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60" r:id="rId1"/>
  </p:sldMasterIdLst>
  <p:notesMasterIdLst>
    <p:notesMasterId r:id="rId2"/>
  </p:notesMasterIdLst>
  <p:sldIdLst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type="screen16x9" cy="6858000" cx="12192000"/>
  <p:notesSz cx="6858000" cy="9144000"/>
  <p:defaultTextStyle>
    <a:defPPr>
      <a:defRPr lang="zh-CN"/>
    </a:defPPr>
    <a:lvl1pPr algn="l" defTabSz="914400" eaLnBrk="1" fontAlgn="base" hangingPunct="1" indent="0" latinLnBrk="0" lvl="0" marL="0" rtl="0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1pPr>
    <a:lvl2pPr algn="l" defTabSz="914400" eaLnBrk="1" fontAlgn="base" hangingPunct="1" indent="0" latinLnBrk="0" lvl="1" marL="457200" rtl="0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2pPr>
    <a:lvl3pPr algn="l" defTabSz="914400" eaLnBrk="1" fontAlgn="base" hangingPunct="1" indent="0" latinLnBrk="0" lvl="2" marL="914400" rtl="0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3pPr>
    <a:lvl4pPr algn="l" defTabSz="914400" eaLnBrk="1" fontAlgn="base" hangingPunct="1" indent="0" latinLnBrk="0" lvl="3" marL="1371600" rtl="0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4pPr>
    <a:lvl5pPr algn="l" defTabSz="914400" eaLnBrk="1" fontAlgn="base" hangingPunct="1" indent="0" latinLnBrk="0" lvl="4" marL="1828800" rtl="0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5pPr>
    <a:lvl6pPr algn="l" defTabSz="914400" eaLnBrk="1" fontAlgn="base" hangingPunct="1" indent="0" latinLnBrk="0" lvl="5" marL="2286000" rtl="0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6pPr>
    <a:lvl7pPr algn="l" defTabSz="914400" eaLnBrk="1" fontAlgn="base" hangingPunct="1" indent="0" latinLnBrk="0" lvl="6" marL="2743200" rtl="0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7pPr>
    <a:lvl8pPr algn="l" defTabSz="914400" eaLnBrk="1" fontAlgn="base" hangingPunct="1" indent="0" latinLnBrk="0" lvl="7" marL="3200400" rtl="0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8pPr>
    <a:lvl9pPr algn="l" defTabSz="914400" eaLnBrk="1" fontAlgn="base" hangingPunct="1" indent="0" latinLnBrk="0" lvl="8" marL="3657600" rtl="0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0" horzBarState="maximized">
    <p:restoredLeft sz="15987"/>
    <p:restoredTop sz="94660"/>
  </p:normalViewPr>
  <p:slideViewPr>
    <p:cSldViewPr showGuides="1"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3" name=""/>
        <p:cNvGrpSpPr/>
        <p:nvPr/>
      </p:nvGrpSpPr>
      <p:grpSpPr>
        <a:xfrm/>
      </p:grpSpPr>
      <p:sp>
        <p:nvSpPr>
          <p:cNvPr id="1048903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pPr fontAlgn="base"/>
            <a:endParaRPr altLang="en-US" lang="zh-CN" noProof="1" strike="noStrike"/>
          </a:p>
        </p:txBody>
      </p:sp>
      <p:sp>
        <p:nvSpPr>
          <p:cNvPr id="1048904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altLang="en-US" lang="zh-CN" noProof="1" strike="noStrike" smtClean="0"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905" name="幻灯片图像占位符 3"/>
          <p:cNvSpPr>
            <a:spLocks noChangeAspect="1" noRot="1" noGrp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/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906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/>
          <a:noFill/>
          <a:ln w="9525"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zh-CN"/>
              <a:t>单击此处编辑母版文本样式</a:t>
            </a:r>
            <a:endParaRPr altLang="en-US" lang="zh-CN"/>
          </a:p>
          <a:p>
            <a:pPr indent="0" lvl="1"/>
            <a:r>
              <a:rPr altLang="en-US" lang="zh-CN"/>
              <a:t>第二级</a:t>
            </a:r>
            <a:endParaRPr altLang="en-US" lang="zh-CN"/>
          </a:p>
          <a:p>
            <a:pPr indent="0" lvl="2"/>
            <a:r>
              <a:rPr altLang="en-US" lang="zh-CN"/>
              <a:t>第三级</a:t>
            </a:r>
            <a:endParaRPr altLang="en-US" lang="zh-CN"/>
          </a:p>
          <a:p>
            <a:pPr indent="0" lvl="3"/>
            <a:r>
              <a:rPr altLang="en-US" lang="zh-CN"/>
              <a:t>第四级</a:t>
            </a:r>
            <a:endParaRPr altLang="en-US" lang="zh-CN"/>
          </a:p>
          <a:p>
            <a:pPr indent="0" lvl="4"/>
            <a:r>
              <a:rPr altLang="en-US" lang="zh-CN"/>
              <a:t>第五级</a:t>
            </a:r>
            <a:endParaRPr altLang="en-US" lang="zh-CN"/>
          </a:p>
        </p:txBody>
      </p:sp>
      <p:sp>
        <p:nvSpPr>
          <p:cNvPr id="1048907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pPr fontAlgn="base"/>
            <a:endParaRPr altLang="en-US" lang="zh-CN" noProof="1" strike="noStrike"/>
          </a:p>
        </p:txBody>
      </p:sp>
      <p:sp>
        <p:nvSpPr>
          <p:cNvPr id="1048908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altLang="en-US" lang="zh-CN" noProof="1" strike="noStrike" smtClean="0"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altLang="en-US" lang="zh-CN" noProof="1" strike="noStrike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hf dt="0" ftr="0" hdr="0" sldNum="0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/>
      </p:grpSpPr>
      <p:sp>
        <p:nvSpPr>
          <p:cNvPr id="1048842" name="幻灯片图像占位符 1"/>
          <p:cNvSpPr>
            <a:spLocks noRot="1" noGrp="1"/>
          </p:cNvSpPr>
          <p:nvPr>
            <p:ph type="sldImg"/>
          </p:nvPr>
        </p:nvSpPr>
        <p:spPr/>
      </p:sp>
      <p:sp>
        <p:nvSpPr>
          <p:cNvPr id="1048843" name="文本占位符 2"/>
          <p:cNvSpPr>
            <a:spLocks noGrp="1"/>
          </p:cNvSpPr>
          <p:nvPr>
            <p:ph type="body"/>
          </p:nvPr>
        </p:nvSpPr>
        <p:spPr/>
        <p:txBody>
          <a:bodyPr anchor="t" bIns="45720" lIns="91440" rIns="91440" tIns="45720"/>
          <a:p>
            <a:pPr lvl="0"/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pPr fontAlgn="auto"/>
            <a:r>
              <a:rPr altLang="en-US" lang="zh-CN" noProof="1" strike="noStrike" smtClean="0"/>
              <a:t>单击此处编辑母版副标题样式</a:t>
            </a:r>
            <a:endParaRPr altLang="en-US" lang="zh-CN" noProof="1" strike="noStrike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871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auto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auto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auto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auto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87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87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87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 文本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4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85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auto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auto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auto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auto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85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85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85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860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auto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auto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auto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auto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86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86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86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5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876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87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87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87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881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auto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auto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auto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auto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882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auto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auto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auto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auto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88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88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88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6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887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888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auto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auto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auto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auto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889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890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auto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auto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auto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auto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891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892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893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85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85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85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89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89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7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898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auto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auto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auto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auto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899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900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901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902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4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865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fontAlgn="auto"/>
            <a:endParaRPr altLang="en-US" lang="zh-CN" noProof="1" strike="noStrike"/>
          </a:p>
        </p:txBody>
      </p:sp>
      <p:sp>
        <p:nvSpPr>
          <p:cNvPr id="1048866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fontAlgn="auto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86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86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altLang="en-US" lang="zh-CN" noProof="1" strike="noStrike"/>
          </a:p>
        </p:txBody>
      </p:sp>
      <p:sp>
        <p:nvSpPr>
          <p:cNvPr id="104886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/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  <a:noFill/>
          <a:ln w="9525"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zh-CN"/>
              <a:t>单击此处编辑母版标题样式</a:t>
            </a:r>
            <a:endParaRPr altLang="en-US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/>
          <a:noFill/>
          <a:ln w="9525"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zh-CN"/>
              <a:t>单击此处编辑母版文本样式</a:t>
            </a:r>
            <a:endParaRPr altLang="en-US" lang="zh-CN"/>
          </a:p>
          <a:p>
            <a:pPr indent="-228600" lvl="1"/>
            <a:r>
              <a:rPr altLang="en-US" lang="zh-CN"/>
              <a:t>第二级</a:t>
            </a:r>
            <a:endParaRPr altLang="en-US" lang="zh-CN"/>
          </a:p>
          <a:p>
            <a:pPr indent="-228600" lvl="2"/>
            <a:r>
              <a:rPr altLang="en-US" lang="zh-CN"/>
              <a:t>第三级</a:t>
            </a:r>
            <a:endParaRPr altLang="en-US" lang="zh-CN"/>
          </a:p>
          <a:p>
            <a:pPr indent="-228600" lvl="3"/>
            <a:r>
              <a:rPr altLang="en-US" lang="zh-CN"/>
              <a:t>第四级</a:t>
            </a:r>
            <a:endParaRPr altLang="en-US" lang="zh-CN"/>
          </a:p>
          <a:p>
            <a:pPr indent="-228600" lvl="4"/>
            <a:r>
              <a:rPr altLang="en-US" lang="zh-CN"/>
              <a:t>第五级</a:t>
            </a:r>
            <a:endParaRPr altLang="en-US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D997B5FA-0921-464F-AAE1-844C04324D75}" type="datetimeFigureOut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altLang="en-US" lang="zh-CN" noProof="1" strike="noStrike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565CE74E-AB26-4998-AD42-012C4C1AD076}" type="slidenum">
              <a:rPr altLang="en-US" lang="zh-CN" noProof="1" strike="noStrike" smtClean="0">
                <a:latin typeface="+mn-lt"/>
                <a:ea typeface="+mn-ea"/>
                <a:cs typeface="+mn-cs"/>
              </a:rPr>
            </a:fld>
            <a:endParaRPr altLang="en-US" lang="zh-CN" noProof="1" strike="noStrike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9" name=""/>
        <p:cNvGrpSpPr/>
        <p:nvPr/>
      </p:nvGrpSpPr>
      <p:grpSpPr>
        <a:xfrm/>
      </p:grpSpPr>
      <p:pic>
        <p:nvPicPr>
          <p:cNvPr id="2097240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4762" y="3962400"/>
            <a:ext cx="12203112" cy="2906713"/>
          </a:xfrm>
          <a:prstGeom prst="rect"/>
          <a:noFill/>
          <a:ln w="9525">
            <a:noFill/>
          </a:ln>
        </p:spPr>
      </p:pic>
      <p:sp>
        <p:nvSpPr>
          <p:cNvPr id="1048810" name="文本框 5"/>
          <p:cNvSpPr txBox="1"/>
          <p:nvPr/>
        </p:nvSpPr>
        <p:spPr>
          <a:xfrm>
            <a:off x="3759200" y="279400"/>
            <a:ext cx="4414838" cy="5842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altLang="en-US" sz="32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altLang="en-US" sz="32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1" name="文本框 6"/>
          <p:cNvSpPr txBox="1"/>
          <p:nvPr/>
        </p:nvSpPr>
        <p:spPr>
          <a:xfrm>
            <a:off x="614363" y="823913"/>
            <a:ext cx="1960562" cy="3063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altLang="en-US" sz="1400" lang="zh-CN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2" name="文本框 7"/>
          <p:cNvSpPr txBox="1"/>
          <p:nvPr/>
        </p:nvSpPr>
        <p:spPr>
          <a:xfrm>
            <a:off x="795338" y="1674813"/>
            <a:ext cx="10969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一、入口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3" name="文本框 8"/>
          <p:cNvSpPr txBox="1"/>
          <p:nvPr/>
        </p:nvSpPr>
        <p:spPr>
          <a:xfrm>
            <a:off x="795338" y="3206750"/>
            <a:ext cx="10969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二、出口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4" name="文本框 9"/>
          <p:cNvSpPr txBox="1"/>
          <p:nvPr/>
        </p:nvSpPr>
        <p:spPr>
          <a:xfrm>
            <a:off x="2681288" y="1674813"/>
            <a:ext cx="25196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一次性</a:t>
            </a:r>
            <a:r>
              <a:rPr altLang="en-US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暂存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3660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元学费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5" name="文本框 10"/>
          <p:cNvSpPr txBox="1"/>
          <p:nvPr/>
        </p:nvSpPr>
        <p:spPr>
          <a:xfrm>
            <a:off x="5439093" y="1736089"/>
            <a:ext cx="460375" cy="549275"/>
          </a:xfrm>
          <a:prstGeom prst="rect"/>
          <a:noFill/>
          <a:ln w="9525">
            <a:noFill/>
          </a:ln>
        </p:spPr>
        <p:txBody>
          <a:bodyPr anchor="t" vert="eaVert" wrap="none">
            <a:spAutoFit/>
          </a:bodyPr>
          <a:p>
            <a:r>
              <a:rPr altLang="en-US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要求</a:t>
            </a:r>
            <a:endParaRPr altLang="en-US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6" name="文本框 12"/>
          <p:cNvSpPr txBox="1"/>
          <p:nvPr/>
        </p:nvSpPr>
        <p:spPr>
          <a:xfrm>
            <a:off x="5832475" y="1411288"/>
            <a:ext cx="412750" cy="151384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sz="24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①</a:t>
            </a:r>
            <a:endParaRPr altLang="en-US" sz="24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24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②</a:t>
            </a:r>
            <a:endParaRPr altLang="en-US" sz="24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7" name="文本框 13"/>
          <p:cNvSpPr txBox="1"/>
          <p:nvPr/>
        </p:nvSpPr>
        <p:spPr>
          <a:xfrm>
            <a:off x="6284913" y="1466850"/>
            <a:ext cx="10969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自觉自愿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8" name="文本框 14"/>
          <p:cNvSpPr txBox="1"/>
          <p:nvPr/>
        </p:nvSpPr>
        <p:spPr>
          <a:xfrm>
            <a:off x="6284913" y="2113280"/>
            <a:ext cx="1440179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年龄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30-65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岁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9" name="文本框 15"/>
          <p:cNvSpPr txBox="1"/>
          <p:nvPr/>
        </p:nvSpPr>
        <p:spPr>
          <a:xfrm>
            <a:off x="2681288" y="3797300"/>
            <a:ext cx="458787" cy="1006475"/>
          </a:xfrm>
          <a:prstGeom prst="rect"/>
          <a:noFill/>
          <a:ln w="9525">
            <a:noFill/>
          </a:ln>
        </p:spPr>
        <p:txBody>
          <a:bodyPr anchor="t" vert="eaVert" wrap="none">
            <a:spAutoFit/>
          </a:bodyPr>
          <a:p>
            <a:r>
              <a:rPr altLang="en-US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五个出口</a:t>
            </a:r>
            <a:endParaRPr altLang="en-US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20" name="文本框 16"/>
          <p:cNvSpPr txBox="1"/>
          <p:nvPr/>
        </p:nvSpPr>
        <p:spPr>
          <a:xfrm>
            <a:off x="3344863" y="3140075"/>
            <a:ext cx="491453" cy="258064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sz="24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r>
              <a:rPr altLang="en-US" sz="24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altLang="zh-CN" sz="24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24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r>
              <a:rPr altLang="en-US" sz="24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altLang="zh-CN" sz="24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zh-CN" sz="24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24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r>
              <a:rPr altLang="en-US" sz="24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altLang="zh-CN" sz="24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24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4</a:t>
            </a:r>
            <a:r>
              <a:rPr altLang="en-US" sz="24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altLang="zh-CN" sz="24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24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5</a:t>
            </a:r>
            <a:r>
              <a:rPr altLang="en-US" sz="24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altLang="zh-CN" sz="24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zh-CN" sz="24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21" name="文本框 18"/>
          <p:cNvSpPr txBox="1"/>
          <p:nvPr/>
        </p:nvSpPr>
        <p:spPr>
          <a:xfrm>
            <a:off x="3835400" y="3581400"/>
            <a:ext cx="3600450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退学：学生             组长             班长 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22" name="文本框 19"/>
          <p:cNvSpPr txBox="1"/>
          <p:nvPr/>
        </p:nvSpPr>
        <p:spPr>
          <a:xfrm>
            <a:off x="3835400" y="3178175"/>
            <a:ext cx="18338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置换：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3660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元。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23" name="右箭头 20"/>
          <p:cNvSpPr/>
          <p:nvPr/>
        </p:nvSpPr>
        <p:spPr>
          <a:xfrm>
            <a:off x="5143500" y="3698875"/>
            <a:ext cx="506413" cy="171450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824" name="右箭头 21"/>
          <p:cNvSpPr/>
          <p:nvPr/>
        </p:nvSpPr>
        <p:spPr>
          <a:xfrm>
            <a:off x="6265863" y="3700463"/>
            <a:ext cx="506413" cy="173038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825" name="上箭头 24"/>
          <p:cNvSpPr/>
          <p:nvPr/>
        </p:nvSpPr>
        <p:spPr>
          <a:xfrm>
            <a:off x="7397750" y="3194050"/>
            <a:ext cx="160338" cy="60166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241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537825" y="6073775"/>
            <a:ext cx="1212850" cy="522288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048826" name="文本框 26"/>
          <p:cNvSpPr txBox="1"/>
          <p:nvPr/>
        </p:nvSpPr>
        <p:spPr>
          <a:xfrm>
            <a:off x="7146925" y="2825750"/>
            <a:ext cx="2405379" cy="624841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退学：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3780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-3660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             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=120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27" name="文本框 27"/>
          <p:cNvSpPr txBox="1"/>
          <p:nvPr/>
        </p:nvSpPr>
        <p:spPr>
          <a:xfrm>
            <a:off x="8339138" y="2292350"/>
            <a:ext cx="16687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200x9=1800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28" name="文本框 28"/>
          <p:cNvSpPr txBox="1"/>
          <p:nvPr/>
        </p:nvSpPr>
        <p:spPr>
          <a:xfrm>
            <a:off x="8339138" y="2533650"/>
            <a:ext cx="16687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220x9=1980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29" name="文本框 29"/>
          <p:cNvSpPr txBox="1"/>
          <p:nvPr/>
        </p:nvSpPr>
        <p:spPr>
          <a:xfrm>
            <a:off x="7837488" y="2314575"/>
            <a:ext cx="588962" cy="33813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6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sz="16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0" name="文本框 30"/>
          <p:cNvSpPr txBox="1"/>
          <p:nvPr/>
        </p:nvSpPr>
        <p:spPr>
          <a:xfrm>
            <a:off x="7837488" y="2562225"/>
            <a:ext cx="588962" cy="33813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6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altLang="en-US" sz="16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1" name="文本框 31"/>
          <p:cNvSpPr txBox="1"/>
          <p:nvPr/>
        </p:nvSpPr>
        <p:spPr>
          <a:xfrm>
            <a:off x="3835400" y="4311650"/>
            <a:ext cx="10969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一阶段：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2" name="文本框 32"/>
          <p:cNvSpPr txBox="1"/>
          <p:nvPr/>
        </p:nvSpPr>
        <p:spPr>
          <a:xfrm>
            <a:off x="4068763" y="4313238"/>
            <a:ext cx="5580062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             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             组长             班长            老师。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3" name="右箭头 33"/>
          <p:cNvSpPr/>
          <p:nvPr/>
        </p:nvSpPr>
        <p:spPr>
          <a:xfrm>
            <a:off x="5376863" y="4429125"/>
            <a:ext cx="506413" cy="173038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834" name="右箭头 34"/>
          <p:cNvSpPr/>
          <p:nvPr/>
        </p:nvSpPr>
        <p:spPr>
          <a:xfrm>
            <a:off x="6499225" y="4432300"/>
            <a:ext cx="508000" cy="171450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835" name="右箭头 35"/>
          <p:cNvSpPr/>
          <p:nvPr/>
        </p:nvSpPr>
        <p:spPr>
          <a:xfrm>
            <a:off x="7613650" y="4435475"/>
            <a:ext cx="506413" cy="171450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836" name="上箭头 38"/>
          <p:cNvSpPr/>
          <p:nvPr/>
        </p:nvSpPr>
        <p:spPr>
          <a:xfrm>
            <a:off x="8743950" y="3943350"/>
            <a:ext cx="158750" cy="60166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837" name="文本框 40"/>
          <p:cNvSpPr txBox="1"/>
          <p:nvPr/>
        </p:nvSpPr>
        <p:spPr>
          <a:xfrm>
            <a:off x="8550275" y="3624263"/>
            <a:ext cx="2024379" cy="3327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6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退休：</a:t>
            </a:r>
            <a:r>
              <a:rPr altLang="zh-CN" sz="16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2.5w</a:t>
            </a:r>
            <a:r>
              <a:rPr altLang="en-US" sz="16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或</a:t>
            </a:r>
            <a:r>
              <a:rPr altLang="zh-CN" sz="16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N2.5W</a:t>
            </a:r>
            <a:endParaRPr altLang="zh-CN" sz="16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8" name="文本框 41"/>
          <p:cNvSpPr txBox="1"/>
          <p:nvPr/>
        </p:nvSpPr>
        <p:spPr>
          <a:xfrm>
            <a:off x="3813175" y="4683125"/>
            <a:ext cx="7557135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二阶段：志愿者入    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6000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/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出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20.2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万  或  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N  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个  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20.2W</a:t>
            </a:r>
            <a:endParaRPr altLang="zh-CN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9" name="文本框 42"/>
          <p:cNvSpPr txBox="1"/>
          <p:nvPr/>
        </p:nvSpPr>
        <p:spPr>
          <a:xfrm>
            <a:off x="3814763" y="5032375"/>
            <a:ext cx="6456362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三阶段：志愿者入    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3.0W/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出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131.4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万  或  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N  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个  </a:t>
            </a:r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131.4W</a:t>
            </a:r>
            <a:endParaRPr altLang="zh-CN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0" name="矩形 78"/>
          <p:cNvSpPr/>
          <p:nvPr/>
        </p:nvSpPr>
        <p:spPr>
          <a:xfrm>
            <a:off x="4704080" y="6243319"/>
            <a:ext cx="2331085" cy="398781"/>
          </a:xfrm>
          <a:prstGeom prst="rect"/>
          <a:noFill/>
          <a:ln>
            <a:noFill/>
          </a:ln>
        </p:spPr>
        <p:txBody>
          <a:bodyPr anchor="t" rtlCol="0" wrap="square">
            <a:spAutoFit/>
            <a:scene3d>
              <a:camera prst="orthographicFront"/>
              <a:lightRig dir="t" rig="threeP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altLang="en-US" b="1" sz="2000" lang="zh-CN" noProof="1" strike="noStrike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algn="l" blurRad="50800" dist="38100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altLang="en-US" b="1" sz="2000" lang="zh-CN" noProof="1" strike="noStrike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algn="l" blurRad="50800" dist="38100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841" name="文本框 79"/>
          <p:cNvSpPr txBox="1"/>
          <p:nvPr/>
        </p:nvSpPr>
        <p:spPr>
          <a:xfrm>
            <a:off x="5198110" y="6501765"/>
            <a:ext cx="160972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lang="en-US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dir="2700000" dist="38100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altLang="zh-CN" lang="en-US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algn="tl" dir="2700000" dist="38100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209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2"/>
                                        <p:tgtEl>
                                          <p:spTgt spid="209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48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48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048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048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048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048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048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048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048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048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048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048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>
                      <p:stCondLst>
                        <p:cond delay="indefinite"/>
                      </p:stCondLst>
                      <p:childTnLst>
                        <p:par>
                          <p:cTn fill="hold" id="5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048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048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>
                      <p:stCondLst>
                        <p:cond delay="indefinite"/>
                      </p:stCondLst>
                      <p:childTnLst>
                        <p:par>
                          <p:cTn fill="hold" id="5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048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048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048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1048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>
                      <p:stCondLst>
                        <p:cond delay="indefinite"/>
                      </p:stCondLst>
                      <p:childTnLst>
                        <p:par>
                          <p:cTn fill="hold" id="6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1048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048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3">
                      <p:stCondLst>
                        <p:cond delay="indefinite"/>
                      </p:stCondLst>
                      <p:childTnLst>
                        <p:par>
                          <p:cTn fill="hold" id="7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048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048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>
                      <p:stCondLst>
                        <p:cond delay="indefinite"/>
                      </p:stCondLst>
                      <p:childTnLst>
                        <p:par>
                          <p:cTn fill="hold" id="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1048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1048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5">
                      <p:stCondLst>
                        <p:cond delay="indefinite"/>
                      </p:stCondLst>
                      <p:childTnLst>
                        <p:par>
                          <p:cTn fill="hold" id="8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048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1048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1">
                      <p:stCondLst>
                        <p:cond delay="indefinite"/>
                      </p:stCondLst>
                      <p:childTnLst>
                        <p:par>
                          <p:cTn fill="hold" id="9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1048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1048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7">
                      <p:stCondLst>
                        <p:cond delay="indefinite"/>
                      </p:stCondLst>
                      <p:childTnLst>
                        <p:par>
                          <p:cTn fill="hold" id="9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1048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1048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3">
                      <p:stCondLst>
                        <p:cond delay="indefinite"/>
                      </p:stCondLst>
                      <p:childTnLst>
                        <p:par>
                          <p:cTn fill="hold" id="10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048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048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9">
                      <p:stCondLst>
                        <p:cond delay="indefinite"/>
                      </p:stCondLst>
                      <p:childTnLst>
                        <p:par>
                          <p:cTn fill="hold" id="1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1048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1048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5">
                      <p:stCondLst>
                        <p:cond delay="indefinite"/>
                      </p:stCondLst>
                      <p:childTnLst>
                        <p:par>
                          <p:cTn fill="hold" id="1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1048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1048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1">
                      <p:stCondLst>
                        <p:cond delay="indefinite"/>
                      </p:stCondLst>
                      <p:childTnLst>
                        <p:par>
                          <p:cTn fill="hold" id="1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1048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1048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7">
                      <p:stCondLst>
                        <p:cond delay="indefinite"/>
                      </p:stCondLst>
                      <p:childTnLst>
                        <p:par>
                          <p:cTn fill="hold" id="1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1048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1048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3">
                      <p:stCondLst>
                        <p:cond delay="indefinite"/>
                      </p:stCondLst>
                      <p:childTnLst>
                        <p:par>
                          <p:cTn fill="hold" id="1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1048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1048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9">
                      <p:stCondLst>
                        <p:cond delay="indefinite"/>
                      </p:stCondLst>
                      <p:childTnLst>
                        <p:par>
                          <p:cTn fill="hold" id="1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3"/>
                                        <p:tgtEl>
                                          <p:spTgt spid="1048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4"/>
                                        <p:tgtEl>
                                          <p:spTgt spid="1048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9">
                      <p:stCondLst>
                        <p:cond delay="indefinite"/>
                      </p:stCondLst>
                      <p:childTnLst>
                        <p:par>
                          <p:cTn fill="hold" id="15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1048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4"/>
                                        <p:tgtEl>
                                          <p:spTgt spid="1048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1048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1048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>
                      <p:stCondLst>
                        <p:cond delay="indefinite"/>
                      </p:stCondLst>
                      <p:childTnLst>
                        <p:par>
                          <p:cTn fill="hold" id="16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1048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6"/>
                                        <p:tgtEl>
                                          <p:spTgt spid="1048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7">
                      <p:stCondLst>
                        <p:cond delay="indefinite"/>
                      </p:stCondLst>
                      <p:childTnLst>
                        <p:par>
                          <p:cTn fill="hold" id="16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1"/>
                                        <p:tgtEl>
                                          <p:spTgt spid="1048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2"/>
                                        <p:tgtEl>
                                          <p:spTgt spid="1048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3">
                      <p:stCondLst>
                        <p:cond delay="indefinite"/>
                      </p:stCondLst>
                      <p:childTnLst>
                        <p:par>
                          <p:cTn fill="hold" id="17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7"/>
                                        <p:tgtEl>
                                          <p:spTgt spid="1048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8"/>
                                        <p:tgtEl>
                                          <p:spTgt spid="1048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9">
                      <p:stCondLst>
                        <p:cond delay="indefinite"/>
                      </p:stCondLst>
                      <p:childTnLst>
                        <p:par>
                          <p:cTn fill="hold" id="1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3"/>
                                        <p:tgtEl>
                                          <p:spTgt spid="1048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4"/>
                                        <p:tgtEl>
                                          <p:spTgt spid="1048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9"/>
                                        <p:tgtEl>
                                          <p:spTgt spid="1048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0"/>
                                        <p:tgtEl>
                                          <p:spTgt spid="1048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1">
                      <p:stCondLst>
                        <p:cond delay="indefinite"/>
                      </p:stCondLst>
                      <p:childTnLst>
                        <p:par>
                          <p:cTn fill="hold" id="19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3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195"/>
                                        <p:tgtEl>
                                          <p:spTgt spid="104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6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198"/>
                                        <p:tgtEl>
                                          <p:spTgt spid="1048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10" grpId="0"/>
      <p:bldP spid="1048810" grpId="1"/>
      <p:bldP spid="1048811" grpId="0"/>
      <p:bldP spid="1048811" grpId="1"/>
      <p:bldP spid="1048812" grpId="0"/>
      <p:bldP spid="1048812" grpId="1"/>
      <p:bldP spid="1048814" grpId="0"/>
      <p:bldP spid="1048814" grpId="1"/>
      <p:bldP spid="1048815" grpId="0"/>
      <p:bldP spid="1048815" grpId="1"/>
      <p:bldP spid="1048816" grpId="0"/>
      <p:bldP spid="1048816" grpId="1"/>
      <p:bldP spid="1048817" grpId="0"/>
      <p:bldP spid="1048817" grpId="1"/>
      <p:bldP spid="1048818" grpId="0"/>
      <p:bldP spid="1048818" grpId="1"/>
      <p:bldP spid="1048813" grpId="0"/>
      <p:bldP spid="1048813" grpId="1"/>
      <p:bldP spid="1048819" grpId="0"/>
      <p:bldP spid="1048819" grpId="1"/>
      <p:bldP spid="1048820" grpId="0"/>
      <p:bldP spid="1048820" grpId="1"/>
      <p:bldP spid="1048822" grpId="0"/>
      <p:bldP spid="1048822" grpId="1"/>
      <p:bldP spid="1048821" grpId="0"/>
      <p:bldP spid="1048821" grpId="1"/>
      <p:bldP spid="1048823" grpId="0" bldLvl="0" animBg="1"/>
      <p:bldP spid="1048823" grpId="1" animBg="1"/>
      <p:bldP spid="1048824" grpId="0" bldLvl="0" animBg="1"/>
      <p:bldP spid="1048824" grpId="1" animBg="1"/>
      <p:bldP spid="1048825" grpId="0" bldLvl="0" animBg="1"/>
      <p:bldP spid="1048825" grpId="1" animBg="1"/>
      <p:bldP spid="1048829" grpId="0"/>
      <p:bldP spid="1048829" grpId="1"/>
      <p:bldP spid="1048827" grpId="0"/>
      <p:bldP spid="1048827" grpId="1"/>
      <p:bldP spid="1048830" grpId="0"/>
      <p:bldP spid="1048830" grpId="1"/>
      <p:bldP spid="1048828" grpId="0"/>
      <p:bldP spid="1048828" grpId="1"/>
      <p:bldP spid="1048826" grpId="0"/>
      <p:bldP spid="1048826" grpId="1"/>
      <p:bldP spid="1048832" grpId="0"/>
      <p:bldP spid="1048831" grpId="0"/>
      <p:bldP spid="1048832" grpId="1"/>
      <p:bldP spid="1048831" grpId="1"/>
      <p:bldP spid="1048833" grpId="0" bldLvl="0" animBg="1"/>
      <p:bldP spid="1048833" grpId="1" animBg="1"/>
      <p:bldP spid="1048834" grpId="0" bldLvl="0" animBg="1"/>
      <p:bldP spid="1048834" grpId="1" animBg="1"/>
      <p:bldP spid="1048835" grpId="0" bldLvl="0" animBg="1"/>
      <p:bldP spid="1048835" grpId="1" animBg="1"/>
      <p:bldP spid="1048836" grpId="0" bldLvl="0" animBg="1"/>
      <p:bldP spid="1048836" grpId="1" animBg="1"/>
      <p:bldP spid="1048837" grpId="0"/>
      <p:bldP spid="1048837" grpId="1"/>
      <p:bldP spid="1048838" grpId="0"/>
      <p:bldP spid="1048838" grpId="1"/>
      <p:bldP spid="1048839" grpId="0"/>
      <p:bldP spid="1048839" grpId="1"/>
      <p:bldP spid="1048840" grpId="0"/>
      <p:bldP spid="1048841" grpId="0"/>
      <p:bldP spid="1048840" grpId="1"/>
      <p:bldP spid="104884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7" name=""/>
        <p:cNvGrpSpPr/>
        <p:nvPr/>
      </p:nvGrpSpPr>
      <p:grpSpPr>
        <a:xfrm/>
      </p:grpSpPr>
      <p:pic>
        <p:nvPicPr>
          <p:cNvPr id="2097218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2700" y="3933825"/>
            <a:ext cx="12201525" cy="2906713"/>
          </a:xfrm>
          <a:prstGeom prst="rect"/>
          <a:noFill/>
          <a:ln w="9525">
            <a:noFill/>
          </a:ln>
        </p:spPr>
      </p:pic>
      <p:sp>
        <p:nvSpPr>
          <p:cNvPr id="1048743" name="文本框 5"/>
          <p:cNvSpPr txBox="1"/>
          <p:nvPr/>
        </p:nvSpPr>
        <p:spPr>
          <a:xfrm>
            <a:off x="3759200" y="279400"/>
            <a:ext cx="4414838" cy="5842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altLang="en-US" sz="32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altLang="en-US" sz="32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44" name="文本框 6"/>
          <p:cNvSpPr txBox="1"/>
          <p:nvPr/>
        </p:nvSpPr>
        <p:spPr>
          <a:xfrm>
            <a:off x="614363" y="823913"/>
            <a:ext cx="1960562" cy="3063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altLang="en-US" sz="1400" lang="zh-CN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45" name="文本框 7"/>
          <p:cNvSpPr txBox="1"/>
          <p:nvPr/>
        </p:nvSpPr>
        <p:spPr>
          <a:xfrm>
            <a:off x="4127500" y="4149725"/>
            <a:ext cx="8051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200x3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19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791825" y="6278563"/>
            <a:ext cx="1214438" cy="520700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048746" name="文本框 43"/>
          <p:cNvSpPr txBox="1"/>
          <p:nvPr/>
        </p:nvSpPr>
        <p:spPr>
          <a:xfrm>
            <a:off x="1268556" y="1964055"/>
            <a:ext cx="1198562" cy="828675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没有领导者</a:t>
            </a:r>
            <a:endParaRPr altLang="en-US" sz="16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没有公司</a:t>
            </a:r>
            <a:endParaRPr altLang="en-US" sz="16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没有老板</a:t>
            </a:r>
            <a:endParaRPr altLang="en-US" sz="16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20" name="图片 45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 flipH="1">
            <a:off x="2649538" y="3768725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221" name="图片 48" descr="A111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4127500" y="3125788"/>
            <a:ext cx="692150" cy="447675"/>
          </a:xfrm>
          <a:prstGeom prst="rect"/>
          <a:noFill/>
          <a:ln w="9525">
            <a:noFill/>
          </a:ln>
        </p:spPr>
      </p:pic>
      <p:pic>
        <p:nvPicPr>
          <p:cNvPr id="2097222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5788025" y="2436813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747" name="同侧圆角矩形 50"/>
          <p:cNvSpPr/>
          <p:nvPr/>
        </p:nvSpPr>
        <p:spPr>
          <a:xfrm>
            <a:off x="2093913" y="4606925"/>
            <a:ext cx="1562100" cy="122238"/>
          </a:xfrm>
          <a:prstGeom prst="round2SameRect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48" name="同侧圆角矩形 51"/>
          <p:cNvSpPr/>
          <p:nvPr/>
        </p:nvSpPr>
        <p:spPr>
          <a:xfrm>
            <a:off x="3694113" y="3905250"/>
            <a:ext cx="1560513" cy="123825"/>
          </a:xfrm>
          <a:prstGeom prst="round2SameRect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49" name="同侧圆角矩形 52"/>
          <p:cNvSpPr/>
          <p:nvPr/>
        </p:nvSpPr>
        <p:spPr>
          <a:xfrm>
            <a:off x="5343525" y="3211513"/>
            <a:ext cx="1562100" cy="114300"/>
          </a:xfrm>
          <a:prstGeom prst="round2SameRect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223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7391400" y="1673225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750" name="上箭头 24"/>
          <p:cNvSpPr/>
          <p:nvPr/>
        </p:nvSpPr>
        <p:spPr>
          <a:xfrm flipH="1">
            <a:off x="3581400" y="4032250"/>
            <a:ext cx="319088" cy="60325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51" name="上箭头 1"/>
          <p:cNvSpPr/>
          <p:nvPr/>
        </p:nvSpPr>
        <p:spPr>
          <a:xfrm flipH="1">
            <a:off x="5181600" y="3330575"/>
            <a:ext cx="319088" cy="60325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52" name="上箭头 3"/>
          <p:cNvSpPr/>
          <p:nvPr/>
        </p:nvSpPr>
        <p:spPr>
          <a:xfrm flipH="1">
            <a:off x="6826250" y="2617788"/>
            <a:ext cx="317500" cy="60325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53" name="文本框 8"/>
          <p:cNvSpPr txBox="1"/>
          <p:nvPr/>
        </p:nvSpPr>
        <p:spPr>
          <a:xfrm>
            <a:off x="4154488" y="3546475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4" name="文本框 9"/>
          <p:cNvSpPr txBox="1"/>
          <p:nvPr/>
        </p:nvSpPr>
        <p:spPr>
          <a:xfrm>
            <a:off x="2554288" y="4252913"/>
            <a:ext cx="64008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5" name="文本框 10"/>
          <p:cNvSpPr txBox="1"/>
          <p:nvPr/>
        </p:nvSpPr>
        <p:spPr>
          <a:xfrm>
            <a:off x="5840413" y="2884488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6" name="文本框 11"/>
          <p:cNvSpPr txBox="1"/>
          <p:nvPr/>
        </p:nvSpPr>
        <p:spPr>
          <a:xfrm>
            <a:off x="7361238" y="2120900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7" name="上箭头 12"/>
          <p:cNvSpPr/>
          <p:nvPr/>
        </p:nvSpPr>
        <p:spPr>
          <a:xfrm rot="2880000" flipH="1">
            <a:off x="8901906" y="1335881"/>
            <a:ext cx="242888" cy="14192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58" name="文本框 14"/>
          <p:cNvSpPr txBox="1"/>
          <p:nvPr/>
        </p:nvSpPr>
        <p:spPr>
          <a:xfrm>
            <a:off x="9464675" y="1263650"/>
            <a:ext cx="7556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退休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9" name="同侧圆角矩形 15"/>
          <p:cNvSpPr/>
          <p:nvPr/>
        </p:nvSpPr>
        <p:spPr>
          <a:xfrm>
            <a:off x="6956425" y="2473325"/>
            <a:ext cx="1560513" cy="114300"/>
          </a:xfrm>
          <a:prstGeom prst="round2SameRect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60" name="文本框 17"/>
          <p:cNvSpPr txBox="1"/>
          <p:nvPr/>
        </p:nvSpPr>
        <p:spPr>
          <a:xfrm>
            <a:off x="2027238" y="4756150"/>
            <a:ext cx="1605279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暂存：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3660</a:t>
            </a:r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1" name="文本框 18"/>
          <p:cNvSpPr txBox="1"/>
          <p:nvPr/>
        </p:nvSpPr>
        <p:spPr>
          <a:xfrm>
            <a:off x="817563" y="1479550"/>
            <a:ext cx="15541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三、分配方式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2" name="文本框 19"/>
          <p:cNvSpPr txBox="1"/>
          <p:nvPr/>
        </p:nvSpPr>
        <p:spPr>
          <a:xfrm>
            <a:off x="5768975" y="3330575"/>
            <a:ext cx="1074738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220x1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3" name="文本框 20"/>
          <p:cNvSpPr txBox="1"/>
          <p:nvPr/>
        </p:nvSpPr>
        <p:spPr>
          <a:xfrm>
            <a:off x="7391400" y="2632075"/>
            <a:ext cx="1125538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2840x1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4" name="文本框 21"/>
          <p:cNvSpPr txBox="1"/>
          <p:nvPr/>
        </p:nvSpPr>
        <p:spPr>
          <a:xfrm>
            <a:off x="4181475" y="4754563"/>
            <a:ext cx="939800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-600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5" name="文本框 22"/>
          <p:cNvSpPr txBox="1"/>
          <p:nvPr/>
        </p:nvSpPr>
        <p:spPr>
          <a:xfrm>
            <a:off x="5786438" y="4719638"/>
            <a:ext cx="747712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-220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6" name="文本框 23"/>
          <p:cNvSpPr txBox="1"/>
          <p:nvPr/>
        </p:nvSpPr>
        <p:spPr>
          <a:xfrm>
            <a:off x="7383463" y="4719638"/>
            <a:ext cx="938212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-2840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7" name="文本框 26"/>
          <p:cNvSpPr txBox="1"/>
          <p:nvPr/>
        </p:nvSpPr>
        <p:spPr>
          <a:xfrm>
            <a:off x="8237538" y="4711700"/>
            <a:ext cx="747712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=”0”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8" name="文本框 27"/>
          <p:cNvSpPr txBox="1"/>
          <p:nvPr/>
        </p:nvSpPr>
        <p:spPr>
          <a:xfrm>
            <a:off x="8875713" y="4371975"/>
            <a:ext cx="1498600" cy="891541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b="1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没有沉淀</a:t>
            </a:r>
            <a:endParaRPr altLang="en-US" b="1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b="1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百分百分配</a:t>
            </a:r>
            <a:endParaRPr altLang="en-US" b="1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b="1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没有操控</a:t>
            </a:r>
            <a:endParaRPr altLang="en-US" b="1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9" name="矩形 78"/>
          <p:cNvSpPr/>
          <p:nvPr/>
        </p:nvSpPr>
        <p:spPr>
          <a:xfrm>
            <a:off x="4704080" y="6243319"/>
            <a:ext cx="2331085" cy="398781"/>
          </a:xfrm>
          <a:prstGeom prst="rect"/>
          <a:noFill/>
          <a:ln>
            <a:noFill/>
          </a:ln>
        </p:spPr>
        <p:txBody>
          <a:bodyPr anchor="t" rtlCol="0" wrap="square">
            <a:spAutoFit/>
            <a:scene3d>
              <a:camera prst="orthographicFront"/>
              <a:lightRig dir="t" rig="threeP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altLang="en-US" b="1" sz="2000" lang="zh-CN" noProof="1" strike="noStrike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algn="l" blurRad="50800" dist="38100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altLang="en-US" b="1" sz="2000" lang="zh-CN" noProof="1" strike="noStrike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algn="l" blurRad="50800" dist="38100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770" name="文本框 79"/>
          <p:cNvSpPr txBox="1"/>
          <p:nvPr/>
        </p:nvSpPr>
        <p:spPr>
          <a:xfrm>
            <a:off x="5198110" y="6501765"/>
            <a:ext cx="160972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lang="en-US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dir="2700000" dist="38100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altLang="zh-CN" lang="en-US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algn="tl" dir="2700000" dist="38100" rotWithShape="0">
                  <a:schemeClr val="accent2"/>
                </a:outerShdw>
              </a:effectLst>
            </a:endParaRPr>
          </a:p>
        </p:txBody>
      </p:sp>
      <p:sp>
        <p:nvSpPr>
          <p:cNvPr id="1048771" name="文本框 2"/>
          <p:cNvSpPr txBox="1"/>
          <p:nvPr/>
        </p:nvSpPr>
        <p:spPr>
          <a:xfrm>
            <a:off x="8875713" y="2751772"/>
            <a:ext cx="2354579" cy="5740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其中</a:t>
            </a:r>
            <a:r>
              <a:rPr altLang="zh-CN" sz="16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640</a:t>
            </a:r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元到二阶段排队</a:t>
            </a:r>
            <a:endParaRPr altLang="en-US" sz="16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实际每单收</a:t>
            </a:r>
            <a:r>
              <a:rPr altLang="zh-CN" sz="16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2200</a:t>
            </a:r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元。</a:t>
            </a:r>
            <a:endParaRPr altLang="en-US" sz="16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7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 fill="hold" id="7"/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0" fill="hold" id="8"/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3"/>
                                        <p:tgtEl>
                                          <p:spTgt spid="209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>
                      <p:stCondLst>
                        <p:cond delay="indefinite"/>
                      </p:stCondLst>
                      <p:childTnLst>
                        <p:par>
                          <p:cTn fill="hold" id="1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3"/>
                                        <p:tgtEl>
                                          <p:spTgt spid="104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>
                      <p:stCondLst>
                        <p:cond delay="indefinite"/>
                      </p:stCondLst>
                      <p:childTnLst>
                        <p:par>
                          <p:cTn fill="hold" id="2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8"/>
                                        <p:tgtEl>
                                          <p:spTgt spid="104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>
                      <p:stCondLst>
                        <p:cond delay="indefinite"/>
                      </p:stCondLst>
                      <p:childTnLst>
                        <p:par>
                          <p:cTn fill="hold" id="3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3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>
                      <p:stCondLst>
                        <p:cond delay="indefinite"/>
                      </p:stCondLst>
                      <p:childTnLst>
                        <p:par>
                          <p:cTn fill="hold" id="35">
                            <p:stCondLst>
                              <p:cond delay="0"/>
                            </p:stCondLst>
                            <p:childTnLst>
                              <p:par>
                                <p:cTn fill="hold" id="3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209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09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048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048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>
                      <p:stCondLst>
                        <p:cond delay="indefinite"/>
                      </p:stCondLst>
                      <p:childTnLst>
                        <p:par>
                          <p:cTn fill="hold" id="4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>
                      <p:stCondLst>
                        <p:cond delay="indefinite"/>
                      </p:stCondLst>
                      <p:childTnLst>
                        <p:par>
                          <p:cTn fill="hold" id="5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48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048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id="6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09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09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>
                      <p:stCondLst>
                        <p:cond delay="indefinite"/>
                      </p:stCondLst>
                      <p:childTnLst>
                        <p:par>
                          <p:cTn fill="hold" id="6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1048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048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0">
                      <p:stCondLst>
                        <p:cond delay="indefinite"/>
                      </p:stCondLst>
                      <p:childTnLst>
                        <p:par>
                          <p:cTn fill="hold" id="7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5"/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6">
                      <p:stCondLst>
                        <p:cond delay="indefinite"/>
                      </p:stCondLst>
                      <p:childTnLst>
                        <p:par>
                          <p:cTn fill="hold" id="7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1048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1048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2">
                      <p:stCondLst>
                        <p:cond delay="indefinite"/>
                      </p:stCondLst>
                      <p:childTnLst>
                        <p:par>
                          <p:cTn fill="hold" id="8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7"/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8">
                      <p:stCondLst>
                        <p:cond delay="indefinite"/>
                      </p:stCondLst>
                      <p:childTnLst>
                        <p:par>
                          <p:cTn fill="hold" id="89">
                            <p:stCondLst>
                              <p:cond delay="0"/>
                            </p:stCondLst>
                            <p:childTnLst>
                              <p:par>
                                <p:cTn fill="hold" id="9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209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3"/>
                                        <p:tgtEl>
                                          <p:spTgt spid="209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4">
                      <p:stCondLst>
                        <p:cond delay="indefinite"/>
                      </p:stCondLst>
                      <p:childTnLst>
                        <p:par>
                          <p:cTn fill="hold" id="9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8"/>
                                        <p:tgtEl>
                                          <p:spTgt spid="1048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1048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0">
                      <p:stCondLst>
                        <p:cond delay="indefinite"/>
                      </p:stCondLst>
                      <p:childTnLst>
                        <p:par>
                          <p:cTn fill="hold" id="10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5"/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6">
                      <p:stCondLst>
                        <p:cond delay="indefinite"/>
                      </p:stCondLst>
                      <p:childTnLst>
                        <p:par>
                          <p:cTn fill="hold" id="10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0"/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2">
                      <p:stCondLst>
                        <p:cond delay="indefinite"/>
                      </p:stCondLst>
                      <p:childTnLst>
                        <p:par>
                          <p:cTn fill="hold" id="113">
                            <p:stCondLst>
                              <p:cond delay="0"/>
                            </p:stCondLst>
                            <p:childTnLst>
                              <p:par>
                                <p:cTn fill="hold" id="11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209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7"/>
                                        <p:tgtEl>
                                          <p:spTgt spid="209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8">
                      <p:stCondLst>
                        <p:cond delay="indefinite"/>
                      </p:stCondLst>
                      <p:childTnLst>
                        <p:par>
                          <p:cTn fill="hold" id="1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2"/>
                                        <p:tgtEl>
                                          <p:spTgt spid="1048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3"/>
                                        <p:tgtEl>
                                          <p:spTgt spid="1048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4">
                      <p:stCondLst>
                        <p:cond delay="indefinite"/>
                      </p:stCondLst>
                      <p:childTnLst>
                        <p:par>
                          <p:cTn fill="hold" id="12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8"/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9"/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0">
                      <p:stCondLst>
                        <p:cond delay="indefinite"/>
                      </p:stCondLst>
                      <p:childTnLst>
                        <p:par>
                          <p:cTn fill="hold" id="13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1048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5"/>
                                        <p:tgtEl>
                                          <p:spTgt spid="1048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6">
                      <p:stCondLst>
                        <p:cond delay="indefinite"/>
                      </p:stCondLst>
                      <p:childTnLst>
                        <p:par>
                          <p:cTn fill="hold" id="13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0"/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1"/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2">
                      <p:stCondLst>
                        <p:cond delay="indefinite"/>
                      </p:stCondLst>
                      <p:childTnLst>
                        <p:par>
                          <p:cTn fill="hold" id="14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6"/>
                                        <p:tgtEl>
                                          <p:spTgt spid="1048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7"/>
                                        <p:tgtEl>
                                          <p:spTgt spid="1048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8">
                      <p:stCondLst>
                        <p:cond delay="indefinite"/>
                      </p:stCondLst>
                      <p:childTnLst>
                        <p:par>
                          <p:cTn fill="hold" id="1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2"/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3"/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4">
                      <p:stCondLst>
                        <p:cond delay="indefinite"/>
                      </p:stCondLst>
                      <p:childTnLst>
                        <p:par>
                          <p:cTn fill="hold" id="15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8"/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9"/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0">
                      <p:stCondLst>
                        <p:cond delay="indefinite"/>
                      </p:stCondLst>
                      <p:childTnLst>
                        <p:par>
                          <p:cTn fill="hold" id="16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4"/>
                                        <p:tgtEl>
                                          <p:spTgt spid="1048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5"/>
                                        <p:tgtEl>
                                          <p:spTgt spid="1048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6">
                      <p:stCondLst>
                        <p:cond delay="indefinite"/>
                      </p:stCondLst>
                      <p:childTnLst>
                        <p:par>
                          <p:cTn fill="hold" id="16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0"/>
                                        <p:tgtEl>
                                          <p:spTgt spid="1048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1"/>
                                        <p:tgtEl>
                                          <p:spTgt spid="1048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2">
                      <p:stCondLst>
                        <p:cond delay="indefinite"/>
                      </p:stCondLst>
                      <p:childTnLst>
                        <p:par>
                          <p:cTn fill="hold" id="17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6"/>
                                        <p:tgtEl>
                                          <p:spTgt spid="1048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7"/>
                                        <p:tgtEl>
                                          <p:spTgt spid="1048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8">
                      <p:stCondLst>
                        <p:cond delay="indefinite"/>
                      </p:stCondLst>
                      <p:childTnLst>
                        <p:par>
                          <p:cTn fill="hold" id="17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2"/>
                                        <p:tgtEl>
                                          <p:spTgt spid="1048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3"/>
                                        <p:tgtEl>
                                          <p:spTgt spid="1048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4">
                      <p:stCondLst>
                        <p:cond delay="indefinite"/>
                      </p:stCondLst>
                      <p:childTnLst>
                        <p:par>
                          <p:cTn fill="hold" id="18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8"/>
                                        <p:tgtEl>
                                          <p:spTgt spid="1048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9"/>
                                        <p:tgtEl>
                                          <p:spTgt spid="1048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0">
                      <p:stCondLst>
                        <p:cond delay="indefinite"/>
                      </p:stCondLst>
                      <p:childTnLst>
                        <p:par>
                          <p:cTn fill="hold" id="19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2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194"/>
                                        <p:tgtEl>
                                          <p:spTgt spid="104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5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197"/>
                                        <p:tgtEl>
                                          <p:spTgt spid="104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8">
                      <p:stCondLst>
                        <p:cond delay="indefinite"/>
                      </p:stCondLst>
                      <p:childTnLst>
                        <p:par>
                          <p:cTn fill="hold" id="19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02"/>
                                        <p:tgtEl>
                                          <p:spTgt spid="104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3" grpId="0"/>
      <p:bldP spid="1048743" grpId="1"/>
      <p:bldP spid="1048744" grpId="0"/>
      <p:bldP spid="1048744" grpId="1"/>
      <p:bldP spid="1048761" grpId="0"/>
      <p:bldP spid="1048761" grpId="1"/>
      <p:bldP spid="1048746" grpId="0"/>
      <p:bldP spid="1048746" grpId="1"/>
      <p:bldP spid="1048754" grpId="0"/>
      <p:bldP spid="1048754" grpId="1"/>
      <p:bldP spid="1048747" grpId="0" animBg="1"/>
      <p:bldP spid="1048747" grpId="1" animBg="1"/>
      <p:bldP spid="1048750" grpId="0" animBg="1"/>
      <p:bldP spid="1048750" grpId="1" animBg="1"/>
      <p:bldP spid="1048753" grpId="0"/>
      <p:bldP spid="1048753" grpId="1"/>
      <p:bldP spid="1048748" grpId="0" animBg="1"/>
      <p:bldP spid="1048748" grpId="1" animBg="1"/>
      <p:bldP spid="1048751" grpId="0" animBg="1"/>
      <p:bldP spid="1048751" grpId="1" animBg="1"/>
      <p:bldP spid="1048749" grpId="0" animBg="1"/>
      <p:bldP spid="1048749" grpId="1" animBg="1"/>
      <p:bldP spid="1048755" grpId="0"/>
      <p:bldP spid="1048755" grpId="1"/>
      <p:bldP spid="1048752" grpId="0" animBg="1"/>
      <p:bldP spid="1048752" grpId="1" animBg="1"/>
      <p:bldP spid="1048759" grpId="0" animBg="1"/>
      <p:bldP spid="1048759" grpId="1" animBg="1"/>
      <p:bldP spid="1048756" grpId="0"/>
      <p:bldP spid="1048756" grpId="1"/>
      <p:bldP spid="1048757" grpId="0" bldLvl="0" animBg="1"/>
      <p:bldP spid="1048757" grpId="1" animBg="1"/>
      <p:bldP spid="1048758" grpId="0"/>
      <p:bldP spid="1048758" grpId="1"/>
      <p:bldP spid="1048760" grpId="0"/>
      <p:bldP spid="1048760" grpId="1"/>
      <p:bldP spid="1048745" grpId="0"/>
      <p:bldP spid="1048745" grpId="1"/>
      <p:bldP spid="1048762" grpId="0"/>
      <p:bldP spid="1048762" grpId="1"/>
      <p:bldP spid="1048763" grpId="0"/>
      <p:bldP spid="1048763" grpId="1"/>
      <p:bldP spid="1048764" grpId="0"/>
      <p:bldP spid="1048764" grpId="1"/>
      <p:bldP spid="1048765" grpId="0"/>
      <p:bldP spid="1048765" grpId="1"/>
      <p:bldP spid="1048766" grpId="0"/>
      <p:bldP spid="1048766" grpId="1"/>
      <p:bldP spid="1048767" grpId="0"/>
      <p:bldP spid="1048767" grpId="1"/>
      <p:bldP spid="1048768" grpId="0"/>
      <p:bldP spid="1048768" grpId="1"/>
      <p:bldP spid="1048769" grpId="0"/>
      <p:bldP spid="1048770" grpId="0"/>
      <p:bldP spid="1048769" grpId="1"/>
      <p:bldP spid="1048770" grpId="1"/>
      <p:bldP spid="1048771" grpId="0"/>
      <p:bldP spid="104877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5" name=""/>
        <p:cNvGrpSpPr/>
        <p:nvPr/>
      </p:nvGrpSpPr>
      <p:grpSpPr>
        <a:xfrm/>
      </p:grpSpPr>
      <p:pic>
        <p:nvPicPr>
          <p:cNvPr id="2097184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4925" y="4286250"/>
            <a:ext cx="12247563" cy="2559050"/>
          </a:xfrm>
          <a:prstGeom prst="rect"/>
          <a:noFill/>
          <a:ln w="9525">
            <a:noFill/>
          </a:ln>
        </p:spPr>
      </p:pic>
      <p:sp>
        <p:nvSpPr>
          <p:cNvPr id="1048666" name="文本框 5"/>
          <p:cNvSpPr txBox="1"/>
          <p:nvPr/>
        </p:nvSpPr>
        <p:spPr>
          <a:xfrm>
            <a:off x="3759200" y="279400"/>
            <a:ext cx="4414838" cy="5842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altLang="en-US" sz="32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altLang="en-US" sz="32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7" name="文本框 6"/>
          <p:cNvSpPr txBox="1"/>
          <p:nvPr/>
        </p:nvSpPr>
        <p:spPr>
          <a:xfrm>
            <a:off x="614363" y="823913"/>
            <a:ext cx="1960562" cy="3063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altLang="en-US" sz="1400" lang="zh-CN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85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590213" y="6121400"/>
            <a:ext cx="1214438" cy="522288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048668" name="文本框 43"/>
          <p:cNvSpPr txBox="1"/>
          <p:nvPr/>
        </p:nvSpPr>
        <p:spPr>
          <a:xfrm>
            <a:off x="1290003" y="1928018"/>
            <a:ext cx="1198563" cy="830263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没有领导者</a:t>
            </a:r>
            <a:endParaRPr altLang="en-US" sz="16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没有公司</a:t>
            </a:r>
            <a:endParaRPr altLang="en-US" sz="16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没有老板</a:t>
            </a:r>
            <a:endParaRPr altLang="en-US" sz="16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86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5594350" y="2528888"/>
            <a:ext cx="1128713" cy="571500"/>
          </a:xfrm>
          <a:prstGeom prst="rect"/>
          <a:noFill/>
          <a:ln w="9525">
            <a:noFill/>
          </a:ln>
        </p:spPr>
      </p:pic>
      <p:pic>
        <p:nvPicPr>
          <p:cNvPr id="2097187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5402263" y="1374775"/>
            <a:ext cx="1576387" cy="757238"/>
          </a:xfrm>
          <a:prstGeom prst="rect"/>
          <a:noFill/>
          <a:ln w="9525">
            <a:noFill/>
          </a:ln>
        </p:spPr>
      </p:pic>
      <p:sp>
        <p:nvSpPr>
          <p:cNvPr id="1048669" name="文本框 9"/>
          <p:cNvSpPr txBox="1"/>
          <p:nvPr/>
        </p:nvSpPr>
        <p:spPr>
          <a:xfrm>
            <a:off x="1728788" y="5695950"/>
            <a:ext cx="363537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70" name="文本框 10"/>
          <p:cNvSpPr txBox="1"/>
          <p:nvPr/>
        </p:nvSpPr>
        <p:spPr>
          <a:xfrm>
            <a:off x="5849938" y="3082925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71" name="文本框 18"/>
          <p:cNvSpPr txBox="1"/>
          <p:nvPr/>
        </p:nvSpPr>
        <p:spPr>
          <a:xfrm>
            <a:off x="752475" y="1401763"/>
            <a:ext cx="17827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四、人员架构图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72" name="文本框 13"/>
          <p:cNvSpPr txBox="1"/>
          <p:nvPr/>
        </p:nvSpPr>
        <p:spPr>
          <a:xfrm>
            <a:off x="5830888" y="2159000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88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9321800" y="3921125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673" name="文本框 28"/>
          <p:cNvSpPr txBox="1"/>
          <p:nvPr/>
        </p:nvSpPr>
        <p:spPr>
          <a:xfrm>
            <a:off x="9374188" y="4332288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89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5784850" y="3867150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674" name="文本框 30"/>
          <p:cNvSpPr txBox="1"/>
          <p:nvPr/>
        </p:nvSpPr>
        <p:spPr>
          <a:xfrm>
            <a:off x="5837238" y="4279900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90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400300" y="3949700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675" name="文本框 32"/>
          <p:cNvSpPr txBox="1"/>
          <p:nvPr/>
        </p:nvSpPr>
        <p:spPr>
          <a:xfrm>
            <a:off x="2451100" y="4352925"/>
            <a:ext cx="6413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76" name="上箭头 33"/>
          <p:cNvSpPr/>
          <p:nvPr/>
        </p:nvSpPr>
        <p:spPr>
          <a:xfrm rot="10800000" flipH="1">
            <a:off x="6029325" y="3495675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77" name="上箭头 34"/>
          <p:cNvSpPr/>
          <p:nvPr/>
        </p:nvSpPr>
        <p:spPr>
          <a:xfrm rot="5940000" flipH="1">
            <a:off x="7618413" y="2195513"/>
            <a:ext cx="242888" cy="3176588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78" name="上箭头 35"/>
          <p:cNvSpPr/>
          <p:nvPr/>
        </p:nvSpPr>
        <p:spPr>
          <a:xfrm rot="15600000" flipH="1">
            <a:off x="4472781" y="2242344"/>
            <a:ext cx="242888" cy="310515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79" name="上箭头 36"/>
          <p:cNvSpPr/>
          <p:nvPr/>
        </p:nvSpPr>
        <p:spPr>
          <a:xfrm rot="10800000" flipH="1">
            <a:off x="6022975" y="4799013"/>
            <a:ext cx="241300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80" name="上箭头 37"/>
          <p:cNvSpPr/>
          <p:nvPr/>
        </p:nvSpPr>
        <p:spPr>
          <a:xfrm rot="7020000" flipH="1">
            <a:off x="6373019" y="4483894"/>
            <a:ext cx="241300" cy="8620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81" name="上箭头 38"/>
          <p:cNvSpPr/>
          <p:nvPr/>
        </p:nvSpPr>
        <p:spPr>
          <a:xfrm rot="14580000" flipH="1">
            <a:off x="5614988" y="449897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191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875338" y="5216525"/>
            <a:ext cx="522287" cy="485775"/>
          </a:xfrm>
          <a:prstGeom prst="rect"/>
          <a:noFill/>
          <a:ln w="9525">
            <a:noFill/>
          </a:ln>
        </p:spPr>
      </p:pic>
      <p:pic>
        <p:nvPicPr>
          <p:cNvPr id="2097192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723063" y="5219700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193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072063" y="5213350"/>
            <a:ext cx="522287" cy="484188"/>
          </a:xfrm>
          <a:prstGeom prst="rect"/>
          <a:noFill/>
          <a:ln w="9525">
            <a:noFill/>
          </a:ln>
        </p:spPr>
      </p:pic>
      <p:sp>
        <p:nvSpPr>
          <p:cNvPr id="1048682" name="上箭头 53"/>
          <p:cNvSpPr/>
          <p:nvPr/>
        </p:nvSpPr>
        <p:spPr>
          <a:xfrm rot="10800000" flipH="1">
            <a:off x="2638425" y="4792663"/>
            <a:ext cx="241300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83" name="上箭头 55"/>
          <p:cNvSpPr/>
          <p:nvPr/>
        </p:nvSpPr>
        <p:spPr>
          <a:xfrm rot="7020000" flipH="1">
            <a:off x="2988469" y="4477544"/>
            <a:ext cx="241300" cy="8620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84" name="上箭头 56"/>
          <p:cNvSpPr/>
          <p:nvPr/>
        </p:nvSpPr>
        <p:spPr>
          <a:xfrm rot="14580000" flipH="1">
            <a:off x="2230438" y="449262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194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490788" y="5210175"/>
            <a:ext cx="522287" cy="485775"/>
          </a:xfrm>
          <a:prstGeom prst="rect"/>
          <a:noFill/>
          <a:ln w="9525">
            <a:noFill/>
          </a:ln>
        </p:spPr>
      </p:pic>
      <p:pic>
        <p:nvPicPr>
          <p:cNvPr id="2097195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3338513" y="5213350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196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687513" y="5207000"/>
            <a:ext cx="522287" cy="484188"/>
          </a:xfrm>
          <a:prstGeom prst="rect"/>
          <a:noFill/>
          <a:ln w="9525">
            <a:noFill/>
          </a:ln>
        </p:spPr>
      </p:pic>
      <p:sp>
        <p:nvSpPr>
          <p:cNvPr id="1048685" name="文本框 62"/>
          <p:cNvSpPr txBox="1"/>
          <p:nvPr/>
        </p:nvSpPr>
        <p:spPr>
          <a:xfrm>
            <a:off x="969963" y="5753100"/>
            <a:ext cx="64008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86" name="上箭头 64"/>
          <p:cNvSpPr/>
          <p:nvPr/>
        </p:nvSpPr>
        <p:spPr>
          <a:xfrm rot="10800000" flipH="1">
            <a:off x="9563100" y="4800600"/>
            <a:ext cx="242888" cy="3937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87" name="上箭头 65"/>
          <p:cNvSpPr/>
          <p:nvPr/>
        </p:nvSpPr>
        <p:spPr>
          <a:xfrm rot="7020000" flipH="1">
            <a:off x="9913144" y="4487069"/>
            <a:ext cx="242888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88" name="上箭头 66"/>
          <p:cNvSpPr/>
          <p:nvPr/>
        </p:nvSpPr>
        <p:spPr>
          <a:xfrm rot="14580000" flipH="1">
            <a:off x="9154319" y="4501356"/>
            <a:ext cx="242888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197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417050" y="5219700"/>
            <a:ext cx="520700" cy="484188"/>
          </a:xfrm>
          <a:prstGeom prst="rect"/>
          <a:noFill/>
          <a:ln w="9525">
            <a:noFill/>
          </a:ln>
        </p:spPr>
      </p:pic>
      <p:pic>
        <p:nvPicPr>
          <p:cNvPr id="2097198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0263188" y="5222875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199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612188" y="5216525"/>
            <a:ext cx="522287" cy="484188"/>
          </a:xfrm>
          <a:prstGeom prst="rect"/>
          <a:noFill/>
          <a:ln w="9525">
            <a:noFill/>
          </a:ln>
        </p:spPr>
      </p:pic>
      <p:sp>
        <p:nvSpPr>
          <p:cNvPr id="1048689" name="文本框 73"/>
          <p:cNvSpPr txBox="1"/>
          <p:nvPr/>
        </p:nvSpPr>
        <p:spPr>
          <a:xfrm>
            <a:off x="2522538" y="5707063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90" name="文本框 74"/>
          <p:cNvSpPr txBox="1"/>
          <p:nvPr/>
        </p:nvSpPr>
        <p:spPr>
          <a:xfrm>
            <a:off x="3360738" y="5708650"/>
            <a:ext cx="363537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91" name="文本框 75"/>
          <p:cNvSpPr txBox="1"/>
          <p:nvPr/>
        </p:nvSpPr>
        <p:spPr>
          <a:xfrm>
            <a:off x="5140325" y="5711825"/>
            <a:ext cx="363538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92" name="文本框 76"/>
          <p:cNvSpPr txBox="1"/>
          <p:nvPr/>
        </p:nvSpPr>
        <p:spPr>
          <a:xfrm>
            <a:off x="5934075" y="5705475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93" name="文本框 77"/>
          <p:cNvSpPr txBox="1"/>
          <p:nvPr/>
        </p:nvSpPr>
        <p:spPr>
          <a:xfrm>
            <a:off x="6772275" y="5708650"/>
            <a:ext cx="363538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94" name="文本框 78"/>
          <p:cNvSpPr txBox="1"/>
          <p:nvPr/>
        </p:nvSpPr>
        <p:spPr>
          <a:xfrm>
            <a:off x="8677275" y="5710238"/>
            <a:ext cx="363538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95" name="文本框 79"/>
          <p:cNvSpPr txBox="1"/>
          <p:nvPr/>
        </p:nvSpPr>
        <p:spPr>
          <a:xfrm>
            <a:off x="9490075" y="5703888"/>
            <a:ext cx="361950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96" name="文本框 80"/>
          <p:cNvSpPr txBox="1"/>
          <p:nvPr/>
        </p:nvSpPr>
        <p:spPr>
          <a:xfrm>
            <a:off x="10328275" y="5707063"/>
            <a:ext cx="361950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97" name="文本框 82"/>
          <p:cNvSpPr txBox="1"/>
          <p:nvPr/>
        </p:nvSpPr>
        <p:spPr>
          <a:xfrm>
            <a:off x="8387092" y="1508759"/>
            <a:ext cx="2418080" cy="1920241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亮点</a:t>
            </a:r>
            <a:endParaRPr altLang="en-US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14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r>
              <a:rPr altLang="en-US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、团队运作</a:t>
            </a:r>
            <a:endParaRPr altLang="en-US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14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r>
              <a:rPr altLang="en-US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、名额优先，按时间顺序。</a:t>
            </a:r>
            <a:endParaRPr altLang="en-US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14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r>
              <a:rPr altLang="en-US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、公排跳排</a:t>
            </a:r>
            <a:endParaRPr altLang="en-US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14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4</a:t>
            </a:r>
            <a:r>
              <a:rPr altLang="en-US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、整体晋升（无条件）</a:t>
            </a:r>
            <a:endParaRPr altLang="en-US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14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5</a:t>
            </a:r>
            <a:r>
              <a:rPr altLang="en-US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、资格永不滑落</a:t>
            </a:r>
            <a:endParaRPr altLang="en-US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越级晋升速度</a:t>
            </a:r>
            <a:endParaRPr altLang="en-US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14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r>
              <a:rPr altLang="en-US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、扩大发展区域</a:t>
            </a:r>
            <a:endParaRPr altLang="en-US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sz="14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r>
              <a:rPr altLang="en-US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、强帮弱，弱靠强</a:t>
            </a:r>
            <a:endParaRPr altLang="en-US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98" name="矩形 1"/>
          <p:cNvSpPr/>
          <p:nvPr/>
        </p:nvSpPr>
        <p:spPr>
          <a:xfrm>
            <a:off x="4704080" y="6243319"/>
            <a:ext cx="2331085" cy="398781"/>
          </a:xfrm>
          <a:prstGeom prst="rect"/>
          <a:noFill/>
          <a:ln>
            <a:noFill/>
          </a:ln>
        </p:spPr>
        <p:txBody>
          <a:bodyPr anchor="t" rtlCol="0" wrap="square">
            <a:spAutoFit/>
            <a:scene3d>
              <a:camera prst="orthographicFront"/>
              <a:lightRig dir="t" rig="threeP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altLang="en-US" b="1" sz="2000" lang="zh-CN" noProof="1" strike="noStrike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algn="l" blurRad="50800" dist="38100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altLang="en-US" b="1" sz="2000" lang="zh-CN" noProof="1" strike="noStrike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algn="l" blurRad="50800" dist="38100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699" name="文本框 2"/>
          <p:cNvSpPr txBox="1"/>
          <p:nvPr/>
        </p:nvSpPr>
        <p:spPr>
          <a:xfrm>
            <a:off x="5198110" y="6501765"/>
            <a:ext cx="160972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lang="en-US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dir="2700000" dist="38100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altLang="zh-CN" lang="en-US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algn="tl" dir="2700000" dist="38100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209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209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7"/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5"/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9"/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0"/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3"/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4"/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5">
                      <p:stCondLst>
                        <p:cond delay="indefinite"/>
                      </p:stCondLst>
                      <p:childTnLst>
                        <p:par>
                          <p:cTn fill="hold" id="126">
                            <p:stCondLst>
                              <p:cond delay="0"/>
                            </p:stCondLst>
                            <p:childTnLst>
                              <p:par>
                                <p:cTn fill="hold" id="1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9"/>
                                        <p:tgtEl>
                                          <p:spTgt spid="209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0"/>
                                        <p:tgtEl>
                                          <p:spTgt spid="209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3"/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7"/>
                                        <p:tgtEl>
                                          <p:spTgt spid="209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8"/>
                                        <p:tgtEl>
                                          <p:spTgt spid="209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1"/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2"/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3">
                      <p:stCondLst>
                        <p:cond delay="indefinite"/>
                      </p:stCondLst>
                      <p:childTnLst>
                        <p:par>
                          <p:cTn fill="hold" id="144">
                            <p:stCondLst>
                              <p:cond delay="0"/>
                            </p:stCondLst>
                            <p:childTnLst>
                              <p:par>
                                <p:cTn fill="hold" id="1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7"/>
                                        <p:tgtEl>
                                          <p:spTgt spid="209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8"/>
                                        <p:tgtEl>
                                          <p:spTgt spid="209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1"/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2"/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3">
                      <p:stCondLst>
                        <p:cond delay="indefinite"/>
                      </p:stCondLst>
                      <p:childTnLst>
                        <p:par>
                          <p:cTn fill="hold" id="1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7"/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8"/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9">
                      <p:stCondLst>
                        <p:cond delay="indefinite"/>
                      </p:stCondLst>
                      <p:childTnLst>
                        <p:par>
                          <p:cTn fill="hold" id="160">
                            <p:stCondLst>
                              <p:cond delay="0"/>
                            </p:stCondLst>
                            <p:childTnLst>
                              <p:par>
                                <p:cTn fill="hold" id="1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3"/>
                                        <p:tgtEl>
                                          <p:spTgt spid="209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4"/>
                                        <p:tgtEl>
                                          <p:spTgt spid="209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7"/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8"/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1"/>
                                        <p:tgtEl>
                                          <p:spTgt spid="209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2"/>
                                        <p:tgtEl>
                                          <p:spTgt spid="209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5"/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6"/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9"/>
                                        <p:tgtEl>
                                          <p:spTgt spid="209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0"/>
                                        <p:tgtEl>
                                          <p:spTgt spid="209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3"/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4"/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id="18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9"/>
                                        <p:tgtEl>
                                          <p:spTgt spid="209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0"/>
                                        <p:tgtEl>
                                          <p:spTgt spid="209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3"/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4"/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5">
                      <p:stCondLst>
                        <p:cond delay="indefinite"/>
                      </p:stCondLst>
                      <p:childTnLst>
                        <p:par>
                          <p:cTn fill="hold" id="196">
                            <p:stCondLst>
                              <p:cond delay="0"/>
                            </p:stCondLst>
                            <p:childTnLst>
                              <p:par>
                                <p:cTn fill="hold" id="19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9"/>
                                        <p:tgtEl>
                                          <p:spTgt spid="209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0"/>
                                        <p:tgtEl>
                                          <p:spTgt spid="209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3"/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4"/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5">
                      <p:stCondLst>
                        <p:cond delay="indefinite"/>
                      </p:stCondLst>
                      <p:childTnLst>
                        <p:par>
                          <p:cTn fill="hold" id="206">
                            <p:stCondLst>
                              <p:cond delay="0"/>
                            </p:stCondLst>
                            <p:childTnLst>
                              <p:par>
                                <p:cTn fill="hold" id="20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9"/>
                                        <p:tgtEl>
                                          <p:spTgt spid="209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0"/>
                                        <p:tgtEl>
                                          <p:spTgt spid="209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3"/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4"/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5">
                      <p:stCondLst>
                        <p:cond delay="indefinite"/>
                      </p:stCondLst>
                      <p:childTnLst>
                        <p:par>
                          <p:cTn fill="hold" id="2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9"/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0"/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1">
                      <p:stCondLst>
                        <p:cond delay="indefinite"/>
                      </p:stCondLst>
                      <p:childTnLst>
                        <p:par>
                          <p:cTn fill="hold" id="2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5"/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6"/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7">
                      <p:stCondLst>
                        <p:cond delay="indefinite"/>
                      </p:stCondLst>
                      <p:childTnLst>
                        <p:par>
                          <p:cTn fill="hold" id="228">
                            <p:stCondLst>
                              <p:cond delay="0"/>
                            </p:stCondLst>
                            <p:childTnLst>
                              <p:par>
                                <p:cTn fill="hold" id="2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1"/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2"/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3">
                      <p:stCondLst>
                        <p:cond delay="indefinite"/>
                      </p:stCondLst>
                      <p:childTnLst>
                        <p:par>
                          <p:cTn fill="hold" id="2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237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240"/>
                                        <p:tgtEl>
                                          <p:spTgt spid="104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6" grpId="0"/>
      <p:bldP spid="1048666" grpId="1"/>
      <p:bldP spid="1048667" grpId="0"/>
      <p:bldP spid="1048667" grpId="1"/>
      <p:bldP spid="1048671" grpId="0"/>
      <p:bldP spid="1048671" grpId="1"/>
      <p:bldP spid="1048672" grpId="0"/>
      <p:bldP spid="1048672" grpId="1"/>
      <p:bldP spid="1048670" grpId="0"/>
      <p:bldP spid="1048670" grpId="1"/>
      <p:bldP spid="1048678" grpId="0" animBg="1"/>
      <p:bldP spid="1048676" grpId="0" animBg="1"/>
      <p:bldP spid="1048677" grpId="0" bldLvl="0" animBg="1"/>
      <p:bldP spid="1048678" grpId="1" animBg="1"/>
      <p:bldP spid="1048676" grpId="1" animBg="1"/>
      <p:bldP spid="1048677" grpId="1" animBg="1"/>
      <p:bldP spid="1048675" grpId="0"/>
      <p:bldP spid="1048674" grpId="0"/>
      <p:bldP spid="1048673" grpId="0"/>
      <p:bldP spid="1048675" grpId="1"/>
      <p:bldP spid="1048674" grpId="1"/>
      <p:bldP spid="1048673" grpId="1"/>
      <p:bldP spid="1048684" grpId="0" animBg="1"/>
      <p:bldP spid="1048682" grpId="0" animBg="1"/>
      <p:bldP spid="1048683" grpId="0" animBg="1"/>
      <p:bldP spid="1048681" grpId="0" animBg="1"/>
      <p:bldP spid="1048679" grpId="0" animBg="1"/>
      <p:bldP spid="1048680" grpId="0" animBg="1"/>
      <p:bldP spid="1048688" grpId="0" animBg="1"/>
      <p:bldP spid="1048686" grpId="0" animBg="1"/>
      <p:bldP spid="1048687" grpId="0" animBg="1"/>
      <p:bldP spid="1048684" grpId="1" animBg="1"/>
      <p:bldP spid="1048682" grpId="1" animBg="1"/>
      <p:bldP spid="1048683" grpId="1" animBg="1"/>
      <p:bldP spid="1048681" grpId="1" animBg="1"/>
      <p:bldP spid="1048679" grpId="1" animBg="1"/>
      <p:bldP spid="1048680" grpId="1" animBg="1"/>
      <p:bldP spid="1048688" grpId="1" animBg="1"/>
      <p:bldP spid="1048686" grpId="1" animBg="1"/>
      <p:bldP spid="1048687" grpId="1" animBg="1"/>
      <p:bldP spid="1048669" grpId="0"/>
      <p:bldP spid="1048669" grpId="1"/>
      <p:bldP spid="1048691" grpId="0"/>
      <p:bldP spid="1048691" grpId="1"/>
      <p:bldP spid="1048694" grpId="0"/>
      <p:bldP spid="1048694" grpId="1"/>
      <p:bldP spid="1048697" grpId="0"/>
      <p:bldP spid="1048697" grpId="1"/>
      <p:bldP spid="1048689" grpId="0"/>
      <p:bldP spid="1048692" grpId="0"/>
      <p:bldP spid="1048695" grpId="0"/>
      <p:bldP spid="1048689" grpId="1"/>
      <p:bldP spid="1048692" grpId="1"/>
      <p:bldP spid="1048695" grpId="1"/>
      <p:bldP spid="1048690" grpId="0"/>
      <p:bldP spid="1048690" grpId="1"/>
      <p:bldP spid="1048693" grpId="0"/>
      <p:bldP spid="1048693" grpId="1"/>
      <p:bldP spid="1048696" grpId="0"/>
      <p:bldP spid="1048696" grpId="1"/>
      <p:bldP spid="1048668" grpId="0"/>
      <p:bldP spid="1048668" grpId="1"/>
      <p:bldP spid="1048685" grpId="0"/>
      <p:bldP spid="1048685" grpId="1"/>
      <p:bldP spid="1048698" grpId="0"/>
      <p:bldP spid="1048699" grpId="0"/>
      <p:bldP spid="1048698" grpId="1"/>
      <p:bldP spid="104869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3" name=""/>
        <p:cNvGrpSpPr/>
        <p:nvPr/>
      </p:nvGrpSpPr>
      <p:grpSpPr>
        <a:xfrm/>
      </p:grpSpPr>
      <p:pic>
        <p:nvPicPr>
          <p:cNvPr id="2097152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4925" y="4286250"/>
            <a:ext cx="12247563" cy="2559050"/>
          </a:xfrm>
          <a:prstGeom prst="rect"/>
          <a:noFill/>
          <a:ln w="9525">
            <a:noFill/>
          </a:ln>
        </p:spPr>
      </p:pic>
      <p:sp>
        <p:nvSpPr>
          <p:cNvPr id="1048586" name="文本框 5"/>
          <p:cNvSpPr txBox="1"/>
          <p:nvPr/>
        </p:nvSpPr>
        <p:spPr>
          <a:xfrm>
            <a:off x="3759200" y="279400"/>
            <a:ext cx="4414838" cy="5842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altLang="en-US" sz="32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altLang="en-US" sz="32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87" name="文本框 6"/>
          <p:cNvSpPr txBox="1"/>
          <p:nvPr/>
        </p:nvSpPr>
        <p:spPr>
          <a:xfrm>
            <a:off x="614363" y="823913"/>
            <a:ext cx="1960562" cy="3063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altLang="en-US" sz="1400" lang="zh-CN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53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729913" y="6121400"/>
            <a:ext cx="1214438" cy="522288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2097154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579938" y="2528888"/>
            <a:ext cx="1128712" cy="571500"/>
          </a:xfrm>
          <a:prstGeom prst="rect"/>
          <a:noFill/>
          <a:ln w="9525">
            <a:noFill/>
          </a:ln>
        </p:spPr>
      </p:pic>
      <p:pic>
        <p:nvPicPr>
          <p:cNvPr id="2097155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389438" y="1374775"/>
            <a:ext cx="1576387" cy="757238"/>
          </a:xfrm>
          <a:prstGeom prst="rect"/>
          <a:noFill/>
          <a:ln w="9525">
            <a:noFill/>
          </a:ln>
        </p:spPr>
      </p:pic>
      <p:sp>
        <p:nvSpPr>
          <p:cNvPr id="1048588" name="文本框 9"/>
          <p:cNvSpPr txBox="1"/>
          <p:nvPr/>
        </p:nvSpPr>
        <p:spPr>
          <a:xfrm>
            <a:off x="714375" y="5695950"/>
            <a:ext cx="363538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89" name="文本框 10"/>
          <p:cNvSpPr txBox="1"/>
          <p:nvPr/>
        </p:nvSpPr>
        <p:spPr>
          <a:xfrm>
            <a:off x="4810125" y="3144838"/>
            <a:ext cx="6397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90" name="文本框 18"/>
          <p:cNvSpPr txBox="1"/>
          <p:nvPr/>
        </p:nvSpPr>
        <p:spPr>
          <a:xfrm>
            <a:off x="387350" y="1570038"/>
            <a:ext cx="20129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五、第一阶段收入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91" name="文本框 13"/>
          <p:cNvSpPr txBox="1"/>
          <p:nvPr/>
        </p:nvSpPr>
        <p:spPr>
          <a:xfrm>
            <a:off x="4818063" y="2159000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56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8308975" y="3921125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592" name="文本框 28"/>
          <p:cNvSpPr txBox="1"/>
          <p:nvPr/>
        </p:nvSpPr>
        <p:spPr>
          <a:xfrm>
            <a:off x="8361363" y="4349750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57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772025" y="3867150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593" name="文本框 30"/>
          <p:cNvSpPr txBox="1"/>
          <p:nvPr/>
        </p:nvSpPr>
        <p:spPr>
          <a:xfrm>
            <a:off x="4822825" y="4349750"/>
            <a:ext cx="6413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58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1385888" y="3949700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594" name="文本框 32"/>
          <p:cNvSpPr txBox="1"/>
          <p:nvPr/>
        </p:nvSpPr>
        <p:spPr>
          <a:xfrm>
            <a:off x="1438275" y="4352925"/>
            <a:ext cx="6397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95" name="上箭头 33"/>
          <p:cNvSpPr/>
          <p:nvPr/>
        </p:nvSpPr>
        <p:spPr>
          <a:xfrm rot="10800000" flipH="1">
            <a:off x="5016500" y="3495675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596" name="上箭头 34"/>
          <p:cNvSpPr/>
          <p:nvPr/>
        </p:nvSpPr>
        <p:spPr>
          <a:xfrm rot="5940000" flipH="1">
            <a:off x="6604794" y="2194719"/>
            <a:ext cx="242888" cy="317817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597" name="上箭头 35"/>
          <p:cNvSpPr/>
          <p:nvPr/>
        </p:nvSpPr>
        <p:spPr>
          <a:xfrm rot="15600000" flipH="1">
            <a:off x="3459163" y="2241550"/>
            <a:ext cx="242888" cy="3106738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598" name="上箭头 36"/>
          <p:cNvSpPr/>
          <p:nvPr/>
        </p:nvSpPr>
        <p:spPr>
          <a:xfrm rot="10800000" flipH="1">
            <a:off x="5008563" y="4799013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599" name="上箭头 37"/>
          <p:cNvSpPr/>
          <p:nvPr/>
        </p:nvSpPr>
        <p:spPr>
          <a:xfrm rot="7020000" flipH="1">
            <a:off x="5359400" y="4484688"/>
            <a:ext cx="241300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00" name="上箭头 38"/>
          <p:cNvSpPr/>
          <p:nvPr/>
        </p:nvSpPr>
        <p:spPr>
          <a:xfrm rot="14580000" flipH="1">
            <a:off x="4600575" y="449897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159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862513" y="5216525"/>
            <a:ext cx="522287" cy="485775"/>
          </a:xfrm>
          <a:prstGeom prst="rect"/>
          <a:noFill/>
          <a:ln w="9525">
            <a:noFill/>
          </a:ln>
        </p:spPr>
      </p:pic>
      <p:pic>
        <p:nvPicPr>
          <p:cNvPr id="2097160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708650" y="5219700"/>
            <a:ext cx="522288" cy="484188"/>
          </a:xfrm>
          <a:prstGeom prst="rect"/>
          <a:noFill/>
          <a:ln w="9525">
            <a:noFill/>
          </a:ln>
        </p:spPr>
      </p:pic>
      <p:pic>
        <p:nvPicPr>
          <p:cNvPr id="2097161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057650" y="5213350"/>
            <a:ext cx="522288" cy="484188"/>
          </a:xfrm>
          <a:prstGeom prst="rect"/>
          <a:noFill/>
          <a:ln w="9525">
            <a:noFill/>
          </a:ln>
        </p:spPr>
      </p:pic>
      <p:sp>
        <p:nvSpPr>
          <p:cNvPr id="1048601" name="上箭头 53"/>
          <p:cNvSpPr/>
          <p:nvPr/>
        </p:nvSpPr>
        <p:spPr>
          <a:xfrm rot="10800000" flipH="1">
            <a:off x="1624013" y="4792663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02" name="上箭头 55"/>
          <p:cNvSpPr/>
          <p:nvPr/>
        </p:nvSpPr>
        <p:spPr>
          <a:xfrm rot="7020000" flipH="1">
            <a:off x="1974850" y="4478338"/>
            <a:ext cx="241300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03" name="上箭头 56"/>
          <p:cNvSpPr/>
          <p:nvPr/>
        </p:nvSpPr>
        <p:spPr>
          <a:xfrm rot="14580000" flipH="1">
            <a:off x="1216025" y="449262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162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477963" y="5210175"/>
            <a:ext cx="522287" cy="485775"/>
          </a:xfrm>
          <a:prstGeom prst="rect"/>
          <a:noFill/>
          <a:ln w="9525">
            <a:noFill/>
          </a:ln>
        </p:spPr>
      </p:pic>
      <p:pic>
        <p:nvPicPr>
          <p:cNvPr id="2097163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324100" y="5213350"/>
            <a:ext cx="522288" cy="484188"/>
          </a:xfrm>
          <a:prstGeom prst="rect"/>
          <a:noFill/>
          <a:ln w="9525">
            <a:noFill/>
          </a:ln>
        </p:spPr>
      </p:pic>
      <p:pic>
        <p:nvPicPr>
          <p:cNvPr id="2097164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73100" y="5207000"/>
            <a:ext cx="522288" cy="484188"/>
          </a:xfrm>
          <a:prstGeom prst="rect"/>
          <a:noFill/>
          <a:ln w="9525">
            <a:noFill/>
          </a:ln>
        </p:spPr>
      </p:pic>
      <p:sp>
        <p:nvSpPr>
          <p:cNvPr id="1048604" name="文本框 62"/>
          <p:cNvSpPr txBox="1"/>
          <p:nvPr/>
        </p:nvSpPr>
        <p:spPr>
          <a:xfrm>
            <a:off x="241300" y="5780088"/>
            <a:ext cx="64008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05" name="上箭头 64"/>
          <p:cNvSpPr/>
          <p:nvPr/>
        </p:nvSpPr>
        <p:spPr>
          <a:xfrm rot="10800000" flipH="1">
            <a:off x="8550275" y="4800600"/>
            <a:ext cx="241300" cy="3937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06" name="上箭头 65"/>
          <p:cNvSpPr/>
          <p:nvPr/>
        </p:nvSpPr>
        <p:spPr>
          <a:xfrm rot="7020000" flipH="1">
            <a:off x="8899525" y="4486275"/>
            <a:ext cx="242888" cy="8620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07" name="上箭头 66"/>
          <p:cNvSpPr/>
          <p:nvPr/>
        </p:nvSpPr>
        <p:spPr>
          <a:xfrm rot="14580000" flipH="1">
            <a:off x="8141494" y="4501356"/>
            <a:ext cx="242888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165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402638" y="5219700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166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250363" y="5222875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167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7599363" y="5216525"/>
            <a:ext cx="522287" cy="484188"/>
          </a:xfrm>
          <a:prstGeom prst="rect"/>
          <a:noFill/>
          <a:ln w="9525">
            <a:noFill/>
          </a:ln>
        </p:spPr>
      </p:pic>
      <p:sp>
        <p:nvSpPr>
          <p:cNvPr id="1048608" name="文本框 73"/>
          <p:cNvSpPr txBox="1"/>
          <p:nvPr/>
        </p:nvSpPr>
        <p:spPr>
          <a:xfrm>
            <a:off x="1508125" y="5707063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09" name="文本框 74"/>
          <p:cNvSpPr txBox="1"/>
          <p:nvPr/>
        </p:nvSpPr>
        <p:spPr>
          <a:xfrm>
            <a:off x="2346325" y="5708650"/>
            <a:ext cx="363538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0" name="文本框 75"/>
          <p:cNvSpPr txBox="1"/>
          <p:nvPr/>
        </p:nvSpPr>
        <p:spPr>
          <a:xfrm>
            <a:off x="4127500" y="5711825"/>
            <a:ext cx="363538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1" name="文本框 76"/>
          <p:cNvSpPr txBox="1"/>
          <p:nvPr/>
        </p:nvSpPr>
        <p:spPr>
          <a:xfrm>
            <a:off x="4921250" y="5705475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12" name="文本框 77"/>
          <p:cNvSpPr txBox="1"/>
          <p:nvPr/>
        </p:nvSpPr>
        <p:spPr>
          <a:xfrm>
            <a:off x="5759450" y="5708650"/>
            <a:ext cx="363538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3" name="文本框 78"/>
          <p:cNvSpPr txBox="1"/>
          <p:nvPr/>
        </p:nvSpPr>
        <p:spPr>
          <a:xfrm>
            <a:off x="7664450" y="5710238"/>
            <a:ext cx="363538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4" name="文本框 79"/>
          <p:cNvSpPr txBox="1"/>
          <p:nvPr/>
        </p:nvSpPr>
        <p:spPr>
          <a:xfrm>
            <a:off x="8475663" y="5703888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15" name="文本框 80"/>
          <p:cNvSpPr txBox="1"/>
          <p:nvPr/>
        </p:nvSpPr>
        <p:spPr>
          <a:xfrm>
            <a:off x="9313863" y="5707063"/>
            <a:ext cx="363537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6" name="文本框 82"/>
          <p:cNvSpPr txBox="1"/>
          <p:nvPr/>
        </p:nvSpPr>
        <p:spPr>
          <a:xfrm>
            <a:off x="8791575" y="2876868"/>
            <a:ext cx="1289679" cy="44704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b="1" sz="24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2.5W</a:t>
            </a:r>
            <a:endParaRPr altLang="zh-CN" b="1" sz="24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7" name="文本框 1"/>
          <p:cNvSpPr txBox="1"/>
          <p:nvPr/>
        </p:nvSpPr>
        <p:spPr>
          <a:xfrm>
            <a:off x="8139112" y="1512887"/>
            <a:ext cx="4111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①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8" name="文本框 3"/>
          <p:cNvSpPr txBox="1"/>
          <p:nvPr/>
        </p:nvSpPr>
        <p:spPr>
          <a:xfrm>
            <a:off x="8109178" y="2916237"/>
            <a:ext cx="4111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②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9" name="文本框 7"/>
          <p:cNvSpPr txBox="1"/>
          <p:nvPr/>
        </p:nvSpPr>
        <p:spPr>
          <a:xfrm>
            <a:off x="8685835" y="1434148"/>
            <a:ext cx="1160779" cy="4470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4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3780</a:t>
            </a:r>
            <a:r>
              <a:rPr altLang="en-US" b="1" sz="24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？</a:t>
            </a:r>
            <a:endParaRPr altLang="en-US" b="1" sz="24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0" name="文本框 8"/>
          <p:cNvSpPr txBox="1"/>
          <p:nvPr/>
        </p:nvSpPr>
        <p:spPr>
          <a:xfrm>
            <a:off x="5978121" y="1440974"/>
            <a:ext cx="2424517" cy="62484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2840x9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=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5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5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6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0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b="1" lang="zh-CN_#Han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其中</a:t>
            </a:r>
            <a:r>
              <a:rPr altLang="en-US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6</a:t>
            </a:r>
            <a:r>
              <a:rPr altLang="en-US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4</a:t>
            </a:r>
            <a:r>
              <a:rPr altLang="en-US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0</a:t>
            </a:r>
            <a:r>
              <a:rPr altLang="en-US" b="1" lang="zh-CN_#Han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二</a:t>
            </a:r>
            <a:r>
              <a:rPr altLang="en-US" b="1" lang="zh-CN_#Han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阶段</a:t>
            </a:r>
            <a:r>
              <a:rPr altLang="en-US" b="1" lang="zh-CN_#Han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排队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1" name="文本框 11"/>
          <p:cNvSpPr txBox="1"/>
          <p:nvPr/>
        </p:nvSpPr>
        <p:spPr>
          <a:xfrm>
            <a:off x="5969000" y="2586038"/>
            <a:ext cx="8051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220x9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2" name="文本框 12"/>
          <p:cNvSpPr txBox="1"/>
          <p:nvPr/>
        </p:nvSpPr>
        <p:spPr>
          <a:xfrm>
            <a:off x="2152650" y="3981450"/>
            <a:ext cx="8051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200x9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3" name="文本框 14"/>
          <p:cNvSpPr txBox="1"/>
          <p:nvPr/>
        </p:nvSpPr>
        <p:spPr>
          <a:xfrm>
            <a:off x="5508625" y="3887788"/>
            <a:ext cx="8051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200x9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4" name="文本框 15"/>
          <p:cNvSpPr txBox="1"/>
          <p:nvPr/>
        </p:nvSpPr>
        <p:spPr>
          <a:xfrm>
            <a:off x="9063038" y="3921125"/>
            <a:ext cx="8051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200x9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5" name="文本框 17"/>
          <p:cNvSpPr txBox="1"/>
          <p:nvPr/>
        </p:nvSpPr>
        <p:spPr>
          <a:xfrm>
            <a:off x="8791575" y="1813559"/>
            <a:ext cx="2933934" cy="62484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200x9=1800</a:t>
            </a:r>
            <a:r>
              <a:rPr altLang="en-US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（组长奖励）</a:t>
            </a:r>
            <a:endParaRPr altLang="zh-CN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220x9=1980</a:t>
            </a:r>
            <a:r>
              <a:rPr altLang="en-US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（班长奖励）</a:t>
            </a:r>
            <a:endParaRPr altLang="en-US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6" name="文本框 19"/>
          <p:cNvSpPr txBox="1"/>
          <p:nvPr/>
        </p:nvSpPr>
        <p:spPr>
          <a:xfrm>
            <a:off x="8794433" y="3249929"/>
            <a:ext cx="19354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1+1</a:t>
            </a:r>
            <a:r>
              <a:rPr altLang="en-US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自然晋升老师</a:t>
            </a:r>
            <a:endParaRPr altLang="en-US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7" name="文本框 20"/>
          <p:cNvSpPr txBox="1"/>
          <p:nvPr/>
        </p:nvSpPr>
        <p:spPr>
          <a:xfrm>
            <a:off x="8791575" y="2406967"/>
            <a:ext cx="20116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退学制度回本机制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8" name="矩形 2"/>
          <p:cNvSpPr/>
          <p:nvPr/>
        </p:nvSpPr>
        <p:spPr>
          <a:xfrm>
            <a:off x="4704080" y="6243319"/>
            <a:ext cx="2331085" cy="398781"/>
          </a:xfrm>
          <a:prstGeom prst="rect"/>
          <a:noFill/>
          <a:ln>
            <a:noFill/>
          </a:ln>
        </p:spPr>
        <p:txBody>
          <a:bodyPr anchor="t" rtlCol="0" wrap="square">
            <a:spAutoFit/>
            <a:scene3d>
              <a:camera prst="orthographicFront"/>
              <a:lightRig dir="t" rig="threeP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altLang="en-US" b="1" sz="2000" lang="zh-CN" noProof="1" strike="noStrike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algn="l" blurRad="50800" dist="38100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altLang="en-US" b="1" sz="2000" lang="zh-CN" noProof="1" strike="noStrike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algn="l" blurRad="50800" dist="38100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629" name="文本框 21"/>
          <p:cNvSpPr txBox="1"/>
          <p:nvPr/>
        </p:nvSpPr>
        <p:spPr>
          <a:xfrm>
            <a:off x="5198110" y="6501765"/>
            <a:ext cx="160972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lang="en-US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dir="2700000" dist="38100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altLang="zh-CN" lang="en-US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algn="tl" dir="2700000" dist="38100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5">
                      <p:stCondLst>
                        <p:cond delay="indefinite"/>
                      </p:stCondLst>
                      <p:childTnLst>
                        <p:par>
                          <p:cTn fill="hold" id="126">
                            <p:stCondLst>
                              <p:cond delay="0"/>
                            </p:stCondLst>
                            <p:childTnLst>
                              <p:par>
                                <p:cTn fill="hold" id="1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2097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2097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2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3">
                      <p:stCondLst>
                        <p:cond delay="indefinite"/>
                      </p:stCondLst>
                      <p:childTnLst>
                        <p:par>
                          <p:cTn fill="hold" id="144">
                            <p:stCondLst>
                              <p:cond delay="0"/>
                            </p:stCondLst>
                            <p:childTnLst>
                              <p:par>
                                <p:cTn fill="hold" id="1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3">
                      <p:stCondLst>
                        <p:cond delay="indefinite"/>
                      </p:stCondLst>
                      <p:childTnLst>
                        <p:par>
                          <p:cTn fill="hold" id="1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9">
                      <p:stCondLst>
                        <p:cond delay="indefinite"/>
                      </p:stCondLst>
                      <p:childTnLst>
                        <p:par>
                          <p:cTn fill="hold" id="160">
                            <p:stCondLst>
                              <p:cond delay="0"/>
                            </p:stCondLst>
                            <p:childTnLst>
                              <p:par>
                                <p:cTn fill="hold" id="1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7"/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8"/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1"/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2"/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5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6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9"/>
                                        <p:tgtEl>
                                          <p:spTgt spid="2097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0"/>
                                        <p:tgtEl>
                                          <p:spTgt spid="2097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3"/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4"/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id="18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9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0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3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4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5">
                      <p:stCondLst>
                        <p:cond delay="indefinite"/>
                      </p:stCondLst>
                      <p:childTnLst>
                        <p:par>
                          <p:cTn fill="hold" id="196">
                            <p:stCondLst>
                              <p:cond delay="0"/>
                            </p:stCondLst>
                            <p:childTnLst>
                              <p:par>
                                <p:cTn fill="hold" id="19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9"/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0"/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3"/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4"/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5">
                      <p:stCondLst>
                        <p:cond delay="indefinite"/>
                      </p:stCondLst>
                      <p:childTnLst>
                        <p:par>
                          <p:cTn fill="hold" id="206">
                            <p:stCondLst>
                              <p:cond delay="0"/>
                            </p:stCondLst>
                            <p:childTnLst>
                              <p:par>
                                <p:cTn fill="hold" id="20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9"/>
                                        <p:tgtEl>
                                          <p:spTgt spid="2097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0"/>
                                        <p:tgtEl>
                                          <p:spTgt spid="2097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3"/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4"/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5">
                      <p:stCondLst>
                        <p:cond delay="indefinite"/>
                      </p:stCondLst>
                      <p:childTnLst>
                        <p:par>
                          <p:cTn fill="hold" id="2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9"/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0"/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1">
                      <p:stCondLst>
                        <p:cond delay="indefinite"/>
                      </p:stCondLst>
                      <p:childTnLst>
                        <p:par>
                          <p:cTn fill="hold" id="222">
                            <p:stCondLst>
                              <p:cond delay="0"/>
                            </p:stCondLst>
                            <p:childTnLst>
                              <p:par>
                                <p:cTn fill="hold" id="2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5"/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6"/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7">
                      <p:stCondLst>
                        <p:cond delay="indefinite"/>
                      </p:stCondLst>
                      <p:childTnLst>
                        <p:par>
                          <p:cTn fill="hold" id="2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1"/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2"/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3">
                      <p:stCondLst>
                        <p:cond delay="indefinite"/>
                      </p:stCondLst>
                      <p:childTnLst>
                        <p:par>
                          <p:cTn fill="hold" id="2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7"/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8"/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9">
                      <p:stCondLst>
                        <p:cond delay="indefinite"/>
                      </p:stCondLst>
                      <p:childTnLst>
                        <p:par>
                          <p:cTn fill="hold" id="2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3"/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4"/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5">
                      <p:stCondLst>
                        <p:cond delay="indefinite"/>
                      </p:stCondLst>
                      <p:childTnLst>
                        <p:par>
                          <p:cTn fill="hold" id="24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9"/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0"/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1">
                      <p:stCondLst>
                        <p:cond delay="indefinite"/>
                      </p:stCondLst>
                      <p:childTnLst>
                        <p:par>
                          <p:cTn fill="hold" id="25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5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6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7">
                      <p:stCondLst>
                        <p:cond delay="indefinite"/>
                      </p:stCondLst>
                      <p:childTnLst>
                        <p:par>
                          <p:cTn fill="hold" id="25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1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2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3">
                      <p:stCondLst>
                        <p:cond delay="indefinite"/>
                      </p:stCondLst>
                      <p:childTnLst>
                        <p:par>
                          <p:cTn fill="hold" id="2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7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8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9">
                      <p:stCondLst>
                        <p:cond delay="indefinite"/>
                      </p:stCondLst>
                      <p:childTnLst>
                        <p:par>
                          <p:cTn fill="hold" id="27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3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4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5">
                      <p:stCondLst>
                        <p:cond delay="indefinite"/>
                      </p:stCondLst>
                      <p:childTnLst>
                        <p:par>
                          <p:cTn fill="hold" id="27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9"/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0"/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1">
                      <p:stCondLst>
                        <p:cond delay="indefinite"/>
                      </p:stCondLst>
                      <p:childTnLst>
                        <p:par>
                          <p:cTn fill="hold" id="28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5"/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6"/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7">
                      <p:stCondLst>
                        <p:cond delay="indefinite"/>
                      </p:stCondLst>
                      <p:childTnLst>
                        <p:par>
                          <p:cTn fill="hold" id="2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1"/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2"/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3">
                      <p:stCondLst>
                        <p:cond delay="indefinite"/>
                      </p:stCondLst>
                      <p:childTnLst>
                        <p:par>
                          <p:cTn fill="hold" id="29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297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300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6" grpId="0"/>
      <p:bldP spid="1048586" grpId="1"/>
      <p:bldP spid="1048587" grpId="0"/>
      <p:bldP spid="1048587" grpId="1"/>
      <p:bldP spid="1048590" grpId="0"/>
      <p:bldP spid="1048590" grpId="1"/>
      <p:bldP spid="1048591" grpId="0"/>
      <p:bldP spid="1048591" grpId="1"/>
      <p:bldP spid="1048589" grpId="0"/>
      <p:bldP spid="1048589" grpId="1"/>
      <p:bldP spid="1048597" grpId="0" bldLvl="0" animBg="1"/>
      <p:bldP spid="1048595" grpId="0" bldLvl="0" animBg="1"/>
      <p:bldP spid="1048596" grpId="0" bldLvl="0" animBg="1"/>
      <p:bldP spid="1048597" grpId="1" animBg="1"/>
      <p:bldP spid="1048595" grpId="1" animBg="1"/>
      <p:bldP spid="1048596" grpId="1" animBg="1"/>
      <p:bldP spid="1048594" grpId="0"/>
      <p:bldP spid="1048593" grpId="0"/>
      <p:bldP spid="1048592" grpId="0"/>
      <p:bldP spid="1048594" grpId="1"/>
      <p:bldP spid="1048593" grpId="1"/>
      <p:bldP spid="1048592" grpId="1"/>
      <p:bldP spid="1048603" grpId="0" bldLvl="0" animBg="1"/>
      <p:bldP spid="1048601" grpId="0" bldLvl="0" animBg="1"/>
      <p:bldP spid="1048602" grpId="0" bldLvl="0" animBg="1"/>
      <p:bldP spid="1048600" grpId="0" bldLvl="0" animBg="1"/>
      <p:bldP spid="1048598" grpId="0" bldLvl="0" animBg="1"/>
      <p:bldP spid="1048599" grpId="0" bldLvl="0" animBg="1"/>
      <p:bldP spid="1048607" grpId="0" bldLvl="0" animBg="1"/>
      <p:bldP spid="1048605" grpId="0" bldLvl="0" animBg="1"/>
      <p:bldP spid="1048606" grpId="0" bldLvl="0" animBg="1"/>
      <p:bldP spid="1048603" grpId="1" animBg="1"/>
      <p:bldP spid="1048601" grpId="1" animBg="1"/>
      <p:bldP spid="1048602" grpId="1" animBg="1"/>
      <p:bldP spid="1048600" grpId="1" animBg="1"/>
      <p:bldP spid="1048598" grpId="1" animBg="1"/>
      <p:bldP spid="1048599" grpId="1" animBg="1"/>
      <p:bldP spid="1048607" grpId="1" animBg="1"/>
      <p:bldP spid="1048605" grpId="1" animBg="1"/>
      <p:bldP spid="1048606" grpId="1" animBg="1"/>
      <p:bldP spid="1048588" grpId="0"/>
      <p:bldP spid="1048588" grpId="1"/>
      <p:bldP spid="1048610" grpId="0"/>
      <p:bldP spid="1048610" grpId="1"/>
      <p:bldP spid="1048613" grpId="0"/>
      <p:bldP spid="1048613" grpId="1"/>
      <p:bldP spid="1048616" grpId="0"/>
      <p:bldP spid="1048616" grpId="1"/>
      <p:bldP spid="1048608" grpId="0"/>
      <p:bldP spid="1048611" grpId="0"/>
      <p:bldP spid="1048614" grpId="0"/>
      <p:bldP spid="1048608" grpId="1"/>
      <p:bldP spid="1048611" grpId="1"/>
      <p:bldP spid="1048614" grpId="1"/>
      <p:bldP spid="1048609" grpId="0"/>
      <p:bldP spid="1048609" grpId="1"/>
      <p:bldP spid="1048612" grpId="0"/>
      <p:bldP spid="1048612" grpId="1"/>
      <p:bldP spid="1048615" grpId="0"/>
      <p:bldP spid="1048615" grpId="1"/>
      <p:bldP spid="1048604" grpId="0"/>
      <p:bldP spid="1048604" grpId="1"/>
      <p:bldP spid="1048617" grpId="0"/>
      <p:bldP spid="1048617" grpId="1"/>
      <p:bldP spid="1048618" grpId="0"/>
      <p:bldP spid="1048618" grpId="1"/>
      <p:bldP spid="1048619" grpId="0"/>
      <p:bldP spid="1048619" grpId="1"/>
      <p:bldP spid="1048620" grpId="0"/>
      <p:bldP spid="1048620" grpId="1"/>
      <p:bldP spid="1048621" grpId="0"/>
      <p:bldP spid="1048621" grpId="1"/>
      <p:bldP spid="1048622" grpId="0"/>
      <p:bldP spid="1048622" grpId="1"/>
      <p:bldP spid="1048623" grpId="0"/>
      <p:bldP spid="1048623" grpId="1"/>
      <p:bldP spid="1048624" grpId="0"/>
      <p:bldP spid="1048624" grpId="1"/>
      <p:bldP spid="1048625" grpId="0"/>
      <p:bldP spid="1048625" grpId="1"/>
      <p:bldP spid="1048626" grpId="0"/>
      <p:bldP spid="1048626" grpId="1"/>
      <p:bldP spid="1048627" grpId="0"/>
      <p:bldP spid="1048627" grpId="1"/>
      <p:bldP spid="1048628" grpId="0"/>
      <p:bldP spid="1048629" grpId="0"/>
      <p:bldP spid="1048628" grpId="1"/>
      <p:bldP spid="104862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4" name=""/>
        <p:cNvGrpSpPr/>
        <p:nvPr/>
      </p:nvGrpSpPr>
      <p:grpSpPr>
        <a:xfrm/>
      </p:grpSpPr>
      <p:pic>
        <p:nvPicPr>
          <p:cNvPr id="2097168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28575" y="4175125"/>
            <a:ext cx="12249150" cy="2560638"/>
          </a:xfrm>
          <a:prstGeom prst="rect"/>
          <a:noFill/>
          <a:ln w="9525">
            <a:noFill/>
          </a:ln>
        </p:spPr>
      </p:pic>
      <p:sp>
        <p:nvSpPr>
          <p:cNvPr id="1048630" name="文本框 5"/>
          <p:cNvSpPr txBox="1"/>
          <p:nvPr/>
        </p:nvSpPr>
        <p:spPr>
          <a:xfrm>
            <a:off x="3759200" y="279400"/>
            <a:ext cx="4414838" cy="5842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altLang="en-US" sz="32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altLang="en-US" sz="32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31" name="文本框 6"/>
          <p:cNvSpPr txBox="1"/>
          <p:nvPr/>
        </p:nvSpPr>
        <p:spPr>
          <a:xfrm>
            <a:off x="614363" y="823913"/>
            <a:ext cx="1960562" cy="3063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altLang="en-US" sz="1400" lang="zh-CN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69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074275" y="6054725"/>
            <a:ext cx="1214438" cy="522288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2097170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579938" y="2528888"/>
            <a:ext cx="1128712" cy="571500"/>
          </a:xfrm>
          <a:prstGeom prst="rect"/>
          <a:noFill/>
          <a:ln w="9525">
            <a:noFill/>
          </a:ln>
        </p:spPr>
      </p:pic>
      <p:pic>
        <p:nvPicPr>
          <p:cNvPr id="2097171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389438" y="1374775"/>
            <a:ext cx="1576387" cy="757238"/>
          </a:xfrm>
          <a:prstGeom prst="rect"/>
          <a:noFill/>
          <a:ln w="9525">
            <a:noFill/>
          </a:ln>
        </p:spPr>
      </p:pic>
      <p:sp>
        <p:nvSpPr>
          <p:cNvPr id="1048632" name="文本框 9"/>
          <p:cNvSpPr txBox="1"/>
          <p:nvPr/>
        </p:nvSpPr>
        <p:spPr>
          <a:xfrm>
            <a:off x="714375" y="5695950"/>
            <a:ext cx="363538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33" name="文本框 10"/>
          <p:cNvSpPr txBox="1"/>
          <p:nvPr/>
        </p:nvSpPr>
        <p:spPr>
          <a:xfrm>
            <a:off x="4810125" y="3144838"/>
            <a:ext cx="6397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34" name="文本框 18"/>
          <p:cNvSpPr txBox="1"/>
          <p:nvPr/>
        </p:nvSpPr>
        <p:spPr>
          <a:xfrm>
            <a:off x="387350" y="1570038"/>
            <a:ext cx="26987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六、快速晋升，越级晋升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35" name="文本框 13"/>
          <p:cNvSpPr txBox="1"/>
          <p:nvPr/>
        </p:nvSpPr>
        <p:spPr>
          <a:xfrm>
            <a:off x="4818063" y="2159000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72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8308975" y="3921125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636" name="文本框 28"/>
          <p:cNvSpPr txBox="1"/>
          <p:nvPr/>
        </p:nvSpPr>
        <p:spPr>
          <a:xfrm>
            <a:off x="8361363" y="4349750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73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772025" y="3867150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637" name="文本框 30"/>
          <p:cNvSpPr txBox="1"/>
          <p:nvPr/>
        </p:nvSpPr>
        <p:spPr>
          <a:xfrm>
            <a:off x="4822825" y="4349750"/>
            <a:ext cx="6413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74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1385888" y="3949700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638" name="文本框 32"/>
          <p:cNvSpPr txBox="1"/>
          <p:nvPr/>
        </p:nvSpPr>
        <p:spPr>
          <a:xfrm>
            <a:off x="1438275" y="4352925"/>
            <a:ext cx="6397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39" name="上箭头 33"/>
          <p:cNvSpPr/>
          <p:nvPr/>
        </p:nvSpPr>
        <p:spPr>
          <a:xfrm rot="10800000" flipH="1">
            <a:off x="5016500" y="3495675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40" name="上箭头 34"/>
          <p:cNvSpPr/>
          <p:nvPr/>
        </p:nvSpPr>
        <p:spPr>
          <a:xfrm rot="5940000" flipH="1">
            <a:off x="6604794" y="2194719"/>
            <a:ext cx="242888" cy="317817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41" name="上箭头 35"/>
          <p:cNvSpPr/>
          <p:nvPr/>
        </p:nvSpPr>
        <p:spPr>
          <a:xfrm rot="15600000" flipH="1">
            <a:off x="3459163" y="2241550"/>
            <a:ext cx="242888" cy="3106738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42" name="上箭头 36"/>
          <p:cNvSpPr/>
          <p:nvPr/>
        </p:nvSpPr>
        <p:spPr>
          <a:xfrm rot="10800000" flipH="1">
            <a:off x="5008563" y="4799013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43" name="上箭头 37"/>
          <p:cNvSpPr/>
          <p:nvPr/>
        </p:nvSpPr>
        <p:spPr>
          <a:xfrm rot="7020000" flipH="1">
            <a:off x="5359400" y="4484688"/>
            <a:ext cx="241300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44" name="上箭头 38"/>
          <p:cNvSpPr/>
          <p:nvPr/>
        </p:nvSpPr>
        <p:spPr>
          <a:xfrm rot="14580000" flipH="1">
            <a:off x="4600575" y="449897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175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862513" y="5216525"/>
            <a:ext cx="522287" cy="485775"/>
          </a:xfrm>
          <a:prstGeom prst="rect"/>
          <a:noFill/>
          <a:ln w="9525">
            <a:noFill/>
          </a:ln>
        </p:spPr>
      </p:pic>
      <p:pic>
        <p:nvPicPr>
          <p:cNvPr id="2097176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708650" y="5219700"/>
            <a:ext cx="522288" cy="484188"/>
          </a:xfrm>
          <a:prstGeom prst="rect"/>
          <a:noFill/>
          <a:ln w="9525">
            <a:noFill/>
          </a:ln>
        </p:spPr>
      </p:pic>
      <p:pic>
        <p:nvPicPr>
          <p:cNvPr id="2097177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057650" y="5213350"/>
            <a:ext cx="522288" cy="484188"/>
          </a:xfrm>
          <a:prstGeom prst="rect"/>
          <a:noFill/>
          <a:ln w="9525">
            <a:noFill/>
          </a:ln>
        </p:spPr>
      </p:pic>
      <p:sp>
        <p:nvSpPr>
          <p:cNvPr id="1048645" name="上箭头 53"/>
          <p:cNvSpPr/>
          <p:nvPr/>
        </p:nvSpPr>
        <p:spPr>
          <a:xfrm rot="10800000" flipH="1">
            <a:off x="1624013" y="4792663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46" name="上箭头 55"/>
          <p:cNvSpPr/>
          <p:nvPr/>
        </p:nvSpPr>
        <p:spPr>
          <a:xfrm rot="7020000" flipH="1">
            <a:off x="1974850" y="4478338"/>
            <a:ext cx="241300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47" name="上箭头 56"/>
          <p:cNvSpPr/>
          <p:nvPr/>
        </p:nvSpPr>
        <p:spPr>
          <a:xfrm rot="14580000" flipH="1">
            <a:off x="1216025" y="449262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178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477963" y="5210175"/>
            <a:ext cx="522287" cy="485775"/>
          </a:xfrm>
          <a:prstGeom prst="rect"/>
          <a:noFill/>
          <a:ln w="9525">
            <a:noFill/>
          </a:ln>
        </p:spPr>
      </p:pic>
      <p:pic>
        <p:nvPicPr>
          <p:cNvPr id="2097179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324100" y="5213350"/>
            <a:ext cx="522288" cy="484188"/>
          </a:xfrm>
          <a:prstGeom prst="rect"/>
          <a:noFill/>
          <a:ln w="9525">
            <a:noFill/>
          </a:ln>
        </p:spPr>
      </p:pic>
      <p:pic>
        <p:nvPicPr>
          <p:cNvPr id="2097180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73100" y="5207000"/>
            <a:ext cx="522288" cy="484188"/>
          </a:xfrm>
          <a:prstGeom prst="rect"/>
          <a:noFill/>
          <a:ln w="9525">
            <a:noFill/>
          </a:ln>
        </p:spPr>
      </p:pic>
      <p:sp>
        <p:nvSpPr>
          <p:cNvPr id="1048648" name="文本框 62"/>
          <p:cNvSpPr txBox="1"/>
          <p:nvPr/>
        </p:nvSpPr>
        <p:spPr>
          <a:xfrm>
            <a:off x="241300" y="5780088"/>
            <a:ext cx="64008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49" name="上箭头 64"/>
          <p:cNvSpPr/>
          <p:nvPr/>
        </p:nvSpPr>
        <p:spPr>
          <a:xfrm rot="10800000" flipH="1">
            <a:off x="8550275" y="4800600"/>
            <a:ext cx="241300" cy="3937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50" name="上箭头 65"/>
          <p:cNvSpPr/>
          <p:nvPr/>
        </p:nvSpPr>
        <p:spPr>
          <a:xfrm rot="7020000" flipH="1">
            <a:off x="8899525" y="4486275"/>
            <a:ext cx="242888" cy="8620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51" name="上箭头 66"/>
          <p:cNvSpPr/>
          <p:nvPr/>
        </p:nvSpPr>
        <p:spPr>
          <a:xfrm rot="14580000" flipH="1">
            <a:off x="8141494" y="4501356"/>
            <a:ext cx="242888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181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402638" y="5219700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182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250363" y="5222875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183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7599363" y="5216525"/>
            <a:ext cx="522287" cy="484188"/>
          </a:xfrm>
          <a:prstGeom prst="rect"/>
          <a:noFill/>
          <a:ln w="9525">
            <a:noFill/>
          </a:ln>
        </p:spPr>
      </p:pic>
      <p:sp>
        <p:nvSpPr>
          <p:cNvPr id="1048652" name="文本框 73"/>
          <p:cNvSpPr txBox="1"/>
          <p:nvPr/>
        </p:nvSpPr>
        <p:spPr>
          <a:xfrm>
            <a:off x="1508125" y="5707063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53" name="文本框 74"/>
          <p:cNvSpPr txBox="1"/>
          <p:nvPr/>
        </p:nvSpPr>
        <p:spPr>
          <a:xfrm>
            <a:off x="2346325" y="5708650"/>
            <a:ext cx="363538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4" name="文本框 75"/>
          <p:cNvSpPr txBox="1"/>
          <p:nvPr/>
        </p:nvSpPr>
        <p:spPr>
          <a:xfrm>
            <a:off x="4127500" y="5711825"/>
            <a:ext cx="363538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5" name="文本框 76"/>
          <p:cNvSpPr txBox="1"/>
          <p:nvPr/>
        </p:nvSpPr>
        <p:spPr>
          <a:xfrm>
            <a:off x="4921250" y="5705475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56" name="文本框 77"/>
          <p:cNvSpPr txBox="1"/>
          <p:nvPr/>
        </p:nvSpPr>
        <p:spPr>
          <a:xfrm>
            <a:off x="5759450" y="5708650"/>
            <a:ext cx="363538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7" name="文本框 78"/>
          <p:cNvSpPr txBox="1"/>
          <p:nvPr/>
        </p:nvSpPr>
        <p:spPr>
          <a:xfrm>
            <a:off x="7664450" y="5710238"/>
            <a:ext cx="363538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8" name="文本框 79"/>
          <p:cNvSpPr txBox="1"/>
          <p:nvPr/>
        </p:nvSpPr>
        <p:spPr>
          <a:xfrm>
            <a:off x="8475663" y="5703888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59" name="文本框 80"/>
          <p:cNvSpPr txBox="1"/>
          <p:nvPr/>
        </p:nvSpPr>
        <p:spPr>
          <a:xfrm>
            <a:off x="9313863" y="5707063"/>
            <a:ext cx="363537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0" name="文本框 17"/>
          <p:cNvSpPr txBox="1"/>
          <p:nvPr/>
        </p:nvSpPr>
        <p:spPr>
          <a:xfrm>
            <a:off x="10013950" y="2132013"/>
            <a:ext cx="2014538" cy="3558541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lang="zh-CN">
                <a:solidFill>
                  <a:srgbClr val="FFFF00"/>
                </a:solidFill>
                <a:sym typeface="+mn-ea"/>
              </a:rPr>
              <a:t>当满</a:t>
            </a:r>
            <a:r>
              <a:rPr altLang="zh-CN" lang="en-US">
                <a:solidFill>
                  <a:srgbClr val="FFFF00"/>
                </a:solidFill>
                <a:sym typeface="+mn-ea"/>
              </a:rPr>
              <a:t>9</a:t>
            </a:r>
            <a:r>
              <a:rPr altLang="en-US" lang="zh-CN">
                <a:solidFill>
                  <a:srgbClr val="FFFF00"/>
                </a:solidFill>
                <a:sym typeface="+mn-ea"/>
              </a:rPr>
              <a:t>个学生后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sym typeface="+mn-ea"/>
              </a:rPr>
              <a:t>封班集体晋升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sym typeface="+mn-ea"/>
              </a:rPr>
              <a:t>同时分成三个班级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sym typeface="+mn-ea"/>
              </a:rPr>
              <a:t>三个老师带领三个班长和</a:t>
            </a:r>
            <a:r>
              <a:rPr altLang="zh-CN" lang="en-US">
                <a:solidFill>
                  <a:srgbClr val="FFFF00"/>
                </a:solidFill>
                <a:sym typeface="+mn-ea"/>
              </a:rPr>
              <a:t>9</a:t>
            </a:r>
            <a:r>
              <a:rPr altLang="en-US" lang="zh-CN">
                <a:solidFill>
                  <a:srgbClr val="FFFF00"/>
                </a:solidFill>
                <a:sym typeface="+mn-ea"/>
              </a:rPr>
              <a:t>个学生、重新成立三个原始五人小班、开始一起招聘学生。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sym typeface="+mn-ea"/>
              </a:rPr>
              <a:t>奖励的两个老师给分享最多单的两个学生或组长。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sym typeface="+mn-ea"/>
              </a:rPr>
              <a:t>名额优先，时间优先。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1" name="上箭头 21"/>
          <p:cNvSpPr/>
          <p:nvPr/>
        </p:nvSpPr>
        <p:spPr>
          <a:xfrm rot="10800000" flipH="1" flipV="1">
            <a:off x="9832975" y="1706563"/>
            <a:ext cx="114300" cy="400367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662" name="上弧形箭头 24"/>
          <p:cNvSpPr/>
          <p:nvPr/>
        </p:nvSpPr>
        <p:spPr>
          <a:xfrm rot="18960000">
            <a:off x="-403225" y="2619375"/>
            <a:ext cx="5341938" cy="869950"/>
          </a:xfrm>
          <a:prstGeom prst="curvedDownArrow">
            <a:avLst>
              <a:gd name="adj1" fmla="val 25000"/>
              <a:gd name="adj2" fmla="val 50000"/>
              <a:gd name="adj3" fmla="val 18522"/>
            </a:avLst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>
              <a:solidFill>
                <a:schemeClr val="tx1"/>
              </a:solidFill>
            </a:endParaRPr>
          </a:p>
        </p:txBody>
      </p:sp>
      <p:sp>
        <p:nvSpPr>
          <p:cNvPr id="1048663" name="上弧形箭头 26"/>
          <p:cNvSpPr/>
          <p:nvPr/>
        </p:nvSpPr>
        <p:spPr>
          <a:xfrm rot="13080000" flipV="1">
            <a:off x="5724525" y="1997075"/>
            <a:ext cx="3719513" cy="881063"/>
          </a:xfrm>
          <a:prstGeom prst="curvedDownArrow">
            <a:avLst>
              <a:gd name="adj1" fmla="val 25000"/>
              <a:gd name="adj2" fmla="val 50000"/>
              <a:gd name="adj3" fmla="val 18522"/>
            </a:avLst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>
              <a:solidFill>
                <a:schemeClr val="tx1"/>
              </a:solidFill>
            </a:endParaRPr>
          </a:p>
        </p:txBody>
      </p:sp>
      <p:sp>
        <p:nvSpPr>
          <p:cNvPr id="1048664" name="矩形 1"/>
          <p:cNvSpPr/>
          <p:nvPr/>
        </p:nvSpPr>
        <p:spPr>
          <a:xfrm>
            <a:off x="4704080" y="6234430"/>
            <a:ext cx="2331085" cy="398781"/>
          </a:xfrm>
          <a:prstGeom prst="rect"/>
          <a:noFill/>
          <a:ln>
            <a:noFill/>
          </a:ln>
        </p:spPr>
        <p:txBody>
          <a:bodyPr anchor="t" rtlCol="0" wrap="square">
            <a:spAutoFit/>
            <a:scene3d>
              <a:camera prst="orthographicFront"/>
              <a:lightRig dir="t" rig="threeP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altLang="en-US" b="1" sz="2000" lang="zh-CN" noProof="1" strike="noStrike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algn="l" blurRad="50800" dist="38100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altLang="en-US" b="1" sz="2000" lang="zh-CN" noProof="1" strike="noStrike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algn="l" blurRad="50800" dist="38100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665" name="文本框 2"/>
          <p:cNvSpPr txBox="1"/>
          <p:nvPr/>
        </p:nvSpPr>
        <p:spPr>
          <a:xfrm>
            <a:off x="5198110" y="6492875"/>
            <a:ext cx="160972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lang="en-US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dir="2700000" dist="38100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altLang="zh-CN" lang="en-US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algn="tl" dir="2700000" dist="38100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09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09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09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09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209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09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104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04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1048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1048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5">
                      <p:stCondLst>
                        <p:cond delay="indefinite"/>
                      </p:stCondLst>
                      <p:childTnLst>
                        <p:par>
                          <p:cTn fill="hold" id="126">
                            <p:stCondLst>
                              <p:cond delay="0"/>
                            </p:stCondLst>
                            <p:childTnLst>
                              <p:par>
                                <p:cTn fill="hold" id="1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209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209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209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209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5">
                      <p:stCondLst>
                        <p:cond delay="indefinite"/>
                      </p:stCondLst>
                      <p:childTnLst>
                        <p:par>
                          <p:cTn fill="hold" id="136">
                            <p:stCondLst>
                              <p:cond delay="0"/>
                            </p:stCondLst>
                            <p:childTnLst>
                              <p:par>
                                <p:cTn fill="hold" id="1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209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209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1">
                      <p:stCondLst>
                        <p:cond delay="indefinite"/>
                      </p:stCondLst>
                      <p:childTnLst>
                        <p:par>
                          <p:cTn fill="hold" id="142">
                            <p:stCondLst>
                              <p:cond delay="0"/>
                            </p:stCondLst>
                            <p:childTnLst>
                              <p:par>
                                <p:cTn fill="hold" id="1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209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209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9"/>
                                        <p:tgtEl>
                                          <p:spTgt spid="209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0"/>
                                        <p:tgtEl>
                                          <p:spTgt spid="209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209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4"/>
                                        <p:tgtEl>
                                          <p:spTgt spid="209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id="1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>
                      <p:stCondLst>
                        <p:cond delay="indefinite"/>
                      </p:stCondLst>
                      <p:childTnLst>
                        <p:par>
                          <p:cTn fill="hold" id="162">
                            <p:stCondLst>
                              <p:cond delay="0"/>
                            </p:stCondLst>
                            <p:childTnLst>
                              <p:par>
                                <p:cTn fill="hold" id="1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6"/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7">
                      <p:stCondLst>
                        <p:cond delay="indefinite"/>
                      </p:stCondLst>
                      <p:childTnLst>
                        <p:par>
                          <p:cTn fill="hold" id="168">
                            <p:stCondLst>
                              <p:cond delay="0"/>
                            </p:stCondLst>
                            <p:childTnLst>
                              <p:par>
                                <p:cTn fill="hold" id="16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1"/>
                                        <p:tgtEl>
                                          <p:spTgt spid="209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2"/>
                                        <p:tgtEl>
                                          <p:spTgt spid="209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3">
                      <p:stCondLst>
                        <p:cond delay="indefinite"/>
                      </p:stCondLst>
                      <p:childTnLst>
                        <p:par>
                          <p:cTn fill="hold" id="174">
                            <p:stCondLst>
                              <p:cond delay="0"/>
                            </p:stCondLst>
                            <p:childTnLst>
                              <p:par>
                                <p:cTn fill="hold" id="17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7"/>
                                        <p:tgtEl>
                                          <p:spTgt spid="209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8"/>
                                        <p:tgtEl>
                                          <p:spTgt spid="209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9">
                      <p:stCondLst>
                        <p:cond delay="indefinite"/>
                      </p:stCondLst>
                      <p:childTnLst>
                        <p:par>
                          <p:cTn fill="hold" id="1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3"/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4"/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7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9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2"/>
                                        <p:tgtEl>
                                          <p:spTgt spid="104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5"/>
                                        <p:tgtEl>
                                          <p:spTgt spid="104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6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8"/>
                                        <p:tgtEl>
                                          <p:spTgt spid="104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9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1"/>
                                        <p:tgtEl>
                                          <p:spTgt spid="104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2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4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5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7"/>
                                        <p:tgtEl>
                                          <p:spTgt spid="104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10"/>
                                        <p:tgtEl>
                                          <p:spTgt spid="104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13"/>
                                        <p:tgtEl>
                                          <p:spTgt spid="104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16"/>
                                        <p:tgtEl>
                                          <p:spTgt spid="104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9"/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0"/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1">
                      <p:stCondLst>
                        <p:cond delay="indefinite"/>
                      </p:stCondLst>
                      <p:childTnLst>
                        <p:par>
                          <p:cTn fill="hold" id="2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3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25"/>
                                        <p:tgtEl>
                                          <p:spTgt spid="104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6">
                      <p:stCondLst>
                        <p:cond delay="indefinite"/>
                      </p:stCondLst>
                      <p:childTnLst>
                        <p:par>
                          <p:cTn fill="hold" id="22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30"/>
                                        <p:tgtEl>
                                          <p:spTgt spid="104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1">
                      <p:stCondLst>
                        <p:cond delay="indefinite"/>
                      </p:stCondLst>
                      <p:childTnLst>
                        <p:par>
                          <p:cTn fill="hold" id="23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3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235"/>
                                        <p:tgtEl>
                                          <p:spTgt spid="104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6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238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0" grpId="0"/>
      <p:bldP spid="1048630" grpId="1"/>
      <p:bldP spid="1048631" grpId="0"/>
      <p:bldP spid="1048631" grpId="1"/>
      <p:bldP spid="1048634" grpId="0"/>
      <p:bldP spid="1048634" grpId="1"/>
      <p:bldP spid="1048635" grpId="0"/>
      <p:bldP spid="1048635" grpId="1"/>
      <p:bldP spid="1048633" grpId="0"/>
      <p:bldP spid="1048633" grpId="1"/>
      <p:bldP spid="1048641" grpId="0" bldLvl="0" animBg="1"/>
      <p:bldP spid="1048639" grpId="0" bldLvl="0" animBg="1"/>
      <p:bldP spid="1048640" grpId="0" bldLvl="0" animBg="1"/>
      <p:bldP spid="1048641" grpId="1" animBg="1"/>
      <p:bldP spid="1048639" grpId="1" animBg="1"/>
      <p:bldP spid="1048640" grpId="1" animBg="1"/>
      <p:bldP spid="1048638" grpId="0"/>
      <p:bldP spid="1048637" grpId="0"/>
      <p:bldP spid="1048636" grpId="0"/>
      <p:bldP spid="1048638" grpId="1"/>
      <p:bldP spid="1048637" grpId="1"/>
      <p:bldP spid="1048636" grpId="1"/>
      <p:bldP spid="1048647" grpId="0" bldLvl="0" animBg="1"/>
      <p:bldP spid="1048645" grpId="0" bldLvl="0" animBg="1"/>
      <p:bldP spid="1048646" grpId="0" bldLvl="0" animBg="1"/>
      <p:bldP spid="1048644" grpId="0" bldLvl="0" animBg="1"/>
      <p:bldP spid="1048642" grpId="0" bldLvl="0" animBg="1"/>
      <p:bldP spid="1048643" grpId="0" bldLvl="0" animBg="1"/>
      <p:bldP spid="1048651" grpId="0" bldLvl="0" animBg="1"/>
      <p:bldP spid="1048649" grpId="0" bldLvl="0" animBg="1"/>
      <p:bldP spid="1048650" grpId="0" bldLvl="0" animBg="1"/>
      <p:bldP spid="1048647" grpId="1" animBg="1"/>
      <p:bldP spid="1048645" grpId="1" animBg="1"/>
      <p:bldP spid="1048646" grpId="1" animBg="1"/>
      <p:bldP spid="1048644" grpId="1" animBg="1"/>
      <p:bldP spid="1048642" grpId="1" animBg="1"/>
      <p:bldP spid="1048643" grpId="1" animBg="1"/>
      <p:bldP spid="1048651" grpId="1" animBg="1"/>
      <p:bldP spid="1048649" grpId="1" animBg="1"/>
      <p:bldP spid="1048650" grpId="1" animBg="1"/>
      <p:bldP spid="1048660" grpId="0"/>
      <p:bldP spid="1048660" grpId="1"/>
      <p:bldP spid="1048632" grpId="0"/>
      <p:bldP spid="1048648" grpId="0"/>
      <p:bldP spid="1048652" grpId="0"/>
      <p:bldP spid="1048653" grpId="0"/>
      <p:bldP spid="1048654" grpId="0"/>
      <p:bldP spid="1048655" grpId="0"/>
      <p:bldP spid="1048656" grpId="0"/>
      <p:bldP spid="1048657" grpId="0"/>
      <p:bldP spid="1048658" grpId="0"/>
      <p:bldP spid="1048659" grpId="0"/>
      <p:bldP spid="1048632" grpId="1"/>
      <p:bldP spid="1048648" grpId="1"/>
      <p:bldP spid="1048652" grpId="1"/>
      <p:bldP spid="1048653" grpId="1"/>
      <p:bldP spid="1048654" grpId="1"/>
      <p:bldP spid="1048655" grpId="1"/>
      <p:bldP spid="1048656" grpId="1"/>
      <p:bldP spid="1048657" grpId="1"/>
      <p:bldP spid="1048658" grpId="1"/>
      <p:bldP spid="1048659" grpId="1"/>
      <p:bldP spid="1048661" grpId="0" bldLvl="0" animBg="1"/>
      <p:bldP spid="1048661" grpId="1" animBg="1"/>
      <p:bldP spid="1048662" grpId="0" animBg="1"/>
      <p:bldP spid="1048662" grpId="1" animBg="1"/>
      <p:bldP spid="1048663" grpId="0" bldLvl="0" animBg="1"/>
      <p:bldP spid="1048663" grpId="1" animBg="1"/>
      <p:bldP spid="1048664" grpId="0"/>
      <p:bldP spid="1048665" grpId="0"/>
      <p:bldP spid="1048664" grpId="1"/>
      <p:bldP spid="104866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6" name=""/>
        <p:cNvGrpSpPr/>
        <p:nvPr/>
      </p:nvGrpSpPr>
      <p:grpSpPr>
        <a:xfrm/>
      </p:grpSpPr>
      <p:pic>
        <p:nvPicPr>
          <p:cNvPr id="2097200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28575" y="4175125"/>
            <a:ext cx="12249150" cy="2560638"/>
          </a:xfrm>
          <a:prstGeom prst="rect"/>
          <a:noFill/>
          <a:ln w="9525">
            <a:noFill/>
          </a:ln>
        </p:spPr>
      </p:pic>
      <p:sp>
        <p:nvSpPr>
          <p:cNvPr id="1048700" name="文本框 5"/>
          <p:cNvSpPr txBox="1"/>
          <p:nvPr/>
        </p:nvSpPr>
        <p:spPr>
          <a:xfrm>
            <a:off x="3759200" y="279400"/>
            <a:ext cx="4414838" cy="5842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altLang="en-US" sz="32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altLang="en-US" sz="32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01" name="文本框 6"/>
          <p:cNvSpPr txBox="1"/>
          <p:nvPr/>
        </p:nvSpPr>
        <p:spPr>
          <a:xfrm>
            <a:off x="614363" y="823913"/>
            <a:ext cx="1960562" cy="3063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altLang="en-US" sz="1400" lang="zh-CN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01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074275" y="6054725"/>
            <a:ext cx="1214438" cy="522288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2097202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579938" y="2528888"/>
            <a:ext cx="1128712" cy="571500"/>
          </a:xfrm>
          <a:prstGeom prst="rect"/>
          <a:noFill/>
          <a:ln w="9525">
            <a:noFill/>
          </a:ln>
        </p:spPr>
      </p:pic>
      <p:pic>
        <p:nvPicPr>
          <p:cNvPr id="2097203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389438" y="1374775"/>
            <a:ext cx="1576387" cy="757238"/>
          </a:xfrm>
          <a:prstGeom prst="rect"/>
          <a:noFill/>
          <a:ln w="9525">
            <a:noFill/>
          </a:ln>
        </p:spPr>
      </p:pic>
      <p:sp>
        <p:nvSpPr>
          <p:cNvPr id="1048702" name="文本框 9"/>
          <p:cNvSpPr txBox="1"/>
          <p:nvPr/>
        </p:nvSpPr>
        <p:spPr>
          <a:xfrm>
            <a:off x="714375" y="5695950"/>
            <a:ext cx="363538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03" name="文本框 10"/>
          <p:cNvSpPr txBox="1"/>
          <p:nvPr/>
        </p:nvSpPr>
        <p:spPr>
          <a:xfrm>
            <a:off x="4810125" y="3108325"/>
            <a:ext cx="1989138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r>
              <a:rPr altLang="en-US" b="1" sz="1400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自然晋升</a:t>
            </a:r>
            <a:endParaRPr altLang="en-US" b="1" sz="1400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04" name="文本框 18"/>
          <p:cNvSpPr txBox="1"/>
          <p:nvPr/>
        </p:nvSpPr>
        <p:spPr>
          <a:xfrm>
            <a:off x="387350" y="1570038"/>
            <a:ext cx="2240280" cy="64516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pPr algn="l"/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七、</a:t>
            </a:r>
            <a:r>
              <a:rPr altLang="en-US" b="1" lang="zh-CN">
                <a:solidFill>
                  <a:schemeClr val="bg1"/>
                </a:solidFill>
                <a:sym typeface="+mn-ea"/>
              </a:rPr>
              <a:t>老师越级晋升奖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05" name="文本框 13"/>
          <p:cNvSpPr txBox="1"/>
          <p:nvPr/>
        </p:nvSpPr>
        <p:spPr>
          <a:xfrm>
            <a:off x="4818063" y="2159000"/>
            <a:ext cx="7556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退休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altLang="zh-CN" b="1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04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8308975" y="3921125"/>
            <a:ext cx="692150" cy="447675"/>
          </a:xfrm>
          <a:prstGeom prst="rect"/>
          <a:noFill/>
          <a:ln w="9525">
            <a:noFill/>
          </a:ln>
        </p:spPr>
      </p:pic>
      <p:pic>
        <p:nvPicPr>
          <p:cNvPr id="2097205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772025" y="3867150"/>
            <a:ext cx="692150" cy="447675"/>
          </a:xfrm>
          <a:prstGeom prst="rect"/>
          <a:noFill/>
          <a:ln w="9525">
            <a:noFill/>
          </a:ln>
        </p:spPr>
      </p:pic>
      <p:pic>
        <p:nvPicPr>
          <p:cNvPr id="2097206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1385888" y="3949700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706" name="上箭头 33"/>
          <p:cNvSpPr/>
          <p:nvPr/>
        </p:nvSpPr>
        <p:spPr>
          <a:xfrm rot="10800000" flipH="1">
            <a:off x="5016500" y="3495675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07" name="上箭头 34"/>
          <p:cNvSpPr/>
          <p:nvPr/>
        </p:nvSpPr>
        <p:spPr>
          <a:xfrm rot="5940000" flipH="1">
            <a:off x="6604794" y="2194719"/>
            <a:ext cx="242888" cy="317817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08" name="上箭头 35"/>
          <p:cNvSpPr/>
          <p:nvPr/>
        </p:nvSpPr>
        <p:spPr>
          <a:xfrm rot="15600000" flipH="1">
            <a:off x="3459163" y="2241550"/>
            <a:ext cx="242888" cy="3106738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09" name="上箭头 36"/>
          <p:cNvSpPr/>
          <p:nvPr/>
        </p:nvSpPr>
        <p:spPr>
          <a:xfrm rot="10800000" flipH="1">
            <a:off x="5008563" y="4799013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10" name="上箭头 37"/>
          <p:cNvSpPr/>
          <p:nvPr/>
        </p:nvSpPr>
        <p:spPr>
          <a:xfrm rot="7020000" flipH="1">
            <a:off x="5359400" y="4484688"/>
            <a:ext cx="241300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11" name="上箭头 38"/>
          <p:cNvSpPr/>
          <p:nvPr/>
        </p:nvSpPr>
        <p:spPr>
          <a:xfrm rot="14580000" flipH="1">
            <a:off x="4600575" y="449897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207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862513" y="5216525"/>
            <a:ext cx="522287" cy="485775"/>
          </a:xfrm>
          <a:prstGeom prst="rect"/>
          <a:noFill/>
          <a:ln w="9525">
            <a:noFill/>
          </a:ln>
        </p:spPr>
      </p:pic>
      <p:pic>
        <p:nvPicPr>
          <p:cNvPr id="2097208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708650" y="5219700"/>
            <a:ext cx="522288" cy="484188"/>
          </a:xfrm>
          <a:prstGeom prst="rect"/>
          <a:noFill/>
          <a:ln w="9525">
            <a:noFill/>
          </a:ln>
        </p:spPr>
      </p:pic>
      <p:pic>
        <p:nvPicPr>
          <p:cNvPr id="2097209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057650" y="5213350"/>
            <a:ext cx="522288" cy="484188"/>
          </a:xfrm>
          <a:prstGeom prst="rect"/>
          <a:noFill/>
          <a:ln w="9525">
            <a:noFill/>
          </a:ln>
        </p:spPr>
      </p:pic>
      <p:sp>
        <p:nvSpPr>
          <p:cNvPr id="1048712" name="上箭头 53"/>
          <p:cNvSpPr/>
          <p:nvPr/>
        </p:nvSpPr>
        <p:spPr>
          <a:xfrm rot="10800000" flipH="1">
            <a:off x="1624013" y="4792663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13" name="上箭头 55"/>
          <p:cNvSpPr/>
          <p:nvPr/>
        </p:nvSpPr>
        <p:spPr>
          <a:xfrm rot="7020000" flipH="1">
            <a:off x="1974850" y="4478338"/>
            <a:ext cx="241300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14" name="上箭头 56"/>
          <p:cNvSpPr/>
          <p:nvPr/>
        </p:nvSpPr>
        <p:spPr>
          <a:xfrm rot="14580000" flipH="1">
            <a:off x="1216025" y="449262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210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477963" y="5210175"/>
            <a:ext cx="522287" cy="485775"/>
          </a:xfrm>
          <a:prstGeom prst="rect"/>
          <a:noFill/>
          <a:ln w="9525">
            <a:noFill/>
          </a:ln>
        </p:spPr>
      </p:pic>
      <p:pic>
        <p:nvPicPr>
          <p:cNvPr id="2097211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324100" y="5213350"/>
            <a:ext cx="522288" cy="484188"/>
          </a:xfrm>
          <a:prstGeom prst="rect"/>
          <a:noFill/>
          <a:ln w="9525">
            <a:noFill/>
          </a:ln>
        </p:spPr>
      </p:pic>
      <p:pic>
        <p:nvPicPr>
          <p:cNvPr id="2097212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73100" y="5207000"/>
            <a:ext cx="522288" cy="484188"/>
          </a:xfrm>
          <a:prstGeom prst="rect"/>
          <a:noFill/>
          <a:ln w="9525">
            <a:noFill/>
          </a:ln>
        </p:spPr>
      </p:pic>
      <p:sp>
        <p:nvSpPr>
          <p:cNvPr id="1048715" name="上箭头 64"/>
          <p:cNvSpPr/>
          <p:nvPr/>
        </p:nvSpPr>
        <p:spPr>
          <a:xfrm rot="10800000" flipH="1">
            <a:off x="8550275" y="4800600"/>
            <a:ext cx="241300" cy="3937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16" name="上箭头 65"/>
          <p:cNvSpPr/>
          <p:nvPr/>
        </p:nvSpPr>
        <p:spPr>
          <a:xfrm rot="7020000" flipH="1">
            <a:off x="8899525" y="4486275"/>
            <a:ext cx="242888" cy="8620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17" name="上箭头 66"/>
          <p:cNvSpPr/>
          <p:nvPr/>
        </p:nvSpPr>
        <p:spPr>
          <a:xfrm rot="14580000" flipH="1">
            <a:off x="8141494" y="4501356"/>
            <a:ext cx="242888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213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402638" y="5219700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214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250363" y="5222875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215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7599363" y="5216525"/>
            <a:ext cx="522287" cy="484188"/>
          </a:xfrm>
          <a:prstGeom prst="rect"/>
          <a:noFill/>
          <a:ln w="9525">
            <a:noFill/>
          </a:ln>
        </p:spPr>
      </p:pic>
      <p:sp>
        <p:nvSpPr>
          <p:cNvPr id="1048718" name="文本框 73"/>
          <p:cNvSpPr txBox="1"/>
          <p:nvPr/>
        </p:nvSpPr>
        <p:spPr>
          <a:xfrm>
            <a:off x="1508125" y="5707063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19" name="文本框 74"/>
          <p:cNvSpPr txBox="1"/>
          <p:nvPr/>
        </p:nvSpPr>
        <p:spPr>
          <a:xfrm>
            <a:off x="2346325" y="5708650"/>
            <a:ext cx="363538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0" name="文本框 75"/>
          <p:cNvSpPr txBox="1"/>
          <p:nvPr/>
        </p:nvSpPr>
        <p:spPr>
          <a:xfrm>
            <a:off x="4127500" y="5711825"/>
            <a:ext cx="363538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1" name="文本框 76"/>
          <p:cNvSpPr txBox="1"/>
          <p:nvPr/>
        </p:nvSpPr>
        <p:spPr>
          <a:xfrm>
            <a:off x="4921250" y="5705475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22" name="文本框 77"/>
          <p:cNvSpPr txBox="1"/>
          <p:nvPr/>
        </p:nvSpPr>
        <p:spPr>
          <a:xfrm>
            <a:off x="5759450" y="5708650"/>
            <a:ext cx="363538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3" name="文本框 78"/>
          <p:cNvSpPr txBox="1"/>
          <p:nvPr/>
        </p:nvSpPr>
        <p:spPr>
          <a:xfrm>
            <a:off x="7664450" y="5710238"/>
            <a:ext cx="363538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4" name="文本框 79"/>
          <p:cNvSpPr txBox="1"/>
          <p:nvPr/>
        </p:nvSpPr>
        <p:spPr>
          <a:xfrm>
            <a:off x="8475663" y="5703888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25" name="文本框 80"/>
          <p:cNvSpPr txBox="1"/>
          <p:nvPr/>
        </p:nvSpPr>
        <p:spPr>
          <a:xfrm>
            <a:off x="9313863" y="5707063"/>
            <a:ext cx="363537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6" name="文本框 1"/>
          <p:cNvSpPr txBox="1"/>
          <p:nvPr/>
        </p:nvSpPr>
        <p:spPr>
          <a:xfrm>
            <a:off x="593725" y="6054725"/>
            <a:ext cx="6413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7" name="文本框 3"/>
          <p:cNvSpPr txBox="1"/>
          <p:nvPr/>
        </p:nvSpPr>
        <p:spPr>
          <a:xfrm>
            <a:off x="1379538" y="6057900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8" name="文本框 7"/>
          <p:cNvSpPr txBox="1"/>
          <p:nvPr/>
        </p:nvSpPr>
        <p:spPr>
          <a:xfrm>
            <a:off x="2225675" y="6061075"/>
            <a:ext cx="6413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9" name="文本框 8"/>
          <p:cNvSpPr txBox="1"/>
          <p:nvPr/>
        </p:nvSpPr>
        <p:spPr>
          <a:xfrm>
            <a:off x="3979863" y="6072188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0" name="文本框 11"/>
          <p:cNvSpPr txBox="1"/>
          <p:nvPr/>
        </p:nvSpPr>
        <p:spPr>
          <a:xfrm>
            <a:off x="4818063" y="6048375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1" name="文本框 12"/>
          <p:cNvSpPr txBox="1"/>
          <p:nvPr/>
        </p:nvSpPr>
        <p:spPr>
          <a:xfrm>
            <a:off x="5638800" y="6032500"/>
            <a:ext cx="6397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2" name="文本框 14"/>
          <p:cNvSpPr txBox="1"/>
          <p:nvPr/>
        </p:nvSpPr>
        <p:spPr>
          <a:xfrm>
            <a:off x="7578725" y="6016625"/>
            <a:ext cx="6413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3" name="文本框 15"/>
          <p:cNvSpPr txBox="1"/>
          <p:nvPr/>
        </p:nvSpPr>
        <p:spPr>
          <a:xfrm>
            <a:off x="8355013" y="6029325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4" name="文本框 19"/>
          <p:cNvSpPr txBox="1"/>
          <p:nvPr/>
        </p:nvSpPr>
        <p:spPr>
          <a:xfrm>
            <a:off x="9247188" y="6022975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5" name="文本框 20"/>
          <p:cNvSpPr txBox="1"/>
          <p:nvPr/>
        </p:nvSpPr>
        <p:spPr>
          <a:xfrm>
            <a:off x="8343900" y="4324350"/>
            <a:ext cx="6413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6" name="文本框 22"/>
          <p:cNvSpPr txBox="1"/>
          <p:nvPr/>
        </p:nvSpPr>
        <p:spPr>
          <a:xfrm>
            <a:off x="4783138" y="4314825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7" name="文本框 23"/>
          <p:cNvSpPr txBox="1"/>
          <p:nvPr/>
        </p:nvSpPr>
        <p:spPr>
          <a:xfrm>
            <a:off x="1412875" y="4368800"/>
            <a:ext cx="6397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16" name="图片 42"/>
          <p:cNvPicPr>
            <a:picLocks noChangeAspect="1" noGrp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8223250" y="2270125"/>
            <a:ext cx="914400" cy="914400"/>
          </a:xfrm>
          <a:prstGeom prst="rect"/>
          <a:noFill/>
          <a:ln w="9525">
            <a:noFill/>
          </a:ln>
        </p:spPr>
      </p:pic>
      <p:pic>
        <p:nvPicPr>
          <p:cNvPr id="2097217" name="图片 43"/>
          <p:cNvPicPr>
            <a:picLocks noChangeAspect="1" noGrp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1371600" y="2357438"/>
            <a:ext cx="914400" cy="914400"/>
          </a:xfrm>
          <a:prstGeom prst="rect"/>
          <a:noFill/>
          <a:ln w="9525">
            <a:noFill/>
          </a:ln>
        </p:spPr>
      </p:pic>
      <p:sp>
        <p:nvSpPr>
          <p:cNvPr id="1048738" name="文本框 45"/>
          <p:cNvSpPr txBox="1"/>
          <p:nvPr/>
        </p:nvSpPr>
        <p:spPr>
          <a:xfrm>
            <a:off x="9802867" y="4820284"/>
            <a:ext cx="2240280" cy="8915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两个老师空位奖励</a:t>
            </a:r>
            <a:endParaRPr altLang="en-US" b="1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b="1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给分享多单的两个人</a:t>
            </a:r>
            <a:endParaRPr altLang="en-US" b="1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b="1" 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名额优先时间优先</a:t>
            </a:r>
            <a:endParaRPr altLang="en-US" b="1" 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9" name="矩形 2"/>
          <p:cNvSpPr/>
          <p:nvPr/>
        </p:nvSpPr>
        <p:spPr>
          <a:xfrm>
            <a:off x="4704080" y="6243319"/>
            <a:ext cx="2331085" cy="398781"/>
          </a:xfrm>
          <a:prstGeom prst="rect"/>
          <a:noFill/>
          <a:ln>
            <a:noFill/>
          </a:ln>
        </p:spPr>
        <p:txBody>
          <a:bodyPr anchor="t" rtlCol="0" wrap="square">
            <a:spAutoFit/>
            <a:scene3d>
              <a:camera prst="orthographicFront"/>
              <a:lightRig dir="t" rig="threeP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altLang="en-US" b="1" sz="2000" lang="zh-CN" noProof="1" strike="noStrike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algn="l" blurRad="50800" dist="38100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altLang="en-US" b="1" sz="2000" lang="zh-CN" noProof="1" strike="noStrike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algn="l" blurRad="50800" dist="38100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740" name="文本框 17"/>
          <p:cNvSpPr txBox="1"/>
          <p:nvPr/>
        </p:nvSpPr>
        <p:spPr>
          <a:xfrm>
            <a:off x="5198110" y="6501765"/>
            <a:ext cx="160972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lang="en-US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dir="2700000" dist="38100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altLang="zh-CN" lang="en-US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algn="tl" dir="2700000" dist="38100" rotWithShape="0">
                  <a:schemeClr val="accent2"/>
                </a:outerShdw>
              </a:effectLst>
            </a:endParaRPr>
          </a:p>
        </p:txBody>
      </p:sp>
      <p:sp>
        <p:nvSpPr>
          <p:cNvPr id="1048741" name="文本框 21"/>
          <p:cNvSpPr txBox="1"/>
          <p:nvPr/>
        </p:nvSpPr>
        <p:spPr>
          <a:xfrm>
            <a:off x="1481455" y="3138805"/>
            <a:ext cx="1495425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  </a:t>
            </a:r>
            <a:r>
              <a:rPr altLang="en-US" b="1" sz="1400" lang="zh-CN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晋升奖</a:t>
            </a:r>
            <a:endParaRPr altLang="en-US" b="1" sz="1400" lang="zh-CN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42" name="文本框 26"/>
          <p:cNvSpPr txBox="1"/>
          <p:nvPr/>
        </p:nvSpPr>
        <p:spPr>
          <a:xfrm>
            <a:off x="8365490" y="3065145"/>
            <a:ext cx="1495425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  </a:t>
            </a:r>
            <a:r>
              <a:rPr altLang="en-US" b="1" sz="1400" lang="zh-CN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晋升奖</a:t>
            </a:r>
            <a:endParaRPr altLang="en-US" b="1" sz="1400" lang="zh-CN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09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09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09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09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09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09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209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09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209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209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09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209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>
                      <p:stCondLst>
                        <p:cond delay="indefinite"/>
                      </p:stCondLst>
                      <p:childTnLst>
                        <p:par>
                          <p:cTn fill="hold" id="7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104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104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3">
                      <p:stCondLst>
                        <p:cond delay="indefinite"/>
                      </p:stCondLst>
                      <p:childTnLst>
                        <p:par>
                          <p:cTn fill="hold" id="114">
                            <p:stCondLst>
                              <p:cond delay="0"/>
                            </p:stCondLst>
                            <p:childTnLst>
                              <p:par>
                                <p:cTn fill="hold" id="1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209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209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209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209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3">
                      <p:stCondLst>
                        <p:cond delay="indefinite"/>
                      </p:stCondLst>
                      <p:childTnLst>
                        <p:par>
                          <p:cTn fill="hold" id="124">
                            <p:stCondLst>
                              <p:cond delay="0"/>
                            </p:stCondLst>
                            <p:childTnLst>
                              <p:par>
                                <p:cTn fill="hold" id="12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9">
                      <p:stCondLst>
                        <p:cond delay="indefinite"/>
                      </p:stCondLst>
                      <p:childTnLst>
                        <p:par>
                          <p:cTn fill="hold" id="130">
                            <p:stCondLst>
                              <p:cond delay="0"/>
                            </p:stCondLst>
                            <p:childTnLst>
                              <p:par>
                                <p:cTn fill="hold" id="1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209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209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2"/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3">
                      <p:stCondLst>
                        <p:cond delay="indefinite"/>
                      </p:stCondLst>
                      <p:childTnLst>
                        <p:par>
                          <p:cTn fill="hold" id="144">
                            <p:stCondLst>
                              <p:cond delay="0"/>
                            </p:stCondLst>
                            <p:childTnLst>
                              <p:par>
                                <p:cTn fill="hold" id="1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209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209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9">
                      <p:stCondLst>
                        <p:cond delay="indefinite"/>
                      </p:stCondLst>
                      <p:childTnLst>
                        <p:par>
                          <p:cTn fill="hold" id="150">
                            <p:stCondLst>
                              <p:cond delay="0"/>
                            </p:stCondLst>
                            <p:childTnLst>
                              <p:par>
                                <p:cTn fill="hold" id="15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209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4"/>
                                        <p:tgtEl>
                                          <p:spTgt spid="209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id="1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>
                      <p:stCondLst>
                        <p:cond delay="indefinite"/>
                      </p:stCondLst>
                      <p:childTnLst>
                        <p:par>
                          <p:cTn fill="hold" id="162">
                            <p:stCondLst>
                              <p:cond delay="0"/>
                            </p:stCondLst>
                            <p:childTnLst>
                              <p:par>
                                <p:cTn fill="hold" id="1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209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6"/>
                                        <p:tgtEl>
                                          <p:spTgt spid="209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7">
                      <p:stCondLst>
                        <p:cond delay="indefinite"/>
                      </p:stCondLst>
                      <p:childTnLst>
                        <p:par>
                          <p:cTn fill="hold" id="16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9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71"/>
                                        <p:tgtEl>
                                          <p:spTgt spid="104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2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74"/>
                                        <p:tgtEl>
                                          <p:spTgt spid="104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5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77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0"/>
                                        <p:tgtEl>
                                          <p:spTgt spid="104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3"/>
                                        <p:tgtEl>
                                          <p:spTgt spid="104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6"/>
                                        <p:tgtEl>
                                          <p:spTgt spid="104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9"/>
                                        <p:tgtEl>
                                          <p:spTgt spid="104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2"/>
                                        <p:tgtEl>
                                          <p:spTgt spid="104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5"/>
                                        <p:tgtEl>
                                          <p:spTgt spid="104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8"/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9"/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2"/>
                                        <p:tgtEl>
                                          <p:spTgt spid="1048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3"/>
                                        <p:tgtEl>
                                          <p:spTgt spid="1048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6"/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7"/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0"/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1"/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4"/>
                                        <p:tgtEl>
                                          <p:spTgt spid="1048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5"/>
                                        <p:tgtEl>
                                          <p:spTgt spid="1048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8"/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9"/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2"/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3"/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6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7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0"/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1"/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4"/>
                                        <p:tgtEl>
                                          <p:spTgt spid="1048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5"/>
                                        <p:tgtEl>
                                          <p:spTgt spid="1048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8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9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2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3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6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7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8">
                      <p:stCondLst>
                        <p:cond delay="indefinite"/>
                      </p:stCondLst>
                      <p:childTnLst>
                        <p:par>
                          <p:cTn fill="hold" id="249">
                            <p:stCondLst>
                              <p:cond delay="0"/>
                            </p:stCondLst>
                            <p:childTnLst>
                              <p:par>
                                <p:cTn fill="hold" id="2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2"/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3"/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4">
                      <p:stCondLst>
                        <p:cond delay="indefinite"/>
                      </p:stCondLst>
                      <p:childTnLst>
                        <p:par>
                          <p:cTn fill="hold" id="255">
                            <p:stCondLst>
                              <p:cond delay="0"/>
                            </p:stCondLst>
                            <p:childTnLst>
                              <p:par>
                                <p:cTn fill="hold" id="25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8"/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9"/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0">
                      <p:stCondLst>
                        <p:cond delay="indefinite"/>
                      </p:stCondLst>
                      <p:childTnLst>
                        <p:par>
                          <p:cTn fill="hold" id="26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2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264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5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267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0"/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1"/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4"/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5"/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0" grpId="0"/>
      <p:bldP spid="1048700" grpId="1"/>
      <p:bldP spid="1048701" grpId="0"/>
      <p:bldP spid="1048701" grpId="1"/>
      <p:bldP spid="1048704" grpId="0"/>
      <p:bldP spid="1048704" grpId="1"/>
      <p:bldP spid="1048705" grpId="0"/>
      <p:bldP spid="1048705" grpId="1"/>
      <p:bldP spid="1048703" grpId="0"/>
      <p:bldP spid="1048703" grpId="1"/>
      <p:bldP spid="1048708" grpId="0" bldLvl="0" animBg="1"/>
      <p:bldP spid="1048706" grpId="0" bldLvl="0" animBg="1"/>
      <p:bldP spid="1048707" grpId="0" bldLvl="0" animBg="1"/>
      <p:bldP spid="1048708" grpId="1" animBg="1"/>
      <p:bldP spid="1048706" grpId="1" animBg="1"/>
      <p:bldP spid="1048707" grpId="1" animBg="1"/>
      <p:bldP spid="1048714" grpId="0" bldLvl="0" animBg="1"/>
      <p:bldP spid="1048712" grpId="0" bldLvl="0" animBg="1"/>
      <p:bldP spid="1048713" grpId="0" bldLvl="0" animBg="1"/>
      <p:bldP spid="1048711" grpId="0" bldLvl="0" animBg="1"/>
      <p:bldP spid="1048709" grpId="0" bldLvl="0" animBg="1"/>
      <p:bldP spid="1048710" grpId="0" bldLvl="0" animBg="1"/>
      <p:bldP spid="1048717" grpId="0" bldLvl="0" animBg="1"/>
      <p:bldP spid="1048715" grpId="0" bldLvl="0" animBg="1"/>
      <p:bldP spid="1048716" grpId="0" bldLvl="0" animBg="1"/>
      <p:bldP spid="1048714" grpId="1" animBg="1"/>
      <p:bldP spid="1048712" grpId="1" animBg="1"/>
      <p:bldP spid="1048713" grpId="1" animBg="1"/>
      <p:bldP spid="1048711" grpId="1" animBg="1"/>
      <p:bldP spid="1048709" grpId="1" animBg="1"/>
      <p:bldP spid="1048710" grpId="1" animBg="1"/>
      <p:bldP spid="1048717" grpId="1" animBg="1"/>
      <p:bldP spid="1048715" grpId="1" animBg="1"/>
      <p:bldP spid="1048716" grpId="1" animBg="1"/>
      <p:bldP spid="1048702" grpId="0"/>
      <p:bldP spid="1048718" grpId="0"/>
      <p:bldP spid="1048719" grpId="0"/>
      <p:bldP spid="1048720" grpId="0"/>
      <p:bldP spid="1048721" grpId="0"/>
      <p:bldP spid="1048722" grpId="0"/>
      <p:bldP spid="1048723" grpId="0"/>
      <p:bldP spid="1048724" grpId="0"/>
      <p:bldP spid="1048725" grpId="0"/>
      <p:bldP spid="1048702" grpId="1"/>
      <p:bldP spid="1048718" grpId="1"/>
      <p:bldP spid="1048719" grpId="1"/>
      <p:bldP spid="1048720" grpId="1"/>
      <p:bldP spid="1048721" grpId="1"/>
      <p:bldP spid="1048722" grpId="1"/>
      <p:bldP spid="1048723" grpId="1"/>
      <p:bldP spid="1048724" grpId="1"/>
      <p:bldP spid="1048725" grpId="1"/>
      <p:bldP spid="1048726" grpId="0"/>
      <p:bldP spid="1048726" grpId="1"/>
      <p:bldP spid="1048727" grpId="0"/>
      <p:bldP spid="1048727" grpId="1"/>
      <p:bldP spid="1048728" grpId="0"/>
      <p:bldP spid="1048728" grpId="1"/>
      <p:bldP spid="1048729" grpId="0"/>
      <p:bldP spid="1048729" grpId="1"/>
      <p:bldP spid="1048730" grpId="0"/>
      <p:bldP spid="1048730" grpId="1"/>
      <p:bldP spid="1048731" grpId="0"/>
      <p:bldP spid="1048731" grpId="1"/>
      <p:bldP spid="1048732" grpId="0"/>
      <p:bldP spid="1048732" grpId="1"/>
      <p:bldP spid="1048733" grpId="0"/>
      <p:bldP spid="1048733" grpId="1"/>
      <p:bldP spid="1048734" grpId="0"/>
      <p:bldP spid="1048734" grpId="1"/>
      <p:bldP spid="1048735" grpId="0"/>
      <p:bldP spid="1048735" grpId="1"/>
      <p:bldP spid="1048736" grpId="0"/>
      <p:bldP spid="1048736" grpId="1"/>
      <p:bldP spid="1048737" grpId="0"/>
      <p:bldP spid="1048737" grpId="1"/>
      <p:bldP spid="1048738" grpId="0"/>
      <p:bldP spid="1048738" grpId="1"/>
      <p:bldP spid="1048739" grpId="0"/>
      <p:bldP spid="1048740" grpId="0"/>
      <p:bldP spid="1048739" grpId="1"/>
      <p:bldP spid="1048740" grpId="1"/>
      <p:bldP spid="1048741" grpId="0"/>
      <p:bldP spid="1048741" grpId="1"/>
      <p:bldP spid="1048742" grpId="0"/>
      <p:bldP spid="104874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8" name=""/>
        <p:cNvGrpSpPr/>
        <p:nvPr/>
      </p:nvGrpSpPr>
      <p:grpSpPr>
        <a:xfrm/>
      </p:grpSpPr>
      <p:pic>
        <p:nvPicPr>
          <p:cNvPr id="2097224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28575" y="4243388"/>
            <a:ext cx="12249150" cy="2560637"/>
          </a:xfrm>
          <a:prstGeom prst="rect"/>
          <a:noFill/>
          <a:ln w="9525">
            <a:noFill/>
          </a:ln>
        </p:spPr>
      </p:pic>
      <p:sp>
        <p:nvSpPr>
          <p:cNvPr id="1048772" name="文本框 5"/>
          <p:cNvSpPr txBox="1"/>
          <p:nvPr/>
        </p:nvSpPr>
        <p:spPr>
          <a:xfrm>
            <a:off x="3759200" y="279400"/>
            <a:ext cx="4414838" cy="5842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altLang="en-US" sz="32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altLang="en-US" sz="32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73" name="文本框 6"/>
          <p:cNvSpPr txBox="1"/>
          <p:nvPr/>
        </p:nvSpPr>
        <p:spPr>
          <a:xfrm>
            <a:off x="614363" y="823913"/>
            <a:ext cx="1960562" cy="3063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altLang="en-US" sz="1400" lang="zh-CN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25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607675" y="6216650"/>
            <a:ext cx="1214438" cy="522288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2097226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6873875" y="2528888"/>
            <a:ext cx="1128713" cy="571500"/>
          </a:xfrm>
          <a:prstGeom prst="rect"/>
          <a:noFill/>
          <a:ln w="9525">
            <a:noFill/>
          </a:ln>
        </p:spPr>
      </p:pic>
      <p:pic>
        <p:nvPicPr>
          <p:cNvPr id="2097227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6683375" y="1374775"/>
            <a:ext cx="1576388" cy="757238"/>
          </a:xfrm>
          <a:prstGeom prst="rect"/>
          <a:noFill/>
          <a:ln w="9525">
            <a:noFill/>
          </a:ln>
        </p:spPr>
      </p:pic>
      <p:sp>
        <p:nvSpPr>
          <p:cNvPr id="1048774" name="文本框 9"/>
          <p:cNvSpPr txBox="1"/>
          <p:nvPr/>
        </p:nvSpPr>
        <p:spPr>
          <a:xfrm>
            <a:off x="3008313" y="5695950"/>
            <a:ext cx="363537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75" name="文本框 10"/>
          <p:cNvSpPr txBox="1"/>
          <p:nvPr/>
        </p:nvSpPr>
        <p:spPr>
          <a:xfrm>
            <a:off x="7102475" y="3144838"/>
            <a:ext cx="6413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76" name="文本框 18"/>
          <p:cNvSpPr txBox="1"/>
          <p:nvPr/>
        </p:nvSpPr>
        <p:spPr>
          <a:xfrm>
            <a:off x="512763" y="1338263"/>
            <a:ext cx="15541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八、安全管理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77" name="文本框 13"/>
          <p:cNvSpPr txBox="1"/>
          <p:nvPr/>
        </p:nvSpPr>
        <p:spPr>
          <a:xfrm>
            <a:off x="7112000" y="2159000"/>
            <a:ext cx="6397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28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10602913" y="3921125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778" name="文本框 28"/>
          <p:cNvSpPr txBox="1"/>
          <p:nvPr/>
        </p:nvSpPr>
        <p:spPr>
          <a:xfrm>
            <a:off x="10655300" y="4349750"/>
            <a:ext cx="6397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29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7064375" y="3867150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779" name="文本框 30"/>
          <p:cNvSpPr txBox="1"/>
          <p:nvPr/>
        </p:nvSpPr>
        <p:spPr>
          <a:xfrm>
            <a:off x="7116763" y="4349750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30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3679825" y="3949700"/>
            <a:ext cx="692150" cy="447675"/>
          </a:xfrm>
          <a:prstGeom prst="rect"/>
          <a:noFill/>
          <a:ln w="9525">
            <a:noFill/>
          </a:ln>
        </p:spPr>
      </p:pic>
      <p:sp>
        <p:nvSpPr>
          <p:cNvPr id="1048780" name="文本框 32"/>
          <p:cNvSpPr txBox="1"/>
          <p:nvPr/>
        </p:nvSpPr>
        <p:spPr>
          <a:xfrm>
            <a:off x="3732213" y="4352925"/>
            <a:ext cx="6397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81" name="上箭头 33"/>
          <p:cNvSpPr/>
          <p:nvPr/>
        </p:nvSpPr>
        <p:spPr>
          <a:xfrm rot="10800000" flipH="1">
            <a:off x="7310438" y="3495675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82" name="上箭头 34"/>
          <p:cNvSpPr/>
          <p:nvPr/>
        </p:nvSpPr>
        <p:spPr>
          <a:xfrm rot="5940000" flipH="1">
            <a:off x="8898731" y="2194719"/>
            <a:ext cx="242888" cy="317817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83" name="上箭头 35"/>
          <p:cNvSpPr/>
          <p:nvPr/>
        </p:nvSpPr>
        <p:spPr>
          <a:xfrm rot="15600000" flipH="1">
            <a:off x="5753100" y="2241550"/>
            <a:ext cx="242888" cy="3106738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84" name="上箭头 36"/>
          <p:cNvSpPr/>
          <p:nvPr/>
        </p:nvSpPr>
        <p:spPr>
          <a:xfrm rot="10800000" flipH="1">
            <a:off x="7302500" y="4799013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85" name="上箭头 37"/>
          <p:cNvSpPr/>
          <p:nvPr/>
        </p:nvSpPr>
        <p:spPr>
          <a:xfrm rot="7020000" flipH="1">
            <a:off x="7653338" y="4484688"/>
            <a:ext cx="241300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86" name="上箭头 38"/>
          <p:cNvSpPr/>
          <p:nvPr/>
        </p:nvSpPr>
        <p:spPr>
          <a:xfrm rot="14580000" flipH="1">
            <a:off x="6894513" y="449897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231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7156450" y="5216525"/>
            <a:ext cx="520700" cy="485775"/>
          </a:xfrm>
          <a:prstGeom prst="rect"/>
          <a:noFill/>
          <a:ln w="9525">
            <a:noFill/>
          </a:ln>
        </p:spPr>
      </p:pic>
      <p:pic>
        <p:nvPicPr>
          <p:cNvPr id="2097232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002588" y="5219700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233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351588" y="5213350"/>
            <a:ext cx="522287" cy="484188"/>
          </a:xfrm>
          <a:prstGeom prst="rect"/>
          <a:noFill/>
          <a:ln w="9525">
            <a:noFill/>
          </a:ln>
        </p:spPr>
      </p:pic>
      <p:sp>
        <p:nvSpPr>
          <p:cNvPr id="1048787" name="上箭头 53"/>
          <p:cNvSpPr/>
          <p:nvPr/>
        </p:nvSpPr>
        <p:spPr>
          <a:xfrm rot="10800000" flipH="1">
            <a:off x="3917950" y="4792663"/>
            <a:ext cx="242888" cy="392113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88" name="上箭头 55"/>
          <p:cNvSpPr/>
          <p:nvPr/>
        </p:nvSpPr>
        <p:spPr>
          <a:xfrm rot="7020000" flipH="1">
            <a:off x="4268788" y="4478338"/>
            <a:ext cx="241300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89" name="上箭头 56"/>
          <p:cNvSpPr/>
          <p:nvPr/>
        </p:nvSpPr>
        <p:spPr>
          <a:xfrm rot="14580000" flipH="1">
            <a:off x="3509963" y="4492625"/>
            <a:ext cx="24130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234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3771900" y="5210175"/>
            <a:ext cx="520700" cy="485775"/>
          </a:xfrm>
          <a:prstGeom prst="rect"/>
          <a:noFill/>
          <a:ln w="9525">
            <a:noFill/>
          </a:ln>
        </p:spPr>
      </p:pic>
      <p:pic>
        <p:nvPicPr>
          <p:cNvPr id="2097235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618038" y="5213350"/>
            <a:ext cx="522287" cy="484188"/>
          </a:xfrm>
          <a:prstGeom prst="rect"/>
          <a:noFill/>
          <a:ln w="9525">
            <a:noFill/>
          </a:ln>
        </p:spPr>
      </p:pic>
      <p:pic>
        <p:nvPicPr>
          <p:cNvPr id="2097236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967038" y="5207000"/>
            <a:ext cx="522287" cy="484188"/>
          </a:xfrm>
          <a:prstGeom prst="rect"/>
          <a:noFill/>
          <a:ln w="9525">
            <a:noFill/>
          </a:ln>
        </p:spPr>
      </p:pic>
      <p:sp>
        <p:nvSpPr>
          <p:cNvPr id="1048790" name="文本框 62"/>
          <p:cNvSpPr txBox="1"/>
          <p:nvPr/>
        </p:nvSpPr>
        <p:spPr>
          <a:xfrm>
            <a:off x="2533650" y="5780088"/>
            <a:ext cx="641350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学员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91" name="上箭头 64"/>
          <p:cNvSpPr/>
          <p:nvPr/>
        </p:nvSpPr>
        <p:spPr>
          <a:xfrm rot="10800000" flipH="1">
            <a:off x="10842625" y="4800600"/>
            <a:ext cx="242888" cy="3937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92" name="上箭头 65"/>
          <p:cNvSpPr/>
          <p:nvPr/>
        </p:nvSpPr>
        <p:spPr>
          <a:xfrm rot="7020000" flipH="1">
            <a:off x="11192669" y="4487069"/>
            <a:ext cx="242888" cy="8604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sp>
        <p:nvSpPr>
          <p:cNvPr id="1048793" name="上箭头 66"/>
          <p:cNvSpPr/>
          <p:nvPr/>
        </p:nvSpPr>
        <p:spPr>
          <a:xfrm rot="14580000" flipH="1">
            <a:off x="10435431" y="4501356"/>
            <a:ext cx="242888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fontAlgn="auto"/>
            <a:endParaRPr altLang="en-US" lang="zh-CN" noProof="1" strike="noStrike"/>
          </a:p>
        </p:txBody>
      </p:sp>
      <p:pic>
        <p:nvPicPr>
          <p:cNvPr id="2097237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0696575" y="5219700"/>
            <a:ext cx="522288" cy="484188"/>
          </a:xfrm>
          <a:prstGeom prst="rect"/>
          <a:noFill/>
          <a:ln w="9525">
            <a:noFill/>
          </a:ln>
        </p:spPr>
      </p:pic>
      <p:pic>
        <p:nvPicPr>
          <p:cNvPr id="2097238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1544300" y="5222875"/>
            <a:ext cx="520700" cy="484188"/>
          </a:xfrm>
          <a:prstGeom prst="rect"/>
          <a:noFill/>
          <a:ln w="9525">
            <a:noFill/>
          </a:ln>
        </p:spPr>
      </p:pic>
      <p:pic>
        <p:nvPicPr>
          <p:cNvPr id="2097239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893300" y="5216525"/>
            <a:ext cx="520700" cy="484188"/>
          </a:xfrm>
          <a:prstGeom prst="rect"/>
          <a:noFill/>
          <a:ln w="9525">
            <a:noFill/>
          </a:ln>
        </p:spPr>
      </p:pic>
      <p:sp>
        <p:nvSpPr>
          <p:cNvPr id="1048794" name="文本框 73"/>
          <p:cNvSpPr txBox="1"/>
          <p:nvPr/>
        </p:nvSpPr>
        <p:spPr>
          <a:xfrm>
            <a:off x="3802063" y="5707063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95" name="文本框 74"/>
          <p:cNvSpPr txBox="1"/>
          <p:nvPr/>
        </p:nvSpPr>
        <p:spPr>
          <a:xfrm>
            <a:off x="4640263" y="5708650"/>
            <a:ext cx="363537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96" name="文本框 75"/>
          <p:cNvSpPr txBox="1"/>
          <p:nvPr/>
        </p:nvSpPr>
        <p:spPr>
          <a:xfrm>
            <a:off x="6421438" y="5711825"/>
            <a:ext cx="363537" cy="5222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97" name="文本框 76"/>
          <p:cNvSpPr txBox="1"/>
          <p:nvPr/>
        </p:nvSpPr>
        <p:spPr>
          <a:xfrm>
            <a:off x="7215188" y="5705475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98" name="文本框 77"/>
          <p:cNvSpPr txBox="1"/>
          <p:nvPr/>
        </p:nvSpPr>
        <p:spPr>
          <a:xfrm>
            <a:off x="8053388" y="5708650"/>
            <a:ext cx="363537" cy="5207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99" name="文本框 78"/>
          <p:cNvSpPr txBox="1"/>
          <p:nvPr/>
        </p:nvSpPr>
        <p:spPr>
          <a:xfrm>
            <a:off x="9958388" y="5710238"/>
            <a:ext cx="363537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altLang="zh-CN" b="1" sz="2800" 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0" name="文本框 79"/>
          <p:cNvSpPr txBox="1"/>
          <p:nvPr/>
        </p:nvSpPr>
        <p:spPr>
          <a:xfrm>
            <a:off x="10769600" y="5703888"/>
            <a:ext cx="363538" cy="522288"/>
          </a:xfrm>
          <a:prstGeom prst="rect"/>
          <a:noFill/>
        </p:spPr>
        <p:txBody>
          <a:bodyPr rtlCol="0" wrap="none">
            <a:spAutoFit/>
          </a:bodyPr>
          <a:p>
            <a:pPr fontAlgn="auto"/>
            <a:r>
              <a:rPr altLang="zh-CN" b="1" sz="2800" lang="en-US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altLang="zh-CN" b="1" sz="2800" lang="en-US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801" name="文本框 80"/>
          <p:cNvSpPr txBox="1"/>
          <p:nvPr/>
        </p:nvSpPr>
        <p:spPr>
          <a:xfrm>
            <a:off x="11607800" y="5707063"/>
            <a:ext cx="363538" cy="5222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altLang="zh-CN" b="1" sz="28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2" name="文本框 1"/>
          <p:cNvSpPr txBox="1"/>
          <p:nvPr/>
        </p:nvSpPr>
        <p:spPr>
          <a:xfrm>
            <a:off x="2200275" y="1400175"/>
            <a:ext cx="2316480" cy="306705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分配秒结，</a:t>
            </a:r>
            <a:r>
              <a:rPr altLang="en-US" sz="1400" lang="zh-CN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限定两小时内。</a:t>
            </a:r>
            <a:endParaRPr altLang="en-US" sz="1400" lang="zh-CN">
              <a:solidFill>
                <a:srgbClr val="00B0F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3" name="文本框 3"/>
          <p:cNvSpPr txBox="1"/>
          <p:nvPr/>
        </p:nvSpPr>
        <p:spPr>
          <a:xfrm>
            <a:off x="514350" y="1892300"/>
            <a:ext cx="1858963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九、扶持  </a:t>
            </a:r>
            <a:r>
              <a:rPr altLang="zh-CN" b="1" lang="en-US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/  </a:t>
            </a:r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奖励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4" name="文本框 8"/>
          <p:cNvSpPr txBox="1"/>
          <p:nvPr/>
        </p:nvSpPr>
        <p:spPr>
          <a:xfrm>
            <a:off x="911225" y="2330450"/>
            <a:ext cx="4043680" cy="13106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zh-CN" sz="2000" lang="en-US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300/</a:t>
            </a:r>
            <a:r>
              <a:rPr altLang="zh-CN" sz="2000" lang="en-US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1000</a:t>
            </a:r>
            <a:r>
              <a:rPr altLang="zh-CN" sz="2000" lang="en-US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/</a:t>
            </a:r>
            <a:r>
              <a:rPr altLang="zh-CN" sz="20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500</a:t>
            </a:r>
            <a:endParaRPr altLang="zh-CN" sz="2000" lang="en-US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20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学生：</a:t>
            </a:r>
            <a:r>
              <a:rPr altLang="zh-CN" sz="20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300x3</a:t>
            </a:r>
            <a:r>
              <a:rPr altLang="en-US" sz="20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单</a:t>
            </a:r>
            <a:r>
              <a:rPr altLang="zh-CN" sz="20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+1000            =1900</a:t>
            </a:r>
            <a:endParaRPr altLang="zh-CN" sz="2000" 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20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组长：</a:t>
            </a:r>
            <a:r>
              <a:rPr altLang="zh-CN" sz="20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300x4</a:t>
            </a:r>
            <a:r>
              <a:rPr altLang="en-US" sz="2000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单</a:t>
            </a:r>
            <a:r>
              <a:rPr altLang="zh-CN" sz="2000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+500+1800   =3500</a:t>
            </a:r>
            <a:endParaRPr altLang="en-US" sz="20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2000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5" name="文本框 11"/>
          <p:cNvSpPr txBox="1"/>
          <p:nvPr/>
        </p:nvSpPr>
        <p:spPr>
          <a:xfrm>
            <a:off x="512763" y="3519488"/>
            <a:ext cx="1554162" cy="36830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十、感恩答谢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6" name="文本框 12"/>
          <p:cNvSpPr txBox="1"/>
          <p:nvPr/>
        </p:nvSpPr>
        <p:spPr>
          <a:xfrm>
            <a:off x="911225" y="3916363"/>
            <a:ext cx="2506979" cy="396241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20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分享人感恩红包  </a:t>
            </a:r>
            <a:r>
              <a:rPr altLang="zh-CN" sz="2000" lang="en-US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200</a:t>
            </a:r>
            <a:endParaRPr altLang="zh-CN" sz="2000" lang="en-US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7" name="文本框 14"/>
          <p:cNvSpPr txBox="1"/>
          <p:nvPr/>
        </p:nvSpPr>
        <p:spPr>
          <a:xfrm>
            <a:off x="911225" y="4314825"/>
            <a:ext cx="1706563" cy="1322388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20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学生组长抢单</a:t>
            </a:r>
            <a:endParaRPr altLang="en-US" sz="20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20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名额优选时间</a:t>
            </a:r>
            <a:endParaRPr altLang="en-US" sz="20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20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优先，直接当</a:t>
            </a:r>
            <a:endParaRPr altLang="en-US" sz="20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20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altLang="en-US" sz="20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8" name="矩形 2"/>
          <p:cNvSpPr/>
          <p:nvPr/>
        </p:nvSpPr>
        <p:spPr>
          <a:xfrm>
            <a:off x="4704080" y="6269990"/>
            <a:ext cx="2331085" cy="398779"/>
          </a:xfrm>
          <a:prstGeom prst="rect"/>
          <a:noFill/>
          <a:ln>
            <a:noFill/>
          </a:ln>
        </p:spPr>
        <p:txBody>
          <a:bodyPr anchor="t" rtlCol="0" wrap="square">
            <a:spAutoFit/>
            <a:scene3d>
              <a:camera prst="orthographicFront"/>
              <a:lightRig dir="t" rig="threeP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altLang="en-US" b="1" sz="2000" lang="zh-CN" noProof="1" strike="noStrike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algn="l" blurRad="50800" dist="38100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altLang="en-US" b="1" sz="2000" lang="zh-CN" noProof="1" strike="noStrike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algn="l" blurRad="50800" dist="38100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809" name="文本框 7"/>
          <p:cNvSpPr txBox="1"/>
          <p:nvPr/>
        </p:nvSpPr>
        <p:spPr>
          <a:xfrm>
            <a:off x="5198110" y="6528435"/>
            <a:ext cx="160972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lang="en-US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dir="2700000" dist="38100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altLang="zh-CN" lang="en-US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algn="tl" dir="2700000" dist="38100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09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09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04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04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09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09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09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09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04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04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209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09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209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09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1048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04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1048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1048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04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104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1048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1048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104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104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104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1048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5">
                      <p:stCondLst>
                        <p:cond delay="indefinite"/>
                      </p:stCondLst>
                      <p:childTnLst>
                        <p:par>
                          <p:cTn fill="hold" id="126">
                            <p:stCondLst>
                              <p:cond delay="0"/>
                            </p:stCondLst>
                            <p:childTnLst>
                              <p:par>
                                <p:cTn fill="hold" id="1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209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209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2097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2097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5">
                      <p:stCondLst>
                        <p:cond delay="indefinite"/>
                      </p:stCondLst>
                      <p:childTnLst>
                        <p:par>
                          <p:cTn fill="hold" id="136">
                            <p:stCondLst>
                              <p:cond delay="0"/>
                            </p:stCondLst>
                            <p:childTnLst>
                              <p:par>
                                <p:cTn fill="hold" id="1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2097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2097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1">
                      <p:stCondLst>
                        <p:cond delay="indefinite"/>
                      </p:stCondLst>
                      <p:childTnLst>
                        <p:par>
                          <p:cTn fill="hold" id="142">
                            <p:stCondLst>
                              <p:cond delay="0"/>
                            </p:stCondLst>
                            <p:childTnLst>
                              <p:par>
                                <p:cTn fill="hold" id="1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209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209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9"/>
                                        <p:tgtEl>
                                          <p:spTgt spid="209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0"/>
                                        <p:tgtEl>
                                          <p:spTgt spid="209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209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4"/>
                                        <p:tgtEl>
                                          <p:spTgt spid="209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id="1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209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2097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>
                      <p:stCondLst>
                        <p:cond delay="indefinite"/>
                      </p:stCondLst>
                      <p:childTnLst>
                        <p:par>
                          <p:cTn fill="hold" id="162">
                            <p:stCondLst>
                              <p:cond delay="0"/>
                            </p:stCondLst>
                            <p:childTnLst>
                              <p:par>
                                <p:cTn fill="hold" id="1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209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6"/>
                                        <p:tgtEl>
                                          <p:spTgt spid="209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7">
                      <p:stCondLst>
                        <p:cond delay="indefinite"/>
                      </p:stCondLst>
                      <p:childTnLst>
                        <p:par>
                          <p:cTn fill="hold" id="168">
                            <p:stCondLst>
                              <p:cond delay="0"/>
                            </p:stCondLst>
                            <p:childTnLst>
                              <p:par>
                                <p:cTn fill="hold" id="16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1"/>
                                        <p:tgtEl>
                                          <p:spTgt spid="2097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2"/>
                                        <p:tgtEl>
                                          <p:spTgt spid="2097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3">
                      <p:stCondLst>
                        <p:cond delay="indefinite"/>
                      </p:stCondLst>
                      <p:childTnLst>
                        <p:par>
                          <p:cTn fill="hold" id="174">
                            <p:stCondLst>
                              <p:cond delay="0"/>
                            </p:stCondLst>
                            <p:childTnLst>
                              <p:par>
                                <p:cTn fill="hold" id="17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7"/>
                                        <p:tgtEl>
                                          <p:spTgt spid="209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8"/>
                                        <p:tgtEl>
                                          <p:spTgt spid="209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9">
                      <p:stCondLst>
                        <p:cond delay="indefinite"/>
                      </p:stCondLst>
                      <p:childTnLst>
                        <p:par>
                          <p:cTn fill="hold" id="1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1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3"/>
                                        <p:tgtEl>
                                          <p:spTgt spid="104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6"/>
                                        <p:tgtEl>
                                          <p:spTgt spid="104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9"/>
                                        <p:tgtEl>
                                          <p:spTgt spid="104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2"/>
                                        <p:tgtEl>
                                          <p:spTgt spid="104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5"/>
                                        <p:tgtEl>
                                          <p:spTgt spid="104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6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8"/>
                                        <p:tgtEl>
                                          <p:spTgt spid="104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9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1"/>
                                        <p:tgtEl>
                                          <p:spTgt spid="104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2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4"/>
                                        <p:tgtEl>
                                          <p:spTgt spid="104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5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7"/>
                                        <p:tgtEl>
                                          <p:spTgt spid="104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10"/>
                                        <p:tgtEl>
                                          <p:spTgt spid="104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1">
                      <p:stCondLst>
                        <p:cond delay="indefinite"/>
                      </p:stCondLst>
                      <p:childTnLst>
                        <p:par>
                          <p:cTn fill="hold" id="21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5"/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6"/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7">
                      <p:stCondLst>
                        <p:cond delay="indefinite"/>
                      </p:stCondLst>
                      <p:childTnLst>
                        <p:par>
                          <p:cTn fill="hold" id="21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1"/>
                                        <p:tgtEl>
                                          <p:spTgt spid="1048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2"/>
                                        <p:tgtEl>
                                          <p:spTgt spid="104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3">
                      <p:stCondLst>
                        <p:cond delay="indefinite"/>
                      </p:stCondLst>
                      <p:childTnLst>
                        <p:par>
                          <p:cTn fill="hold" id="2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7"/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8"/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9">
                      <p:stCondLst>
                        <p:cond delay="indefinite"/>
                      </p:stCondLst>
                      <p:childTnLst>
                        <p:par>
                          <p:cTn fill="hold" id="23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3"/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4"/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5">
                      <p:stCondLst>
                        <p:cond delay="indefinite"/>
                      </p:stCondLst>
                      <p:childTnLst>
                        <p:par>
                          <p:cTn fill="hold" id="23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9"/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0"/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1">
                      <p:stCondLst>
                        <p:cond delay="indefinite"/>
                      </p:stCondLst>
                      <p:childTnLst>
                        <p:par>
                          <p:cTn fill="hold" id="24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5"/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6"/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7">
                      <p:stCondLst>
                        <p:cond delay="indefinite"/>
                      </p:stCondLst>
                      <p:childTnLst>
                        <p:par>
                          <p:cTn fill="hold" id="2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9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251"/>
                                        <p:tgtEl>
                                          <p:spTgt spid="104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2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2000" id="254"/>
                                        <p:tgtEl>
                                          <p:spTgt spid="1048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72" grpId="0"/>
      <p:bldP spid="1048772" grpId="1"/>
      <p:bldP spid="1048773" grpId="0"/>
      <p:bldP spid="1048773" grpId="1"/>
      <p:bldP spid="1048776" grpId="0"/>
      <p:bldP spid="1048776" grpId="1"/>
      <p:bldP spid="1048777" grpId="0"/>
      <p:bldP spid="1048777" grpId="1"/>
      <p:bldP spid="1048775" grpId="0"/>
      <p:bldP spid="1048775" grpId="1"/>
      <p:bldP spid="1048783" grpId="0" bldLvl="0" animBg="1"/>
      <p:bldP spid="1048781" grpId="0" bldLvl="0" animBg="1"/>
      <p:bldP spid="1048782" grpId="0" bldLvl="0" animBg="1"/>
      <p:bldP spid="1048783" grpId="1" animBg="1"/>
      <p:bldP spid="1048781" grpId="1" animBg="1"/>
      <p:bldP spid="1048782" grpId="1" animBg="1"/>
      <p:bldP spid="1048780" grpId="0"/>
      <p:bldP spid="1048779" grpId="0"/>
      <p:bldP spid="1048778" grpId="0"/>
      <p:bldP spid="1048780" grpId="1"/>
      <p:bldP spid="1048779" grpId="1"/>
      <p:bldP spid="1048778" grpId="1"/>
      <p:bldP spid="1048789" grpId="0" bldLvl="0" animBg="1"/>
      <p:bldP spid="1048787" grpId="0" bldLvl="0" animBg="1"/>
      <p:bldP spid="1048788" grpId="0" bldLvl="0" animBg="1"/>
      <p:bldP spid="1048786" grpId="0" bldLvl="0" animBg="1"/>
      <p:bldP spid="1048784" grpId="0" bldLvl="0" animBg="1"/>
      <p:bldP spid="1048785" grpId="0" bldLvl="0" animBg="1"/>
      <p:bldP spid="1048793" grpId="0" bldLvl="0" animBg="1"/>
      <p:bldP spid="1048791" grpId="0" bldLvl="0" animBg="1"/>
      <p:bldP spid="1048792" grpId="0" bldLvl="0" animBg="1"/>
      <p:bldP spid="1048789" grpId="1" animBg="1"/>
      <p:bldP spid="1048787" grpId="1" animBg="1"/>
      <p:bldP spid="1048788" grpId="1" animBg="1"/>
      <p:bldP spid="1048786" grpId="1" animBg="1"/>
      <p:bldP spid="1048784" grpId="1" animBg="1"/>
      <p:bldP spid="1048785" grpId="1" animBg="1"/>
      <p:bldP spid="1048793" grpId="1" animBg="1"/>
      <p:bldP spid="1048791" grpId="1" animBg="1"/>
      <p:bldP spid="1048792" grpId="1" animBg="1"/>
      <p:bldP spid="1048774" grpId="0"/>
      <p:bldP spid="1048790" grpId="0"/>
      <p:bldP spid="1048794" grpId="0"/>
      <p:bldP spid="1048795" grpId="0"/>
      <p:bldP spid="1048796" grpId="0"/>
      <p:bldP spid="1048797" grpId="0"/>
      <p:bldP spid="1048798" grpId="0"/>
      <p:bldP spid="1048799" grpId="0"/>
      <p:bldP spid="1048800" grpId="0"/>
      <p:bldP spid="1048801" grpId="0"/>
      <p:bldP spid="1048774" grpId="1"/>
      <p:bldP spid="1048790" grpId="1"/>
      <p:bldP spid="1048794" grpId="1"/>
      <p:bldP spid="1048795" grpId="1"/>
      <p:bldP spid="1048796" grpId="1"/>
      <p:bldP spid="1048797" grpId="1"/>
      <p:bldP spid="1048798" grpId="1"/>
      <p:bldP spid="1048799" grpId="1"/>
      <p:bldP spid="1048800" grpId="1"/>
      <p:bldP spid="1048801" grpId="1"/>
      <p:bldP spid="1048802" grpId="0"/>
      <p:bldP spid="1048802" grpId="1"/>
      <p:bldP spid="1048803" grpId="0"/>
      <p:bldP spid="1048803" grpId="1"/>
      <p:bldP spid="1048804" grpId="0"/>
      <p:bldP spid="1048804" grpId="1"/>
      <p:bldP spid="1048805" grpId="0"/>
      <p:bldP spid="1048805" grpId="1"/>
      <p:bldP spid="1048806" grpId="0"/>
      <p:bldP spid="1048806" grpId="1"/>
      <p:bldP spid="1048807" grpId="0"/>
      <p:bldP spid="1048807" grpId="1"/>
      <p:bldP spid="1048808" grpId="0"/>
      <p:bldP spid="1048809" grpId="0"/>
      <p:bldP spid="1048808" grpId="1"/>
      <p:bldP spid="104880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32" name=""/>
        <p:cNvGrpSpPr/>
        <p:nvPr/>
      </p:nvGrpSpPr>
      <p:grpSpPr>
        <a:xfrm/>
      </p:grpSpPr>
      <p:pic>
        <p:nvPicPr>
          <p:cNvPr id="2097242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46037" y="3571875"/>
            <a:ext cx="12249150" cy="3232150"/>
          </a:xfrm>
          <a:prstGeom prst="rect"/>
          <a:noFill/>
          <a:ln w="9525">
            <a:noFill/>
          </a:ln>
        </p:spPr>
      </p:pic>
      <p:sp>
        <p:nvSpPr>
          <p:cNvPr id="1048844" name="文本框 5"/>
          <p:cNvSpPr txBox="1"/>
          <p:nvPr/>
        </p:nvSpPr>
        <p:spPr>
          <a:xfrm>
            <a:off x="3759200" y="279400"/>
            <a:ext cx="4414838" cy="5842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altLang="en-US" sz="32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altLang="en-US" sz="32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5" name="文本框 6"/>
          <p:cNvSpPr txBox="1"/>
          <p:nvPr/>
        </p:nvSpPr>
        <p:spPr>
          <a:xfrm>
            <a:off x="614363" y="823913"/>
            <a:ext cx="1960562" cy="306387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sz="14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altLang="en-US" sz="1400" lang="zh-CN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43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607675" y="6216650"/>
            <a:ext cx="1214438" cy="522288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048846" name="文本框 18"/>
          <p:cNvSpPr txBox="1"/>
          <p:nvPr/>
        </p:nvSpPr>
        <p:spPr>
          <a:xfrm>
            <a:off x="601663" y="1338263"/>
            <a:ext cx="3637280" cy="3581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十一、一阶段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+</a:t>
            </a:r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二阶段</a:t>
            </a:r>
            <a:r>
              <a:rPr altLang="zh-CN" b="1"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+</a:t>
            </a:r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三阶段收入</a:t>
            </a:r>
            <a:endParaRPr altLang="en-US" b="1" 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7" name="文本框 1"/>
          <p:cNvSpPr txBox="1"/>
          <p:nvPr/>
        </p:nvSpPr>
        <p:spPr>
          <a:xfrm>
            <a:off x="814388" y="2081213"/>
            <a:ext cx="5375275" cy="4676141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b="1" sz="16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分配秒结</a:t>
            </a:r>
            <a:r>
              <a:rPr altLang="en-US" sz="1600" lang="zh-CN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，</a:t>
            </a:r>
            <a:r>
              <a:rPr altLang="en-US" sz="1600" lang="zh-CN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限定在两个小时内。</a:t>
            </a:r>
            <a:endParaRPr altLang="en-US" sz="1600" lang="zh-CN">
              <a:solidFill>
                <a:srgbClr val="00B0F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00B0F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二阶段的志愿</a:t>
            </a:r>
            <a:r>
              <a:rPr altLang="zh-CN" sz="16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6000</a:t>
            </a:r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和三阶段的志愿</a:t>
            </a:r>
            <a:r>
              <a:rPr altLang="zh-CN" sz="16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3.0</a:t>
            </a:r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万</a:t>
            </a:r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直接由一阶段的每单分配中支付。</a:t>
            </a:r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不需要再次支付。</a:t>
            </a:r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一阶段的</a:t>
            </a:r>
            <a:r>
              <a:rPr altLang="zh-CN" sz="16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25560</a:t>
            </a:r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每班已经支付</a:t>
            </a:r>
            <a:r>
              <a:rPr altLang="zh-CN" sz="16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5760</a:t>
            </a:r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元到二阶段及三阶段中排队收取退休金。</a:t>
            </a:r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FFFF00"/>
                </a:solidFill>
                <a:sym typeface="+mn-ea"/>
              </a:rPr>
              <a:t>当学生晋升、组长、班长、老师到退休后，无需做任何事坐等收取退休金，真正的建立了管道收入，一直收完表中计算出来的数额结束，退休金由老师通过系统自动发放，详细说明请登录</a:t>
            </a:r>
            <a:r>
              <a:rPr altLang="zh-CN" sz="1600" lang="en-US">
                <a:solidFill>
                  <a:srgbClr val="FFFF00"/>
                </a:solidFill>
                <a:sym typeface="+mn-ea"/>
              </a:rPr>
              <a:t>app</a:t>
            </a:r>
            <a:r>
              <a:rPr altLang="en-US" sz="1600" lang="zh-CN">
                <a:solidFill>
                  <a:srgbClr val="FFFF00"/>
                </a:solidFill>
                <a:sym typeface="+mn-ea"/>
              </a:rPr>
              <a:t>查看。</a:t>
            </a:r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我们一起，一劳永逸！</a:t>
            </a:r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graphicFrame>
        <p:nvGraphicFramePr>
          <p:cNvPr id="4194304" name="表格 17"/>
          <p:cNvGraphicFramePr>
            <a:graphicFrameLocks/>
          </p:cNvGraphicFramePr>
          <p:nvPr/>
        </p:nvGraphicFramePr>
        <p:xfrm>
          <a:off x="7394575" y="1470025"/>
          <a:ext cx="4293870" cy="4453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760"/>
                <a:gridCol w="955040"/>
                <a:gridCol w="955040"/>
                <a:gridCol w="1129030"/>
              </a:tblGrid>
              <a:tr h="3435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阶段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单数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奖励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收益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退休8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59049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2361960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退休7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19683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787320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30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退休6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6561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262440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退休5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2187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87480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altLang="en-US" b="0" sz="1200" lang="zh-CN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三阶段</a:t>
                      </a:r>
                      <a:endParaRPr altLang="en-US" b="0" sz="1200" lang="zh-CN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3499200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退休4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729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87480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30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退休3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243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29160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退休2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81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9720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退休1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27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3240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altLang="en-US" b="0" sz="1200" lang="zh-CN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二阶段</a:t>
                      </a:r>
                      <a:endParaRPr altLang="en-US" b="0" sz="1200" lang="zh-CN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640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129600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30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老师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19800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班长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220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1980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1800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30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altLang="en-US" b="0" sz="1200" lang="zh-CN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一阶段</a:t>
                      </a:r>
                      <a:endParaRPr altLang="en-US" b="0" sz="1200" lang="zh-CN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3020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23580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合计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3652380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2097244" name="图片 1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837113" y="1470025"/>
            <a:ext cx="2016125" cy="1260475"/>
          </a:xfrm>
          <a:prstGeom prst="rect"/>
          <a:noFill/>
          <a:ln w="9525">
            <a:noFill/>
          </a:ln>
        </p:spPr>
      </p:pic>
      <p:sp>
        <p:nvSpPr>
          <p:cNvPr id="1048848" name="矩形 78"/>
          <p:cNvSpPr/>
          <p:nvPr/>
        </p:nvSpPr>
        <p:spPr>
          <a:xfrm>
            <a:off x="4704080" y="6243319"/>
            <a:ext cx="2331085" cy="398781"/>
          </a:xfrm>
          <a:prstGeom prst="rect"/>
          <a:noFill/>
          <a:ln>
            <a:noFill/>
          </a:ln>
        </p:spPr>
        <p:txBody>
          <a:bodyPr anchor="t" rtlCol="0" wrap="square">
            <a:spAutoFit/>
            <a:scene3d>
              <a:camera prst="orthographicFront"/>
              <a:lightRig dir="t" rig="threeP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altLang="en-US" b="1" sz="2000" lang="zh-CN" noProof="1" strike="noStrike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algn="l" blurRad="50800" dist="38100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altLang="en-US" b="1" sz="2000" lang="zh-CN" noProof="1" strike="noStrike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algn="l" blurRad="50800" dist="38100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849" name="文本框 79"/>
          <p:cNvSpPr txBox="1"/>
          <p:nvPr/>
        </p:nvSpPr>
        <p:spPr>
          <a:xfrm>
            <a:off x="5198110" y="6501765"/>
            <a:ext cx="160972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lang="en-US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dir="2700000" dist="38100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altLang="zh-CN" lang="en-US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algn="tl" dir="2700000" dist="38100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097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097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048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48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48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48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id="4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097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097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>
                      <p:stCondLst>
                        <p:cond delay="indefinite"/>
                      </p:stCondLst>
                      <p:childTnLst>
                        <p:par>
                          <p:cTn fill="hold" id="46">
                            <p:stCondLst>
                              <p:cond delay="0"/>
                            </p:stCondLst>
                            <p:childTnLst>
                              <p:par>
                                <p:cTn fill="hold" id="4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>
                      <p:stCondLst>
                        <p:cond delay="indefinite"/>
                      </p:stCondLst>
                      <p:childTnLst>
                        <p:par>
                          <p:cTn fill="hold" id="5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3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55"/>
                                        <p:tgtEl>
                                          <p:spTgt spid="1048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58"/>
                                        <p:tgtEl>
                                          <p:spTgt spid="1048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44" grpId="0"/>
      <p:bldP spid="1048844" grpId="1"/>
      <p:bldP spid="1048845" grpId="0"/>
      <p:bldP spid="1048845" grpId="1"/>
      <p:bldP spid="1048846" grpId="0"/>
      <p:bldP spid="1048846" grpId="1"/>
      <p:bldP spid="1048847" grpId="0"/>
      <p:bldP spid="1048847" grpId="1"/>
      <p:bldP spid="1048848" grpId="0"/>
      <p:bldP spid="1048849" grpId="0"/>
      <p:bldP spid="1048848" grpId="1"/>
      <p:bldP spid="1048849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演示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t982_ar301</dc:creator>
  <cp:lastModifiedBy>WPS_1646014142</cp:lastModifiedBy>
  <dcterms:created xsi:type="dcterms:W3CDTF">2025-05-13T05:38:00Z</dcterms:created>
  <dcterms:modified xsi:type="dcterms:W3CDTF">2025-05-16T13:37:59Z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2052-11.1.0.8840</vt:lpwstr>
  </property>
  <property fmtid="{D5CDD505-2E9C-101B-9397-08002B2CF9AE}" pid="3" name="ICV">
    <vt:lpwstr>5d13d39e78da49f693659075e1703ec9</vt:lpwstr>
  </property>
</Properties>
</file>