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96" r:id="rId1"/>
  </p:sldMasterIdLst>
  <p:notesMasterIdLst>
    <p:notesMasterId r:id="rId2"/>
  </p:notesMasterIdLst>
  <p:sldIdLst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</p:sldIdLst>
  <p:sldSz type="screen16x9" cy="6858000" cx="12192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88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8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en-US" lang="zh-CN" smtClean="0"/>
              <a:t>单击此处编辑母版副标题样式</a:t>
            </a:r>
            <a:endParaRPr altLang="en-US" lang="zh-CN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54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5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85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85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垂直排列标题与 文本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7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38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39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840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84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4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4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84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84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8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59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86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86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86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64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65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6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86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86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9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70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871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72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873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74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875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876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34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835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83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7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878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879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0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81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882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883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884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885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7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848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849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850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851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852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3.jpeg"/><Relationship Id="rId5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3.jpeg"/><Relationship Id="rId5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3.jpeg"/><Relationship Id="rId5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3.jpeg"/><Relationship Id="rId5" Type="http://schemas.openxmlformats.org/officeDocument/2006/relationships/image" Target="../media/image5.png"/><Relationship Id="rId6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3.jpeg"/><Relationship Id="rId5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7" name=""/>
        <p:cNvGrpSpPr/>
        <p:nvPr/>
      </p:nvGrpSpPr>
      <p:grpSpPr>
        <a:xfrm/>
      </p:grpSpPr>
      <p:pic>
        <p:nvPicPr>
          <p:cNvPr id="2097205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3970" y="3942080"/>
            <a:ext cx="12202160" cy="2907030"/>
          </a:xfrm>
          <a:prstGeom prst="rect"/>
        </p:spPr>
      </p:pic>
      <p:sp>
        <p:nvSpPr>
          <p:cNvPr id="1048701" name="文本框 5"/>
          <p:cNvSpPr txBox="1"/>
          <p:nvPr/>
        </p:nvSpPr>
        <p:spPr>
          <a:xfrm>
            <a:off x="3759200" y="280035"/>
            <a:ext cx="4414520" cy="583565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</a:rPr>
              <a:t>AI</a:t>
            </a:r>
            <a:r>
              <a:rPr altLang="en-US" sz="3200" lang="zh-CN">
                <a:solidFill>
                  <a:srgbClr val="FFFF00"/>
                </a:solidFill>
              </a:rPr>
              <a:t>数字康养     时代真好</a:t>
            </a:r>
            <a:endParaRPr altLang="en-US" sz="3200" lang="zh-CN">
              <a:solidFill>
                <a:srgbClr val="FFFF00"/>
              </a:solidFill>
            </a:endParaRPr>
          </a:p>
        </p:txBody>
      </p:sp>
      <p:sp>
        <p:nvSpPr>
          <p:cNvPr id="1048702" name="文本框 6"/>
          <p:cNvSpPr txBox="1"/>
          <p:nvPr/>
        </p:nvSpPr>
        <p:spPr>
          <a:xfrm>
            <a:off x="614045" y="824230"/>
            <a:ext cx="1960880" cy="306705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400" lang="zh-CN">
                <a:solidFill>
                  <a:schemeClr val="bg2"/>
                </a:solidFill>
              </a:rPr>
              <a:t>全龄康养旅居发展中心</a:t>
            </a:r>
            <a:endParaRPr altLang="en-US" sz="1400" lang="zh-CN">
              <a:solidFill>
                <a:schemeClr val="bg2"/>
              </a:solidFill>
            </a:endParaRPr>
          </a:p>
        </p:txBody>
      </p:sp>
      <p:sp>
        <p:nvSpPr>
          <p:cNvPr id="1048703" name="文本框 7"/>
          <p:cNvSpPr txBox="1"/>
          <p:nvPr/>
        </p:nvSpPr>
        <p:spPr>
          <a:xfrm>
            <a:off x="795020" y="1675130"/>
            <a:ext cx="10972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一、入口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704" name="文本框 8"/>
          <p:cNvSpPr txBox="1"/>
          <p:nvPr/>
        </p:nvSpPr>
        <p:spPr>
          <a:xfrm>
            <a:off x="795020" y="3207385"/>
            <a:ext cx="10972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二、出口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705" name="文本框 9"/>
          <p:cNvSpPr txBox="1"/>
          <p:nvPr/>
        </p:nvSpPr>
        <p:spPr>
          <a:xfrm>
            <a:off x="2680970" y="1675130"/>
            <a:ext cx="2646680" cy="35814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lang="zh-CN">
                <a:solidFill>
                  <a:schemeClr val="bg1"/>
                </a:solidFill>
              </a:rPr>
              <a:t>一次性</a:t>
            </a:r>
            <a:r>
              <a:rPr altLang="en-US" lang="zh-CN">
                <a:solidFill>
                  <a:srgbClr val="00B050"/>
                </a:solidFill>
              </a:rPr>
              <a:t>暂存</a:t>
            </a:r>
            <a:r>
              <a:rPr altLang="zh-CN" lang="en-US">
                <a:solidFill>
                  <a:schemeClr val="bg1"/>
                </a:solidFill>
              </a:rPr>
              <a:t>36600</a:t>
            </a:r>
            <a:r>
              <a:rPr altLang="en-US" lang="zh-CN">
                <a:solidFill>
                  <a:schemeClr val="bg1"/>
                </a:solidFill>
              </a:rPr>
              <a:t>元学费</a:t>
            </a: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048706" name="文本框 10"/>
          <p:cNvSpPr txBox="1"/>
          <p:nvPr/>
        </p:nvSpPr>
        <p:spPr>
          <a:xfrm>
            <a:off x="5461635" y="1584960"/>
            <a:ext cx="459740" cy="548640"/>
          </a:xfrm>
          <a:prstGeom prst="rect"/>
          <a:noFill/>
        </p:spPr>
        <p:txBody>
          <a:bodyPr rtlCol="0" vert="eaVert" wrap="none">
            <a:spAutoFit/>
          </a:bodyPr>
          <a:p>
            <a:r>
              <a:rPr altLang="en-US" lang="zh-CN">
                <a:solidFill>
                  <a:srgbClr val="00B050"/>
                </a:solidFill>
              </a:rPr>
              <a:t>要求</a:t>
            </a:r>
            <a:endParaRPr altLang="en-US" lang="zh-CN">
              <a:solidFill>
                <a:srgbClr val="00B050"/>
              </a:solidFill>
            </a:endParaRPr>
          </a:p>
        </p:txBody>
      </p:sp>
      <p:sp>
        <p:nvSpPr>
          <p:cNvPr id="1048707" name="文本框 12"/>
          <p:cNvSpPr txBox="1"/>
          <p:nvPr/>
        </p:nvSpPr>
        <p:spPr>
          <a:xfrm>
            <a:off x="5833110" y="1410970"/>
            <a:ext cx="411480" cy="1513840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sz="2400" lang="zh-CN">
                <a:solidFill>
                  <a:schemeClr val="bg1"/>
                </a:solidFill>
              </a:rPr>
              <a:t>①</a:t>
            </a:r>
            <a:endParaRPr altLang="en-US" sz="2400" lang="zh-CN">
              <a:solidFill>
                <a:schemeClr val="bg1"/>
              </a:solidFill>
            </a:endParaRPr>
          </a:p>
          <a:p>
            <a:r>
              <a:rPr altLang="en-US" sz="2400" lang="zh-CN">
                <a:solidFill>
                  <a:schemeClr val="bg1"/>
                </a:solidFill>
              </a:rPr>
              <a:t>②</a:t>
            </a:r>
            <a:endParaRPr altLang="en-US" sz="2400" lang="zh-CN">
              <a:solidFill>
                <a:schemeClr val="bg1"/>
              </a:solidFill>
            </a:endParaRPr>
          </a:p>
        </p:txBody>
      </p:sp>
      <p:sp>
        <p:nvSpPr>
          <p:cNvPr id="1048708" name="文本框 13"/>
          <p:cNvSpPr txBox="1"/>
          <p:nvPr/>
        </p:nvSpPr>
        <p:spPr>
          <a:xfrm>
            <a:off x="6284595" y="1466850"/>
            <a:ext cx="10972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lang="zh-CN">
                <a:solidFill>
                  <a:schemeClr val="bg1"/>
                </a:solidFill>
              </a:rPr>
              <a:t>自觉自愿</a:t>
            </a: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048709" name="文本框 14"/>
          <p:cNvSpPr txBox="1"/>
          <p:nvPr/>
        </p:nvSpPr>
        <p:spPr>
          <a:xfrm>
            <a:off x="6265544" y="2183765"/>
            <a:ext cx="1440179" cy="35814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lang="zh-CN">
                <a:solidFill>
                  <a:schemeClr val="bg1"/>
                </a:solidFill>
              </a:rPr>
              <a:t>年龄</a:t>
            </a:r>
            <a:r>
              <a:rPr altLang="zh-CN" lang="en-US">
                <a:solidFill>
                  <a:schemeClr val="bg1"/>
                </a:solidFill>
              </a:rPr>
              <a:t>30</a:t>
            </a:r>
            <a:r>
              <a:rPr altLang="zh-CN" lang="en-US">
                <a:solidFill>
                  <a:schemeClr val="bg1"/>
                </a:solidFill>
              </a:rPr>
              <a:t>-65</a:t>
            </a:r>
            <a:r>
              <a:rPr altLang="en-US" lang="zh-CN">
                <a:solidFill>
                  <a:schemeClr val="bg1"/>
                </a:solidFill>
              </a:rPr>
              <a:t>岁</a:t>
            </a: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048710" name="文本框 15"/>
          <p:cNvSpPr txBox="1"/>
          <p:nvPr/>
        </p:nvSpPr>
        <p:spPr>
          <a:xfrm>
            <a:off x="2680970" y="3797935"/>
            <a:ext cx="459740" cy="1005840"/>
          </a:xfrm>
          <a:prstGeom prst="rect"/>
          <a:noFill/>
        </p:spPr>
        <p:txBody>
          <a:bodyPr rtlCol="0" vert="eaVert" wrap="none">
            <a:spAutoFit/>
          </a:bodyPr>
          <a:p>
            <a:r>
              <a:rPr altLang="en-US" lang="zh-CN">
                <a:solidFill>
                  <a:srgbClr val="00B050"/>
                </a:solidFill>
              </a:rPr>
              <a:t>五个出口</a:t>
            </a:r>
            <a:endParaRPr altLang="en-US" lang="zh-CN">
              <a:solidFill>
                <a:srgbClr val="00B050"/>
              </a:solidFill>
            </a:endParaRPr>
          </a:p>
        </p:txBody>
      </p:sp>
      <p:sp>
        <p:nvSpPr>
          <p:cNvPr id="1048711" name="文本框 16"/>
          <p:cNvSpPr txBox="1"/>
          <p:nvPr/>
        </p:nvSpPr>
        <p:spPr>
          <a:xfrm>
            <a:off x="3345180" y="3140710"/>
            <a:ext cx="536589" cy="258064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sz="2400" lang="en-US">
                <a:solidFill>
                  <a:schemeClr val="bg1"/>
                </a:solidFill>
              </a:rPr>
              <a:t>1</a:t>
            </a:r>
            <a:r>
              <a:rPr altLang="en-US" sz="2400" lang="zh-CN">
                <a:solidFill>
                  <a:schemeClr val="bg1"/>
                </a:solidFill>
              </a:rPr>
              <a:t>、</a:t>
            </a:r>
            <a:endParaRPr altLang="zh-CN" sz="2400" lang="en-US">
              <a:solidFill>
                <a:schemeClr val="bg1"/>
              </a:solidFill>
            </a:endParaRPr>
          </a:p>
          <a:p>
            <a:r>
              <a:rPr altLang="zh-CN" sz="2400" lang="en-US">
                <a:solidFill>
                  <a:schemeClr val="bg1"/>
                </a:solidFill>
              </a:rPr>
              <a:t>2</a:t>
            </a:r>
            <a:r>
              <a:rPr altLang="en-US" sz="2400" lang="zh-CN">
                <a:solidFill>
                  <a:schemeClr val="bg1"/>
                </a:solidFill>
              </a:rPr>
              <a:t>、</a:t>
            </a:r>
            <a:endParaRPr altLang="zh-CN" sz="2400" lang="en-US">
              <a:solidFill>
                <a:schemeClr val="bg1"/>
              </a:solidFill>
            </a:endParaRPr>
          </a:p>
          <a:p>
            <a:endParaRPr altLang="zh-CN" sz="2400" lang="en-US">
              <a:solidFill>
                <a:schemeClr val="bg1"/>
              </a:solidFill>
            </a:endParaRPr>
          </a:p>
          <a:p>
            <a:r>
              <a:rPr altLang="zh-CN" sz="2400" lang="en-US">
                <a:solidFill>
                  <a:schemeClr val="bg1"/>
                </a:solidFill>
              </a:rPr>
              <a:t>3</a:t>
            </a:r>
            <a:r>
              <a:rPr altLang="en-US" sz="2400" lang="zh-CN">
                <a:solidFill>
                  <a:schemeClr val="bg1"/>
                </a:solidFill>
              </a:rPr>
              <a:t>、</a:t>
            </a:r>
            <a:endParaRPr altLang="zh-CN" sz="2400" lang="en-US">
              <a:solidFill>
                <a:schemeClr val="bg1"/>
              </a:solidFill>
            </a:endParaRPr>
          </a:p>
          <a:p>
            <a:r>
              <a:rPr altLang="zh-CN" sz="2400" lang="en-US">
                <a:solidFill>
                  <a:schemeClr val="bg1"/>
                </a:solidFill>
              </a:rPr>
              <a:t>4</a:t>
            </a:r>
            <a:r>
              <a:rPr altLang="en-US" sz="2400" lang="zh-CN">
                <a:solidFill>
                  <a:schemeClr val="bg1"/>
                </a:solidFill>
              </a:rPr>
              <a:t>、</a:t>
            </a:r>
            <a:endParaRPr altLang="zh-CN" sz="2400" lang="en-US">
              <a:solidFill>
                <a:schemeClr val="bg1"/>
              </a:solidFill>
            </a:endParaRPr>
          </a:p>
          <a:p>
            <a:r>
              <a:rPr altLang="zh-CN" sz="2400" lang="en-US">
                <a:solidFill>
                  <a:schemeClr val="bg1"/>
                </a:solidFill>
              </a:rPr>
              <a:t>5</a:t>
            </a:r>
            <a:r>
              <a:rPr altLang="en-US" sz="2400" lang="zh-CN">
                <a:solidFill>
                  <a:schemeClr val="bg1"/>
                </a:solidFill>
              </a:rPr>
              <a:t>、</a:t>
            </a:r>
            <a:endParaRPr altLang="zh-CN" sz="2400" lang="en-US">
              <a:solidFill>
                <a:schemeClr val="bg1"/>
              </a:solidFill>
            </a:endParaRPr>
          </a:p>
          <a:p>
            <a:endParaRPr altLang="zh-CN" sz="2400" lang="en-US">
              <a:solidFill>
                <a:schemeClr val="bg1"/>
              </a:solidFill>
            </a:endParaRPr>
          </a:p>
        </p:txBody>
      </p:sp>
      <p:sp>
        <p:nvSpPr>
          <p:cNvPr id="1048712" name="文本框 18"/>
          <p:cNvSpPr txBox="1"/>
          <p:nvPr/>
        </p:nvSpPr>
        <p:spPr>
          <a:xfrm>
            <a:off x="3835400" y="3582035"/>
            <a:ext cx="3599815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lang="zh-CN">
                <a:solidFill>
                  <a:schemeClr val="bg1"/>
                </a:solidFill>
              </a:rPr>
              <a:t>退学：学生             组长             班长 </a:t>
            </a: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048713" name="文本框 19"/>
          <p:cNvSpPr txBox="1"/>
          <p:nvPr/>
        </p:nvSpPr>
        <p:spPr>
          <a:xfrm>
            <a:off x="3835400" y="3178175"/>
            <a:ext cx="1960880" cy="35814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lang="zh-CN">
                <a:solidFill>
                  <a:schemeClr val="bg1"/>
                </a:solidFill>
              </a:rPr>
              <a:t>置换：</a:t>
            </a:r>
            <a:r>
              <a:rPr altLang="zh-CN" lang="en-US">
                <a:solidFill>
                  <a:schemeClr val="bg1"/>
                </a:solidFill>
              </a:rPr>
              <a:t>36600</a:t>
            </a:r>
            <a:r>
              <a:rPr altLang="en-US" lang="zh-CN">
                <a:solidFill>
                  <a:schemeClr val="bg1"/>
                </a:solidFill>
              </a:rPr>
              <a:t>元。</a:t>
            </a: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048714" name="右箭头 20"/>
          <p:cNvSpPr/>
          <p:nvPr/>
        </p:nvSpPr>
        <p:spPr>
          <a:xfrm>
            <a:off x="5142865" y="3698240"/>
            <a:ext cx="507365" cy="172085"/>
          </a:xfrm>
          <a:prstGeom prst="right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15" name="右箭头 21"/>
          <p:cNvSpPr/>
          <p:nvPr/>
        </p:nvSpPr>
        <p:spPr>
          <a:xfrm>
            <a:off x="6265545" y="3700780"/>
            <a:ext cx="507365" cy="172085"/>
          </a:xfrm>
          <a:prstGeom prst="right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16" name="上箭头 24"/>
          <p:cNvSpPr/>
          <p:nvPr/>
        </p:nvSpPr>
        <p:spPr>
          <a:xfrm>
            <a:off x="7398385" y="3193415"/>
            <a:ext cx="159385" cy="60261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206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537190" y="6074410"/>
            <a:ext cx="1214120" cy="521335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1048717" name="文本框 26"/>
          <p:cNvSpPr txBox="1"/>
          <p:nvPr/>
        </p:nvSpPr>
        <p:spPr>
          <a:xfrm>
            <a:off x="7147560" y="2825750"/>
            <a:ext cx="2659379" cy="624841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lang="zh-CN">
                <a:solidFill>
                  <a:schemeClr val="bg1"/>
                </a:solidFill>
              </a:rPr>
              <a:t>退学：</a:t>
            </a:r>
            <a:r>
              <a:rPr altLang="zh-CN" lang="en-US">
                <a:solidFill>
                  <a:schemeClr val="bg1"/>
                </a:solidFill>
              </a:rPr>
              <a:t>37800</a:t>
            </a:r>
            <a:r>
              <a:rPr altLang="en-US" lang="zh-CN">
                <a:solidFill>
                  <a:schemeClr val="bg1"/>
                </a:solidFill>
              </a:rPr>
              <a:t>元</a:t>
            </a:r>
            <a:r>
              <a:rPr altLang="zh-CN" lang="en-US">
                <a:solidFill>
                  <a:schemeClr val="bg1"/>
                </a:solidFill>
              </a:rPr>
              <a:t>-36600</a:t>
            </a:r>
            <a:r>
              <a:rPr altLang="en-US" lang="zh-CN">
                <a:solidFill>
                  <a:schemeClr val="bg1"/>
                </a:solidFill>
              </a:rPr>
              <a:t>元</a:t>
            </a:r>
            <a:endParaRPr altLang="en-US" lang="zh-CN">
              <a:solidFill>
                <a:schemeClr val="bg1"/>
              </a:solidFill>
            </a:endParaRPr>
          </a:p>
          <a:p>
            <a:r>
              <a:rPr altLang="en-US" lang="zh-CN">
                <a:solidFill>
                  <a:schemeClr val="bg1"/>
                </a:solidFill>
              </a:rPr>
              <a:t>             </a:t>
            </a:r>
            <a:r>
              <a:rPr altLang="zh-CN" lang="en-US">
                <a:solidFill>
                  <a:schemeClr val="bg1"/>
                </a:solidFill>
              </a:rPr>
              <a:t>=1200</a:t>
            </a:r>
            <a:r>
              <a:rPr altLang="en-US" lang="zh-CN">
                <a:solidFill>
                  <a:schemeClr val="bg1"/>
                </a:solidFill>
              </a:rPr>
              <a:t>元</a:t>
            </a: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048718" name="文本框 27"/>
          <p:cNvSpPr txBox="1"/>
          <p:nvPr/>
        </p:nvSpPr>
        <p:spPr>
          <a:xfrm>
            <a:off x="8339455" y="2292350"/>
            <a:ext cx="1922780" cy="35814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lang="en-US">
                <a:solidFill>
                  <a:schemeClr val="bg1"/>
                </a:solidFill>
              </a:rPr>
              <a:t>2000x9=18000</a:t>
            </a:r>
            <a:r>
              <a:rPr altLang="en-US" lang="zh-CN">
                <a:solidFill>
                  <a:schemeClr val="bg1"/>
                </a:solidFill>
              </a:rPr>
              <a:t>元</a:t>
            </a: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048719" name="文本框 28"/>
          <p:cNvSpPr txBox="1"/>
          <p:nvPr/>
        </p:nvSpPr>
        <p:spPr>
          <a:xfrm>
            <a:off x="8339455" y="2533650"/>
            <a:ext cx="1922780" cy="35814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lang="en-US">
                <a:solidFill>
                  <a:schemeClr val="bg1"/>
                </a:solidFill>
              </a:rPr>
              <a:t>2200x9=19800</a:t>
            </a:r>
            <a:r>
              <a:rPr altLang="en-US" lang="zh-CN">
                <a:solidFill>
                  <a:schemeClr val="bg1"/>
                </a:solidFill>
              </a:rPr>
              <a:t>元</a:t>
            </a: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048720" name="文本框 29"/>
          <p:cNvSpPr txBox="1"/>
          <p:nvPr/>
        </p:nvSpPr>
        <p:spPr>
          <a:xfrm>
            <a:off x="7837170" y="2315210"/>
            <a:ext cx="589280" cy="337185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600" lang="zh-CN">
                <a:solidFill>
                  <a:schemeClr val="bg1"/>
                </a:solidFill>
              </a:rPr>
              <a:t>组长</a:t>
            </a:r>
            <a:endParaRPr altLang="en-US" sz="1600" lang="zh-CN">
              <a:solidFill>
                <a:schemeClr val="bg1"/>
              </a:solidFill>
            </a:endParaRPr>
          </a:p>
        </p:txBody>
      </p:sp>
      <p:sp>
        <p:nvSpPr>
          <p:cNvPr id="1048721" name="文本框 30"/>
          <p:cNvSpPr txBox="1"/>
          <p:nvPr/>
        </p:nvSpPr>
        <p:spPr>
          <a:xfrm>
            <a:off x="7837170" y="2562860"/>
            <a:ext cx="589280" cy="337185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600" lang="zh-CN">
                <a:solidFill>
                  <a:schemeClr val="bg1"/>
                </a:solidFill>
              </a:rPr>
              <a:t>班长</a:t>
            </a:r>
            <a:endParaRPr altLang="en-US" sz="1600" lang="zh-CN">
              <a:solidFill>
                <a:schemeClr val="bg1"/>
              </a:solidFill>
            </a:endParaRPr>
          </a:p>
        </p:txBody>
      </p:sp>
      <p:sp>
        <p:nvSpPr>
          <p:cNvPr id="1048722" name="文本框 31"/>
          <p:cNvSpPr txBox="1"/>
          <p:nvPr/>
        </p:nvSpPr>
        <p:spPr>
          <a:xfrm>
            <a:off x="3835400" y="4312285"/>
            <a:ext cx="10972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lang="zh-CN">
                <a:solidFill>
                  <a:schemeClr val="bg1"/>
                </a:solidFill>
              </a:rPr>
              <a:t>一阶段：</a:t>
            </a: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048723" name="文本框 32"/>
          <p:cNvSpPr txBox="1"/>
          <p:nvPr/>
        </p:nvSpPr>
        <p:spPr>
          <a:xfrm>
            <a:off x="4069080" y="4313555"/>
            <a:ext cx="5579745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lang="en-US">
                <a:solidFill>
                  <a:schemeClr val="bg1"/>
                </a:solidFill>
              </a:rPr>
              <a:t>             </a:t>
            </a:r>
            <a:r>
              <a:rPr altLang="en-US" lang="zh-CN">
                <a:solidFill>
                  <a:schemeClr val="bg1"/>
                </a:solidFill>
              </a:rPr>
              <a:t>学生             组长             班长            老师</a:t>
            </a:r>
            <a:r>
              <a:rPr altLang="en-US" lang="zh-CN">
                <a:solidFill>
                  <a:schemeClr val="bg1"/>
                </a:solidFill>
              </a:rPr>
              <a:t>。</a:t>
            </a: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048724" name="右箭头 33"/>
          <p:cNvSpPr/>
          <p:nvPr/>
        </p:nvSpPr>
        <p:spPr>
          <a:xfrm>
            <a:off x="5376545" y="4429760"/>
            <a:ext cx="507365" cy="172085"/>
          </a:xfrm>
          <a:prstGeom prst="right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25" name="右箭头 34"/>
          <p:cNvSpPr/>
          <p:nvPr/>
        </p:nvSpPr>
        <p:spPr>
          <a:xfrm>
            <a:off x="6499225" y="4432300"/>
            <a:ext cx="507365" cy="172085"/>
          </a:xfrm>
          <a:prstGeom prst="right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26" name="右箭头 35"/>
          <p:cNvSpPr/>
          <p:nvPr/>
        </p:nvSpPr>
        <p:spPr>
          <a:xfrm>
            <a:off x="7613015" y="4434840"/>
            <a:ext cx="507365" cy="172085"/>
          </a:xfrm>
          <a:prstGeom prst="right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27" name="上箭头 38"/>
          <p:cNvSpPr/>
          <p:nvPr/>
        </p:nvSpPr>
        <p:spPr>
          <a:xfrm>
            <a:off x="8743315" y="3942715"/>
            <a:ext cx="159385" cy="60261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28" name="文本框 40"/>
          <p:cNvSpPr txBox="1"/>
          <p:nvPr/>
        </p:nvSpPr>
        <p:spPr>
          <a:xfrm>
            <a:off x="8550910" y="3624580"/>
            <a:ext cx="1922779" cy="33274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600" lang="zh-CN">
                <a:solidFill>
                  <a:schemeClr val="bg1"/>
                </a:solidFill>
              </a:rPr>
              <a:t>退休：</a:t>
            </a:r>
            <a:r>
              <a:rPr altLang="zh-CN" sz="1600" lang="en-US">
                <a:solidFill>
                  <a:schemeClr val="bg1"/>
                </a:solidFill>
              </a:rPr>
              <a:t>25w</a:t>
            </a:r>
            <a:r>
              <a:rPr altLang="en-US" sz="1600" lang="zh-CN">
                <a:solidFill>
                  <a:schemeClr val="bg1"/>
                </a:solidFill>
              </a:rPr>
              <a:t>或</a:t>
            </a:r>
            <a:r>
              <a:rPr altLang="zh-CN" sz="1600" lang="en-US">
                <a:solidFill>
                  <a:schemeClr val="bg1"/>
                </a:solidFill>
              </a:rPr>
              <a:t>N25W</a:t>
            </a:r>
            <a:endParaRPr altLang="zh-CN" sz="1600" lang="en-US">
              <a:solidFill>
                <a:schemeClr val="bg1"/>
              </a:solidFill>
            </a:endParaRPr>
          </a:p>
        </p:txBody>
      </p:sp>
      <p:sp>
        <p:nvSpPr>
          <p:cNvPr id="1048729" name="文本框 41"/>
          <p:cNvSpPr txBox="1"/>
          <p:nvPr/>
        </p:nvSpPr>
        <p:spPr>
          <a:xfrm>
            <a:off x="3812540" y="4682490"/>
            <a:ext cx="5241925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lang="zh-CN">
                <a:solidFill>
                  <a:schemeClr val="bg1"/>
                </a:solidFill>
              </a:rPr>
              <a:t>二阶段：志愿者入    </a:t>
            </a:r>
            <a:r>
              <a:rPr altLang="zh-CN" lang="en-US">
                <a:solidFill>
                  <a:schemeClr val="bg1"/>
                </a:solidFill>
              </a:rPr>
              <a:t>6W/</a:t>
            </a:r>
            <a:r>
              <a:rPr altLang="en-US" lang="zh-CN">
                <a:solidFill>
                  <a:schemeClr val="bg1"/>
                </a:solidFill>
              </a:rPr>
              <a:t>出</a:t>
            </a:r>
            <a:r>
              <a:rPr altLang="zh-CN" lang="en-US">
                <a:solidFill>
                  <a:schemeClr val="bg1"/>
                </a:solidFill>
              </a:rPr>
              <a:t>202</a:t>
            </a:r>
            <a:r>
              <a:rPr altLang="en-US" lang="zh-CN">
                <a:solidFill>
                  <a:schemeClr val="bg1"/>
                </a:solidFill>
              </a:rPr>
              <a:t>万  或  </a:t>
            </a:r>
            <a:r>
              <a:rPr altLang="zh-CN" lang="en-US">
                <a:solidFill>
                  <a:schemeClr val="bg1"/>
                </a:solidFill>
              </a:rPr>
              <a:t>N  </a:t>
            </a:r>
            <a:r>
              <a:rPr altLang="en-US" lang="zh-CN">
                <a:solidFill>
                  <a:schemeClr val="bg1"/>
                </a:solidFill>
              </a:rPr>
              <a:t>个  </a:t>
            </a:r>
            <a:r>
              <a:rPr altLang="zh-CN" lang="en-US">
                <a:solidFill>
                  <a:schemeClr val="bg1"/>
                </a:solidFill>
              </a:rPr>
              <a:t>202W</a:t>
            </a:r>
            <a:endParaRPr altLang="zh-CN" lang="en-US">
              <a:solidFill>
                <a:schemeClr val="bg1"/>
              </a:solidFill>
            </a:endParaRPr>
          </a:p>
        </p:txBody>
      </p:sp>
      <p:sp>
        <p:nvSpPr>
          <p:cNvPr id="1048730" name="文本框 42"/>
          <p:cNvSpPr txBox="1"/>
          <p:nvPr/>
        </p:nvSpPr>
        <p:spPr>
          <a:xfrm>
            <a:off x="3815080" y="5031740"/>
            <a:ext cx="6455410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lang="zh-CN">
                <a:solidFill>
                  <a:schemeClr val="bg1"/>
                </a:solidFill>
              </a:rPr>
              <a:t>三阶段：志愿者入    </a:t>
            </a:r>
            <a:r>
              <a:rPr altLang="zh-CN" lang="en-US">
                <a:solidFill>
                  <a:schemeClr val="bg1"/>
                </a:solidFill>
              </a:rPr>
              <a:t>30W/</a:t>
            </a:r>
            <a:r>
              <a:rPr altLang="en-US" lang="zh-CN">
                <a:solidFill>
                  <a:schemeClr val="bg1"/>
                </a:solidFill>
              </a:rPr>
              <a:t>出</a:t>
            </a:r>
            <a:r>
              <a:rPr altLang="zh-CN" lang="en-US">
                <a:solidFill>
                  <a:schemeClr val="bg1"/>
                </a:solidFill>
              </a:rPr>
              <a:t>1314</a:t>
            </a:r>
            <a:r>
              <a:rPr altLang="en-US" lang="zh-CN">
                <a:solidFill>
                  <a:schemeClr val="bg1"/>
                </a:solidFill>
              </a:rPr>
              <a:t>万  或  </a:t>
            </a:r>
            <a:r>
              <a:rPr altLang="zh-CN" lang="en-US">
                <a:solidFill>
                  <a:schemeClr val="bg1"/>
                </a:solidFill>
              </a:rPr>
              <a:t>N  </a:t>
            </a:r>
            <a:r>
              <a:rPr altLang="en-US" lang="zh-CN">
                <a:solidFill>
                  <a:schemeClr val="bg1"/>
                </a:solidFill>
              </a:rPr>
              <a:t>个  </a:t>
            </a:r>
            <a:r>
              <a:rPr altLang="zh-CN" lang="en-US">
                <a:solidFill>
                  <a:schemeClr val="bg1"/>
                </a:solidFill>
              </a:rPr>
              <a:t>1314</a:t>
            </a:r>
            <a:r>
              <a:rPr altLang="zh-CN" lang="en-US">
                <a:solidFill>
                  <a:schemeClr val="bg1"/>
                </a:solidFill>
              </a:rPr>
              <a:t>W</a:t>
            </a:r>
            <a:endParaRPr altLang="zh-CN"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209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2"/>
                                        <p:tgtEl>
                                          <p:spTgt spid="209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04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04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04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04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048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1048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9">
                      <p:stCondLst>
                        <p:cond delay="indefinite"/>
                      </p:stCondLst>
                      <p:childTnLst>
                        <p:par>
                          <p:cTn fill="hold" id="5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1048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104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>
                      <p:stCondLst>
                        <p:cond delay="indefinite"/>
                      </p:stCondLst>
                      <p:childTnLst>
                        <p:par>
                          <p:cTn fill="hold" id="5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1048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1048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>
                      <p:stCondLst>
                        <p:cond delay="indefinite"/>
                      </p:stCondLst>
                      <p:childTnLst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7">
                      <p:stCondLst>
                        <p:cond delay="indefinite"/>
                      </p:stCondLst>
                      <p:childTnLst>
                        <p:par>
                          <p:cTn fill="hold" id="6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1"/>
                                        <p:tgtEl>
                                          <p:spTgt spid="1048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1048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3">
                      <p:stCondLst>
                        <p:cond delay="indefinite"/>
                      </p:stCondLst>
                      <p:childTnLst>
                        <p:par>
                          <p:cTn fill="hold" id="7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7"/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9">
                      <p:stCondLst>
                        <p:cond delay="indefinite"/>
                      </p:stCondLst>
                      <p:childTnLst>
                        <p:par>
                          <p:cTn fill="hold" id="8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3"/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4"/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5">
                      <p:stCondLst>
                        <p:cond delay="indefinite"/>
                      </p:stCondLst>
                      <p:childTnLst>
                        <p:par>
                          <p:cTn fill="hold" id="8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9"/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0"/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1">
                      <p:stCondLst>
                        <p:cond delay="indefinite"/>
                      </p:stCondLst>
                      <p:childTnLst>
                        <p:par>
                          <p:cTn fill="hold" id="9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5"/>
                                        <p:tgtEl>
                                          <p:spTgt spid="1048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6"/>
                                        <p:tgtEl>
                                          <p:spTgt spid="1048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7">
                      <p:stCondLst>
                        <p:cond delay="indefinite"/>
                      </p:stCondLst>
                      <p:childTnLst>
                        <p:par>
                          <p:cTn fill="hold" id="9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1"/>
                                        <p:tgtEl>
                                          <p:spTgt spid="1048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2"/>
                                        <p:tgtEl>
                                          <p:spTgt spid="1048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3">
                      <p:stCondLst>
                        <p:cond delay="indefinite"/>
                      </p:stCondLst>
                      <p:childTnLst>
                        <p:par>
                          <p:cTn fill="hold" id="10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7"/>
                                        <p:tgtEl>
                                          <p:spTgt spid="1048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8"/>
                                        <p:tgtEl>
                                          <p:spTgt spid="1048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9">
                      <p:stCondLst>
                        <p:cond delay="indefinite"/>
                      </p:stCondLst>
                      <p:childTnLst>
                        <p:par>
                          <p:cTn fill="hold" id="1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3"/>
                                        <p:tgtEl>
                                          <p:spTgt spid="1048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4"/>
                                        <p:tgtEl>
                                          <p:spTgt spid="1048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5">
                      <p:stCondLst>
                        <p:cond delay="indefinite"/>
                      </p:stCondLst>
                      <p:childTnLst>
                        <p:par>
                          <p:cTn fill="hold" id="1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9"/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0"/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1">
                      <p:stCondLst>
                        <p:cond delay="indefinite"/>
                      </p:stCondLst>
                      <p:childTnLst>
                        <p:par>
                          <p:cTn fill="hold" id="1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5"/>
                                        <p:tgtEl>
                                          <p:spTgt spid="1048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6"/>
                                        <p:tgtEl>
                                          <p:spTgt spid="1048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7">
                      <p:stCondLst>
                        <p:cond delay="indefinite"/>
                      </p:stCondLst>
                      <p:childTnLst>
                        <p:par>
                          <p:cTn fill="hold" id="12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1"/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2"/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3">
                      <p:stCondLst>
                        <p:cond delay="indefinite"/>
                      </p:stCondLst>
                      <p:childTnLst>
                        <p:par>
                          <p:cTn fill="hold" id="1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7"/>
                                        <p:tgtEl>
                                          <p:spTgt spid="1048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8"/>
                                        <p:tgtEl>
                                          <p:spTgt spid="1048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9">
                      <p:stCondLst>
                        <p:cond delay="indefinite"/>
                      </p:stCondLst>
                      <p:childTnLst>
                        <p:par>
                          <p:cTn fill="hold" id="14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3"/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4"/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7"/>
                                        <p:tgtEl>
                                          <p:spTgt spid="1048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8"/>
                                        <p:tgtEl>
                                          <p:spTgt spid="1048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9">
                      <p:stCondLst>
                        <p:cond delay="indefinite"/>
                      </p:stCondLst>
                      <p:childTnLst>
                        <p:par>
                          <p:cTn fill="hold" id="15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3"/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4"/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5">
                      <p:stCondLst>
                        <p:cond delay="indefinite"/>
                      </p:stCondLst>
                      <p:childTnLst>
                        <p:par>
                          <p:cTn fill="hold" id="15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9"/>
                                        <p:tgtEl>
                                          <p:spTgt spid="1048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0"/>
                                        <p:tgtEl>
                                          <p:spTgt spid="1048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1">
                      <p:stCondLst>
                        <p:cond delay="indefinite"/>
                      </p:stCondLst>
                      <p:childTnLst>
                        <p:par>
                          <p:cTn fill="hold" id="16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5"/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6"/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7">
                      <p:stCondLst>
                        <p:cond delay="indefinite"/>
                      </p:stCondLst>
                      <p:childTnLst>
                        <p:par>
                          <p:cTn fill="hold" id="16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1"/>
                                        <p:tgtEl>
                                          <p:spTgt spid="1048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2"/>
                                        <p:tgtEl>
                                          <p:spTgt spid="1048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3">
                      <p:stCondLst>
                        <p:cond delay="indefinite"/>
                      </p:stCondLst>
                      <p:childTnLst>
                        <p:par>
                          <p:cTn fill="hold" id="17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7"/>
                                        <p:tgtEl>
                                          <p:spTgt spid="1048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8"/>
                                        <p:tgtEl>
                                          <p:spTgt spid="1048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9">
                      <p:stCondLst>
                        <p:cond delay="indefinite"/>
                      </p:stCondLst>
                      <p:childTnLst>
                        <p:par>
                          <p:cTn fill="hold" id="18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3"/>
                                        <p:tgtEl>
                                          <p:spTgt spid="1048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4"/>
                                        <p:tgtEl>
                                          <p:spTgt spid="1048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5">
                      <p:stCondLst>
                        <p:cond delay="indefinite"/>
                      </p:stCondLst>
                      <p:childTnLst>
                        <p:par>
                          <p:cTn fill="hold" id="18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9"/>
                                        <p:tgtEl>
                                          <p:spTgt spid="1048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0"/>
                                        <p:tgtEl>
                                          <p:spTgt spid="1048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1" grpId="0"/>
      <p:bldP spid="1048701" grpId="1"/>
      <p:bldP spid="1048702" grpId="0"/>
      <p:bldP spid="1048702" grpId="1"/>
      <p:bldP spid="1048703" grpId="0"/>
      <p:bldP spid="1048703" grpId="1"/>
      <p:bldP spid="1048705" grpId="0"/>
      <p:bldP spid="1048705" grpId="1"/>
      <p:bldP spid="1048706" grpId="0"/>
      <p:bldP spid="1048706" grpId="1"/>
      <p:bldP spid="1048707" grpId="0"/>
      <p:bldP spid="1048707" grpId="1"/>
      <p:bldP spid="1048708" grpId="0"/>
      <p:bldP spid="1048708" grpId="1"/>
      <p:bldP spid="1048709" grpId="0"/>
      <p:bldP spid="1048709" grpId="1"/>
      <p:bldP spid="1048704" grpId="0"/>
      <p:bldP spid="1048704" grpId="1"/>
      <p:bldP spid="1048710" grpId="0"/>
      <p:bldP spid="1048710" grpId="1"/>
      <p:bldP spid="1048711" grpId="0"/>
      <p:bldP spid="1048711" grpId="1"/>
      <p:bldP spid="1048713" grpId="0"/>
      <p:bldP spid="1048713" grpId="1"/>
      <p:bldP spid="1048712" grpId="0"/>
      <p:bldP spid="1048712" grpId="1"/>
      <p:bldP spid="1048714" grpId="0" bldLvl="0" animBg="1"/>
      <p:bldP spid="1048714" grpId="1" animBg="1"/>
      <p:bldP spid="1048715" grpId="0" bldLvl="0" animBg="1"/>
      <p:bldP spid="1048715" grpId="1" animBg="1"/>
      <p:bldP spid="1048716" grpId="0" bldLvl="0" animBg="1"/>
      <p:bldP spid="1048716" grpId="1" animBg="1"/>
      <p:bldP spid="1048720" grpId="0"/>
      <p:bldP spid="1048720" grpId="1"/>
      <p:bldP spid="1048718" grpId="0"/>
      <p:bldP spid="1048718" grpId="1"/>
      <p:bldP spid="1048721" grpId="0"/>
      <p:bldP spid="1048721" grpId="1"/>
      <p:bldP spid="1048719" grpId="0"/>
      <p:bldP spid="1048719" grpId="1"/>
      <p:bldP spid="1048717" grpId="0"/>
      <p:bldP spid="1048717" grpId="1"/>
      <p:bldP spid="1048723" grpId="0"/>
      <p:bldP spid="1048722" grpId="0"/>
      <p:bldP spid="1048723" grpId="1"/>
      <p:bldP spid="1048722" grpId="1"/>
      <p:bldP spid="1048724" grpId="0" bldLvl="0" animBg="1"/>
      <p:bldP spid="1048724" grpId="1" animBg="1"/>
      <p:bldP spid="1048725" grpId="0" bldLvl="0" animBg="1"/>
      <p:bldP spid="1048725" grpId="1" animBg="1"/>
      <p:bldP spid="1048726" grpId="0" bldLvl="0" animBg="1"/>
      <p:bldP spid="1048726" grpId="1" animBg="1"/>
      <p:bldP spid="1048727" grpId="0" bldLvl="0" animBg="1"/>
      <p:bldP spid="1048727" grpId="1" animBg="1"/>
      <p:bldP spid="1048728" grpId="0"/>
      <p:bldP spid="1048728" grpId="1"/>
      <p:bldP spid="1048729" grpId="0"/>
      <p:bldP spid="1048729" grpId="1"/>
      <p:bldP spid="1048730" grpId="0"/>
      <p:bldP spid="104873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8" name=""/>
        <p:cNvGrpSpPr/>
        <p:nvPr/>
      </p:nvGrpSpPr>
      <p:grpSpPr>
        <a:xfrm/>
      </p:grpSpPr>
      <p:sp>
        <p:nvSpPr>
          <p:cNvPr id="1048731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en-US" lang="zh-CN"/>
          </a:p>
        </p:txBody>
      </p:sp>
      <p:pic>
        <p:nvPicPr>
          <p:cNvPr id="2097207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2700" y="3933190"/>
            <a:ext cx="12202160" cy="2907030"/>
          </a:xfrm>
          <a:prstGeom prst="rect"/>
        </p:spPr>
      </p:pic>
      <p:sp>
        <p:nvSpPr>
          <p:cNvPr id="1048732" name="文本框 5"/>
          <p:cNvSpPr txBox="1"/>
          <p:nvPr/>
        </p:nvSpPr>
        <p:spPr>
          <a:xfrm>
            <a:off x="3759200" y="280035"/>
            <a:ext cx="4414520" cy="583565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</a:rPr>
              <a:t>AI</a:t>
            </a:r>
            <a:r>
              <a:rPr altLang="en-US" sz="3200" lang="zh-CN">
                <a:solidFill>
                  <a:srgbClr val="FFFF00"/>
                </a:solidFill>
              </a:rPr>
              <a:t>数字康养     时代真好</a:t>
            </a:r>
            <a:endParaRPr altLang="en-US" sz="3200" lang="zh-CN">
              <a:solidFill>
                <a:srgbClr val="FFFF00"/>
              </a:solidFill>
            </a:endParaRPr>
          </a:p>
        </p:txBody>
      </p:sp>
      <p:sp>
        <p:nvSpPr>
          <p:cNvPr id="1048733" name="文本框 6"/>
          <p:cNvSpPr txBox="1"/>
          <p:nvPr/>
        </p:nvSpPr>
        <p:spPr>
          <a:xfrm>
            <a:off x="614045" y="824230"/>
            <a:ext cx="1960880" cy="306705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400" lang="zh-CN">
                <a:solidFill>
                  <a:schemeClr val="bg2"/>
                </a:solidFill>
              </a:rPr>
              <a:t>全龄康养旅居发展中心</a:t>
            </a:r>
            <a:endParaRPr altLang="en-US" sz="1400" lang="zh-CN">
              <a:solidFill>
                <a:schemeClr val="bg2"/>
              </a:solidFill>
            </a:endParaRPr>
          </a:p>
        </p:txBody>
      </p:sp>
      <p:sp>
        <p:nvSpPr>
          <p:cNvPr id="1048734" name="文本框 7"/>
          <p:cNvSpPr txBox="1"/>
          <p:nvPr/>
        </p:nvSpPr>
        <p:spPr>
          <a:xfrm>
            <a:off x="4128135" y="4149090"/>
            <a:ext cx="932179" cy="35814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lang="en-US">
                <a:solidFill>
                  <a:schemeClr val="bg1"/>
                </a:solidFill>
              </a:rPr>
              <a:t>2000x3</a:t>
            </a:r>
            <a:endParaRPr altLang="zh-CN" b="1" lang="en-US">
              <a:solidFill>
                <a:schemeClr val="bg1"/>
              </a:solidFill>
            </a:endParaRPr>
          </a:p>
        </p:txBody>
      </p:sp>
      <p:pic>
        <p:nvPicPr>
          <p:cNvPr id="2097208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792460" y="6278245"/>
            <a:ext cx="1214120" cy="521335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1048735" name="文本框 43"/>
          <p:cNvSpPr txBox="1"/>
          <p:nvPr/>
        </p:nvSpPr>
        <p:spPr>
          <a:xfrm>
            <a:off x="8579485" y="2586990"/>
            <a:ext cx="2583179" cy="57404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600" lang="zh-CN">
                <a:solidFill>
                  <a:srgbClr val="00B050"/>
                </a:solidFill>
              </a:rPr>
              <a:t>其中</a:t>
            </a:r>
            <a:r>
              <a:rPr altLang="zh-CN" sz="1600" lang="en-US">
                <a:solidFill>
                  <a:srgbClr val="00B050"/>
                </a:solidFill>
              </a:rPr>
              <a:t>6400</a:t>
            </a:r>
            <a:r>
              <a:rPr altLang="en-US" sz="1600" lang="zh-CN">
                <a:solidFill>
                  <a:srgbClr val="00B050"/>
                </a:solidFill>
              </a:rPr>
              <a:t>元到二阶段排队</a:t>
            </a:r>
            <a:endParaRPr altLang="en-US" sz="1600" lang="zh-CN">
              <a:solidFill>
                <a:srgbClr val="00B050"/>
              </a:solidFill>
            </a:endParaRPr>
          </a:p>
          <a:p>
            <a:r>
              <a:rPr altLang="en-US" sz="1600" lang="zh-CN">
                <a:solidFill>
                  <a:srgbClr val="00B050"/>
                </a:solidFill>
              </a:rPr>
              <a:t>实际老师每单留下</a:t>
            </a:r>
            <a:r>
              <a:rPr altLang="zh-CN" sz="1600" lang="en-US">
                <a:solidFill>
                  <a:srgbClr val="00B050"/>
                </a:solidFill>
              </a:rPr>
              <a:t>22000</a:t>
            </a:r>
            <a:r>
              <a:rPr altLang="en-US" sz="1600" lang="zh-CN">
                <a:solidFill>
                  <a:srgbClr val="00B050"/>
                </a:solidFill>
              </a:rPr>
              <a:t>元</a:t>
            </a:r>
            <a:endParaRPr altLang="en-US" sz="1600" lang="zh-CN">
              <a:solidFill>
                <a:srgbClr val="00B050"/>
              </a:solidFill>
            </a:endParaRPr>
          </a:p>
        </p:txBody>
      </p:sp>
      <p:pic>
        <p:nvPicPr>
          <p:cNvPr id="2097209" name="图片 45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 flipH="1">
            <a:off x="2649220" y="3768725"/>
            <a:ext cx="521970" cy="484505"/>
          </a:xfrm>
          <a:prstGeom prst="rect"/>
        </p:spPr>
      </p:pic>
      <p:pic>
        <p:nvPicPr>
          <p:cNvPr id="2097210" name="图片 48" descr="A111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4128135" y="3125470"/>
            <a:ext cx="692150" cy="447675"/>
          </a:xfrm>
          <a:prstGeom prst="rect"/>
        </p:spPr>
      </p:pic>
      <p:pic>
        <p:nvPicPr>
          <p:cNvPr id="2097211" name="图片 4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5788025" y="2437130"/>
            <a:ext cx="692150" cy="447675"/>
          </a:xfrm>
          <a:prstGeom prst="rect"/>
        </p:spPr>
      </p:pic>
      <p:sp>
        <p:nvSpPr>
          <p:cNvPr id="1048736" name="同侧圆角矩形 50"/>
          <p:cNvSpPr/>
          <p:nvPr/>
        </p:nvSpPr>
        <p:spPr>
          <a:xfrm>
            <a:off x="2094230" y="4606290"/>
            <a:ext cx="1561465" cy="122555"/>
          </a:xfrm>
          <a:prstGeom prst="round2SameRect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37" name="同侧圆角矩形 51"/>
          <p:cNvSpPr/>
          <p:nvPr/>
        </p:nvSpPr>
        <p:spPr>
          <a:xfrm>
            <a:off x="3693795" y="3904615"/>
            <a:ext cx="1561465" cy="123825"/>
          </a:xfrm>
          <a:prstGeom prst="round2SameRect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38" name="同侧圆角矩形 52"/>
          <p:cNvSpPr/>
          <p:nvPr/>
        </p:nvSpPr>
        <p:spPr>
          <a:xfrm>
            <a:off x="5344160" y="3211830"/>
            <a:ext cx="1561465" cy="113665"/>
          </a:xfrm>
          <a:prstGeom prst="round2SameRect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212" name="图片 54" descr="A111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>
            <a:off x="7390765" y="1673225"/>
            <a:ext cx="692150" cy="447675"/>
          </a:xfrm>
          <a:prstGeom prst="rect"/>
        </p:spPr>
      </p:pic>
      <p:sp>
        <p:nvSpPr>
          <p:cNvPr id="1048739" name="上箭头 24"/>
          <p:cNvSpPr/>
          <p:nvPr/>
        </p:nvSpPr>
        <p:spPr>
          <a:xfrm flipH="1">
            <a:off x="3582035" y="4032250"/>
            <a:ext cx="318135" cy="60261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40" name="上箭头 1"/>
          <p:cNvSpPr/>
          <p:nvPr/>
        </p:nvSpPr>
        <p:spPr>
          <a:xfrm flipH="1">
            <a:off x="5182235" y="3330575"/>
            <a:ext cx="318135" cy="60261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41" name="上箭头 3"/>
          <p:cNvSpPr/>
          <p:nvPr/>
        </p:nvSpPr>
        <p:spPr>
          <a:xfrm flipH="1">
            <a:off x="6825615" y="2618105"/>
            <a:ext cx="318135" cy="60261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42" name="文本框 8"/>
          <p:cNvSpPr txBox="1"/>
          <p:nvPr/>
        </p:nvSpPr>
        <p:spPr>
          <a:xfrm>
            <a:off x="4154170" y="354711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743" name="文本框 9"/>
          <p:cNvSpPr txBox="1"/>
          <p:nvPr/>
        </p:nvSpPr>
        <p:spPr>
          <a:xfrm>
            <a:off x="2554605" y="425323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学生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744" name="文本框 10"/>
          <p:cNvSpPr txBox="1"/>
          <p:nvPr/>
        </p:nvSpPr>
        <p:spPr>
          <a:xfrm>
            <a:off x="5840095" y="288480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班长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745" name="文本框 11"/>
          <p:cNvSpPr txBox="1"/>
          <p:nvPr/>
        </p:nvSpPr>
        <p:spPr>
          <a:xfrm>
            <a:off x="7360920" y="212090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老师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746" name="上箭头 12"/>
          <p:cNvSpPr/>
          <p:nvPr/>
        </p:nvSpPr>
        <p:spPr>
          <a:xfrm rot="2880000" flipH="1">
            <a:off x="8902065" y="1335405"/>
            <a:ext cx="242570" cy="141922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47" name="文本框 14"/>
          <p:cNvSpPr txBox="1"/>
          <p:nvPr/>
        </p:nvSpPr>
        <p:spPr>
          <a:xfrm>
            <a:off x="9464675" y="1264285"/>
            <a:ext cx="75565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退休</a:t>
            </a:r>
            <a:r>
              <a:rPr altLang="zh-CN" b="1" lang="en-US">
                <a:solidFill>
                  <a:schemeClr val="bg1"/>
                </a:solidFill>
              </a:rPr>
              <a:t>1</a:t>
            </a:r>
            <a:endParaRPr altLang="zh-CN" b="1" lang="en-US">
              <a:solidFill>
                <a:schemeClr val="bg1"/>
              </a:solidFill>
            </a:endParaRPr>
          </a:p>
        </p:txBody>
      </p:sp>
      <p:sp>
        <p:nvSpPr>
          <p:cNvPr id="1048748" name="同侧圆角矩形 15"/>
          <p:cNvSpPr/>
          <p:nvPr/>
        </p:nvSpPr>
        <p:spPr>
          <a:xfrm>
            <a:off x="6955790" y="2473960"/>
            <a:ext cx="1561465" cy="113030"/>
          </a:xfrm>
          <a:prstGeom prst="round2SameRect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49" name="文本框 17"/>
          <p:cNvSpPr txBox="1"/>
          <p:nvPr/>
        </p:nvSpPr>
        <p:spPr>
          <a:xfrm>
            <a:off x="2027555" y="4755515"/>
            <a:ext cx="1732280" cy="35814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rgbClr val="00B050"/>
                </a:solidFill>
              </a:rPr>
              <a:t>暂存：</a:t>
            </a:r>
            <a:r>
              <a:rPr altLang="zh-CN" b="1" lang="en-US">
                <a:solidFill>
                  <a:schemeClr val="bg1"/>
                </a:solidFill>
              </a:rPr>
              <a:t>36600</a:t>
            </a:r>
            <a:r>
              <a:rPr altLang="en-US" b="1" lang="zh-CN">
                <a:solidFill>
                  <a:schemeClr val="bg1"/>
                </a:solidFill>
              </a:rPr>
              <a:t>元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750" name="文本框 18"/>
          <p:cNvSpPr txBox="1"/>
          <p:nvPr/>
        </p:nvSpPr>
        <p:spPr>
          <a:xfrm>
            <a:off x="817245" y="1480185"/>
            <a:ext cx="15544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三、分配方式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751" name="文本框 19"/>
          <p:cNvSpPr txBox="1"/>
          <p:nvPr/>
        </p:nvSpPr>
        <p:spPr>
          <a:xfrm>
            <a:off x="5768975" y="3330575"/>
            <a:ext cx="1074420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lang="en-US">
                <a:solidFill>
                  <a:schemeClr val="bg1"/>
                </a:solidFill>
              </a:rPr>
              <a:t>2200x1</a:t>
            </a:r>
            <a:endParaRPr altLang="zh-CN" b="1" lang="en-US">
              <a:solidFill>
                <a:schemeClr val="bg1"/>
              </a:solidFill>
            </a:endParaRPr>
          </a:p>
        </p:txBody>
      </p:sp>
      <p:sp>
        <p:nvSpPr>
          <p:cNvPr id="1048752" name="文本框 20"/>
          <p:cNvSpPr txBox="1"/>
          <p:nvPr/>
        </p:nvSpPr>
        <p:spPr>
          <a:xfrm>
            <a:off x="7390765" y="2632075"/>
            <a:ext cx="1126490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lang="en-US">
                <a:solidFill>
                  <a:schemeClr val="bg1"/>
                </a:solidFill>
              </a:rPr>
              <a:t>28400x1</a:t>
            </a:r>
            <a:endParaRPr altLang="zh-CN" b="1" lang="en-US">
              <a:solidFill>
                <a:schemeClr val="bg1"/>
              </a:solidFill>
            </a:endParaRPr>
          </a:p>
        </p:txBody>
      </p:sp>
      <p:sp>
        <p:nvSpPr>
          <p:cNvPr id="1048753" name="文本框 21"/>
          <p:cNvSpPr txBox="1"/>
          <p:nvPr/>
        </p:nvSpPr>
        <p:spPr>
          <a:xfrm>
            <a:off x="4181475" y="4754880"/>
            <a:ext cx="939165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lang="en-US">
                <a:solidFill>
                  <a:schemeClr val="bg1"/>
                </a:solidFill>
              </a:rPr>
              <a:t>-6000</a:t>
            </a:r>
            <a:endParaRPr altLang="zh-CN" b="1" lang="en-US">
              <a:solidFill>
                <a:schemeClr val="bg1"/>
              </a:solidFill>
            </a:endParaRPr>
          </a:p>
        </p:txBody>
      </p:sp>
      <p:sp>
        <p:nvSpPr>
          <p:cNvPr id="1048754" name="文本框 22"/>
          <p:cNvSpPr txBox="1"/>
          <p:nvPr/>
        </p:nvSpPr>
        <p:spPr>
          <a:xfrm>
            <a:off x="5786755" y="4719955"/>
            <a:ext cx="748030" cy="62484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lang="en-US">
                <a:solidFill>
                  <a:schemeClr val="bg1"/>
                </a:solidFill>
              </a:rPr>
              <a:t>-2200</a:t>
            </a:r>
            <a:endParaRPr altLang="zh-CN" b="1" lang="en-US">
              <a:solidFill>
                <a:schemeClr val="bg1"/>
              </a:solidFill>
            </a:endParaRPr>
          </a:p>
        </p:txBody>
      </p:sp>
      <p:sp>
        <p:nvSpPr>
          <p:cNvPr id="1048755" name="文本框 23"/>
          <p:cNvSpPr txBox="1"/>
          <p:nvPr/>
        </p:nvSpPr>
        <p:spPr>
          <a:xfrm>
            <a:off x="7383780" y="4719955"/>
            <a:ext cx="937895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lang="en-US">
                <a:solidFill>
                  <a:schemeClr val="bg1"/>
                </a:solidFill>
              </a:rPr>
              <a:t>-28400</a:t>
            </a:r>
            <a:endParaRPr altLang="zh-CN" b="1" lang="en-US">
              <a:solidFill>
                <a:schemeClr val="bg1"/>
              </a:solidFill>
            </a:endParaRPr>
          </a:p>
        </p:txBody>
      </p:sp>
      <p:sp>
        <p:nvSpPr>
          <p:cNvPr id="1048756" name="文本框 26"/>
          <p:cNvSpPr txBox="1"/>
          <p:nvPr/>
        </p:nvSpPr>
        <p:spPr>
          <a:xfrm>
            <a:off x="8237855" y="4711065"/>
            <a:ext cx="748030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lang="en-US">
                <a:solidFill>
                  <a:schemeClr val="bg1"/>
                </a:solidFill>
              </a:rPr>
              <a:t>=”0”</a:t>
            </a:r>
            <a:endParaRPr altLang="zh-CN" b="1" lang="en-US">
              <a:solidFill>
                <a:schemeClr val="bg1"/>
              </a:solidFill>
            </a:endParaRPr>
          </a:p>
        </p:txBody>
      </p:sp>
      <p:sp>
        <p:nvSpPr>
          <p:cNvPr id="1048757" name="文本框 27"/>
          <p:cNvSpPr txBox="1"/>
          <p:nvPr/>
        </p:nvSpPr>
        <p:spPr>
          <a:xfrm>
            <a:off x="8876030" y="4371975"/>
            <a:ext cx="1497965" cy="891540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lang="zh-CN">
                <a:solidFill>
                  <a:srgbClr val="00B050"/>
                </a:solidFill>
              </a:rPr>
              <a:t>没有沉淀</a:t>
            </a:r>
            <a:endParaRPr altLang="en-US" b="1" lang="zh-CN">
              <a:solidFill>
                <a:srgbClr val="00B050"/>
              </a:solidFill>
            </a:endParaRPr>
          </a:p>
          <a:p>
            <a:r>
              <a:rPr altLang="en-US" b="1" lang="zh-CN">
                <a:solidFill>
                  <a:srgbClr val="00B050"/>
                </a:solidFill>
              </a:rPr>
              <a:t>百分百分配</a:t>
            </a:r>
            <a:endParaRPr altLang="en-US" b="1" lang="zh-CN">
              <a:solidFill>
                <a:srgbClr val="00B050"/>
              </a:solidFill>
            </a:endParaRPr>
          </a:p>
          <a:p>
            <a:r>
              <a:rPr altLang="en-US" b="1" lang="zh-CN">
                <a:solidFill>
                  <a:srgbClr val="00B050"/>
                </a:solidFill>
              </a:rPr>
              <a:t>没有操控</a:t>
            </a:r>
            <a:endParaRPr altLang="en-US" b="1" lang="zh-CN">
              <a:solidFill>
                <a:srgbClr val="00B050"/>
              </a:solidFill>
            </a:endParaRPr>
          </a:p>
        </p:txBody>
      </p:sp>
      <p:sp>
        <p:nvSpPr>
          <p:cNvPr id="1048758" name="文本框 13"/>
          <p:cNvSpPr txBox="1"/>
          <p:nvPr/>
        </p:nvSpPr>
        <p:spPr>
          <a:xfrm>
            <a:off x="944245" y="2104390"/>
            <a:ext cx="1198880" cy="829945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600" lang="zh-CN">
                <a:solidFill>
                  <a:srgbClr val="00B050"/>
                </a:solidFill>
              </a:rPr>
              <a:t>没有领导者</a:t>
            </a:r>
            <a:endParaRPr altLang="en-US" sz="1600" lang="zh-CN">
              <a:solidFill>
                <a:srgbClr val="00B050"/>
              </a:solidFill>
            </a:endParaRPr>
          </a:p>
          <a:p>
            <a:r>
              <a:rPr altLang="en-US" sz="1600" lang="zh-CN">
                <a:solidFill>
                  <a:srgbClr val="00B050"/>
                </a:solidFill>
              </a:rPr>
              <a:t>没有公司</a:t>
            </a:r>
            <a:endParaRPr altLang="en-US" sz="1600" lang="zh-CN">
              <a:solidFill>
                <a:srgbClr val="00B050"/>
              </a:solidFill>
            </a:endParaRPr>
          </a:p>
          <a:p>
            <a:r>
              <a:rPr altLang="en-US" sz="1600" lang="zh-CN">
                <a:solidFill>
                  <a:srgbClr val="00B050"/>
                </a:solidFill>
              </a:rPr>
              <a:t>没有老板</a:t>
            </a:r>
            <a:endParaRPr altLang="en-US" sz="1600" lang="zh-CN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7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 fill="hold" id="7"/>
                                        <p:tgtEl>
                                          <p:spTgt spid="209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0" fill="hold" id="8"/>
                                        <p:tgtEl>
                                          <p:spTgt spid="209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3"/>
                                        <p:tgtEl>
                                          <p:spTgt spid="209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>
                      <p:stCondLst>
                        <p:cond delay="indefinite"/>
                      </p:stCondLst>
                      <p:childTnLst>
                        <p:par>
                          <p:cTn fill="hold" id="1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"/>
                                        <p:tgtEl>
                                          <p:spTgt spid="104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3"/>
                                        <p:tgtEl>
                                          <p:spTgt spid="104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>
                      <p:stCondLst>
                        <p:cond delay="indefinite"/>
                      </p:stCondLst>
                      <p:childTnLst>
                        <p:par>
                          <p:cTn fill="hold" id="2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8"/>
                                        <p:tgtEl>
                                          <p:spTgt spid="1048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>
                      <p:stCondLst>
                        <p:cond delay="indefinite"/>
                      </p:stCondLst>
                      <p:childTnLst>
                        <p:par>
                          <p:cTn fill="hold" id="3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3"/>
                                        <p:tgtEl>
                                          <p:spTgt spid="104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>
                      <p:stCondLst>
                        <p:cond delay="indefinite"/>
                      </p:stCondLst>
                      <p:childTnLst>
                        <p:par>
                          <p:cTn fill="hold" id="35">
                            <p:stCondLst>
                              <p:cond delay="0"/>
                            </p:stCondLst>
                            <p:childTnLst>
                              <p:par>
                                <p:cTn fill="hold" id="3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209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09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>
                      <p:stCondLst>
                        <p:cond delay="indefinite"/>
                      </p:stCondLst>
                      <p:childTnLst>
                        <p:par>
                          <p:cTn fill="hold" id="4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>
                      <p:stCondLst>
                        <p:cond delay="indefinite"/>
                      </p:stCondLst>
                      <p:childTnLst>
                        <p:par>
                          <p:cTn fill="hold" id="4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2">
                      <p:stCondLst>
                        <p:cond delay="indefinite"/>
                      </p:stCondLst>
                      <p:childTnLst>
                        <p:par>
                          <p:cTn fill="hold" id="53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>
                      <p:stCondLst>
                        <p:cond delay="indefinite"/>
                      </p:stCondLst>
                      <p:childTnLst>
                        <p:par>
                          <p:cTn fill="hold" id="59">
                            <p:stCondLst>
                              <p:cond delay="0"/>
                            </p:stCondLst>
                            <p:childTnLst>
                              <p:par>
                                <p:cTn fill="hold" id="6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209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209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4">
                      <p:stCondLst>
                        <p:cond delay="indefinite"/>
                      </p:stCondLst>
                      <p:childTnLst>
                        <p:par>
                          <p:cTn fill="hold" id="6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1048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1048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0">
                      <p:stCondLst>
                        <p:cond delay="indefinite"/>
                      </p:stCondLst>
                      <p:childTnLst>
                        <p:par>
                          <p:cTn fill="hold" id="7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5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6">
                      <p:stCondLst>
                        <p:cond delay="indefinite"/>
                      </p:stCondLst>
                      <p:childTnLst>
                        <p:par>
                          <p:cTn fill="hold" id="7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2">
                      <p:stCondLst>
                        <p:cond delay="indefinite"/>
                      </p:stCondLst>
                      <p:childTnLst>
                        <p:par>
                          <p:cTn fill="hold" id="83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7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8">
                      <p:stCondLst>
                        <p:cond delay="indefinite"/>
                      </p:stCondLst>
                      <p:childTnLst>
                        <p:par>
                          <p:cTn fill="hold" id="89">
                            <p:stCondLst>
                              <p:cond delay="0"/>
                            </p:stCondLst>
                            <p:childTnLst>
                              <p:par>
                                <p:cTn fill="hold" id="9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2097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3"/>
                                        <p:tgtEl>
                                          <p:spTgt spid="2097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4">
                      <p:stCondLst>
                        <p:cond delay="indefinite"/>
                      </p:stCondLst>
                      <p:childTnLst>
                        <p:par>
                          <p:cTn fill="hold" id="9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8"/>
                                        <p:tgtEl>
                                          <p:spTgt spid="1048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1048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0">
                      <p:stCondLst>
                        <p:cond delay="indefinite"/>
                      </p:stCondLst>
                      <p:childTnLst>
                        <p:par>
                          <p:cTn fill="hold" id="10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1048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5"/>
                                        <p:tgtEl>
                                          <p:spTgt spid="1048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6">
                      <p:stCondLst>
                        <p:cond delay="indefinite"/>
                      </p:stCondLst>
                      <p:childTnLst>
                        <p:par>
                          <p:cTn fill="hold" id="10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0"/>
                                        <p:tgtEl>
                                          <p:spTgt spid="1048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1"/>
                                        <p:tgtEl>
                                          <p:spTgt spid="1048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2">
                      <p:stCondLst>
                        <p:cond delay="indefinite"/>
                      </p:stCondLst>
                      <p:childTnLst>
                        <p:par>
                          <p:cTn fill="hold" id="113">
                            <p:stCondLst>
                              <p:cond delay="0"/>
                            </p:stCondLst>
                            <p:childTnLst>
                              <p:par>
                                <p:cTn fill="hold" id="11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6"/>
                                        <p:tgtEl>
                                          <p:spTgt spid="209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7"/>
                                        <p:tgtEl>
                                          <p:spTgt spid="209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8">
                      <p:stCondLst>
                        <p:cond delay="indefinite"/>
                      </p:stCondLst>
                      <p:childTnLst>
                        <p:par>
                          <p:cTn fill="hold" id="1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2"/>
                                        <p:tgtEl>
                                          <p:spTgt spid="1048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3"/>
                                        <p:tgtEl>
                                          <p:spTgt spid="1048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4">
                      <p:stCondLst>
                        <p:cond delay="indefinite"/>
                      </p:stCondLst>
                      <p:childTnLst>
                        <p:par>
                          <p:cTn fill="hold" id="12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8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9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0">
                      <p:stCondLst>
                        <p:cond delay="indefinite"/>
                      </p:stCondLst>
                      <p:childTnLst>
                        <p:par>
                          <p:cTn fill="hold" id="13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4"/>
                                        <p:tgtEl>
                                          <p:spTgt spid="1048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5"/>
                                        <p:tgtEl>
                                          <p:spTgt spid="1048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6">
                      <p:stCondLst>
                        <p:cond delay="indefinite"/>
                      </p:stCondLst>
                      <p:childTnLst>
                        <p:par>
                          <p:cTn fill="hold" id="13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0"/>
                                        <p:tgtEl>
                                          <p:spTgt spid="1048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1"/>
                                        <p:tgtEl>
                                          <p:spTgt spid="1048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2">
                      <p:stCondLst>
                        <p:cond delay="indefinite"/>
                      </p:stCondLst>
                      <p:childTnLst>
                        <p:par>
                          <p:cTn fill="hold" id="143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6"/>
                                        <p:tgtEl>
                                          <p:spTgt spid="1048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7"/>
                                        <p:tgtEl>
                                          <p:spTgt spid="104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8">
                      <p:stCondLst>
                        <p:cond delay="indefinite"/>
                      </p:stCondLst>
                      <p:childTnLst>
                        <p:par>
                          <p:cTn fill="hold" id="14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2"/>
                                        <p:tgtEl>
                                          <p:spTgt spid="1048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3"/>
                                        <p:tgtEl>
                                          <p:spTgt spid="1048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4">
                      <p:stCondLst>
                        <p:cond delay="indefinite"/>
                      </p:stCondLst>
                      <p:childTnLst>
                        <p:par>
                          <p:cTn fill="hold" id="15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8"/>
                                        <p:tgtEl>
                                          <p:spTgt spid="1048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9"/>
                                        <p:tgtEl>
                                          <p:spTgt spid="1048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0">
                      <p:stCondLst>
                        <p:cond delay="indefinite"/>
                      </p:stCondLst>
                      <p:childTnLst>
                        <p:par>
                          <p:cTn fill="hold" id="16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4"/>
                                        <p:tgtEl>
                                          <p:spTgt spid="1048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5"/>
                                        <p:tgtEl>
                                          <p:spTgt spid="1048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6">
                      <p:stCondLst>
                        <p:cond delay="indefinite"/>
                      </p:stCondLst>
                      <p:childTnLst>
                        <p:par>
                          <p:cTn fill="hold" id="16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0"/>
                                        <p:tgtEl>
                                          <p:spTgt spid="1048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1"/>
                                        <p:tgtEl>
                                          <p:spTgt spid="1048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2">
                      <p:stCondLst>
                        <p:cond delay="indefinite"/>
                      </p:stCondLst>
                      <p:childTnLst>
                        <p:par>
                          <p:cTn fill="hold" id="173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6"/>
                                        <p:tgtEl>
                                          <p:spTgt spid="1048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7"/>
                                        <p:tgtEl>
                                          <p:spTgt spid="1048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8">
                      <p:stCondLst>
                        <p:cond delay="indefinite"/>
                      </p:stCondLst>
                      <p:childTnLst>
                        <p:par>
                          <p:cTn fill="hold" id="17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2"/>
                                        <p:tgtEl>
                                          <p:spTgt spid="1048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3"/>
                                        <p:tgtEl>
                                          <p:spTgt spid="1048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4">
                      <p:stCondLst>
                        <p:cond delay="indefinite"/>
                      </p:stCondLst>
                      <p:childTnLst>
                        <p:par>
                          <p:cTn fill="hold" id="18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8"/>
                                        <p:tgtEl>
                                          <p:spTgt spid="1048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9"/>
                                        <p:tgtEl>
                                          <p:spTgt spid="1048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0">
                      <p:stCondLst>
                        <p:cond delay="indefinite"/>
                      </p:stCondLst>
                      <p:childTnLst>
                        <p:par>
                          <p:cTn fill="hold" id="191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2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94"/>
                                        <p:tgtEl>
                                          <p:spTgt spid="104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32" grpId="0"/>
      <p:bldP spid="1048732" grpId="1"/>
      <p:bldP spid="1048733" grpId="0"/>
      <p:bldP spid="1048733" grpId="1"/>
      <p:bldP spid="1048750" grpId="0"/>
      <p:bldP spid="1048750" grpId="1"/>
      <p:bldP spid="1048735" grpId="0"/>
      <p:bldP spid="1048735" grpId="1"/>
      <p:bldP spid="1048743" grpId="0"/>
      <p:bldP spid="1048743" grpId="1"/>
      <p:bldP spid="1048736" grpId="0" animBg="1"/>
      <p:bldP spid="1048736" grpId="1" animBg="1"/>
      <p:bldP spid="1048739" grpId="0" animBg="1"/>
      <p:bldP spid="1048739" grpId="1" animBg="1"/>
      <p:bldP spid="1048742" grpId="0"/>
      <p:bldP spid="1048742" grpId="1"/>
      <p:bldP spid="1048737" grpId="0" animBg="1"/>
      <p:bldP spid="1048737" grpId="1" animBg="1"/>
      <p:bldP spid="1048740" grpId="0" animBg="1"/>
      <p:bldP spid="1048740" grpId="1" animBg="1"/>
      <p:bldP spid="1048738" grpId="0" animBg="1"/>
      <p:bldP spid="1048738" grpId="1" animBg="1"/>
      <p:bldP spid="1048744" grpId="0"/>
      <p:bldP spid="1048744" grpId="1"/>
      <p:bldP spid="1048741" grpId="0" animBg="1"/>
      <p:bldP spid="1048741" grpId="1" animBg="1"/>
      <p:bldP spid="1048748" grpId="0" animBg="1"/>
      <p:bldP spid="1048748" grpId="1" animBg="1"/>
      <p:bldP spid="1048745" grpId="0"/>
      <p:bldP spid="1048745" grpId="1"/>
      <p:bldP spid="1048746" grpId="0" bldLvl="0" animBg="1"/>
      <p:bldP spid="1048746" grpId="1" animBg="1"/>
      <p:bldP spid="1048747" grpId="0"/>
      <p:bldP spid="1048747" grpId="1"/>
      <p:bldP spid="1048749" grpId="0"/>
      <p:bldP spid="1048749" grpId="1"/>
      <p:bldP spid="1048734" grpId="0"/>
      <p:bldP spid="1048734" grpId="1"/>
      <p:bldP spid="1048751" grpId="0"/>
      <p:bldP spid="1048751" grpId="1"/>
      <p:bldP spid="1048752" grpId="0"/>
      <p:bldP spid="1048752" grpId="1"/>
      <p:bldP spid="1048753" grpId="0"/>
      <p:bldP spid="1048753" grpId="1"/>
      <p:bldP spid="1048754" grpId="0"/>
      <p:bldP spid="1048754" grpId="1"/>
      <p:bldP spid="1048755" grpId="0"/>
      <p:bldP spid="1048755" grpId="1"/>
      <p:bldP spid="1048756" grpId="0"/>
      <p:bldP spid="1048756" grpId="1"/>
      <p:bldP spid="1048757" grpId="0"/>
      <p:bldP spid="1048757" grpId="1"/>
      <p:bldP spid="1048758" grpId="0"/>
      <p:bldP spid="104875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9" name=""/>
        <p:cNvGrpSpPr/>
        <p:nvPr/>
      </p:nvGrpSpPr>
      <p:grpSpPr>
        <a:xfrm/>
      </p:grpSpPr>
      <p:pic>
        <p:nvPicPr>
          <p:cNvPr id="2097213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4290" y="4285615"/>
            <a:ext cx="12248515" cy="2560320"/>
          </a:xfrm>
          <a:prstGeom prst="rect"/>
        </p:spPr>
      </p:pic>
      <p:sp>
        <p:nvSpPr>
          <p:cNvPr id="1048759" name="文本框 5"/>
          <p:cNvSpPr txBox="1"/>
          <p:nvPr/>
        </p:nvSpPr>
        <p:spPr>
          <a:xfrm>
            <a:off x="3759200" y="280035"/>
            <a:ext cx="4414520" cy="583565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</a:rPr>
              <a:t>AI</a:t>
            </a:r>
            <a:r>
              <a:rPr altLang="en-US" sz="3200" lang="zh-CN">
                <a:solidFill>
                  <a:srgbClr val="FFFF00"/>
                </a:solidFill>
              </a:rPr>
              <a:t>数字康养     时代真好</a:t>
            </a:r>
            <a:endParaRPr altLang="en-US" sz="3200" lang="zh-CN">
              <a:solidFill>
                <a:srgbClr val="FFFF00"/>
              </a:solidFill>
            </a:endParaRPr>
          </a:p>
        </p:txBody>
      </p:sp>
      <p:sp>
        <p:nvSpPr>
          <p:cNvPr id="1048760" name="文本框 6"/>
          <p:cNvSpPr txBox="1"/>
          <p:nvPr/>
        </p:nvSpPr>
        <p:spPr>
          <a:xfrm>
            <a:off x="614045" y="824230"/>
            <a:ext cx="1960880" cy="306705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400" lang="zh-CN">
                <a:solidFill>
                  <a:schemeClr val="bg2"/>
                </a:solidFill>
              </a:rPr>
              <a:t>全龄康养旅居发展中心</a:t>
            </a:r>
            <a:endParaRPr altLang="en-US" sz="1400" lang="zh-CN">
              <a:solidFill>
                <a:schemeClr val="bg2"/>
              </a:solidFill>
            </a:endParaRPr>
          </a:p>
        </p:txBody>
      </p:sp>
      <p:pic>
        <p:nvPicPr>
          <p:cNvPr id="2097214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590530" y="6122035"/>
            <a:ext cx="1214120" cy="521335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1048761" name="文本框 43"/>
          <p:cNvSpPr txBox="1"/>
          <p:nvPr/>
        </p:nvSpPr>
        <p:spPr>
          <a:xfrm>
            <a:off x="752475" y="1899285"/>
            <a:ext cx="1198880" cy="829945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600" lang="zh-CN">
                <a:solidFill>
                  <a:srgbClr val="00B050"/>
                </a:solidFill>
              </a:rPr>
              <a:t>没有领导者</a:t>
            </a:r>
            <a:endParaRPr altLang="en-US" sz="1600" lang="zh-CN">
              <a:solidFill>
                <a:srgbClr val="00B050"/>
              </a:solidFill>
            </a:endParaRPr>
          </a:p>
          <a:p>
            <a:r>
              <a:rPr altLang="en-US" sz="1600" lang="zh-CN">
                <a:solidFill>
                  <a:srgbClr val="00B050"/>
                </a:solidFill>
              </a:rPr>
              <a:t>没有公司</a:t>
            </a:r>
            <a:endParaRPr altLang="en-US" sz="1600" lang="zh-CN">
              <a:solidFill>
                <a:srgbClr val="00B050"/>
              </a:solidFill>
            </a:endParaRPr>
          </a:p>
          <a:p>
            <a:r>
              <a:rPr altLang="en-US" sz="1600" lang="zh-CN">
                <a:solidFill>
                  <a:srgbClr val="00B050"/>
                </a:solidFill>
              </a:rPr>
              <a:t>没有老板</a:t>
            </a:r>
            <a:endParaRPr altLang="en-US" sz="1600" lang="zh-CN">
              <a:solidFill>
                <a:srgbClr val="00B050"/>
              </a:solidFill>
            </a:endParaRPr>
          </a:p>
        </p:txBody>
      </p:sp>
      <p:pic>
        <p:nvPicPr>
          <p:cNvPr id="2097215" name="图片 4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5593715" y="2528570"/>
            <a:ext cx="1129030" cy="571500"/>
          </a:xfrm>
          <a:prstGeom prst="rect"/>
        </p:spPr>
      </p:pic>
      <p:pic>
        <p:nvPicPr>
          <p:cNvPr id="2097216" name="图片 54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5402580" y="1375410"/>
            <a:ext cx="1576705" cy="756920"/>
          </a:xfrm>
          <a:prstGeom prst="rect"/>
        </p:spPr>
      </p:pic>
      <p:sp>
        <p:nvSpPr>
          <p:cNvPr id="1048762" name="文本框 9"/>
          <p:cNvSpPr txBox="1"/>
          <p:nvPr/>
        </p:nvSpPr>
        <p:spPr>
          <a:xfrm>
            <a:off x="1728470" y="569531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</a:rPr>
              <a:t>1</a:t>
            </a:r>
            <a:endParaRPr altLang="zh-CN" b="1" sz="2800" lang="en-US">
              <a:solidFill>
                <a:srgbClr val="00B050"/>
              </a:solidFill>
            </a:endParaRPr>
          </a:p>
        </p:txBody>
      </p:sp>
      <p:sp>
        <p:nvSpPr>
          <p:cNvPr id="1048763" name="文本框 10"/>
          <p:cNvSpPr txBox="1"/>
          <p:nvPr/>
        </p:nvSpPr>
        <p:spPr>
          <a:xfrm>
            <a:off x="5849620" y="308229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班长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764" name="文本框 18"/>
          <p:cNvSpPr txBox="1"/>
          <p:nvPr/>
        </p:nvSpPr>
        <p:spPr>
          <a:xfrm>
            <a:off x="752475" y="1402080"/>
            <a:ext cx="1783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四、人员架构图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765" name="文本框 13"/>
          <p:cNvSpPr txBox="1"/>
          <p:nvPr/>
        </p:nvSpPr>
        <p:spPr>
          <a:xfrm>
            <a:off x="5831205" y="215963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老师</a:t>
            </a:r>
            <a:endParaRPr altLang="en-US" b="1" lang="zh-CN">
              <a:solidFill>
                <a:schemeClr val="bg1"/>
              </a:solidFill>
            </a:endParaRPr>
          </a:p>
        </p:txBody>
      </p:sp>
      <p:pic>
        <p:nvPicPr>
          <p:cNvPr id="2097217" name="图片 16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9322435" y="3920490"/>
            <a:ext cx="692150" cy="447675"/>
          </a:xfrm>
          <a:prstGeom prst="rect"/>
        </p:spPr>
      </p:pic>
      <p:sp>
        <p:nvSpPr>
          <p:cNvPr id="1048766" name="文本框 28"/>
          <p:cNvSpPr txBox="1"/>
          <p:nvPr/>
        </p:nvSpPr>
        <p:spPr>
          <a:xfrm>
            <a:off x="9374505" y="433260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pic>
        <p:nvPicPr>
          <p:cNvPr id="2097218" name="图片 2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5784850" y="3867150"/>
            <a:ext cx="692150" cy="447675"/>
          </a:xfrm>
          <a:prstGeom prst="rect"/>
        </p:spPr>
      </p:pic>
      <p:sp>
        <p:nvSpPr>
          <p:cNvPr id="1048767" name="文本框 30"/>
          <p:cNvSpPr txBox="1"/>
          <p:nvPr/>
        </p:nvSpPr>
        <p:spPr>
          <a:xfrm>
            <a:off x="5836920" y="427926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pic>
        <p:nvPicPr>
          <p:cNvPr id="2097219" name="图片 31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2399665" y="3949700"/>
            <a:ext cx="692150" cy="447675"/>
          </a:xfrm>
          <a:prstGeom prst="rect"/>
        </p:spPr>
      </p:pic>
      <p:sp>
        <p:nvSpPr>
          <p:cNvPr id="1048768" name="文本框 32"/>
          <p:cNvSpPr txBox="1"/>
          <p:nvPr/>
        </p:nvSpPr>
        <p:spPr>
          <a:xfrm>
            <a:off x="2451735" y="435292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769" name="上箭头 33"/>
          <p:cNvSpPr/>
          <p:nvPr/>
        </p:nvSpPr>
        <p:spPr>
          <a:xfrm rot="10800000" flipH="1">
            <a:off x="6029960" y="3495040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70" name="上箭头 34"/>
          <p:cNvSpPr/>
          <p:nvPr/>
        </p:nvSpPr>
        <p:spPr>
          <a:xfrm rot="5940000" flipH="1">
            <a:off x="7618730" y="2194560"/>
            <a:ext cx="242570" cy="317754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71" name="上箭头 35"/>
          <p:cNvSpPr/>
          <p:nvPr/>
        </p:nvSpPr>
        <p:spPr>
          <a:xfrm rot="15600000" flipH="1">
            <a:off x="4472940" y="2242185"/>
            <a:ext cx="242570" cy="310578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72" name="上箭头 36"/>
          <p:cNvSpPr/>
          <p:nvPr/>
        </p:nvSpPr>
        <p:spPr>
          <a:xfrm rot="10800000" flipH="1">
            <a:off x="6022340" y="4798695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73" name="上箭头 37"/>
          <p:cNvSpPr/>
          <p:nvPr/>
        </p:nvSpPr>
        <p:spPr>
          <a:xfrm rot="7020000" flipH="1">
            <a:off x="6372225" y="4484370"/>
            <a:ext cx="242570" cy="86106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74" name="上箭头 38"/>
          <p:cNvSpPr/>
          <p:nvPr/>
        </p:nvSpPr>
        <p:spPr>
          <a:xfrm rot="14580000" flipH="1">
            <a:off x="5614035" y="4498975"/>
            <a:ext cx="24257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220" name="图片 3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5875655" y="5217160"/>
            <a:ext cx="521970" cy="484505"/>
          </a:xfrm>
          <a:prstGeom prst="rect"/>
        </p:spPr>
      </p:pic>
      <p:pic>
        <p:nvPicPr>
          <p:cNvPr id="2097221" name="图片 4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6722745" y="5219700"/>
            <a:ext cx="521970" cy="484505"/>
          </a:xfrm>
          <a:prstGeom prst="rect"/>
        </p:spPr>
      </p:pic>
      <p:pic>
        <p:nvPicPr>
          <p:cNvPr id="2097222" name="图片 44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5071745" y="5213350"/>
            <a:ext cx="521970" cy="484505"/>
          </a:xfrm>
          <a:prstGeom prst="rect"/>
        </p:spPr>
      </p:pic>
      <p:sp>
        <p:nvSpPr>
          <p:cNvPr id="1048775" name="上箭头 53"/>
          <p:cNvSpPr/>
          <p:nvPr/>
        </p:nvSpPr>
        <p:spPr>
          <a:xfrm rot="10800000" flipH="1">
            <a:off x="2637790" y="4792345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76" name="上箭头 55"/>
          <p:cNvSpPr/>
          <p:nvPr/>
        </p:nvSpPr>
        <p:spPr>
          <a:xfrm rot="7020000" flipH="1">
            <a:off x="2987675" y="4478020"/>
            <a:ext cx="242570" cy="86106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77" name="上箭头 56"/>
          <p:cNvSpPr/>
          <p:nvPr/>
        </p:nvSpPr>
        <p:spPr>
          <a:xfrm rot="14580000" flipH="1">
            <a:off x="2229485" y="4492625"/>
            <a:ext cx="24257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223" name="图片 5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2491105" y="5210810"/>
            <a:ext cx="521970" cy="484505"/>
          </a:xfrm>
          <a:prstGeom prst="rect"/>
        </p:spPr>
      </p:pic>
      <p:pic>
        <p:nvPicPr>
          <p:cNvPr id="2097224" name="图片 5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3338195" y="5213350"/>
            <a:ext cx="521970" cy="484505"/>
          </a:xfrm>
          <a:prstGeom prst="rect"/>
        </p:spPr>
      </p:pic>
      <p:pic>
        <p:nvPicPr>
          <p:cNvPr id="2097225" name="图片 6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1687195" y="5207000"/>
            <a:ext cx="521970" cy="484505"/>
          </a:xfrm>
          <a:prstGeom prst="rect"/>
        </p:spPr>
      </p:pic>
      <p:sp>
        <p:nvSpPr>
          <p:cNvPr id="1048778" name="文本框 62"/>
          <p:cNvSpPr txBox="1"/>
          <p:nvPr/>
        </p:nvSpPr>
        <p:spPr>
          <a:xfrm>
            <a:off x="969645" y="575373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学生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779" name="上箭头 64"/>
          <p:cNvSpPr/>
          <p:nvPr/>
        </p:nvSpPr>
        <p:spPr>
          <a:xfrm rot="10800000" flipH="1">
            <a:off x="9563100" y="4801235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80" name="上箭头 65"/>
          <p:cNvSpPr/>
          <p:nvPr/>
        </p:nvSpPr>
        <p:spPr>
          <a:xfrm rot="7020000" flipH="1">
            <a:off x="9912985" y="4486910"/>
            <a:ext cx="242570" cy="86106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781" name="上箭头 66"/>
          <p:cNvSpPr/>
          <p:nvPr/>
        </p:nvSpPr>
        <p:spPr>
          <a:xfrm rot="14580000" flipH="1">
            <a:off x="9154795" y="4501515"/>
            <a:ext cx="24257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226" name="图片 6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9416415" y="5219700"/>
            <a:ext cx="521970" cy="484505"/>
          </a:xfrm>
          <a:prstGeom prst="rect"/>
        </p:spPr>
      </p:pic>
      <p:pic>
        <p:nvPicPr>
          <p:cNvPr id="2097227" name="图片 6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10263505" y="5222240"/>
            <a:ext cx="521970" cy="484505"/>
          </a:xfrm>
          <a:prstGeom prst="rect"/>
        </p:spPr>
      </p:pic>
      <p:pic>
        <p:nvPicPr>
          <p:cNvPr id="2097228" name="图片 7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8612505" y="5215890"/>
            <a:ext cx="521970" cy="484505"/>
          </a:xfrm>
          <a:prstGeom prst="rect"/>
        </p:spPr>
      </p:pic>
      <p:sp>
        <p:nvSpPr>
          <p:cNvPr id="1048782" name="文本框 73"/>
          <p:cNvSpPr txBox="1"/>
          <p:nvPr/>
        </p:nvSpPr>
        <p:spPr>
          <a:xfrm>
            <a:off x="2522220" y="570674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4</a:t>
            </a:r>
            <a:endParaRPr altLang="zh-CN" b="1" sz="2800"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783" name="文本框 74"/>
          <p:cNvSpPr txBox="1"/>
          <p:nvPr/>
        </p:nvSpPr>
        <p:spPr>
          <a:xfrm>
            <a:off x="3360420" y="570928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</a:rPr>
              <a:t>7</a:t>
            </a:r>
            <a:endParaRPr altLang="zh-CN" b="1" sz="2800" lang="en-US">
              <a:solidFill>
                <a:srgbClr val="FF0000"/>
              </a:solidFill>
            </a:endParaRPr>
          </a:p>
        </p:txBody>
      </p:sp>
      <p:sp>
        <p:nvSpPr>
          <p:cNvPr id="1048784" name="文本框 75"/>
          <p:cNvSpPr txBox="1"/>
          <p:nvPr/>
        </p:nvSpPr>
        <p:spPr>
          <a:xfrm>
            <a:off x="5140960" y="571182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</a:rPr>
              <a:t>2</a:t>
            </a:r>
            <a:endParaRPr altLang="zh-CN" b="1" sz="2800" lang="en-US">
              <a:solidFill>
                <a:srgbClr val="00B050"/>
              </a:solidFill>
            </a:endParaRPr>
          </a:p>
        </p:txBody>
      </p:sp>
      <p:sp>
        <p:nvSpPr>
          <p:cNvPr id="1048785" name="文本框 76"/>
          <p:cNvSpPr txBox="1"/>
          <p:nvPr/>
        </p:nvSpPr>
        <p:spPr>
          <a:xfrm>
            <a:off x="5934710" y="570547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5</a:t>
            </a:r>
            <a:endParaRPr altLang="zh-CN" b="1" sz="2800"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786" name="文本框 77"/>
          <p:cNvSpPr txBox="1"/>
          <p:nvPr/>
        </p:nvSpPr>
        <p:spPr>
          <a:xfrm>
            <a:off x="6772910" y="570801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</a:rPr>
              <a:t>8</a:t>
            </a:r>
            <a:endParaRPr altLang="zh-CN" b="1" sz="2800" lang="en-US">
              <a:solidFill>
                <a:srgbClr val="FF0000"/>
              </a:solidFill>
            </a:endParaRPr>
          </a:p>
        </p:txBody>
      </p:sp>
      <p:sp>
        <p:nvSpPr>
          <p:cNvPr id="1048787" name="文本框 78"/>
          <p:cNvSpPr txBox="1"/>
          <p:nvPr/>
        </p:nvSpPr>
        <p:spPr>
          <a:xfrm>
            <a:off x="8677910" y="571055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</a:rPr>
              <a:t>3</a:t>
            </a:r>
            <a:endParaRPr altLang="zh-CN" b="1" sz="2800" lang="en-US">
              <a:solidFill>
                <a:srgbClr val="00B050"/>
              </a:solidFill>
            </a:endParaRPr>
          </a:p>
        </p:txBody>
      </p:sp>
      <p:sp>
        <p:nvSpPr>
          <p:cNvPr id="1048788" name="文本框 79"/>
          <p:cNvSpPr txBox="1"/>
          <p:nvPr/>
        </p:nvSpPr>
        <p:spPr>
          <a:xfrm>
            <a:off x="9489440" y="570420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6</a:t>
            </a:r>
            <a:endParaRPr altLang="zh-CN" b="1" sz="2800"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789" name="文本框 80"/>
          <p:cNvSpPr txBox="1"/>
          <p:nvPr/>
        </p:nvSpPr>
        <p:spPr>
          <a:xfrm>
            <a:off x="10327640" y="570674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</a:rPr>
              <a:t>9</a:t>
            </a:r>
            <a:endParaRPr altLang="zh-CN" b="1" sz="2800" lang="en-US">
              <a:solidFill>
                <a:srgbClr val="FF0000"/>
              </a:solidFill>
            </a:endParaRPr>
          </a:p>
        </p:txBody>
      </p:sp>
      <p:sp>
        <p:nvSpPr>
          <p:cNvPr id="1048790" name="文本框 82"/>
          <p:cNvSpPr txBox="1"/>
          <p:nvPr/>
        </p:nvSpPr>
        <p:spPr>
          <a:xfrm>
            <a:off x="9905365" y="2442210"/>
            <a:ext cx="2418080" cy="1920241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400" lang="zh-CN">
                <a:solidFill>
                  <a:srgbClr val="00B050"/>
                </a:solidFill>
              </a:rPr>
              <a:t>亮点</a:t>
            </a:r>
            <a:endParaRPr altLang="en-US" sz="1400" lang="zh-CN">
              <a:solidFill>
                <a:srgbClr val="00B050"/>
              </a:solidFill>
            </a:endParaRPr>
          </a:p>
          <a:p>
            <a:r>
              <a:rPr altLang="zh-CN" sz="1400" lang="en-US">
                <a:solidFill>
                  <a:srgbClr val="00B050"/>
                </a:solidFill>
              </a:rPr>
              <a:t>1</a:t>
            </a:r>
            <a:r>
              <a:rPr altLang="en-US" sz="1400" lang="zh-CN">
                <a:solidFill>
                  <a:srgbClr val="00B050"/>
                </a:solidFill>
              </a:rPr>
              <a:t>、团队运作</a:t>
            </a:r>
            <a:endParaRPr altLang="en-US" sz="1400" lang="zh-CN">
              <a:solidFill>
                <a:srgbClr val="00B050"/>
              </a:solidFill>
            </a:endParaRPr>
          </a:p>
          <a:p>
            <a:r>
              <a:rPr altLang="zh-CN" sz="1400" lang="en-US">
                <a:solidFill>
                  <a:srgbClr val="00B050"/>
                </a:solidFill>
              </a:rPr>
              <a:t>2</a:t>
            </a:r>
            <a:r>
              <a:rPr altLang="en-US" sz="1400" lang="zh-CN">
                <a:solidFill>
                  <a:srgbClr val="00B050"/>
                </a:solidFill>
              </a:rPr>
              <a:t>、名额优先，按时间顺序。</a:t>
            </a:r>
            <a:endParaRPr altLang="en-US" sz="1400" lang="zh-CN">
              <a:solidFill>
                <a:srgbClr val="00B050"/>
              </a:solidFill>
            </a:endParaRPr>
          </a:p>
          <a:p>
            <a:r>
              <a:rPr altLang="zh-CN" sz="1400" lang="en-US">
                <a:solidFill>
                  <a:srgbClr val="00B050"/>
                </a:solidFill>
              </a:rPr>
              <a:t>3</a:t>
            </a:r>
            <a:r>
              <a:rPr altLang="en-US" sz="1400" lang="zh-CN">
                <a:solidFill>
                  <a:srgbClr val="00B050"/>
                </a:solidFill>
              </a:rPr>
              <a:t>、公排跳排</a:t>
            </a:r>
            <a:endParaRPr altLang="en-US" sz="1400" lang="zh-CN">
              <a:solidFill>
                <a:srgbClr val="00B050"/>
              </a:solidFill>
            </a:endParaRPr>
          </a:p>
          <a:p>
            <a:r>
              <a:rPr altLang="zh-CN" sz="1400" lang="en-US">
                <a:solidFill>
                  <a:srgbClr val="00B050"/>
                </a:solidFill>
              </a:rPr>
              <a:t>4</a:t>
            </a:r>
            <a:r>
              <a:rPr altLang="en-US" sz="1400" lang="zh-CN">
                <a:solidFill>
                  <a:srgbClr val="00B050"/>
                </a:solidFill>
              </a:rPr>
              <a:t>、整体晋升（无条件）</a:t>
            </a:r>
            <a:endParaRPr altLang="en-US" sz="1400" lang="zh-CN">
              <a:solidFill>
                <a:srgbClr val="00B050"/>
              </a:solidFill>
            </a:endParaRPr>
          </a:p>
          <a:p>
            <a:r>
              <a:rPr altLang="zh-CN" sz="1400" lang="en-US">
                <a:solidFill>
                  <a:srgbClr val="00B050"/>
                </a:solidFill>
              </a:rPr>
              <a:t>5</a:t>
            </a:r>
            <a:r>
              <a:rPr altLang="en-US" sz="1400" lang="zh-CN">
                <a:solidFill>
                  <a:srgbClr val="00B050"/>
                </a:solidFill>
              </a:rPr>
              <a:t>、资格永不滑落</a:t>
            </a:r>
            <a:endParaRPr altLang="en-US" sz="1400" lang="zh-CN">
              <a:solidFill>
                <a:srgbClr val="00B050"/>
              </a:solidFill>
            </a:endParaRPr>
          </a:p>
          <a:p>
            <a:r>
              <a:rPr altLang="en-US" sz="1400" lang="zh-CN">
                <a:solidFill>
                  <a:srgbClr val="00B050"/>
                </a:solidFill>
              </a:rPr>
              <a:t>越级晋升</a:t>
            </a:r>
            <a:endParaRPr altLang="en-US" sz="1400" lang="zh-CN">
              <a:solidFill>
                <a:srgbClr val="00B050"/>
              </a:solidFill>
            </a:endParaRPr>
          </a:p>
          <a:p>
            <a:r>
              <a:rPr altLang="zh-CN" sz="1400" lang="en-US">
                <a:solidFill>
                  <a:srgbClr val="00B050"/>
                </a:solidFill>
              </a:rPr>
              <a:t>1</a:t>
            </a:r>
            <a:r>
              <a:rPr altLang="en-US" sz="1400" lang="zh-CN">
                <a:solidFill>
                  <a:srgbClr val="00B050"/>
                </a:solidFill>
              </a:rPr>
              <a:t>、扩大发展区域</a:t>
            </a:r>
            <a:endParaRPr altLang="en-US" sz="1400" lang="zh-CN">
              <a:solidFill>
                <a:srgbClr val="00B050"/>
              </a:solidFill>
            </a:endParaRPr>
          </a:p>
          <a:p>
            <a:r>
              <a:rPr altLang="zh-CN" sz="1400" lang="en-US">
                <a:solidFill>
                  <a:srgbClr val="00B050"/>
                </a:solidFill>
              </a:rPr>
              <a:t>2</a:t>
            </a:r>
            <a:r>
              <a:rPr altLang="en-US" sz="1400" lang="zh-CN">
                <a:solidFill>
                  <a:srgbClr val="00B050"/>
                </a:solidFill>
              </a:rPr>
              <a:t>、强帮弱，弱靠强</a:t>
            </a:r>
            <a:endParaRPr altLang="en-US" sz="1400" lang="zh-CN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9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9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48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048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48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048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048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48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097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097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048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048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097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097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048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048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1048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1048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1048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048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1048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1048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>
                      <p:stCondLst>
                        <p:cond delay="indefinite"/>
                      </p:stCondLst>
                      <p:childTnLst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209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209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1048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1048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209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209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7"/>
                                        <p:tgtEl>
                                          <p:spTgt spid="1048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1048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209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2"/>
                                        <p:tgtEl>
                                          <p:spTgt spid="209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1048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1048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>
                      <p:stCondLst>
                        <p:cond delay="indefinite"/>
                      </p:stCondLst>
                      <p:childTnLst>
                        <p:par>
                          <p:cTn fill="hold" id="8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1"/>
                                        <p:tgtEl>
                                          <p:spTgt spid="1048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1048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5"/>
                                        <p:tgtEl>
                                          <p:spTgt spid="1048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6"/>
                                        <p:tgtEl>
                                          <p:spTgt spid="1048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1048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0"/>
                                        <p:tgtEl>
                                          <p:spTgt spid="1048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3"/>
                                        <p:tgtEl>
                                          <p:spTgt spid="1048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1048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7"/>
                                        <p:tgtEl>
                                          <p:spTgt spid="1048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8"/>
                                        <p:tgtEl>
                                          <p:spTgt spid="1048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1"/>
                                        <p:tgtEl>
                                          <p:spTgt spid="1048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2"/>
                                        <p:tgtEl>
                                          <p:spTgt spid="1048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5"/>
                                        <p:tgtEl>
                                          <p:spTgt spid="1048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6"/>
                                        <p:tgtEl>
                                          <p:spTgt spid="1048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9"/>
                                        <p:tgtEl>
                                          <p:spTgt spid="1048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0"/>
                                        <p:tgtEl>
                                          <p:spTgt spid="1048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3"/>
                                        <p:tgtEl>
                                          <p:spTgt spid="1048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4"/>
                                        <p:tgtEl>
                                          <p:spTgt spid="1048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5">
                      <p:stCondLst>
                        <p:cond delay="indefinite"/>
                      </p:stCondLst>
                      <p:childTnLst>
                        <p:par>
                          <p:cTn fill="hold" id="126">
                            <p:stCondLst>
                              <p:cond delay="0"/>
                            </p:stCondLst>
                            <p:childTnLst>
                              <p:par>
                                <p:cTn fill="hold" id="1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9"/>
                                        <p:tgtEl>
                                          <p:spTgt spid="209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0"/>
                                        <p:tgtEl>
                                          <p:spTgt spid="209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3"/>
                                        <p:tgtEl>
                                          <p:spTgt spid="1048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4"/>
                                        <p:tgtEl>
                                          <p:spTgt spid="1048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7"/>
                                        <p:tgtEl>
                                          <p:spTgt spid="209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8"/>
                                        <p:tgtEl>
                                          <p:spTgt spid="209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1"/>
                                        <p:tgtEl>
                                          <p:spTgt spid="1048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2"/>
                                        <p:tgtEl>
                                          <p:spTgt spid="1048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3">
                      <p:stCondLst>
                        <p:cond delay="indefinite"/>
                      </p:stCondLst>
                      <p:childTnLst>
                        <p:par>
                          <p:cTn fill="hold" id="144">
                            <p:stCondLst>
                              <p:cond delay="0"/>
                            </p:stCondLst>
                            <p:childTnLst>
                              <p:par>
                                <p:cTn fill="hold" id="14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7"/>
                                        <p:tgtEl>
                                          <p:spTgt spid="2097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8"/>
                                        <p:tgtEl>
                                          <p:spTgt spid="2097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1"/>
                                        <p:tgtEl>
                                          <p:spTgt spid="1048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2"/>
                                        <p:tgtEl>
                                          <p:spTgt spid="1048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3">
                      <p:stCondLst>
                        <p:cond delay="indefinite"/>
                      </p:stCondLst>
                      <p:childTnLst>
                        <p:par>
                          <p:cTn fill="hold" id="1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7"/>
                                        <p:tgtEl>
                                          <p:spTgt spid="1048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8"/>
                                        <p:tgtEl>
                                          <p:spTgt spid="1048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9">
                      <p:stCondLst>
                        <p:cond delay="indefinite"/>
                      </p:stCondLst>
                      <p:childTnLst>
                        <p:par>
                          <p:cTn fill="hold" id="160">
                            <p:stCondLst>
                              <p:cond delay="0"/>
                            </p:stCondLst>
                            <p:childTnLst>
                              <p:par>
                                <p:cTn fill="hold" id="16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3"/>
                                        <p:tgtEl>
                                          <p:spTgt spid="209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4"/>
                                        <p:tgtEl>
                                          <p:spTgt spid="209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7"/>
                                        <p:tgtEl>
                                          <p:spTgt spid="1048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8"/>
                                        <p:tgtEl>
                                          <p:spTgt spid="1048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1"/>
                                        <p:tgtEl>
                                          <p:spTgt spid="209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2"/>
                                        <p:tgtEl>
                                          <p:spTgt spid="209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5"/>
                                        <p:tgtEl>
                                          <p:spTgt spid="1048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6"/>
                                        <p:tgtEl>
                                          <p:spTgt spid="1048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9"/>
                                        <p:tgtEl>
                                          <p:spTgt spid="209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0"/>
                                        <p:tgtEl>
                                          <p:spTgt spid="209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3"/>
                                        <p:tgtEl>
                                          <p:spTgt spid="104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4"/>
                                        <p:tgtEl>
                                          <p:spTgt spid="104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5">
                      <p:stCondLst>
                        <p:cond delay="indefinite"/>
                      </p:stCondLst>
                      <p:childTnLst>
                        <p:par>
                          <p:cTn fill="hold" id="186">
                            <p:stCondLst>
                              <p:cond delay="0"/>
                            </p:stCondLst>
                            <p:childTnLst>
                              <p:par>
                                <p:cTn fill="hold" id="18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9"/>
                                        <p:tgtEl>
                                          <p:spTgt spid="209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0"/>
                                        <p:tgtEl>
                                          <p:spTgt spid="2097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3"/>
                                        <p:tgtEl>
                                          <p:spTgt spid="1048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4"/>
                                        <p:tgtEl>
                                          <p:spTgt spid="1048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5">
                      <p:stCondLst>
                        <p:cond delay="indefinite"/>
                      </p:stCondLst>
                      <p:childTnLst>
                        <p:par>
                          <p:cTn fill="hold" id="196">
                            <p:stCondLst>
                              <p:cond delay="0"/>
                            </p:stCondLst>
                            <p:childTnLst>
                              <p:par>
                                <p:cTn fill="hold" id="19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9"/>
                                        <p:tgtEl>
                                          <p:spTgt spid="209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0"/>
                                        <p:tgtEl>
                                          <p:spTgt spid="209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3"/>
                                        <p:tgtEl>
                                          <p:spTgt spid="1048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4"/>
                                        <p:tgtEl>
                                          <p:spTgt spid="1048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5">
                      <p:stCondLst>
                        <p:cond delay="indefinite"/>
                      </p:stCondLst>
                      <p:childTnLst>
                        <p:par>
                          <p:cTn fill="hold" id="206">
                            <p:stCondLst>
                              <p:cond delay="0"/>
                            </p:stCondLst>
                            <p:childTnLst>
                              <p:par>
                                <p:cTn fill="hold" id="20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9"/>
                                        <p:tgtEl>
                                          <p:spTgt spid="209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0"/>
                                        <p:tgtEl>
                                          <p:spTgt spid="209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3"/>
                                        <p:tgtEl>
                                          <p:spTgt spid="1048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4"/>
                                        <p:tgtEl>
                                          <p:spTgt spid="1048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5">
                      <p:stCondLst>
                        <p:cond delay="indefinite"/>
                      </p:stCondLst>
                      <p:childTnLst>
                        <p:par>
                          <p:cTn fill="hold" id="2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9"/>
                                        <p:tgtEl>
                                          <p:spTgt spid="1048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0"/>
                                        <p:tgtEl>
                                          <p:spTgt spid="1048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1">
                      <p:stCondLst>
                        <p:cond delay="indefinite"/>
                      </p:stCondLst>
                      <p:childTnLst>
                        <p:par>
                          <p:cTn fill="hold" id="2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5"/>
                                        <p:tgtEl>
                                          <p:spTgt spid="1048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6"/>
                                        <p:tgtEl>
                                          <p:spTgt spid="1048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7">
                      <p:stCondLst>
                        <p:cond delay="indefinite"/>
                      </p:stCondLst>
                      <p:childTnLst>
                        <p:par>
                          <p:cTn fill="hold" id="228">
                            <p:stCondLst>
                              <p:cond delay="0"/>
                            </p:stCondLst>
                            <p:childTnLst>
                              <p:par>
                                <p:cTn fill="hold" id="2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1"/>
                                        <p:tgtEl>
                                          <p:spTgt spid="2097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2"/>
                                        <p:tgtEl>
                                          <p:spTgt spid="2097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59" grpId="0"/>
      <p:bldP spid="1048759" grpId="1"/>
      <p:bldP spid="1048760" grpId="0"/>
      <p:bldP spid="1048760" grpId="1"/>
      <p:bldP spid="1048764" grpId="0"/>
      <p:bldP spid="1048764" grpId="1"/>
      <p:bldP spid="1048765" grpId="0"/>
      <p:bldP spid="1048765" grpId="1"/>
      <p:bldP spid="1048763" grpId="0"/>
      <p:bldP spid="1048763" grpId="1"/>
      <p:bldP spid="1048771" grpId="0" animBg="1"/>
      <p:bldP spid="1048769" grpId="0" animBg="1"/>
      <p:bldP spid="1048770" grpId="0" bldLvl="0" animBg="1"/>
      <p:bldP spid="1048771" grpId="1" animBg="1"/>
      <p:bldP spid="1048769" grpId="1" animBg="1"/>
      <p:bldP spid="1048770" grpId="1" animBg="1"/>
      <p:bldP spid="1048768" grpId="0"/>
      <p:bldP spid="1048767" grpId="0"/>
      <p:bldP spid="1048766" grpId="0"/>
      <p:bldP spid="1048768" grpId="1"/>
      <p:bldP spid="1048767" grpId="1"/>
      <p:bldP spid="1048766" grpId="1"/>
      <p:bldP spid="1048777" grpId="0" animBg="1"/>
      <p:bldP spid="1048775" grpId="0" animBg="1"/>
      <p:bldP spid="1048776" grpId="0" animBg="1"/>
      <p:bldP spid="1048774" grpId="0" animBg="1"/>
      <p:bldP spid="1048772" grpId="0" animBg="1"/>
      <p:bldP spid="1048773" grpId="0" animBg="1"/>
      <p:bldP spid="1048781" grpId="0" animBg="1"/>
      <p:bldP spid="1048779" grpId="0" animBg="1"/>
      <p:bldP spid="1048780" grpId="0" animBg="1"/>
      <p:bldP spid="1048777" grpId="1" animBg="1"/>
      <p:bldP spid="1048775" grpId="1" animBg="1"/>
      <p:bldP spid="1048776" grpId="1" animBg="1"/>
      <p:bldP spid="1048774" grpId="1" animBg="1"/>
      <p:bldP spid="1048772" grpId="1" animBg="1"/>
      <p:bldP spid="1048773" grpId="1" animBg="1"/>
      <p:bldP spid="1048781" grpId="1" animBg="1"/>
      <p:bldP spid="1048779" grpId="1" animBg="1"/>
      <p:bldP spid="1048780" grpId="1" animBg="1"/>
      <p:bldP spid="1048762" grpId="0"/>
      <p:bldP spid="1048762" grpId="1"/>
      <p:bldP spid="1048784" grpId="0"/>
      <p:bldP spid="1048784" grpId="1"/>
      <p:bldP spid="1048787" grpId="0"/>
      <p:bldP spid="1048787" grpId="1"/>
      <p:bldP spid="1048790" grpId="0"/>
      <p:bldP spid="1048790" grpId="1"/>
      <p:bldP spid="1048782" grpId="0"/>
      <p:bldP spid="1048785" grpId="0"/>
      <p:bldP spid="1048788" grpId="0"/>
      <p:bldP spid="1048782" grpId="1"/>
      <p:bldP spid="1048785" grpId="1"/>
      <p:bldP spid="1048788" grpId="1"/>
      <p:bldP spid="1048783" grpId="0"/>
      <p:bldP spid="1048783" grpId="1"/>
      <p:bldP spid="1048786" grpId="0"/>
      <p:bldP spid="1048786" grpId="1"/>
      <p:bldP spid="1048789" grpId="0"/>
      <p:bldP spid="1048789" grpId="1"/>
      <p:bldP spid="1048761" grpId="0"/>
      <p:bldP spid="1048761" grpId="1"/>
      <p:bldP spid="1048778" grpId="0"/>
      <p:bldP spid="104877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30" name=""/>
        <p:cNvGrpSpPr/>
        <p:nvPr/>
      </p:nvGrpSpPr>
      <p:grpSpPr>
        <a:xfrm/>
      </p:grpSpPr>
      <p:pic>
        <p:nvPicPr>
          <p:cNvPr id="2097229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4290" y="4285615"/>
            <a:ext cx="12248515" cy="2560320"/>
          </a:xfrm>
          <a:prstGeom prst="rect"/>
        </p:spPr>
      </p:pic>
      <p:sp>
        <p:nvSpPr>
          <p:cNvPr id="1048791" name="文本框 5"/>
          <p:cNvSpPr txBox="1"/>
          <p:nvPr/>
        </p:nvSpPr>
        <p:spPr>
          <a:xfrm>
            <a:off x="3759200" y="280035"/>
            <a:ext cx="4414520" cy="583565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</a:rPr>
              <a:t>AI</a:t>
            </a:r>
            <a:r>
              <a:rPr altLang="en-US" sz="3200" lang="zh-CN">
                <a:solidFill>
                  <a:srgbClr val="FFFF00"/>
                </a:solidFill>
              </a:rPr>
              <a:t>数字康养     时代真好</a:t>
            </a:r>
            <a:endParaRPr altLang="en-US" sz="3200" lang="zh-CN">
              <a:solidFill>
                <a:srgbClr val="FFFF00"/>
              </a:solidFill>
            </a:endParaRPr>
          </a:p>
        </p:txBody>
      </p:sp>
      <p:sp>
        <p:nvSpPr>
          <p:cNvPr id="1048792" name="文本框 6"/>
          <p:cNvSpPr txBox="1"/>
          <p:nvPr/>
        </p:nvSpPr>
        <p:spPr>
          <a:xfrm>
            <a:off x="614045" y="824230"/>
            <a:ext cx="1960880" cy="306705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400" lang="zh-CN">
                <a:solidFill>
                  <a:schemeClr val="bg2"/>
                </a:solidFill>
              </a:rPr>
              <a:t>全龄康养旅居发展中心</a:t>
            </a:r>
            <a:endParaRPr altLang="en-US" sz="1400" lang="zh-CN">
              <a:solidFill>
                <a:schemeClr val="bg2"/>
              </a:solidFill>
            </a:endParaRPr>
          </a:p>
        </p:txBody>
      </p:sp>
      <p:pic>
        <p:nvPicPr>
          <p:cNvPr id="2097230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729595" y="6122035"/>
            <a:ext cx="1214120" cy="521335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pic>
        <p:nvPicPr>
          <p:cNvPr id="2097231" name="图片 4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580255" y="2528570"/>
            <a:ext cx="1129030" cy="571500"/>
          </a:xfrm>
          <a:prstGeom prst="rect"/>
        </p:spPr>
      </p:pic>
      <p:pic>
        <p:nvPicPr>
          <p:cNvPr id="2097232" name="图片 54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389120" y="1375410"/>
            <a:ext cx="1576705" cy="756920"/>
          </a:xfrm>
          <a:prstGeom prst="rect"/>
        </p:spPr>
      </p:pic>
      <p:sp>
        <p:nvSpPr>
          <p:cNvPr id="1048793" name="文本框 9"/>
          <p:cNvSpPr txBox="1"/>
          <p:nvPr/>
        </p:nvSpPr>
        <p:spPr>
          <a:xfrm>
            <a:off x="715010" y="569531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</a:rPr>
              <a:t>1</a:t>
            </a:r>
            <a:endParaRPr altLang="zh-CN" b="1" sz="2800" lang="en-US">
              <a:solidFill>
                <a:srgbClr val="00B050"/>
              </a:solidFill>
            </a:endParaRPr>
          </a:p>
        </p:txBody>
      </p:sp>
      <p:sp>
        <p:nvSpPr>
          <p:cNvPr id="1048794" name="文本框 10"/>
          <p:cNvSpPr txBox="1"/>
          <p:nvPr/>
        </p:nvSpPr>
        <p:spPr>
          <a:xfrm>
            <a:off x="4809490" y="314452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班长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795" name="文本框 18"/>
          <p:cNvSpPr txBox="1"/>
          <p:nvPr/>
        </p:nvSpPr>
        <p:spPr>
          <a:xfrm>
            <a:off x="387985" y="1569720"/>
            <a:ext cx="20116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五、第一阶段收入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796" name="文本框 13"/>
          <p:cNvSpPr txBox="1"/>
          <p:nvPr/>
        </p:nvSpPr>
        <p:spPr>
          <a:xfrm>
            <a:off x="4817745" y="215963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老师</a:t>
            </a:r>
            <a:endParaRPr altLang="en-US" b="1" lang="zh-CN">
              <a:solidFill>
                <a:schemeClr val="bg1"/>
              </a:solidFill>
            </a:endParaRPr>
          </a:p>
        </p:txBody>
      </p:sp>
      <p:pic>
        <p:nvPicPr>
          <p:cNvPr id="2097233" name="图片 16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8308975" y="3920490"/>
            <a:ext cx="692150" cy="447675"/>
          </a:xfrm>
          <a:prstGeom prst="rect"/>
        </p:spPr>
      </p:pic>
      <p:sp>
        <p:nvSpPr>
          <p:cNvPr id="1048797" name="文本框 28"/>
          <p:cNvSpPr txBox="1"/>
          <p:nvPr/>
        </p:nvSpPr>
        <p:spPr>
          <a:xfrm>
            <a:off x="8361045" y="435038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pic>
        <p:nvPicPr>
          <p:cNvPr id="2097234" name="图片 2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771390" y="3867150"/>
            <a:ext cx="692150" cy="447675"/>
          </a:xfrm>
          <a:prstGeom prst="rect"/>
        </p:spPr>
      </p:pic>
      <p:sp>
        <p:nvSpPr>
          <p:cNvPr id="1048798" name="文本框 30"/>
          <p:cNvSpPr txBox="1"/>
          <p:nvPr/>
        </p:nvSpPr>
        <p:spPr>
          <a:xfrm>
            <a:off x="4823460" y="435038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pic>
        <p:nvPicPr>
          <p:cNvPr id="2097235" name="图片 31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1386205" y="3949700"/>
            <a:ext cx="692150" cy="447675"/>
          </a:xfrm>
          <a:prstGeom prst="rect"/>
        </p:spPr>
      </p:pic>
      <p:sp>
        <p:nvSpPr>
          <p:cNvPr id="1048799" name="文本框 32"/>
          <p:cNvSpPr txBox="1"/>
          <p:nvPr/>
        </p:nvSpPr>
        <p:spPr>
          <a:xfrm>
            <a:off x="1438275" y="435292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800" name="上箭头 33"/>
          <p:cNvSpPr/>
          <p:nvPr/>
        </p:nvSpPr>
        <p:spPr>
          <a:xfrm rot="10800000" flipH="1">
            <a:off x="5016500" y="3495040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801" name="上箭头 34"/>
          <p:cNvSpPr/>
          <p:nvPr/>
        </p:nvSpPr>
        <p:spPr>
          <a:xfrm rot="5940000" flipH="1">
            <a:off x="6605270" y="2194560"/>
            <a:ext cx="242570" cy="317754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802" name="上箭头 35"/>
          <p:cNvSpPr/>
          <p:nvPr/>
        </p:nvSpPr>
        <p:spPr>
          <a:xfrm rot="15600000" flipH="1">
            <a:off x="3459480" y="2242185"/>
            <a:ext cx="242570" cy="310578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803" name="上箭头 36"/>
          <p:cNvSpPr/>
          <p:nvPr/>
        </p:nvSpPr>
        <p:spPr>
          <a:xfrm rot="10800000" flipH="1">
            <a:off x="5008880" y="4798695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804" name="上箭头 37"/>
          <p:cNvSpPr/>
          <p:nvPr/>
        </p:nvSpPr>
        <p:spPr>
          <a:xfrm rot="7020000" flipH="1">
            <a:off x="5358765" y="4484370"/>
            <a:ext cx="242570" cy="86106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805" name="上箭头 38"/>
          <p:cNvSpPr/>
          <p:nvPr/>
        </p:nvSpPr>
        <p:spPr>
          <a:xfrm rot="14580000" flipH="1">
            <a:off x="4600575" y="4498975"/>
            <a:ext cx="24257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236" name="图片 3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4862195" y="5217160"/>
            <a:ext cx="521970" cy="484505"/>
          </a:xfrm>
          <a:prstGeom prst="rect"/>
        </p:spPr>
      </p:pic>
      <p:pic>
        <p:nvPicPr>
          <p:cNvPr id="2097237" name="图片 4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5709285" y="5219700"/>
            <a:ext cx="521970" cy="484505"/>
          </a:xfrm>
          <a:prstGeom prst="rect"/>
        </p:spPr>
      </p:pic>
      <p:pic>
        <p:nvPicPr>
          <p:cNvPr id="2097238" name="图片 44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4058285" y="5213350"/>
            <a:ext cx="521970" cy="484505"/>
          </a:xfrm>
          <a:prstGeom prst="rect"/>
        </p:spPr>
      </p:pic>
      <p:sp>
        <p:nvSpPr>
          <p:cNvPr id="1048806" name="上箭头 53"/>
          <p:cNvSpPr/>
          <p:nvPr/>
        </p:nvSpPr>
        <p:spPr>
          <a:xfrm rot="10800000" flipH="1">
            <a:off x="1624330" y="4792345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807" name="上箭头 55"/>
          <p:cNvSpPr/>
          <p:nvPr/>
        </p:nvSpPr>
        <p:spPr>
          <a:xfrm rot="7020000" flipH="1">
            <a:off x="1974215" y="4478020"/>
            <a:ext cx="242570" cy="86106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808" name="上箭头 56"/>
          <p:cNvSpPr/>
          <p:nvPr/>
        </p:nvSpPr>
        <p:spPr>
          <a:xfrm rot="14580000" flipH="1">
            <a:off x="1216025" y="4492625"/>
            <a:ext cx="24257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239" name="图片 5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1477645" y="5210810"/>
            <a:ext cx="521970" cy="484505"/>
          </a:xfrm>
          <a:prstGeom prst="rect"/>
        </p:spPr>
      </p:pic>
      <p:pic>
        <p:nvPicPr>
          <p:cNvPr id="2097240" name="图片 5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2324735" y="5213350"/>
            <a:ext cx="521970" cy="484505"/>
          </a:xfrm>
          <a:prstGeom prst="rect"/>
        </p:spPr>
      </p:pic>
      <p:pic>
        <p:nvPicPr>
          <p:cNvPr id="2097241" name="图片 6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673735" y="5207000"/>
            <a:ext cx="521970" cy="484505"/>
          </a:xfrm>
          <a:prstGeom prst="rect"/>
        </p:spPr>
      </p:pic>
      <p:sp>
        <p:nvSpPr>
          <p:cNvPr id="1048809" name="文本框 62"/>
          <p:cNvSpPr txBox="1"/>
          <p:nvPr/>
        </p:nvSpPr>
        <p:spPr>
          <a:xfrm>
            <a:off x="240665" y="578040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学生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810" name="上箭头 64"/>
          <p:cNvSpPr/>
          <p:nvPr/>
        </p:nvSpPr>
        <p:spPr>
          <a:xfrm rot="10800000" flipH="1">
            <a:off x="8549640" y="4801235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811" name="上箭头 65"/>
          <p:cNvSpPr/>
          <p:nvPr/>
        </p:nvSpPr>
        <p:spPr>
          <a:xfrm rot="7020000" flipH="1">
            <a:off x="8899525" y="4486910"/>
            <a:ext cx="242570" cy="86106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812" name="上箭头 66"/>
          <p:cNvSpPr/>
          <p:nvPr/>
        </p:nvSpPr>
        <p:spPr>
          <a:xfrm rot="14580000" flipH="1">
            <a:off x="8141335" y="4501515"/>
            <a:ext cx="24257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242" name="图片 6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8402955" y="5219700"/>
            <a:ext cx="521970" cy="484505"/>
          </a:xfrm>
          <a:prstGeom prst="rect"/>
        </p:spPr>
      </p:pic>
      <p:pic>
        <p:nvPicPr>
          <p:cNvPr id="2097243" name="图片 6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9250045" y="5222240"/>
            <a:ext cx="521970" cy="484505"/>
          </a:xfrm>
          <a:prstGeom prst="rect"/>
        </p:spPr>
      </p:pic>
      <p:pic>
        <p:nvPicPr>
          <p:cNvPr id="2097244" name="图片 7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7599045" y="5215890"/>
            <a:ext cx="521970" cy="484505"/>
          </a:xfrm>
          <a:prstGeom prst="rect"/>
        </p:spPr>
      </p:pic>
      <p:sp>
        <p:nvSpPr>
          <p:cNvPr id="1048813" name="文本框 73"/>
          <p:cNvSpPr txBox="1"/>
          <p:nvPr/>
        </p:nvSpPr>
        <p:spPr>
          <a:xfrm>
            <a:off x="1508760" y="570674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4</a:t>
            </a:r>
            <a:endParaRPr altLang="zh-CN" b="1" sz="2800"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814" name="文本框 74"/>
          <p:cNvSpPr txBox="1"/>
          <p:nvPr/>
        </p:nvSpPr>
        <p:spPr>
          <a:xfrm>
            <a:off x="2346960" y="570928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</a:rPr>
              <a:t>7</a:t>
            </a:r>
            <a:endParaRPr altLang="zh-CN" b="1" sz="2800" lang="en-US">
              <a:solidFill>
                <a:srgbClr val="FF0000"/>
              </a:solidFill>
            </a:endParaRPr>
          </a:p>
        </p:txBody>
      </p:sp>
      <p:sp>
        <p:nvSpPr>
          <p:cNvPr id="1048815" name="文本框 75"/>
          <p:cNvSpPr txBox="1"/>
          <p:nvPr/>
        </p:nvSpPr>
        <p:spPr>
          <a:xfrm>
            <a:off x="4127500" y="571182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</a:rPr>
              <a:t>2</a:t>
            </a:r>
            <a:endParaRPr altLang="zh-CN" b="1" sz="2800" lang="en-US">
              <a:solidFill>
                <a:srgbClr val="00B050"/>
              </a:solidFill>
            </a:endParaRPr>
          </a:p>
        </p:txBody>
      </p:sp>
      <p:sp>
        <p:nvSpPr>
          <p:cNvPr id="1048816" name="文本框 76"/>
          <p:cNvSpPr txBox="1"/>
          <p:nvPr/>
        </p:nvSpPr>
        <p:spPr>
          <a:xfrm>
            <a:off x="4921250" y="570547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5</a:t>
            </a:r>
            <a:endParaRPr altLang="zh-CN" b="1" sz="2800"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817" name="文本框 77"/>
          <p:cNvSpPr txBox="1"/>
          <p:nvPr/>
        </p:nvSpPr>
        <p:spPr>
          <a:xfrm>
            <a:off x="5759450" y="570801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</a:rPr>
              <a:t>8</a:t>
            </a:r>
            <a:endParaRPr altLang="zh-CN" b="1" sz="2800" lang="en-US">
              <a:solidFill>
                <a:srgbClr val="FF0000"/>
              </a:solidFill>
            </a:endParaRPr>
          </a:p>
        </p:txBody>
      </p:sp>
      <p:sp>
        <p:nvSpPr>
          <p:cNvPr id="1048818" name="文本框 78"/>
          <p:cNvSpPr txBox="1"/>
          <p:nvPr/>
        </p:nvSpPr>
        <p:spPr>
          <a:xfrm>
            <a:off x="7664450" y="571055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</a:rPr>
              <a:t>3</a:t>
            </a:r>
            <a:endParaRPr altLang="zh-CN" b="1" sz="2800" lang="en-US">
              <a:solidFill>
                <a:srgbClr val="00B050"/>
              </a:solidFill>
            </a:endParaRPr>
          </a:p>
        </p:txBody>
      </p:sp>
      <p:sp>
        <p:nvSpPr>
          <p:cNvPr id="1048819" name="文本框 79"/>
          <p:cNvSpPr txBox="1"/>
          <p:nvPr/>
        </p:nvSpPr>
        <p:spPr>
          <a:xfrm>
            <a:off x="8475980" y="570420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6</a:t>
            </a:r>
            <a:endParaRPr altLang="zh-CN" b="1" sz="2800"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820" name="文本框 80"/>
          <p:cNvSpPr txBox="1"/>
          <p:nvPr/>
        </p:nvSpPr>
        <p:spPr>
          <a:xfrm>
            <a:off x="9314180" y="570674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</a:rPr>
              <a:t>9</a:t>
            </a:r>
            <a:endParaRPr altLang="zh-CN" b="1" sz="2800" lang="en-US">
              <a:solidFill>
                <a:srgbClr val="FF0000"/>
              </a:solidFill>
            </a:endParaRPr>
          </a:p>
        </p:txBody>
      </p:sp>
      <p:sp>
        <p:nvSpPr>
          <p:cNvPr id="1048821" name="文本框 82"/>
          <p:cNvSpPr txBox="1"/>
          <p:nvPr/>
        </p:nvSpPr>
        <p:spPr>
          <a:xfrm>
            <a:off x="8082239" y="2764789"/>
            <a:ext cx="1377238" cy="460375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sz="2400" lang="en-US">
                <a:solidFill>
                  <a:srgbClr val="00B050"/>
                </a:solidFill>
              </a:rPr>
              <a:t>25W</a:t>
            </a:r>
            <a:endParaRPr altLang="zh-CN" b="1" sz="2400" lang="en-US">
              <a:solidFill>
                <a:srgbClr val="00B050"/>
              </a:solidFill>
            </a:endParaRPr>
          </a:p>
        </p:txBody>
      </p:sp>
      <p:sp>
        <p:nvSpPr>
          <p:cNvPr id="1048822" name="文本框 1"/>
          <p:cNvSpPr txBox="1"/>
          <p:nvPr/>
        </p:nvSpPr>
        <p:spPr>
          <a:xfrm>
            <a:off x="7616189" y="1426845"/>
            <a:ext cx="4114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①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823" name="文本框 3"/>
          <p:cNvSpPr txBox="1"/>
          <p:nvPr/>
        </p:nvSpPr>
        <p:spPr>
          <a:xfrm>
            <a:off x="7616190" y="2787015"/>
            <a:ext cx="4114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②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824" name="文本框 7"/>
          <p:cNvSpPr txBox="1"/>
          <p:nvPr/>
        </p:nvSpPr>
        <p:spPr>
          <a:xfrm>
            <a:off x="8121015" y="1426845"/>
            <a:ext cx="1325880" cy="44704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400" lang="en-US">
                <a:solidFill>
                  <a:srgbClr val="00B050"/>
                </a:solidFill>
              </a:rPr>
              <a:t>37800</a:t>
            </a:r>
            <a:r>
              <a:rPr altLang="en-US" b="1" sz="2400" lang="zh-CN">
                <a:solidFill>
                  <a:schemeClr val="bg1"/>
                </a:solidFill>
              </a:rPr>
              <a:t>？</a:t>
            </a:r>
            <a:endParaRPr altLang="en-US" b="1" sz="2400" lang="zh-CN">
              <a:solidFill>
                <a:schemeClr val="bg1"/>
              </a:solidFill>
            </a:endParaRPr>
          </a:p>
        </p:txBody>
      </p:sp>
      <p:sp>
        <p:nvSpPr>
          <p:cNvPr id="1048825" name="文本框 8"/>
          <p:cNvSpPr txBox="1"/>
          <p:nvPr/>
        </p:nvSpPr>
        <p:spPr>
          <a:xfrm>
            <a:off x="5965825" y="1569720"/>
            <a:ext cx="1599981" cy="624839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lang="en-US">
                <a:solidFill>
                  <a:schemeClr val="bg1"/>
                </a:solidFill>
              </a:rPr>
              <a:t>28400x9</a:t>
            </a:r>
            <a:endParaRPr altLang="zh-CN" b="1" lang="en-US">
              <a:solidFill>
                <a:schemeClr val="bg1"/>
              </a:solidFill>
            </a:endParaRPr>
          </a:p>
          <a:p>
            <a:r>
              <a:rPr altLang="zh-CN" b="1" lang="en-US">
                <a:solidFill>
                  <a:schemeClr val="bg1"/>
                </a:solidFill>
              </a:rPr>
              <a:t>=</a:t>
            </a:r>
            <a:r>
              <a:rPr altLang="zh-CN" b="1" lang="en-US">
                <a:solidFill>
                  <a:schemeClr val="bg1"/>
                </a:solidFill>
              </a:rPr>
              <a:t>2</a:t>
            </a:r>
            <a:r>
              <a:rPr altLang="zh-CN" b="1" lang="en-US">
                <a:solidFill>
                  <a:schemeClr val="bg1"/>
                </a:solidFill>
              </a:rPr>
              <a:t>5</a:t>
            </a:r>
            <a:r>
              <a:rPr altLang="zh-CN" b="1" lang="en-US">
                <a:solidFill>
                  <a:schemeClr val="bg1"/>
                </a:solidFill>
              </a:rPr>
              <a:t>5</a:t>
            </a:r>
            <a:r>
              <a:rPr altLang="zh-CN" b="1" lang="en-US">
                <a:solidFill>
                  <a:schemeClr val="bg1"/>
                </a:solidFill>
              </a:rPr>
              <a:t>6</a:t>
            </a:r>
            <a:r>
              <a:rPr altLang="zh-CN" b="1" lang="en-US">
                <a:solidFill>
                  <a:schemeClr val="bg1"/>
                </a:solidFill>
              </a:rPr>
              <a:t>0</a:t>
            </a:r>
            <a:r>
              <a:rPr altLang="zh-CN" b="1" lang="en-US">
                <a:solidFill>
                  <a:schemeClr val="bg1"/>
                </a:solidFill>
              </a:rPr>
              <a:t>0</a:t>
            </a:r>
            <a:endParaRPr altLang="zh-CN" b="1" lang="en-US">
              <a:solidFill>
                <a:schemeClr val="bg1"/>
              </a:solidFill>
            </a:endParaRPr>
          </a:p>
        </p:txBody>
      </p:sp>
      <p:sp>
        <p:nvSpPr>
          <p:cNvPr id="1048826" name="文本框 11"/>
          <p:cNvSpPr txBox="1"/>
          <p:nvPr/>
        </p:nvSpPr>
        <p:spPr>
          <a:xfrm>
            <a:off x="5968365" y="2585720"/>
            <a:ext cx="932180" cy="35814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lang="en-US">
                <a:solidFill>
                  <a:schemeClr val="bg1"/>
                </a:solidFill>
              </a:rPr>
              <a:t>2200x9</a:t>
            </a:r>
            <a:endParaRPr altLang="zh-CN" b="1" lang="en-US">
              <a:solidFill>
                <a:schemeClr val="bg1"/>
              </a:solidFill>
            </a:endParaRPr>
          </a:p>
        </p:txBody>
      </p:sp>
      <p:sp>
        <p:nvSpPr>
          <p:cNvPr id="1048827" name="文本框 12"/>
          <p:cNvSpPr txBox="1"/>
          <p:nvPr/>
        </p:nvSpPr>
        <p:spPr>
          <a:xfrm>
            <a:off x="2153285" y="3982085"/>
            <a:ext cx="932180" cy="35814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lang="en-US">
                <a:solidFill>
                  <a:schemeClr val="bg1"/>
                </a:solidFill>
              </a:rPr>
              <a:t>2000x9</a:t>
            </a:r>
            <a:endParaRPr altLang="zh-CN" b="1" lang="en-US">
              <a:solidFill>
                <a:schemeClr val="bg1"/>
              </a:solidFill>
            </a:endParaRPr>
          </a:p>
        </p:txBody>
      </p:sp>
      <p:sp>
        <p:nvSpPr>
          <p:cNvPr id="1048828" name="文本框 14"/>
          <p:cNvSpPr txBox="1"/>
          <p:nvPr/>
        </p:nvSpPr>
        <p:spPr>
          <a:xfrm>
            <a:off x="5507990" y="3887470"/>
            <a:ext cx="932180" cy="35814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lang="en-US">
                <a:solidFill>
                  <a:schemeClr val="bg1"/>
                </a:solidFill>
              </a:rPr>
              <a:t>2000x9</a:t>
            </a:r>
            <a:endParaRPr altLang="zh-CN" b="1" lang="en-US">
              <a:solidFill>
                <a:schemeClr val="bg1"/>
              </a:solidFill>
            </a:endParaRPr>
          </a:p>
        </p:txBody>
      </p:sp>
      <p:sp>
        <p:nvSpPr>
          <p:cNvPr id="1048829" name="文本框 15"/>
          <p:cNvSpPr txBox="1"/>
          <p:nvPr/>
        </p:nvSpPr>
        <p:spPr>
          <a:xfrm>
            <a:off x="9062720" y="3920490"/>
            <a:ext cx="932179" cy="35814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lang="en-US">
                <a:solidFill>
                  <a:schemeClr val="bg1"/>
                </a:solidFill>
              </a:rPr>
              <a:t>2000x9</a:t>
            </a:r>
            <a:endParaRPr altLang="zh-CN" b="1" lang="en-US">
              <a:solidFill>
                <a:schemeClr val="bg1"/>
              </a:solidFill>
            </a:endParaRPr>
          </a:p>
        </p:txBody>
      </p:sp>
      <p:sp>
        <p:nvSpPr>
          <p:cNvPr id="1048830" name="文本框 17"/>
          <p:cNvSpPr txBox="1"/>
          <p:nvPr/>
        </p:nvSpPr>
        <p:spPr>
          <a:xfrm>
            <a:off x="8059420" y="1880870"/>
            <a:ext cx="3397885" cy="645160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b="1" lang="en-US">
                <a:solidFill>
                  <a:schemeClr val="bg1"/>
                </a:solidFill>
              </a:rPr>
              <a:t>2000x9=18000</a:t>
            </a:r>
            <a:r>
              <a:rPr altLang="en-US" lang="zh-CN">
                <a:solidFill>
                  <a:srgbClr val="00B050"/>
                </a:solidFill>
              </a:rPr>
              <a:t>（组长奖励）</a:t>
            </a:r>
            <a:endParaRPr altLang="zh-CN" lang="en-US">
              <a:solidFill>
                <a:schemeClr val="bg1"/>
              </a:solidFill>
            </a:endParaRPr>
          </a:p>
          <a:p>
            <a:r>
              <a:rPr altLang="zh-CN" b="1" lang="en-US">
                <a:solidFill>
                  <a:schemeClr val="bg1"/>
                </a:solidFill>
              </a:rPr>
              <a:t>2200x9=19800</a:t>
            </a:r>
            <a:r>
              <a:rPr altLang="en-US" lang="zh-CN">
                <a:solidFill>
                  <a:srgbClr val="00B050"/>
                </a:solidFill>
              </a:rPr>
              <a:t>（班长奖励）</a:t>
            </a:r>
            <a:endParaRPr altLang="en-US" lang="zh-CN">
              <a:solidFill>
                <a:srgbClr val="00B050"/>
              </a:solidFill>
            </a:endParaRPr>
          </a:p>
        </p:txBody>
      </p:sp>
      <p:sp>
        <p:nvSpPr>
          <p:cNvPr id="1048831" name="文本框 19"/>
          <p:cNvSpPr txBox="1"/>
          <p:nvPr/>
        </p:nvSpPr>
        <p:spPr>
          <a:xfrm>
            <a:off x="8082239" y="3158489"/>
            <a:ext cx="1935480" cy="35814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lang="en-US">
                <a:solidFill>
                  <a:schemeClr val="bg1"/>
                </a:solidFill>
              </a:rPr>
              <a:t>1+1</a:t>
            </a:r>
            <a:r>
              <a:rPr altLang="en-US" lang="zh-CN">
                <a:solidFill>
                  <a:schemeClr val="bg1"/>
                </a:solidFill>
              </a:rPr>
              <a:t>自然晋升老师</a:t>
            </a:r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1048832" name="文本框 20"/>
          <p:cNvSpPr txBox="1"/>
          <p:nvPr/>
        </p:nvSpPr>
        <p:spPr>
          <a:xfrm>
            <a:off x="8072755" y="2484755"/>
            <a:ext cx="20116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lang="zh-CN">
                <a:solidFill>
                  <a:srgbClr val="FFFF00"/>
                </a:solidFill>
              </a:rPr>
              <a:t>退学制度回本机制</a:t>
            </a:r>
            <a:endParaRPr altLang="en-US" lang="zh-CN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9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97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48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048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48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048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048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48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097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097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048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048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09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09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048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048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1048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1048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1048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048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1048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1048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>
                      <p:stCondLst>
                        <p:cond delay="indefinite"/>
                      </p:stCondLst>
                      <p:childTnLst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2097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2097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1048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1048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2097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2097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7"/>
                                        <p:tgtEl>
                                          <p:spTgt spid="1048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1048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2097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2"/>
                                        <p:tgtEl>
                                          <p:spTgt spid="2097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1048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1048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>
                      <p:stCondLst>
                        <p:cond delay="indefinite"/>
                      </p:stCondLst>
                      <p:childTnLst>
                        <p:par>
                          <p:cTn fill="hold" id="8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1"/>
                                        <p:tgtEl>
                                          <p:spTgt spid="1048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1048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5"/>
                                        <p:tgtEl>
                                          <p:spTgt spid="1048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6"/>
                                        <p:tgtEl>
                                          <p:spTgt spid="1048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1048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0"/>
                                        <p:tgtEl>
                                          <p:spTgt spid="1048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3"/>
                                        <p:tgtEl>
                                          <p:spTgt spid="1048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1048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7"/>
                                        <p:tgtEl>
                                          <p:spTgt spid="1048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8"/>
                                        <p:tgtEl>
                                          <p:spTgt spid="1048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1"/>
                                        <p:tgtEl>
                                          <p:spTgt spid="1048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2"/>
                                        <p:tgtEl>
                                          <p:spTgt spid="1048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5"/>
                                        <p:tgtEl>
                                          <p:spTgt spid="1048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6"/>
                                        <p:tgtEl>
                                          <p:spTgt spid="1048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9"/>
                                        <p:tgtEl>
                                          <p:spTgt spid="1048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0"/>
                                        <p:tgtEl>
                                          <p:spTgt spid="1048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3"/>
                                        <p:tgtEl>
                                          <p:spTgt spid="1048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4"/>
                                        <p:tgtEl>
                                          <p:spTgt spid="1048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5">
                      <p:stCondLst>
                        <p:cond delay="indefinite"/>
                      </p:stCondLst>
                      <p:childTnLst>
                        <p:par>
                          <p:cTn fill="hold" id="126">
                            <p:stCondLst>
                              <p:cond delay="0"/>
                            </p:stCondLst>
                            <p:childTnLst>
                              <p:par>
                                <p:cTn fill="hold" id="1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9"/>
                                        <p:tgtEl>
                                          <p:spTgt spid="2097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0"/>
                                        <p:tgtEl>
                                          <p:spTgt spid="2097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3"/>
                                        <p:tgtEl>
                                          <p:spTgt spid="1048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4"/>
                                        <p:tgtEl>
                                          <p:spTgt spid="104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7"/>
                                        <p:tgtEl>
                                          <p:spTgt spid="2097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8"/>
                                        <p:tgtEl>
                                          <p:spTgt spid="2097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1"/>
                                        <p:tgtEl>
                                          <p:spTgt spid="1048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2"/>
                                        <p:tgtEl>
                                          <p:spTgt spid="1048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3">
                      <p:stCondLst>
                        <p:cond delay="indefinite"/>
                      </p:stCondLst>
                      <p:childTnLst>
                        <p:par>
                          <p:cTn fill="hold" id="144">
                            <p:stCondLst>
                              <p:cond delay="0"/>
                            </p:stCondLst>
                            <p:childTnLst>
                              <p:par>
                                <p:cTn fill="hold" id="14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7"/>
                                        <p:tgtEl>
                                          <p:spTgt spid="2097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8"/>
                                        <p:tgtEl>
                                          <p:spTgt spid="2097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1"/>
                                        <p:tgtEl>
                                          <p:spTgt spid="1048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2"/>
                                        <p:tgtEl>
                                          <p:spTgt spid="1048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3">
                      <p:stCondLst>
                        <p:cond delay="indefinite"/>
                      </p:stCondLst>
                      <p:childTnLst>
                        <p:par>
                          <p:cTn fill="hold" id="1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7"/>
                                        <p:tgtEl>
                                          <p:spTgt spid="1048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8"/>
                                        <p:tgtEl>
                                          <p:spTgt spid="1048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9">
                      <p:stCondLst>
                        <p:cond delay="indefinite"/>
                      </p:stCondLst>
                      <p:childTnLst>
                        <p:par>
                          <p:cTn fill="hold" id="160">
                            <p:stCondLst>
                              <p:cond delay="0"/>
                            </p:stCondLst>
                            <p:childTnLst>
                              <p:par>
                                <p:cTn fill="hold" id="16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3"/>
                                        <p:tgtEl>
                                          <p:spTgt spid="2097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4"/>
                                        <p:tgtEl>
                                          <p:spTgt spid="2097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7"/>
                                        <p:tgtEl>
                                          <p:spTgt spid="1048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8"/>
                                        <p:tgtEl>
                                          <p:spTgt spid="1048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1"/>
                                        <p:tgtEl>
                                          <p:spTgt spid="2097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2"/>
                                        <p:tgtEl>
                                          <p:spTgt spid="2097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5"/>
                                        <p:tgtEl>
                                          <p:spTgt spid="1048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6"/>
                                        <p:tgtEl>
                                          <p:spTgt spid="1048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9"/>
                                        <p:tgtEl>
                                          <p:spTgt spid="2097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0"/>
                                        <p:tgtEl>
                                          <p:spTgt spid="2097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3"/>
                                        <p:tgtEl>
                                          <p:spTgt spid="1048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4"/>
                                        <p:tgtEl>
                                          <p:spTgt spid="1048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5">
                      <p:stCondLst>
                        <p:cond delay="indefinite"/>
                      </p:stCondLst>
                      <p:childTnLst>
                        <p:par>
                          <p:cTn fill="hold" id="186">
                            <p:stCondLst>
                              <p:cond delay="0"/>
                            </p:stCondLst>
                            <p:childTnLst>
                              <p:par>
                                <p:cTn fill="hold" id="18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9"/>
                                        <p:tgtEl>
                                          <p:spTgt spid="2097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0"/>
                                        <p:tgtEl>
                                          <p:spTgt spid="2097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3"/>
                                        <p:tgtEl>
                                          <p:spTgt spid="1048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4"/>
                                        <p:tgtEl>
                                          <p:spTgt spid="1048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5">
                      <p:stCondLst>
                        <p:cond delay="indefinite"/>
                      </p:stCondLst>
                      <p:childTnLst>
                        <p:par>
                          <p:cTn fill="hold" id="196">
                            <p:stCondLst>
                              <p:cond delay="0"/>
                            </p:stCondLst>
                            <p:childTnLst>
                              <p:par>
                                <p:cTn fill="hold" id="19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9"/>
                                        <p:tgtEl>
                                          <p:spTgt spid="2097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0"/>
                                        <p:tgtEl>
                                          <p:spTgt spid="2097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3"/>
                                        <p:tgtEl>
                                          <p:spTgt spid="1048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4"/>
                                        <p:tgtEl>
                                          <p:spTgt spid="1048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5">
                      <p:stCondLst>
                        <p:cond delay="indefinite"/>
                      </p:stCondLst>
                      <p:childTnLst>
                        <p:par>
                          <p:cTn fill="hold" id="206">
                            <p:stCondLst>
                              <p:cond delay="0"/>
                            </p:stCondLst>
                            <p:childTnLst>
                              <p:par>
                                <p:cTn fill="hold" id="20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9"/>
                                        <p:tgtEl>
                                          <p:spTgt spid="2097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0"/>
                                        <p:tgtEl>
                                          <p:spTgt spid="2097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3"/>
                                        <p:tgtEl>
                                          <p:spTgt spid="1048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4"/>
                                        <p:tgtEl>
                                          <p:spTgt spid="1048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5">
                      <p:stCondLst>
                        <p:cond delay="indefinite"/>
                      </p:stCondLst>
                      <p:childTnLst>
                        <p:par>
                          <p:cTn fill="hold" id="2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9"/>
                                        <p:tgtEl>
                                          <p:spTgt spid="1048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0"/>
                                        <p:tgtEl>
                                          <p:spTgt spid="1048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1">
                      <p:stCondLst>
                        <p:cond delay="indefinite"/>
                      </p:stCondLst>
                      <p:childTnLst>
                        <p:par>
                          <p:cTn fill="hold" id="222">
                            <p:stCondLst>
                              <p:cond delay="0"/>
                            </p:stCondLst>
                            <p:childTnLst>
                              <p:par>
                                <p:cTn fill="hold" id="2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5"/>
                                        <p:tgtEl>
                                          <p:spTgt spid="209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6"/>
                                        <p:tgtEl>
                                          <p:spTgt spid="209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7">
                      <p:stCondLst>
                        <p:cond delay="indefinite"/>
                      </p:stCondLst>
                      <p:childTnLst>
                        <p:par>
                          <p:cTn fill="hold" id="22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1"/>
                                        <p:tgtEl>
                                          <p:spTgt spid="1048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2"/>
                                        <p:tgtEl>
                                          <p:spTgt spid="1048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3">
                      <p:stCondLst>
                        <p:cond delay="indefinite"/>
                      </p:stCondLst>
                      <p:childTnLst>
                        <p:par>
                          <p:cTn fill="hold" id="2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7"/>
                                        <p:tgtEl>
                                          <p:spTgt spid="1048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8"/>
                                        <p:tgtEl>
                                          <p:spTgt spid="1048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9">
                      <p:stCondLst>
                        <p:cond delay="indefinite"/>
                      </p:stCondLst>
                      <p:childTnLst>
                        <p:par>
                          <p:cTn fill="hold" id="24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3"/>
                                        <p:tgtEl>
                                          <p:spTgt spid="1048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4"/>
                                        <p:tgtEl>
                                          <p:spTgt spid="1048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5">
                      <p:stCondLst>
                        <p:cond delay="indefinite"/>
                      </p:stCondLst>
                      <p:childTnLst>
                        <p:par>
                          <p:cTn fill="hold" id="24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9"/>
                                        <p:tgtEl>
                                          <p:spTgt spid="1048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0"/>
                                        <p:tgtEl>
                                          <p:spTgt spid="1048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1">
                      <p:stCondLst>
                        <p:cond delay="indefinite"/>
                      </p:stCondLst>
                      <p:childTnLst>
                        <p:par>
                          <p:cTn fill="hold" id="25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5"/>
                                        <p:tgtEl>
                                          <p:spTgt spid="1048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6"/>
                                        <p:tgtEl>
                                          <p:spTgt spid="1048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7">
                      <p:stCondLst>
                        <p:cond delay="indefinite"/>
                      </p:stCondLst>
                      <p:childTnLst>
                        <p:par>
                          <p:cTn fill="hold" id="25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1"/>
                                        <p:tgtEl>
                                          <p:spTgt spid="1048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2"/>
                                        <p:tgtEl>
                                          <p:spTgt spid="1048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3">
                      <p:stCondLst>
                        <p:cond delay="indefinite"/>
                      </p:stCondLst>
                      <p:childTnLst>
                        <p:par>
                          <p:cTn fill="hold" id="26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7"/>
                                        <p:tgtEl>
                                          <p:spTgt spid="1048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8"/>
                                        <p:tgtEl>
                                          <p:spTgt spid="1048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9">
                      <p:stCondLst>
                        <p:cond delay="indefinite"/>
                      </p:stCondLst>
                      <p:childTnLst>
                        <p:par>
                          <p:cTn fill="hold" id="27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3"/>
                                        <p:tgtEl>
                                          <p:spTgt spid="1048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4"/>
                                        <p:tgtEl>
                                          <p:spTgt spid="1048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5">
                      <p:stCondLst>
                        <p:cond delay="indefinite"/>
                      </p:stCondLst>
                      <p:childTnLst>
                        <p:par>
                          <p:cTn fill="hold" id="27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9"/>
                                        <p:tgtEl>
                                          <p:spTgt spid="1048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0"/>
                                        <p:tgtEl>
                                          <p:spTgt spid="1048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1">
                      <p:stCondLst>
                        <p:cond delay="indefinite"/>
                      </p:stCondLst>
                      <p:childTnLst>
                        <p:par>
                          <p:cTn fill="hold" id="28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5"/>
                                        <p:tgtEl>
                                          <p:spTgt spid="1048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6"/>
                                        <p:tgtEl>
                                          <p:spTgt spid="1048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7">
                      <p:stCondLst>
                        <p:cond delay="indefinite"/>
                      </p:stCondLst>
                      <p:childTnLst>
                        <p:par>
                          <p:cTn fill="hold" id="28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1"/>
                                        <p:tgtEl>
                                          <p:spTgt spid="1048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2"/>
                                        <p:tgtEl>
                                          <p:spTgt spid="1048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91" grpId="0"/>
      <p:bldP spid="1048791" grpId="1"/>
      <p:bldP spid="1048792" grpId="0"/>
      <p:bldP spid="1048792" grpId="1"/>
      <p:bldP spid="1048795" grpId="0"/>
      <p:bldP spid="1048795" grpId="1"/>
      <p:bldP spid="1048796" grpId="0"/>
      <p:bldP spid="1048796" grpId="1"/>
      <p:bldP spid="1048794" grpId="0"/>
      <p:bldP spid="1048794" grpId="1"/>
      <p:bldP spid="1048802" grpId="0" bldLvl="0" animBg="1"/>
      <p:bldP spid="1048800" grpId="0" bldLvl="0" animBg="1"/>
      <p:bldP spid="1048801" grpId="0" bldLvl="0" animBg="1"/>
      <p:bldP spid="1048802" grpId="1" animBg="1"/>
      <p:bldP spid="1048800" grpId="1" animBg="1"/>
      <p:bldP spid="1048801" grpId="1" animBg="1"/>
      <p:bldP spid="1048799" grpId="0"/>
      <p:bldP spid="1048798" grpId="0"/>
      <p:bldP spid="1048797" grpId="0"/>
      <p:bldP spid="1048799" grpId="1"/>
      <p:bldP spid="1048798" grpId="1"/>
      <p:bldP spid="1048797" grpId="1"/>
      <p:bldP spid="1048808" grpId="0" bldLvl="0" animBg="1"/>
      <p:bldP spid="1048806" grpId="0" bldLvl="0" animBg="1"/>
      <p:bldP spid="1048807" grpId="0" bldLvl="0" animBg="1"/>
      <p:bldP spid="1048805" grpId="0" bldLvl="0" animBg="1"/>
      <p:bldP spid="1048803" grpId="0" bldLvl="0" animBg="1"/>
      <p:bldP spid="1048804" grpId="0" bldLvl="0" animBg="1"/>
      <p:bldP spid="1048812" grpId="0" bldLvl="0" animBg="1"/>
      <p:bldP spid="1048810" grpId="0" bldLvl="0" animBg="1"/>
      <p:bldP spid="1048811" grpId="0" bldLvl="0" animBg="1"/>
      <p:bldP spid="1048808" grpId="1" animBg="1"/>
      <p:bldP spid="1048806" grpId="1" animBg="1"/>
      <p:bldP spid="1048807" grpId="1" animBg="1"/>
      <p:bldP spid="1048805" grpId="1" animBg="1"/>
      <p:bldP spid="1048803" grpId="1" animBg="1"/>
      <p:bldP spid="1048804" grpId="1" animBg="1"/>
      <p:bldP spid="1048812" grpId="1" animBg="1"/>
      <p:bldP spid="1048810" grpId="1" animBg="1"/>
      <p:bldP spid="1048811" grpId="1" animBg="1"/>
      <p:bldP spid="1048793" grpId="0"/>
      <p:bldP spid="1048793" grpId="1"/>
      <p:bldP spid="1048815" grpId="0"/>
      <p:bldP spid="1048815" grpId="1"/>
      <p:bldP spid="1048818" grpId="0"/>
      <p:bldP spid="1048818" grpId="1"/>
      <p:bldP spid="1048821" grpId="0"/>
      <p:bldP spid="1048821" grpId="1"/>
      <p:bldP spid="1048813" grpId="0"/>
      <p:bldP spid="1048816" grpId="0"/>
      <p:bldP spid="1048819" grpId="0"/>
      <p:bldP spid="1048813" grpId="1"/>
      <p:bldP spid="1048816" grpId="1"/>
      <p:bldP spid="1048819" grpId="1"/>
      <p:bldP spid="1048814" grpId="0"/>
      <p:bldP spid="1048814" grpId="1"/>
      <p:bldP spid="1048817" grpId="0"/>
      <p:bldP spid="1048817" grpId="1"/>
      <p:bldP spid="1048820" grpId="0"/>
      <p:bldP spid="1048820" grpId="1"/>
      <p:bldP spid="1048809" grpId="0"/>
      <p:bldP spid="1048809" grpId="1"/>
      <p:bldP spid="1048822" grpId="0"/>
      <p:bldP spid="1048822" grpId="1"/>
      <p:bldP spid="1048823" grpId="0"/>
      <p:bldP spid="1048823" grpId="1"/>
      <p:bldP spid="1048824" grpId="0"/>
      <p:bldP spid="1048824" grpId="1"/>
      <p:bldP spid="1048825" grpId="0"/>
      <p:bldP spid="1048825" grpId="1"/>
      <p:bldP spid="1048826" grpId="0"/>
      <p:bldP spid="1048826" grpId="1"/>
      <p:bldP spid="1048827" grpId="0"/>
      <p:bldP spid="1048827" grpId="1"/>
      <p:bldP spid="1048828" grpId="0"/>
      <p:bldP spid="1048828" grpId="1"/>
      <p:bldP spid="1048829" grpId="0"/>
      <p:bldP spid="1048829" grpId="1"/>
      <p:bldP spid="1048830" grpId="0"/>
      <p:bldP spid="1048830" grpId="1"/>
      <p:bldP spid="1048831" grpId="0"/>
      <p:bldP spid="1048831" grpId="1"/>
      <p:bldP spid="1048832" grpId="0"/>
      <p:bldP spid="104883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6" name=""/>
        <p:cNvGrpSpPr/>
        <p:nvPr/>
      </p:nvGrpSpPr>
      <p:grpSpPr>
        <a:xfrm/>
      </p:grpSpPr>
      <p:pic>
        <p:nvPicPr>
          <p:cNvPr id="2097189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27940" y="4175760"/>
            <a:ext cx="12248515" cy="2560320"/>
          </a:xfrm>
          <a:prstGeom prst="rect"/>
        </p:spPr>
      </p:pic>
      <p:sp>
        <p:nvSpPr>
          <p:cNvPr id="1048667" name="文本框 5"/>
          <p:cNvSpPr txBox="1"/>
          <p:nvPr/>
        </p:nvSpPr>
        <p:spPr>
          <a:xfrm>
            <a:off x="3759200" y="280035"/>
            <a:ext cx="4414520" cy="583565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</a:rPr>
              <a:t>AI</a:t>
            </a:r>
            <a:r>
              <a:rPr altLang="en-US" sz="3200" lang="zh-CN">
                <a:solidFill>
                  <a:srgbClr val="FFFF00"/>
                </a:solidFill>
              </a:rPr>
              <a:t>数字康养     时代真好</a:t>
            </a:r>
            <a:endParaRPr altLang="en-US" sz="3200" lang="zh-CN">
              <a:solidFill>
                <a:srgbClr val="FFFF00"/>
              </a:solidFill>
            </a:endParaRPr>
          </a:p>
        </p:txBody>
      </p:sp>
      <p:sp>
        <p:nvSpPr>
          <p:cNvPr id="1048668" name="文本框 6"/>
          <p:cNvSpPr txBox="1"/>
          <p:nvPr/>
        </p:nvSpPr>
        <p:spPr>
          <a:xfrm>
            <a:off x="614045" y="824230"/>
            <a:ext cx="1960880" cy="306705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400" lang="zh-CN">
                <a:solidFill>
                  <a:schemeClr val="bg2"/>
                </a:solidFill>
              </a:rPr>
              <a:t>全龄康养旅居发展中心</a:t>
            </a:r>
            <a:endParaRPr altLang="en-US" sz="1400" lang="zh-CN">
              <a:solidFill>
                <a:schemeClr val="bg2"/>
              </a:solidFill>
            </a:endParaRPr>
          </a:p>
        </p:txBody>
      </p:sp>
      <p:pic>
        <p:nvPicPr>
          <p:cNvPr id="2097190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074910" y="6055360"/>
            <a:ext cx="1214120" cy="521335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pic>
        <p:nvPicPr>
          <p:cNvPr id="2097191" name="图片 4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580255" y="2528570"/>
            <a:ext cx="1129030" cy="571500"/>
          </a:xfrm>
          <a:prstGeom prst="rect"/>
        </p:spPr>
      </p:pic>
      <p:pic>
        <p:nvPicPr>
          <p:cNvPr id="2097192" name="图片 54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389120" y="1375410"/>
            <a:ext cx="1576705" cy="756920"/>
          </a:xfrm>
          <a:prstGeom prst="rect"/>
        </p:spPr>
      </p:pic>
      <p:sp>
        <p:nvSpPr>
          <p:cNvPr id="1048669" name="文本框 9"/>
          <p:cNvSpPr txBox="1"/>
          <p:nvPr/>
        </p:nvSpPr>
        <p:spPr>
          <a:xfrm>
            <a:off x="715010" y="569531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</a:rPr>
              <a:t>1</a:t>
            </a:r>
            <a:endParaRPr altLang="zh-CN" b="1" sz="2800" lang="en-US">
              <a:solidFill>
                <a:srgbClr val="00B050"/>
              </a:solidFill>
            </a:endParaRPr>
          </a:p>
        </p:txBody>
      </p:sp>
      <p:sp>
        <p:nvSpPr>
          <p:cNvPr id="1048670" name="文本框 10"/>
          <p:cNvSpPr txBox="1"/>
          <p:nvPr/>
        </p:nvSpPr>
        <p:spPr>
          <a:xfrm>
            <a:off x="4809490" y="314452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班长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71" name="文本框 18"/>
          <p:cNvSpPr txBox="1"/>
          <p:nvPr/>
        </p:nvSpPr>
        <p:spPr>
          <a:xfrm>
            <a:off x="387985" y="1569720"/>
            <a:ext cx="26974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六、快速晋升，越级晋升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72" name="文本框 13"/>
          <p:cNvSpPr txBox="1"/>
          <p:nvPr/>
        </p:nvSpPr>
        <p:spPr>
          <a:xfrm>
            <a:off x="4817745" y="215963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老师</a:t>
            </a:r>
            <a:endParaRPr altLang="en-US" b="1" lang="zh-CN">
              <a:solidFill>
                <a:schemeClr val="bg1"/>
              </a:solidFill>
            </a:endParaRPr>
          </a:p>
        </p:txBody>
      </p:sp>
      <p:pic>
        <p:nvPicPr>
          <p:cNvPr id="2097193" name="图片 16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8308975" y="3920490"/>
            <a:ext cx="692150" cy="447675"/>
          </a:xfrm>
          <a:prstGeom prst="rect"/>
        </p:spPr>
      </p:pic>
      <p:sp>
        <p:nvSpPr>
          <p:cNvPr id="1048673" name="文本框 28"/>
          <p:cNvSpPr txBox="1"/>
          <p:nvPr/>
        </p:nvSpPr>
        <p:spPr>
          <a:xfrm>
            <a:off x="8361045" y="435038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pic>
        <p:nvPicPr>
          <p:cNvPr id="2097194" name="图片 2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771390" y="3867150"/>
            <a:ext cx="692150" cy="447675"/>
          </a:xfrm>
          <a:prstGeom prst="rect"/>
        </p:spPr>
      </p:pic>
      <p:sp>
        <p:nvSpPr>
          <p:cNvPr id="1048674" name="文本框 30"/>
          <p:cNvSpPr txBox="1"/>
          <p:nvPr/>
        </p:nvSpPr>
        <p:spPr>
          <a:xfrm>
            <a:off x="4823460" y="435038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pic>
        <p:nvPicPr>
          <p:cNvPr id="2097195" name="图片 31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1386205" y="3949700"/>
            <a:ext cx="692150" cy="447675"/>
          </a:xfrm>
          <a:prstGeom prst="rect"/>
        </p:spPr>
      </p:pic>
      <p:sp>
        <p:nvSpPr>
          <p:cNvPr id="1048675" name="文本框 32"/>
          <p:cNvSpPr txBox="1"/>
          <p:nvPr/>
        </p:nvSpPr>
        <p:spPr>
          <a:xfrm>
            <a:off x="1438275" y="435292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76" name="上箭头 33"/>
          <p:cNvSpPr/>
          <p:nvPr/>
        </p:nvSpPr>
        <p:spPr>
          <a:xfrm rot="10800000" flipH="1">
            <a:off x="5016500" y="3495040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77" name="上箭头 34"/>
          <p:cNvSpPr/>
          <p:nvPr/>
        </p:nvSpPr>
        <p:spPr>
          <a:xfrm rot="5940000" flipH="1">
            <a:off x="6605270" y="2194560"/>
            <a:ext cx="242570" cy="317754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78" name="上箭头 35"/>
          <p:cNvSpPr/>
          <p:nvPr/>
        </p:nvSpPr>
        <p:spPr>
          <a:xfrm rot="15600000" flipH="1">
            <a:off x="3459480" y="2242185"/>
            <a:ext cx="242570" cy="310578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79" name="上箭头 36"/>
          <p:cNvSpPr/>
          <p:nvPr/>
        </p:nvSpPr>
        <p:spPr>
          <a:xfrm rot="10800000" flipH="1">
            <a:off x="5008880" y="4798695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80" name="上箭头 37"/>
          <p:cNvSpPr/>
          <p:nvPr/>
        </p:nvSpPr>
        <p:spPr>
          <a:xfrm rot="7020000" flipH="1">
            <a:off x="5358765" y="4484370"/>
            <a:ext cx="242570" cy="86106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81" name="上箭头 38"/>
          <p:cNvSpPr/>
          <p:nvPr/>
        </p:nvSpPr>
        <p:spPr>
          <a:xfrm rot="14580000" flipH="1">
            <a:off x="4600575" y="4498975"/>
            <a:ext cx="24257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196" name="图片 3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4862195" y="5217160"/>
            <a:ext cx="521970" cy="484505"/>
          </a:xfrm>
          <a:prstGeom prst="rect"/>
        </p:spPr>
      </p:pic>
      <p:pic>
        <p:nvPicPr>
          <p:cNvPr id="2097197" name="图片 4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5709285" y="5219700"/>
            <a:ext cx="521970" cy="484505"/>
          </a:xfrm>
          <a:prstGeom prst="rect"/>
        </p:spPr>
      </p:pic>
      <p:pic>
        <p:nvPicPr>
          <p:cNvPr id="2097198" name="图片 44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4058285" y="5213350"/>
            <a:ext cx="521970" cy="484505"/>
          </a:xfrm>
          <a:prstGeom prst="rect"/>
        </p:spPr>
      </p:pic>
      <p:sp>
        <p:nvSpPr>
          <p:cNvPr id="1048682" name="上箭头 53"/>
          <p:cNvSpPr/>
          <p:nvPr/>
        </p:nvSpPr>
        <p:spPr>
          <a:xfrm rot="10800000" flipH="1">
            <a:off x="1624330" y="4792345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83" name="上箭头 55"/>
          <p:cNvSpPr/>
          <p:nvPr/>
        </p:nvSpPr>
        <p:spPr>
          <a:xfrm rot="7020000" flipH="1">
            <a:off x="1974215" y="4478020"/>
            <a:ext cx="242570" cy="86106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84" name="上箭头 56"/>
          <p:cNvSpPr/>
          <p:nvPr/>
        </p:nvSpPr>
        <p:spPr>
          <a:xfrm rot="14580000" flipH="1">
            <a:off x="1216025" y="4492625"/>
            <a:ext cx="24257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199" name="图片 5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1477645" y="5210810"/>
            <a:ext cx="521970" cy="484505"/>
          </a:xfrm>
          <a:prstGeom prst="rect"/>
        </p:spPr>
      </p:pic>
      <p:pic>
        <p:nvPicPr>
          <p:cNvPr id="2097200" name="图片 5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2324735" y="5213350"/>
            <a:ext cx="521970" cy="484505"/>
          </a:xfrm>
          <a:prstGeom prst="rect"/>
        </p:spPr>
      </p:pic>
      <p:pic>
        <p:nvPicPr>
          <p:cNvPr id="2097201" name="图片 6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673735" y="5207000"/>
            <a:ext cx="521970" cy="484505"/>
          </a:xfrm>
          <a:prstGeom prst="rect"/>
        </p:spPr>
      </p:pic>
      <p:sp>
        <p:nvSpPr>
          <p:cNvPr id="1048685" name="文本框 62"/>
          <p:cNvSpPr txBox="1"/>
          <p:nvPr/>
        </p:nvSpPr>
        <p:spPr>
          <a:xfrm>
            <a:off x="240665" y="578040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学生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86" name="上箭头 64"/>
          <p:cNvSpPr/>
          <p:nvPr/>
        </p:nvSpPr>
        <p:spPr>
          <a:xfrm rot="10800000" flipH="1">
            <a:off x="8549640" y="4801235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87" name="上箭头 65"/>
          <p:cNvSpPr/>
          <p:nvPr/>
        </p:nvSpPr>
        <p:spPr>
          <a:xfrm rot="7020000" flipH="1">
            <a:off x="8899525" y="4486910"/>
            <a:ext cx="242570" cy="86106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88" name="上箭头 66"/>
          <p:cNvSpPr/>
          <p:nvPr/>
        </p:nvSpPr>
        <p:spPr>
          <a:xfrm rot="14580000" flipH="1">
            <a:off x="8141335" y="4501515"/>
            <a:ext cx="24257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202" name="图片 6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8402955" y="5219700"/>
            <a:ext cx="521970" cy="484505"/>
          </a:xfrm>
          <a:prstGeom prst="rect"/>
        </p:spPr>
      </p:pic>
      <p:pic>
        <p:nvPicPr>
          <p:cNvPr id="2097203" name="图片 6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9250045" y="5222240"/>
            <a:ext cx="521970" cy="484505"/>
          </a:xfrm>
          <a:prstGeom prst="rect"/>
        </p:spPr>
      </p:pic>
      <p:pic>
        <p:nvPicPr>
          <p:cNvPr id="2097204" name="图片 7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7599045" y="5215890"/>
            <a:ext cx="521970" cy="484505"/>
          </a:xfrm>
          <a:prstGeom prst="rect"/>
        </p:spPr>
      </p:pic>
      <p:sp>
        <p:nvSpPr>
          <p:cNvPr id="1048689" name="文本框 73"/>
          <p:cNvSpPr txBox="1"/>
          <p:nvPr/>
        </p:nvSpPr>
        <p:spPr>
          <a:xfrm>
            <a:off x="1508760" y="570674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4</a:t>
            </a:r>
            <a:endParaRPr altLang="zh-CN" b="1" sz="2800"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90" name="文本框 74"/>
          <p:cNvSpPr txBox="1"/>
          <p:nvPr/>
        </p:nvSpPr>
        <p:spPr>
          <a:xfrm>
            <a:off x="2346960" y="570928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</a:rPr>
              <a:t>7</a:t>
            </a:r>
            <a:endParaRPr altLang="zh-CN" b="1" sz="2800" lang="en-US">
              <a:solidFill>
                <a:srgbClr val="FF0000"/>
              </a:solidFill>
            </a:endParaRPr>
          </a:p>
        </p:txBody>
      </p:sp>
      <p:sp>
        <p:nvSpPr>
          <p:cNvPr id="1048691" name="文本框 75"/>
          <p:cNvSpPr txBox="1"/>
          <p:nvPr/>
        </p:nvSpPr>
        <p:spPr>
          <a:xfrm>
            <a:off x="4127500" y="571182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</a:rPr>
              <a:t>2</a:t>
            </a:r>
            <a:endParaRPr altLang="zh-CN" b="1" sz="2800" lang="en-US">
              <a:solidFill>
                <a:srgbClr val="00B050"/>
              </a:solidFill>
            </a:endParaRPr>
          </a:p>
        </p:txBody>
      </p:sp>
      <p:sp>
        <p:nvSpPr>
          <p:cNvPr id="1048692" name="文本框 76"/>
          <p:cNvSpPr txBox="1"/>
          <p:nvPr/>
        </p:nvSpPr>
        <p:spPr>
          <a:xfrm>
            <a:off x="4921250" y="570547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5</a:t>
            </a:r>
            <a:endParaRPr altLang="zh-CN" b="1" sz="2800"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93" name="文本框 77"/>
          <p:cNvSpPr txBox="1"/>
          <p:nvPr/>
        </p:nvSpPr>
        <p:spPr>
          <a:xfrm>
            <a:off x="5759450" y="570801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</a:rPr>
              <a:t>8</a:t>
            </a:r>
            <a:endParaRPr altLang="zh-CN" b="1" sz="2800" lang="en-US">
              <a:solidFill>
                <a:srgbClr val="FF0000"/>
              </a:solidFill>
            </a:endParaRPr>
          </a:p>
        </p:txBody>
      </p:sp>
      <p:sp>
        <p:nvSpPr>
          <p:cNvPr id="1048694" name="文本框 78"/>
          <p:cNvSpPr txBox="1"/>
          <p:nvPr/>
        </p:nvSpPr>
        <p:spPr>
          <a:xfrm>
            <a:off x="7664450" y="571055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</a:rPr>
              <a:t>3</a:t>
            </a:r>
            <a:endParaRPr altLang="zh-CN" b="1" sz="2800" lang="en-US">
              <a:solidFill>
                <a:srgbClr val="00B050"/>
              </a:solidFill>
            </a:endParaRPr>
          </a:p>
        </p:txBody>
      </p:sp>
      <p:sp>
        <p:nvSpPr>
          <p:cNvPr id="1048695" name="文本框 79"/>
          <p:cNvSpPr txBox="1"/>
          <p:nvPr/>
        </p:nvSpPr>
        <p:spPr>
          <a:xfrm>
            <a:off x="8475980" y="570420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6</a:t>
            </a:r>
            <a:endParaRPr altLang="zh-CN" b="1" sz="2800"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96" name="文本框 80"/>
          <p:cNvSpPr txBox="1"/>
          <p:nvPr/>
        </p:nvSpPr>
        <p:spPr>
          <a:xfrm>
            <a:off x="9314180" y="570674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</a:rPr>
              <a:t>9</a:t>
            </a:r>
            <a:endParaRPr altLang="zh-CN" b="1" sz="2800" lang="en-US">
              <a:solidFill>
                <a:srgbClr val="FF0000"/>
              </a:solidFill>
            </a:endParaRPr>
          </a:p>
        </p:txBody>
      </p:sp>
      <p:sp>
        <p:nvSpPr>
          <p:cNvPr id="1048697" name="文本框 17"/>
          <p:cNvSpPr txBox="1"/>
          <p:nvPr/>
        </p:nvSpPr>
        <p:spPr>
          <a:xfrm>
            <a:off x="10014585" y="2132330"/>
            <a:ext cx="2013585" cy="3825240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当满</a:t>
            </a:r>
            <a:r>
              <a:rPr altLang="zh-CN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9</a:t>
            </a:r>
            <a:r>
              <a:rPr altLang="en-US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个学生后</a:t>
            </a:r>
            <a:endParaRPr altLang="en-US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封班集体晋升</a:t>
            </a:r>
            <a:endParaRPr altLang="en-US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同时分成三个班级</a:t>
            </a:r>
            <a:endParaRPr altLang="en-US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三个老师带领三个班长和</a:t>
            </a:r>
            <a:r>
              <a:rPr altLang="zh-CN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9</a:t>
            </a:r>
            <a:r>
              <a:rPr altLang="en-US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个学生、重新成立三个原始五人小班、开始一起招聘学生。</a:t>
            </a:r>
            <a:endParaRPr altLang="en-US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奖励的两个老师给分享最多单的两个学生或组长。</a:t>
            </a:r>
            <a:endParaRPr altLang="en-US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altLang="en-US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名额优先，时间优先。</a:t>
            </a:r>
            <a:endParaRPr altLang="en-US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en-US" lang="zh-CN">
              <a:solidFill>
                <a:srgbClr val="FFFF00"/>
              </a:solidFill>
            </a:endParaRPr>
          </a:p>
        </p:txBody>
      </p:sp>
      <p:sp>
        <p:nvSpPr>
          <p:cNvPr id="1048698" name="上箭头 21"/>
          <p:cNvSpPr/>
          <p:nvPr/>
        </p:nvSpPr>
        <p:spPr>
          <a:xfrm rot="10800000" flipH="1" flipV="1">
            <a:off x="9832340" y="1706880"/>
            <a:ext cx="114935" cy="400367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99" name="上弧形箭头 24"/>
          <p:cNvSpPr/>
          <p:nvPr/>
        </p:nvSpPr>
        <p:spPr>
          <a:xfrm rot="18960000">
            <a:off x="-402590" y="2619375"/>
            <a:ext cx="5340985" cy="869315"/>
          </a:xfrm>
          <a:prstGeom prst="curvedDownArrow">
            <a:avLst>
              <a:gd name="adj1" fmla="val 25000"/>
              <a:gd name="adj2" fmla="val 50000"/>
              <a:gd name="adj3" fmla="val 18522"/>
            </a:avLst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048700" name="上弧形箭头 26"/>
          <p:cNvSpPr/>
          <p:nvPr/>
        </p:nvSpPr>
        <p:spPr>
          <a:xfrm rot="13080000" flipV="1">
            <a:off x="5725160" y="1997075"/>
            <a:ext cx="3719195" cy="881380"/>
          </a:xfrm>
          <a:prstGeom prst="curvedDownArrow">
            <a:avLst>
              <a:gd name="adj1" fmla="val 25000"/>
              <a:gd name="adj2" fmla="val 50000"/>
              <a:gd name="adj3" fmla="val 18522"/>
            </a:avLst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ang="5400000" scaled="0"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9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9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09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09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09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09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104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104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>
                      <p:stCondLst>
                        <p:cond delay="indefinite"/>
                      </p:stCondLst>
                      <p:childTnLst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209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209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209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209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7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209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2"/>
                                        <p:tgtEl>
                                          <p:spTgt spid="209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>
                      <p:stCondLst>
                        <p:cond delay="indefinite"/>
                      </p:stCondLst>
                      <p:childTnLst>
                        <p:par>
                          <p:cTn fill="hold" id="8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1"/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5"/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6"/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0"/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3"/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7"/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8"/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1"/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2"/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5"/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6"/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9"/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0"/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3"/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4"/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5">
                      <p:stCondLst>
                        <p:cond delay="indefinite"/>
                      </p:stCondLst>
                      <p:childTnLst>
                        <p:par>
                          <p:cTn fill="hold" id="126">
                            <p:stCondLst>
                              <p:cond delay="0"/>
                            </p:stCondLst>
                            <p:childTnLst>
                              <p:par>
                                <p:cTn fill="hold" id="1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9"/>
                                        <p:tgtEl>
                                          <p:spTgt spid="209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0"/>
                                        <p:tgtEl>
                                          <p:spTgt spid="209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3"/>
                                        <p:tgtEl>
                                          <p:spTgt spid="209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4"/>
                                        <p:tgtEl>
                                          <p:spTgt spid="209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5">
                      <p:stCondLst>
                        <p:cond delay="indefinite"/>
                      </p:stCondLst>
                      <p:childTnLst>
                        <p:par>
                          <p:cTn fill="hold" id="136">
                            <p:stCondLst>
                              <p:cond delay="0"/>
                            </p:stCondLst>
                            <p:childTnLst>
                              <p:par>
                                <p:cTn fill="hold" id="1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9"/>
                                        <p:tgtEl>
                                          <p:spTgt spid="209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0"/>
                                        <p:tgtEl>
                                          <p:spTgt spid="209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1">
                      <p:stCondLst>
                        <p:cond delay="indefinite"/>
                      </p:stCondLst>
                      <p:childTnLst>
                        <p:par>
                          <p:cTn fill="hold" id="142">
                            <p:stCondLst>
                              <p:cond delay="0"/>
                            </p:stCondLst>
                            <p:childTnLst>
                              <p:par>
                                <p:cTn fill="hold" id="14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5"/>
                                        <p:tgtEl>
                                          <p:spTgt spid="2097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6"/>
                                        <p:tgtEl>
                                          <p:spTgt spid="209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9"/>
                                        <p:tgtEl>
                                          <p:spTgt spid="209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0"/>
                                        <p:tgtEl>
                                          <p:spTgt spid="209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3"/>
                                        <p:tgtEl>
                                          <p:spTgt spid="209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4"/>
                                        <p:tgtEl>
                                          <p:spTgt spid="209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5">
                      <p:stCondLst>
                        <p:cond delay="indefinite"/>
                      </p:stCondLst>
                      <p:childTnLst>
                        <p:par>
                          <p:cTn fill="hold" id="156">
                            <p:stCondLst>
                              <p:cond delay="0"/>
                            </p:stCondLst>
                            <p:childTnLst>
                              <p:par>
                                <p:cTn fill="hold" id="15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9"/>
                                        <p:tgtEl>
                                          <p:spTgt spid="209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0"/>
                                        <p:tgtEl>
                                          <p:spTgt spid="209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1">
                      <p:stCondLst>
                        <p:cond delay="indefinite"/>
                      </p:stCondLst>
                      <p:childTnLst>
                        <p:par>
                          <p:cTn fill="hold" id="162">
                            <p:stCondLst>
                              <p:cond delay="0"/>
                            </p:stCondLst>
                            <p:childTnLst>
                              <p:par>
                                <p:cTn fill="hold" id="1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5"/>
                                        <p:tgtEl>
                                          <p:spTgt spid="209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6"/>
                                        <p:tgtEl>
                                          <p:spTgt spid="209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7">
                      <p:stCondLst>
                        <p:cond delay="indefinite"/>
                      </p:stCondLst>
                      <p:childTnLst>
                        <p:par>
                          <p:cTn fill="hold" id="168">
                            <p:stCondLst>
                              <p:cond delay="0"/>
                            </p:stCondLst>
                            <p:childTnLst>
                              <p:par>
                                <p:cTn fill="hold" id="16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1"/>
                                        <p:tgtEl>
                                          <p:spTgt spid="2097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2"/>
                                        <p:tgtEl>
                                          <p:spTgt spid="2097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3">
                      <p:stCondLst>
                        <p:cond delay="indefinite"/>
                      </p:stCondLst>
                      <p:childTnLst>
                        <p:par>
                          <p:cTn fill="hold" id="174">
                            <p:stCondLst>
                              <p:cond delay="0"/>
                            </p:stCondLst>
                            <p:childTnLst>
                              <p:par>
                                <p:cTn fill="hold" id="17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7"/>
                                        <p:tgtEl>
                                          <p:spTgt spid="209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8"/>
                                        <p:tgtEl>
                                          <p:spTgt spid="209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9">
                      <p:stCondLst>
                        <p:cond delay="indefinite"/>
                      </p:stCondLst>
                      <p:childTnLst>
                        <p:par>
                          <p:cTn fill="hold" id="18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3"/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4"/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5">
                      <p:stCondLst>
                        <p:cond delay="indefinite"/>
                      </p:stCondLst>
                      <p:childTnLst>
                        <p:par>
                          <p:cTn fill="hold" id="18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7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9"/>
                                        <p:tgtEl>
                                          <p:spTgt spid="104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0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2"/>
                                        <p:tgtEl>
                                          <p:spTgt spid="104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3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5"/>
                                        <p:tgtEl>
                                          <p:spTgt spid="104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6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8"/>
                                        <p:tgtEl>
                                          <p:spTgt spid="104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9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01"/>
                                        <p:tgtEl>
                                          <p:spTgt spid="104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2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04"/>
                                        <p:tgtEl>
                                          <p:spTgt spid="104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5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07"/>
                                        <p:tgtEl>
                                          <p:spTgt spid="104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10"/>
                                        <p:tgtEl>
                                          <p:spTgt spid="104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1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13"/>
                                        <p:tgtEl>
                                          <p:spTgt spid="104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4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16"/>
                                        <p:tgtEl>
                                          <p:spTgt spid="104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9"/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0"/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1">
                      <p:stCondLst>
                        <p:cond delay="indefinite"/>
                      </p:stCondLst>
                      <p:childTnLst>
                        <p:par>
                          <p:cTn fill="hold" id="2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3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25"/>
                                        <p:tgtEl>
                                          <p:spTgt spid="104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6">
                      <p:stCondLst>
                        <p:cond delay="indefinite"/>
                      </p:stCondLst>
                      <p:childTnLst>
                        <p:par>
                          <p:cTn fill="hold" id="22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8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30"/>
                                        <p:tgtEl>
                                          <p:spTgt spid="104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7" grpId="0"/>
      <p:bldP spid="1048667" grpId="1"/>
      <p:bldP spid="1048668" grpId="0"/>
      <p:bldP spid="1048668" grpId="1"/>
      <p:bldP spid="1048671" grpId="0"/>
      <p:bldP spid="1048671" grpId="1"/>
      <p:bldP spid="1048672" grpId="0"/>
      <p:bldP spid="1048672" grpId="1"/>
      <p:bldP spid="1048670" grpId="0"/>
      <p:bldP spid="1048670" grpId="1"/>
      <p:bldP spid="1048678" grpId="0" bldLvl="0" animBg="1"/>
      <p:bldP spid="1048676" grpId="0" bldLvl="0" animBg="1"/>
      <p:bldP spid="1048677" grpId="0" bldLvl="0" animBg="1"/>
      <p:bldP spid="1048678" grpId="1" animBg="1"/>
      <p:bldP spid="1048676" grpId="1" animBg="1"/>
      <p:bldP spid="1048677" grpId="1" animBg="1"/>
      <p:bldP spid="1048675" grpId="0"/>
      <p:bldP spid="1048674" grpId="0"/>
      <p:bldP spid="1048673" grpId="0"/>
      <p:bldP spid="1048675" grpId="1"/>
      <p:bldP spid="1048674" grpId="1"/>
      <p:bldP spid="1048673" grpId="1"/>
      <p:bldP spid="1048684" grpId="0" bldLvl="0" animBg="1"/>
      <p:bldP spid="1048682" grpId="0" bldLvl="0" animBg="1"/>
      <p:bldP spid="1048683" grpId="0" bldLvl="0" animBg="1"/>
      <p:bldP spid="1048681" grpId="0" bldLvl="0" animBg="1"/>
      <p:bldP spid="1048679" grpId="0" bldLvl="0" animBg="1"/>
      <p:bldP spid="1048680" grpId="0" bldLvl="0" animBg="1"/>
      <p:bldP spid="1048688" grpId="0" bldLvl="0" animBg="1"/>
      <p:bldP spid="1048686" grpId="0" bldLvl="0" animBg="1"/>
      <p:bldP spid="1048687" grpId="0" bldLvl="0" animBg="1"/>
      <p:bldP spid="1048684" grpId="1" animBg="1"/>
      <p:bldP spid="1048682" grpId="1" animBg="1"/>
      <p:bldP spid="1048683" grpId="1" animBg="1"/>
      <p:bldP spid="1048681" grpId="1" animBg="1"/>
      <p:bldP spid="1048679" grpId="1" animBg="1"/>
      <p:bldP spid="1048680" grpId="1" animBg="1"/>
      <p:bldP spid="1048688" grpId="1" animBg="1"/>
      <p:bldP spid="1048686" grpId="1" animBg="1"/>
      <p:bldP spid="1048687" grpId="1" animBg="1"/>
      <p:bldP spid="1048697" grpId="0"/>
      <p:bldP spid="1048697" grpId="1"/>
      <p:bldP spid="1048669" grpId="0"/>
      <p:bldP spid="1048685" grpId="0"/>
      <p:bldP spid="1048689" grpId="0"/>
      <p:bldP spid="1048690" grpId="0"/>
      <p:bldP spid="1048691" grpId="0"/>
      <p:bldP spid="1048692" grpId="0"/>
      <p:bldP spid="1048693" grpId="0"/>
      <p:bldP spid="1048694" grpId="0"/>
      <p:bldP spid="1048695" grpId="0"/>
      <p:bldP spid="1048696" grpId="0"/>
      <p:bldP spid="1048669" grpId="1"/>
      <p:bldP spid="1048685" grpId="1"/>
      <p:bldP spid="1048689" grpId="1"/>
      <p:bldP spid="1048690" grpId="1"/>
      <p:bldP spid="1048691" grpId="1"/>
      <p:bldP spid="1048692" grpId="1"/>
      <p:bldP spid="1048693" grpId="1"/>
      <p:bldP spid="1048694" grpId="1"/>
      <p:bldP spid="1048695" grpId="1"/>
      <p:bldP spid="1048696" grpId="1"/>
      <p:bldP spid="1048698" grpId="0" bldLvl="0" animBg="1"/>
      <p:bldP spid="1048698" grpId="1" animBg="1"/>
      <p:bldP spid="1048699" grpId="0" animBg="1"/>
      <p:bldP spid="1048699" grpId="1" animBg="1"/>
      <p:bldP spid="1048700" grpId="0" bldLvl="0" animBg="1"/>
      <p:bldP spid="104870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5" name=""/>
        <p:cNvGrpSpPr/>
        <p:nvPr/>
      </p:nvGrpSpPr>
      <p:grpSpPr>
        <a:xfrm/>
      </p:grpSpPr>
      <p:pic>
        <p:nvPicPr>
          <p:cNvPr id="2097171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27940" y="4175760"/>
            <a:ext cx="12248515" cy="2560320"/>
          </a:xfrm>
          <a:prstGeom prst="rect"/>
        </p:spPr>
      </p:pic>
      <p:sp>
        <p:nvSpPr>
          <p:cNvPr id="1048626" name="文本框 5"/>
          <p:cNvSpPr txBox="1"/>
          <p:nvPr/>
        </p:nvSpPr>
        <p:spPr>
          <a:xfrm>
            <a:off x="3759200" y="280035"/>
            <a:ext cx="4414520" cy="583565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</a:rPr>
              <a:t>AI</a:t>
            </a:r>
            <a:r>
              <a:rPr altLang="en-US" sz="3200" lang="zh-CN">
                <a:solidFill>
                  <a:srgbClr val="FFFF00"/>
                </a:solidFill>
              </a:rPr>
              <a:t>数字康养     时代真好</a:t>
            </a:r>
            <a:endParaRPr altLang="en-US" sz="3200" lang="zh-CN">
              <a:solidFill>
                <a:srgbClr val="FFFF00"/>
              </a:solidFill>
            </a:endParaRPr>
          </a:p>
        </p:txBody>
      </p:sp>
      <p:sp>
        <p:nvSpPr>
          <p:cNvPr id="1048627" name="文本框 6"/>
          <p:cNvSpPr txBox="1"/>
          <p:nvPr/>
        </p:nvSpPr>
        <p:spPr>
          <a:xfrm>
            <a:off x="614045" y="824230"/>
            <a:ext cx="1960880" cy="306705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400" lang="zh-CN">
                <a:solidFill>
                  <a:schemeClr val="bg2"/>
                </a:solidFill>
              </a:rPr>
              <a:t>全龄康养旅居发展中心</a:t>
            </a:r>
            <a:endParaRPr altLang="en-US" sz="1400" lang="zh-CN">
              <a:solidFill>
                <a:schemeClr val="bg2"/>
              </a:solidFill>
            </a:endParaRPr>
          </a:p>
        </p:txBody>
      </p:sp>
      <p:pic>
        <p:nvPicPr>
          <p:cNvPr id="2097172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074910" y="6055360"/>
            <a:ext cx="1214120" cy="521335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pic>
        <p:nvPicPr>
          <p:cNvPr id="2097173" name="图片 4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580255" y="2528570"/>
            <a:ext cx="1129030" cy="571500"/>
          </a:xfrm>
          <a:prstGeom prst="rect"/>
        </p:spPr>
      </p:pic>
      <p:pic>
        <p:nvPicPr>
          <p:cNvPr id="2097174" name="图片 54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389120" y="1375410"/>
            <a:ext cx="1576705" cy="756920"/>
          </a:xfrm>
          <a:prstGeom prst="rect"/>
        </p:spPr>
      </p:pic>
      <p:sp>
        <p:nvSpPr>
          <p:cNvPr id="1048628" name="文本框 9"/>
          <p:cNvSpPr txBox="1"/>
          <p:nvPr/>
        </p:nvSpPr>
        <p:spPr>
          <a:xfrm>
            <a:off x="715010" y="569531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</a:rPr>
              <a:t>1</a:t>
            </a:r>
            <a:endParaRPr altLang="zh-CN" b="1" sz="2800" lang="en-US">
              <a:solidFill>
                <a:srgbClr val="00B050"/>
              </a:solidFill>
            </a:endParaRPr>
          </a:p>
        </p:txBody>
      </p:sp>
      <p:sp>
        <p:nvSpPr>
          <p:cNvPr id="1048629" name="文本框 10"/>
          <p:cNvSpPr txBox="1"/>
          <p:nvPr/>
        </p:nvSpPr>
        <p:spPr>
          <a:xfrm>
            <a:off x="4809490" y="3108960"/>
            <a:ext cx="1990090" cy="368300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老师</a:t>
            </a:r>
            <a:r>
              <a:rPr altLang="en-US" b="1" sz="1400" lang="zh-CN">
                <a:solidFill>
                  <a:srgbClr val="00B050"/>
                </a:solidFill>
              </a:rPr>
              <a:t>自然晋升</a:t>
            </a:r>
            <a:endParaRPr altLang="en-US" b="1" sz="1400" lang="zh-CN">
              <a:solidFill>
                <a:srgbClr val="00B050"/>
              </a:solidFill>
            </a:endParaRPr>
          </a:p>
        </p:txBody>
      </p:sp>
      <p:sp>
        <p:nvSpPr>
          <p:cNvPr id="1048630" name="文本框 18"/>
          <p:cNvSpPr txBox="1"/>
          <p:nvPr/>
        </p:nvSpPr>
        <p:spPr>
          <a:xfrm>
            <a:off x="387985" y="1569720"/>
            <a:ext cx="2240280" cy="368300"/>
          </a:xfrm>
          <a:prstGeom prst="rect"/>
          <a:noFill/>
        </p:spPr>
        <p:txBody>
          <a:bodyPr rtlCol="0" wrap="none">
            <a:spAutoFit/>
          </a:bodyPr>
          <a:p>
            <a:pPr algn="l"/>
            <a:r>
              <a:rPr altLang="en-US" b="1" lang="zh-CN">
                <a:solidFill>
                  <a:schemeClr val="bg1"/>
                </a:solidFill>
              </a:rPr>
              <a:t>七、</a:t>
            </a:r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老师越级晋升奖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31" name="文本框 13"/>
          <p:cNvSpPr txBox="1"/>
          <p:nvPr/>
        </p:nvSpPr>
        <p:spPr>
          <a:xfrm>
            <a:off x="4817745" y="2159635"/>
            <a:ext cx="75565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退休</a:t>
            </a:r>
            <a:r>
              <a:rPr altLang="zh-CN" b="1" lang="en-US">
                <a:solidFill>
                  <a:schemeClr val="bg1"/>
                </a:solidFill>
              </a:rPr>
              <a:t>1</a:t>
            </a:r>
            <a:endParaRPr altLang="zh-CN" b="1" lang="en-US">
              <a:solidFill>
                <a:schemeClr val="bg1"/>
              </a:solidFill>
            </a:endParaRPr>
          </a:p>
        </p:txBody>
      </p:sp>
      <p:pic>
        <p:nvPicPr>
          <p:cNvPr id="2097175" name="图片 16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8308975" y="3920490"/>
            <a:ext cx="692150" cy="447675"/>
          </a:xfrm>
          <a:prstGeom prst="rect"/>
        </p:spPr>
      </p:pic>
      <p:pic>
        <p:nvPicPr>
          <p:cNvPr id="2097176" name="图片 2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771390" y="3867150"/>
            <a:ext cx="692150" cy="447675"/>
          </a:xfrm>
          <a:prstGeom prst="rect"/>
        </p:spPr>
      </p:pic>
      <p:pic>
        <p:nvPicPr>
          <p:cNvPr id="2097177" name="图片 31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1386205" y="3949700"/>
            <a:ext cx="692150" cy="447675"/>
          </a:xfrm>
          <a:prstGeom prst="rect"/>
        </p:spPr>
      </p:pic>
      <p:sp>
        <p:nvSpPr>
          <p:cNvPr id="1048632" name="上箭头 33"/>
          <p:cNvSpPr/>
          <p:nvPr/>
        </p:nvSpPr>
        <p:spPr>
          <a:xfrm rot="10800000" flipH="1">
            <a:off x="5016500" y="3495040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33" name="上箭头 34"/>
          <p:cNvSpPr/>
          <p:nvPr/>
        </p:nvSpPr>
        <p:spPr>
          <a:xfrm rot="5940000" flipH="1">
            <a:off x="6605270" y="2194560"/>
            <a:ext cx="242570" cy="317754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34" name="上箭头 35"/>
          <p:cNvSpPr/>
          <p:nvPr/>
        </p:nvSpPr>
        <p:spPr>
          <a:xfrm rot="15600000" flipH="1">
            <a:off x="3459480" y="2242185"/>
            <a:ext cx="242570" cy="310578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35" name="上箭头 36"/>
          <p:cNvSpPr/>
          <p:nvPr/>
        </p:nvSpPr>
        <p:spPr>
          <a:xfrm rot="10800000" flipH="1">
            <a:off x="5008880" y="4798695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36" name="上箭头 37"/>
          <p:cNvSpPr/>
          <p:nvPr/>
        </p:nvSpPr>
        <p:spPr>
          <a:xfrm rot="7020000" flipH="1">
            <a:off x="5358765" y="4484370"/>
            <a:ext cx="242570" cy="86106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37" name="上箭头 38"/>
          <p:cNvSpPr/>
          <p:nvPr/>
        </p:nvSpPr>
        <p:spPr>
          <a:xfrm rot="14580000" flipH="1">
            <a:off x="4600575" y="4498975"/>
            <a:ext cx="24257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178" name="图片 3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4862195" y="5217160"/>
            <a:ext cx="521970" cy="484505"/>
          </a:xfrm>
          <a:prstGeom prst="rect"/>
        </p:spPr>
      </p:pic>
      <p:pic>
        <p:nvPicPr>
          <p:cNvPr id="2097179" name="图片 4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5709285" y="5219700"/>
            <a:ext cx="521970" cy="484505"/>
          </a:xfrm>
          <a:prstGeom prst="rect"/>
        </p:spPr>
      </p:pic>
      <p:pic>
        <p:nvPicPr>
          <p:cNvPr id="2097180" name="图片 44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4058285" y="5213350"/>
            <a:ext cx="521970" cy="484505"/>
          </a:xfrm>
          <a:prstGeom prst="rect"/>
        </p:spPr>
      </p:pic>
      <p:sp>
        <p:nvSpPr>
          <p:cNvPr id="1048638" name="上箭头 53"/>
          <p:cNvSpPr/>
          <p:nvPr/>
        </p:nvSpPr>
        <p:spPr>
          <a:xfrm rot="10800000" flipH="1">
            <a:off x="1624330" y="4792345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39" name="上箭头 55"/>
          <p:cNvSpPr/>
          <p:nvPr/>
        </p:nvSpPr>
        <p:spPr>
          <a:xfrm rot="7020000" flipH="1">
            <a:off x="1974215" y="4478020"/>
            <a:ext cx="242570" cy="86106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40" name="上箭头 56"/>
          <p:cNvSpPr/>
          <p:nvPr/>
        </p:nvSpPr>
        <p:spPr>
          <a:xfrm rot="14580000" flipH="1">
            <a:off x="1216025" y="4492625"/>
            <a:ext cx="24257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181" name="图片 5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1477645" y="5210810"/>
            <a:ext cx="521970" cy="484505"/>
          </a:xfrm>
          <a:prstGeom prst="rect"/>
        </p:spPr>
      </p:pic>
      <p:pic>
        <p:nvPicPr>
          <p:cNvPr id="2097182" name="图片 5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2324735" y="5213350"/>
            <a:ext cx="521970" cy="484505"/>
          </a:xfrm>
          <a:prstGeom prst="rect"/>
        </p:spPr>
      </p:pic>
      <p:pic>
        <p:nvPicPr>
          <p:cNvPr id="2097183" name="图片 6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673735" y="5207000"/>
            <a:ext cx="521970" cy="484505"/>
          </a:xfrm>
          <a:prstGeom prst="rect"/>
        </p:spPr>
      </p:pic>
      <p:sp>
        <p:nvSpPr>
          <p:cNvPr id="1048641" name="上箭头 64"/>
          <p:cNvSpPr/>
          <p:nvPr/>
        </p:nvSpPr>
        <p:spPr>
          <a:xfrm rot="10800000" flipH="1">
            <a:off x="8549640" y="4801235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42" name="上箭头 65"/>
          <p:cNvSpPr/>
          <p:nvPr/>
        </p:nvSpPr>
        <p:spPr>
          <a:xfrm rot="7020000" flipH="1">
            <a:off x="8899525" y="4486910"/>
            <a:ext cx="242570" cy="86106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43" name="上箭头 66"/>
          <p:cNvSpPr/>
          <p:nvPr/>
        </p:nvSpPr>
        <p:spPr>
          <a:xfrm rot="14580000" flipH="1">
            <a:off x="8141335" y="4501515"/>
            <a:ext cx="24257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184" name="图片 6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8402955" y="5219700"/>
            <a:ext cx="521970" cy="484505"/>
          </a:xfrm>
          <a:prstGeom prst="rect"/>
        </p:spPr>
      </p:pic>
      <p:pic>
        <p:nvPicPr>
          <p:cNvPr id="2097185" name="图片 6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9250045" y="5222240"/>
            <a:ext cx="521970" cy="484505"/>
          </a:xfrm>
          <a:prstGeom prst="rect"/>
        </p:spPr>
      </p:pic>
      <p:pic>
        <p:nvPicPr>
          <p:cNvPr id="2097186" name="图片 7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7599045" y="5215890"/>
            <a:ext cx="521970" cy="484505"/>
          </a:xfrm>
          <a:prstGeom prst="rect"/>
        </p:spPr>
      </p:pic>
      <p:sp>
        <p:nvSpPr>
          <p:cNvPr id="1048644" name="文本框 73"/>
          <p:cNvSpPr txBox="1"/>
          <p:nvPr/>
        </p:nvSpPr>
        <p:spPr>
          <a:xfrm>
            <a:off x="1508760" y="570674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4</a:t>
            </a:r>
            <a:endParaRPr altLang="zh-CN" b="1" sz="2800"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45" name="文本框 74"/>
          <p:cNvSpPr txBox="1"/>
          <p:nvPr/>
        </p:nvSpPr>
        <p:spPr>
          <a:xfrm>
            <a:off x="2346960" y="570928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</a:rPr>
              <a:t>7</a:t>
            </a:r>
            <a:endParaRPr altLang="zh-CN" b="1" sz="2800" lang="en-US">
              <a:solidFill>
                <a:srgbClr val="FF0000"/>
              </a:solidFill>
            </a:endParaRPr>
          </a:p>
        </p:txBody>
      </p:sp>
      <p:sp>
        <p:nvSpPr>
          <p:cNvPr id="1048646" name="文本框 75"/>
          <p:cNvSpPr txBox="1"/>
          <p:nvPr/>
        </p:nvSpPr>
        <p:spPr>
          <a:xfrm>
            <a:off x="4127500" y="571182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</a:rPr>
              <a:t>2</a:t>
            </a:r>
            <a:endParaRPr altLang="zh-CN" b="1" sz="2800" lang="en-US">
              <a:solidFill>
                <a:srgbClr val="00B050"/>
              </a:solidFill>
            </a:endParaRPr>
          </a:p>
        </p:txBody>
      </p:sp>
      <p:sp>
        <p:nvSpPr>
          <p:cNvPr id="1048647" name="文本框 76"/>
          <p:cNvSpPr txBox="1"/>
          <p:nvPr/>
        </p:nvSpPr>
        <p:spPr>
          <a:xfrm>
            <a:off x="4921250" y="570547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5</a:t>
            </a:r>
            <a:endParaRPr altLang="zh-CN" b="1" sz="2800"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48" name="文本框 77"/>
          <p:cNvSpPr txBox="1"/>
          <p:nvPr/>
        </p:nvSpPr>
        <p:spPr>
          <a:xfrm>
            <a:off x="5759450" y="570801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</a:rPr>
              <a:t>8</a:t>
            </a:r>
            <a:endParaRPr altLang="zh-CN" b="1" sz="2800" lang="en-US">
              <a:solidFill>
                <a:srgbClr val="FF0000"/>
              </a:solidFill>
            </a:endParaRPr>
          </a:p>
        </p:txBody>
      </p:sp>
      <p:sp>
        <p:nvSpPr>
          <p:cNvPr id="1048649" name="文本框 78"/>
          <p:cNvSpPr txBox="1"/>
          <p:nvPr/>
        </p:nvSpPr>
        <p:spPr>
          <a:xfrm>
            <a:off x="7664450" y="571055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</a:rPr>
              <a:t>3</a:t>
            </a:r>
            <a:endParaRPr altLang="zh-CN" b="1" sz="2800" lang="en-US">
              <a:solidFill>
                <a:srgbClr val="00B050"/>
              </a:solidFill>
            </a:endParaRPr>
          </a:p>
        </p:txBody>
      </p:sp>
      <p:sp>
        <p:nvSpPr>
          <p:cNvPr id="1048650" name="文本框 79"/>
          <p:cNvSpPr txBox="1"/>
          <p:nvPr/>
        </p:nvSpPr>
        <p:spPr>
          <a:xfrm>
            <a:off x="8475980" y="570420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6</a:t>
            </a:r>
            <a:endParaRPr altLang="zh-CN" b="1" sz="2800"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51" name="文本框 80"/>
          <p:cNvSpPr txBox="1"/>
          <p:nvPr/>
        </p:nvSpPr>
        <p:spPr>
          <a:xfrm>
            <a:off x="9314180" y="570674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</a:rPr>
              <a:t>9</a:t>
            </a:r>
            <a:endParaRPr altLang="zh-CN" b="1" sz="2800" lang="en-US">
              <a:solidFill>
                <a:srgbClr val="FF0000"/>
              </a:solidFill>
            </a:endParaRPr>
          </a:p>
        </p:txBody>
      </p:sp>
      <p:sp>
        <p:nvSpPr>
          <p:cNvPr id="1048652" name="文本框 1"/>
          <p:cNvSpPr txBox="1"/>
          <p:nvPr/>
        </p:nvSpPr>
        <p:spPr>
          <a:xfrm>
            <a:off x="594360" y="605536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53" name="文本框 3"/>
          <p:cNvSpPr txBox="1"/>
          <p:nvPr/>
        </p:nvSpPr>
        <p:spPr>
          <a:xfrm>
            <a:off x="1379220" y="605790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54" name="文本框 7"/>
          <p:cNvSpPr txBox="1"/>
          <p:nvPr/>
        </p:nvSpPr>
        <p:spPr>
          <a:xfrm>
            <a:off x="2226310" y="606044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55" name="文本框 8"/>
          <p:cNvSpPr txBox="1"/>
          <p:nvPr/>
        </p:nvSpPr>
        <p:spPr>
          <a:xfrm>
            <a:off x="3980180" y="607187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56" name="文本框 11"/>
          <p:cNvSpPr txBox="1"/>
          <p:nvPr/>
        </p:nvSpPr>
        <p:spPr>
          <a:xfrm>
            <a:off x="4818380" y="604774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57" name="文本框 12"/>
          <p:cNvSpPr txBox="1"/>
          <p:nvPr/>
        </p:nvSpPr>
        <p:spPr>
          <a:xfrm>
            <a:off x="5638800" y="603250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58" name="文本框 14"/>
          <p:cNvSpPr txBox="1"/>
          <p:nvPr/>
        </p:nvSpPr>
        <p:spPr>
          <a:xfrm>
            <a:off x="7579360" y="601726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59" name="文本框 15"/>
          <p:cNvSpPr txBox="1"/>
          <p:nvPr/>
        </p:nvSpPr>
        <p:spPr>
          <a:xfrm>
            <a:off x="8355330" y="602869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60" name="文本框 19"/>
          <p:cNvSpPr txBox="1"/>
          <p:nvPr/>
        </p:nvSpPr>
        <p:spPr>
          <a:xfrm>
            <a:off x="9246870" y="602234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61" name="文本框 20"/>
          <p:cNvSpPr txBox="1"/>
          <p:nvPr/>
        </p:nvSpPr>
        <p:spPr>
          <a:xfrm>
            <a:off x="8344535" y="432371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班长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62" name="文本框 22"/>
          <p:cNvSpPr txBox="1"/>
          <p:nvPr/>
        </p:nvSpPr>
        <p:spPr>
          <a:xfrm>
            <a:off x="4782820" y="431482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班长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63" name="文本框 23"/>
          <p:cNvSpPr txBox="1"/>
          <p:nvPr/>
        </p:nvSpPr>
        <p:spPr>
          <a:xfrm>
            <a:off x="1412240" y="436816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班长</a:t>
            </a:r>
            <a:endParaRPr altLang="en-US" b="1" lang="zh-CN">
              <a:solidFill>
                <a:schemeClr val="bg1"/>
              </a:solidFill>
            </a:endParaRPr>
          </a:p>
        </p:txBody>
      </p:sp>
      <p:pic>
        <p:nvPicPr>
          <p:cNvPr id="2097187" name="图片 42" descr="20257874"/>
          <p:cNvPicPr>
            <a:picLocks noChangeAspect="1"/>
          </p:cNvPicPr>
          <p:nvPr/>
        </p:nvPicPr>
        <p:blipFill>
          <a:blip xmlns:r="http://schemas.openxmlformats.org/officeDocument/2006/relationships" r:embed="rId5"/>
          <a:stretch>
            <a:fillRect/>
          </a:stretch>
        </p:blipFill>
        <p:spPr>
          <a:xfrm>
            <a:off x="8223885" y="2270760"/>
            <a:ext cx="914400" cy="914400"/>
          </a:xfrm>
          <a:prstGeom prst="rect"/>
        </p:spPr>
      </p:pic>
      <p:pic>
        <p:nvPicPr>
          <p:cNvPr id="2097188" name="图片 43" descr="20257874"/>
          <p:cNvPicPr>
            <a:picLocks noChangeAspect="1"/>
          </p:cNvPicPr>
          <p:nvPr/>
        </p:nvPicPr>
        <p:blipFill>
          <a:blip xmlns:r="http://schemas.openxmlformats.org/officeDocument/2006/relationships" r:embed="rId5"/>
          <a:stretch>
            <a:fillRect/>
          </a:stretch>
        </p:blipFill>
        <p:spPr>
          <a:xfrm>
            <a:off x="1371600" y="2357120"/>
            <a:ext cx="914400" cy="914400"/>
          </a:xfrm>
          <a:prstGeom prst="rect"/>
        </p:spPr>
      </p:pic>
      <p:sp>
        <p:nvSpPr>
          <p:cNvPr id="1048664" name="文本框 45"/>
          <p:cNvSpPr txBox="1"/>
          <p:nvPr/>
        </p:nvSpPr>
        <p:spPr>
          <a:xfrm>
            <a:off x="9970770" y="4857750"/>
            <a:ext cx="2011680" cy="89154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rgbClr val="00B050"/>
                </a:solidFill>
              </a:rPr>
              <a:t>两个老师空位奖励</a:t>
            </a:r>
            <a:endParaRPr altLang="en-US" b="1" lang="zh-CN">
              <a:solidFill>
                <a:srgbClr val="00B050"/>
              </a:solidFill>
            </a:endParaRPr>
          </a:p>
          <a:p>
            <a:r>
              <a:rPr altLang="en-US" b="1" lang="zh-CN">
                <a:solidFill>
                  <a:srgbClr val="00B050"/>
                </a:solidFill>
              </a:rPr>
              <a:t>给分享多的两个人</a:t>
            </a:r>
            <a:endParaRPr altLang="en-US" b="1" lang="zh-CN">
              <a:solidFill>
                <a:srgbClr val="00B050"/>
              </a:solidFill>
            </a:endParaRPr>
          </a:p>
          <a:p>
            <a:r>
              <a:rPr altLang="en-US" b="1" lang="zh-CN">
                <a:solidFill>
                  <a:srgbClr val="00B050"/>
                </a:solidFill>
              </a:rPr>
              <a:t>名额优先时间优先</a:t>
            </a:r>
            <a:endParaRPr altLang="en-US" b="1" lang="zh-CN">
              <a:solidFill>
                <a:srgbClr val="00B050"/>
              </a:solidFill>
            </a:endParaRPr>
          </a:p>
        </p:txBody>
      </p:sp>
      <p:sp>
        <p:nvSpPr>
          <p:cNvPr id="1048665" name="文本框 24"/>
          <p:cNvSpPr txBox="1"/>
          <p:nvPr/>
        </p:nvSpPr>
        <p:spPr>
          <a:xfrm>
            <a:off x="8359775" y="3078480"/>
            <a:ext cx="1495425" cy="3683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  </a:t>
            </a:r>
            <a:r>
              <a:rPr altLang="en-US" b="1" sz="1400" lang="zh-CN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晋升奖</a:t>
            </a:r>
            <a:endParaRPr altLang="en-US" b="1" sz="1400" lang="zh-CN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sp>
        <p:nvSpPr>
          <p:cNvPr id="1048666" name="文本框 17"/>
          <p:cNvSpPr txBox="1"/>
          <p:nvPr/>
        </p:nvSpPr>
        <p:spPr>
          <a:xfrm>
            <a:off x="1498600" y="3142615"/>
            <a:ext cx="1495425" cy="368300"/>
          </a:xfrm>
          <a:prstGeom prst="rect"/>
          <a:noFill/>
          <a:ln w="9525">
            <a:noFill/>
          </a:ln>
        </p:spPr>
        <p:txBody>
          <a:bodyPr anchor="t" wrap="square">
            <a:spAutoFit/>
          </a:bodyPr>
          <a:p>
            <a:r>
              <a:rPr altLang="en-US" b="1" lang="zh-CN">
                <a:solidFill>
                  <a:schemeClr val="bg1"/>
                </a:solidFill>
                <a:latin typeface="Calibri" panose="020F0502020204030204" charset="0"/>
                <a:ea typeface="微软雅黑" panose="020B0503020204020204" charset="-122"/>
              </a:rPr>
              <a:t>老师  </a:t>
            </a:r>
            <a:r>
              <a:rPr altLang="en-US" b="1" sz="1400" lang="zh-CN">
                <a:solidFill>
                  <a:srgbClr val="FF0000"/>
                </a:solidFill>
                <a:latin typeface="Calibri" panose="020F0502020204030204" charset="0"/>
                <a:ea typeface="微软雅黑" panose="020B0503020204020204" charset="-122"/>
              </a:rPr>
              <a:t>晋升奖</a:t>
            </a:r>
            <a:endParaRPr altLang="en-US" b="1" sz="1400" lang="zh-CN">
              <a:solidFill>
                <a:srgbClr val="FF0000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9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9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09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09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09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09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>
                      <p:stCondLst>
                        <p:cond delay="indefinite"/>
                      </p:stCondLst>
                      <p:childTnLst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209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209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209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209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209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209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5">
                      <p:stCondLst>
                        <p:cond delay="indefinite"/>
                      </p:stCondLst>
                      <p:childTnLst>
                        <p:par>
                          <p:cTn fill="hold" id="7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3"/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4"/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7"/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8"/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1"/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5"/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6"/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0"/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3"/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7"/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8"/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1"/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2"/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3">
                      <p:stCondLst>
                        <p:cond delay="indefinite"/>
                      </p:stCondLst>
                      <p:childTnLst>
                        <p:par>
                          <p:cTn fill="hold" id="114">
                            <p:stCondLst>
                              <p:cond delay="0"/>
                            </p:stCondLst>
                            <p:childTnLst>
                              <p:par>
                                <p:cTn fill="hold" id="1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7"/>
                                        <p:tgtEl>
                                          <p:spTgt spid="209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8"/>
                                        <p:tgtEl>
                                          <p:spTgt spid="209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1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1"/>
                                        <p:tgtEl>
                                          <p:spTgt spid="209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2"/>
                                        <p:tgtEl>
                                          <p:spTgt spid="209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3">
                      <p:stCondLst>
                        <p:cond delay="indefinite"/>
                      </p:stCondLst>
                      <p:childTnLst>
                        <p:par>
                          <p:cTn fill="hold" id="124">
                            <p:stCondLst>
                              <p:cond delay="0"/>
                            </p:stCondLst>
                            <p:childTnLst>
                              <p:par>
                                <p:cTn fill="hold" id="12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7"/>
                                        <p:tgtEl>
                                          <p:spTgt spid="209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8"/>
                                        <p:tgtEl>
                                          <p:spTgt spid="209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9">
                      <p:stCondLst>
                        <p:cond delay="indefinite"/>
                      </p:stCondLst>
                      <p:childTnLst>
                        <p:par>
                          <p:cTn fill="hold" id="130">
                            <p:stCondLst>
                              <p:cond delay="0"/>
                            </p:stCondLst>
                            <p:childTnLst>
                              <p:par>
                                <p:cTn fill="hold" id="13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3"/>
                                        <p:tgtEl>
                                          <p:spTgt spid="209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4"/>
                                        <p:tgtEl>
                                          <p:spTgt spid="209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7"/>
                                        <p:tgtEl>
                                          <p:spTgt spid="209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8"/>
                                        <p:tgtEl>
                                          <p:spTgt spid="209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1"/>
                                        <p:tgtEl>
                                          <p:spTgt spid="209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2"/>
                                        <p:tgtEl>
                                          <p:spTgt spid="209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3">
                      <p:stCondLst>
                        <p:cond delay="indefinite"/>
                      </p:stCondLst>
                      <p:childTnLst>
                        <p:par>
                          <p:cTn fill="hold" id="144">
                            <p:stCondLst>
                              <p:cond delay="0"/>
                            </p:stCondLst>
                            <p:childTnLst>
                              <p:par>
                                <p:cTn fill="hold" id="14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7"/>
                                        <p:tgtEl>
                                          <p:spTgt spid="209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8"/>
                                        <p:tgtEl>
                                          <p:spTgt spid="209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9">
                      <p:stCondLst>
                        <p:cond delay="indefinite"/>
                      </p:stCondLst>
                      <p:childTnLst>
                        <p:par>
                          <p:cTn fill="hold" id="150">
                            <p:stCondLst>
                              <p:cond delay="0"/>
                            </p:stCondLst>
                            <p:childTnLst>
                              <p:par>
                                <p:cTn fill="hold" id="15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3"/>
                                        <p:tgtEl>
                                          <p:spTgt spid="209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4"/>
                                        <p:tgtEl>
                                          <p:spTgt spid="209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5">
                      <p:stCondLst>
                        <p:cond delay="indefinite"/>
                      </p:stCondLst>
                      <p:childTnLst>
                        <p:par>
                          <p:cTn fill="hold" id="156">
                            <p:stCondLst>
                              <p:cond delay="0"/>
                            </p:stCondLst>
                            <p:childTnLst>
                              <p:par>
                                <p:cTn fill="hold" id="15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9"/>
                                        <p:tgtEl>
                                          <p:spTgt spid="209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0"/>
                                        <p:tgtEl>
                                          <p:spTgt spid="209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1">
                      <p:stCondLst>
                        <p:cond delay="indefinite"/>
                      </p:stCondLst>
                      <p:childTnLst>
                        <p:par>
                          <p:cTn fill="hold" id="162">
                            <p:stCondLst>
                              <p:cond delay="0"/>
                            </p:stCondLst>
                            <p:childTnLst>
                              <p:par>
                                <p:cTn fill="hold" id="1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5"/>
                                        <p:tgtEl>
                                          <p:spTgt spid="209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6"/>
                                        <p:tgtEl>
                                          <p:spTgt spid="209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7">
                      <p:stCondLst>
                        <p:cond delay="indefinite"/>
                      </p:stCondLst>
                      <p:childTnLst>
                        <p:par>
                          <p:cTn fill="hold" id="16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9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71"/>
                                        <p:tgtEl>
                                          <p:spTgt spid="104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2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74"/>
                                        <p:tgtEl>
                                          <p:spTgt spid="1048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5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77"/>
                                        <p:tgtEl>
                                          <p:spTgt spid="104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0"/>
                                        <p:tgtEl>
                                          <p:spTgt spid="104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1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3"/>
                                        <p:tgtEl>
                                          <p:spTgt spid="104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4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6"/>
                                        <p:tgtEl>
                                          <p:spTgt spid="104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7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9"/>
                                        <p:tgtEl>
                                          <p:spTgt spid="104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0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2"/>
                                        <p:tgtEl>
                                          <p:spTgt spid="104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3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5"/>
                                        <p:tgtEl>
                                          <p:spTgt spid="104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8"/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9"/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2"/>
                                        <p:tgtEl>
                                          <p:spTgt spid="1048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3"/>
                                        <p:tgtEl>
                                          <p:spTgt spid="1048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6"/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7"/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0"/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1"/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4"/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5"/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8"/>
                                        <p:tgtEl>
                                          <p:spTgt spid="1048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9"/>
                                        <p:tgtEl>
                                          <p:spTgt spid="1048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2"/>
                                        <p:tgtEl>
                                          <p:spTgt spid="1048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3"/>
                                        <p:tgtEl>
                                          <p:spTgt spid="104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6"/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7"/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0"/>
                                        <p:tgtEl>
                                          <p:spTgt spid="104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1"/>
                                        <p:tgtEl>
                                          <p:spTgt spid="104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4"/>
                                        <p:tgtEl>
                                          <p:spTgt spid="1048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5"/>
                                        <p:tgtEl>
                                          <p:spTgt spid="1048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8"/>
                                        <p:tgtEl>
                                          <p:spTgt spid="1048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9"/>
                                        <p:tgtEl>
                                          <p:spTgt spid="1048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2"/>
                                        <p:tgtEl>
                                          <p:spTgt spid="1048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3"/>
                                        <p:tgtEl>
                                          <p:spTgt spid="1048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6"/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7"/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8">
                      <p:stCondLst>
                        <p:cond delay="indefinite"/>
                      </p:stCondLst>
                      <p:childTnLst>
                        <p:par>
                          <p:cTn fill="hold" id="249">
                            <p:stCondLst>
                              <p:cond delay="0"/>
                            </p:stCondLst>
                            <p:childTnLst>
                              <p:par>
                                <p:cTn fill="hold" id="25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2"/>
                                        <p:tgtEl>
                                          <p:spTgt spid="209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3"/>
                                        <p:tgtEl>
                                          <p:spTgt spid="209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4">
                      <p:stCondLst>
                        <p:cond delay="indefinite"/>
                      </p:stCondLst>
                      <p:childTnLst>
                        <p:par>
                          <p:cTn fill="hold" id="255">
                            <p:stCondLst>
                              <p:cond delay="0"/>
                            </p:stCondLst>
                            <p:childTnLst>
                              <p:par>
                                <p:cTn fill="hold" id="25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8"/>
                                        <p:tgtEl>
                                          <p:spTgt spid="209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9"/>
                                        <p:tgtEl>
                                          <p:spTgt spid="209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2"/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3"/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6"/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7"/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6" grpId="0"/>
      <p:bldP spid="1048626" grpId="1"/>
      <p:bldP spid="1048627" grpId="0"/>
      <p:bldP spid="1048627" grpId="1"/>
      <p:bldP spid="1048630" grpId="0"/>
      <p:bldP spid="1048630" grpId="1"/>
      <p:bldP spid="1048631" grpId="0"/>
      <p:bldP spid="1048631" grpId="1"/>
      <p:bldP spid="1048629" grpId="0"/>
      <p:bldP spid="1048629" grpId="1"/>
      <p:bldP spid="1048634" grpId="0" bldLvl="0" animBg="1"/>
      <p:bldP spid="1048632" grpId="0" bldLvl="0" animBg="1"/>
      <p:bldP spid="1048633" grpId="0" bldLvl="0" animBg="1"/>
      <p:bldP spid="1048634" grpId="1" animBg="1"/>
      <p:bldP spid="1048632" grpId="1" animBg="1"/>
      <p:bldP spid="1048633" grpId="1" animBg="1"/>
      <p:bldP spid="1048640" grpId="0" bldLvl="0" animBg="1"/>
      <p:bldP spid="1048638" grpId="0" bldLvl="0" animBg="1"/>
      <p:bldP spid="1048639" grpId="0" bldLvl="0" animBg="1"/>
      <p:bldP spid="1048637" grpId="0" bldLvl="0" animBg="1"/>
      <p:bldP spid="1048635" grpId="0" bldLvl="0" animBg="1"/>
      <p:bldP spid="1048636" grpId="0" bldLvl="0" animBg="1"/>
      <p:bldP spid="1048643" grpId="0" bldLvl="0" animBg="1"/>
      <p:bldP spid="1048641" grpId="0" bldLvl="0" animBg="1"/>
      <p:bldP spid="1048642" grpId="0" bldLvl="0" animBg="1"/>
      <p:bldP spid="1048640" grpId="1" animBg="1"/>
      <p:bldP spid="1048638" grpId="1" animBg="1"/>
      <p:bldP spid="1048639" grpId="1" animBg="1"/>
      <p:bldP spid="1048637" grpId="1" animBg="1"/>
      <p:bldP spid="1048635" grpId="1" animBg="1"/>
      <p:bldP spid="1048636" grpId="1" animBg="1"/>
      <p:bldP spid="1048643" grpId="1" animBg="1"/>
      <p:bldP spid="1048641" grpId="1" animBg="1"/>
      <p:bldP spid="1048642" grpId="1" animBg="1"/>
      <p:bldP spid="1048628" grpId="0"/>
      <p:bldP spid="1048644" grpId="0"/>
      <p:bldP spid="1048645" grpId="0"/>
      <p:bldP spid="1048646" grpId="0"/>
      <p:bldP spid="1048647" grpId="0"/>
      <p:bldP spid="1048648" grpId="0"/>
      <p:bldP spid="1048649" grpId="0"/>
      <p:bldP spid="1048650" grpId="0"/>
      <p:bldP spid="1048651" grpId="0"/>
      <p:bldP spid="1048628" grpId="1"/>
      <p:bldP spid="1048644" grpId="1"/>
      <p:bldP spid="1048645" grpId="1"/>
      <p:bldP spid="1048646" grpId="1"/>
      <p:bldP spid="1048647" grpId="1"/>
      <p:bldP spid="1048648" grpId="1"/>
      <p:bldP spid="1048649" grpId="1"/>
      <p:bldP spid="1048650" grpId="1"/>
      <p:bldP spid="1048651" grpId="1"/>
      <p:bldP spid="1048652" grpId="0"/>
      <p:bldP spid="1048652" grpId="1"/>
      <p:bldP spid="1048653" grpId="0"/>
      <p:bldP spid="1048653" grpId="1"/>
      <p:bldP spid="1048654" grpId="0"/>
      <p:bldP spid="1048654" grpId="1"/>
      <p:bldP spid="1048655" grpId="0"/>
      <p:bldP spid="1048655" grpId="1"/>
      <p:bldP spid="1048656" grpId="0"/>
      <p:bldP spid="1048656" grpId="1"/>
      <p:bldP spid="1048657" grpId="0"/>
      <p:bldP spid="1048657" grpId="1"/>
      <p:bldP spid="1048658" grpId="0"/>
      <p:bldP spid="1048658" grpId="1"/>
      <p:bldP spid="1048659" grpId="0"/>
      <p:bldP spid="1048659" grpId="1"/>
      <p:bldP spid="1048660" grpId="0"/>
      <p:bldP spid="1048660" grpId="1"/>
      <p:bldP spid="1048661" grpId="0"/>
      <p:bldP spid="1048661" grpId="1"/>
      <p:bldP spid="1048662" grpId="0"/>
      <p:bldP spid="1048662" grpId="1"/>
      <p:bldP spid="1048663" grpId="0"/>
      <p:bldP spid="1048663" grpId="1"/>
      <p:bldP spid="1048664" grpId="0"/>
      <p:bldP spid="1048664" grpId="1"/>
      <p:bldP spid="1048665" grpId="0"/>
      <p:bldP spid="1048665" grpId="1"/>
      <p:bldP spid="1048666" grpId="0"/>
      <p:bldP spid="104866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4" name=""/>
        <p:cNvGrpSpPr/>
        <p:nvPr/>
      </p:nvGrpSpPr>
      <p:grpSpPr>
        <a:xfrm/>
      </p:grpSpPr>
      <p:pic>
        <p:nvPicPr>
          <p:cNvPr id="2097155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27940" y="4243070"/>
            <a:ext cx="12248515" cy="2560320"/>
          </a:xfrm>
          <a:prstGeom prst="rect"/>
        </p:spPr>
      </p:pic>
      <p:sp>
        <p:nvSpPr>
          <p:cNvPr id="1048590" name="文本框 5"/>
          <p:cNvSpPr txBox="1"/>
          <p:nvPr/>
        </p:nvSpPr>
        <p:spPr>
          <a:xfrm>
            <a:off x="3759200" y="280035"/>
            <a:ext cx="4414520" cy="583565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</a:rPr>
              <a:t>AI</a:t>
            </a:r>
            <a:r>
              <a:rPr altLang="en-US" sz="3200" lang="zh-CN">
                <a:solidFill>
                  <a:srgbClr val="FFFF00"/>
                </a:solidFill>
              </a:rPr>
              <a:t>数字康养     时代真好</a:t>
            </a:r>
            <a:endParaRPr altLang="en-US" sz="3200" lang="zh-CN">
              <a:solidFill>
                <a:srgbClr val="FFFF00"/>
              </a:solidFill>
            </a:endParaRPr>
          </a:p>
        </p:txBody>
      </p:sp>
      <p:sp>
        <p:nvSpPr>
          <p:cNvPr id="1048591" name="文本框 6"/>
          <p:cNvSpPr txBox="1"/>
          <p:nvPr/>
        </p:nvSpPr>
        <p:spPr>
          <a:xfrm>
            <a:off x="614045" y="824230"/>
            <a:ext cx="1960880" cy="306705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400" lang="zh-CN">
                <a:solidFill>
                  <a:schemeClr val="bg2"/>
                </a:solidFill>
              </a:rPr>
              <a:t>全龄康养旅居发展中心</a:t>
            </a:r>
            <a:endParaRPr altLang="en-US" sz="1400" lang="zh-CN">
              <a:solidFill>
                <a:schemeClr val="bg2"/>
              </a:solidFill>
            </a:endParaRPr>
          </a:p>
        </p:txBody>
      </p:sp>
      <p:pic>
        <p:nvPicPr>
          <p:cNvPr id="2097156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608310" y="6217285"/>
            <a:ext cx="1214120" cy="521335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pic>
        <p:nvPicPr>
          <p:cNvPr id="2097157" name="图片 4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6873875" y="2528570"/>
            <a:ext cx="1129030" cy="571500"/>
          </a:xfrm>
          <a:prstGeom prst="rect"/>
        </p:spPr>
      </p:pic>
      <p:pic>
        <p:nvPicPr>
          <p:cNvPr id="2097158" name="图片 54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6682740" y="1375410"/>
            <a:ext cx="1576705" cy="756920"/>
          </a:xfrm>
          <a:prstGeom prst="rect"/>
        </p:spPr>
      </p:pic>
      <p:sp>
        <p:nvSpPr>
          <p:cNvPr id="1048592" name="文本框 9"/>
          <p:cNvSpPr txBox="1"/>
          <p:nvPr/>
        </p:nvSpPr>
        <p:spPr>
          <a:xfrm>
            <a:off x="3008630" y="569531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</a:rPr>
              <a:t>1</a:t>
            </a:r>
            <a:endParaRPr altLang="zh-CN" b="1" sz="2800" lang="en-US">
              <a:solidFill>
                <a:srgbClr val="00B050"/>
              </a:solidFill>
            </a:endParaRPr>
          </a:p>
        </p:txBody>
      </p:sp>
      <p:sp>
        <p:nvSpPr>
          <p:cNvPr id="1048593" name="文本框 10"/>
          <p:cNvSpPr txBox="1"/>
          <p:nvPr/>
        </p:nvSpPr>
        <p:spPr>
          <a:xfrm>
            <a:off x="7103110" y="3144520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班长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594" name="文本框 18"/>
          <p:cNvSpPr txBox="1"/>
          <p:nvPr/>
        </p:nvSpPr>
        <p:spPr>
          <a:xfrm>
            <a:off x="512445" y="1338580"/>
            <a:ext cx="15544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八、安全管理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595" name="文本框 13"/>
          <p:cNvSpPr txBox="1"/>
          <p:nvPr/>
        </p:nvSpPr>
        <p:spPr>
          <a:xfrm>
            <a:off x="7111365" y="215963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老师</a:t>
            </a:r>
            <a:endParaRPr altLang="en-US" b="1" lang="zh-CN">
              <a:solidFill>
                <a:schemeClr val="bg1"/>
              </a:solidFill>
            </a:endParaRPr>
          </a:p>
        </p:txBody>
      </p:sp>
      <p:pic>
        <p:nvPicPr>
          <p:cNvPr id="2097159" name="图片 16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10602595" y="3920490"/>
            <a:ext cx="692150" cy="447675"/>
          </a:xfrm>
          <a:prstGeom prst="rect"/>
        </p:spPr>
      </p:pic>
      <p:sp>
        <p:nvSpPr>
          <p:cNvPr id="1048596" name="文本框 28"/>
          <p:cNvSpPr txBox="1"/>
          <p:nvPr/>
        </p:nvSpPr>
        <p:spPr>
          <a:xfrm>
            <a:off x="10654665" y="435038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pic>
        <p:nvPicPr>
          <p:cNvPr id="2097160" name="图片 2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7065010" y="3867150"/>
            <a:ext cx="692150" cy="447675"/>
          </a:xfrm>
          <a:prstGeom prst="rect"/>
        </p:spPr>
      </p:pic>
      <p:sp>
        <p:nvSpPr>
          <p:cNvPr id="1048597" name="文本框 30"/>
          <p:cNvSpPr txBox="1"/>
          <p:nvPr/>
        </p:nvSpPr>
        <p:spPr>
          <a:xfrm>
            <a:off x="7117080" y="435038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pic>
        <p:nvPicPr>
          <p:cNvPr id="2097161" name="图片 31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3679825" y="3949700"/>
            <a:ext cx="692150" cy="447675"/>
          </a:xfrm>
          <a:prstGeom prst="rect"/>
        </p:spPr>
      </p:pic>
      <p:sp>
        <p:nvSpPr>
          <p:cNvPr id="1048598" name="文本框 32"/>
          <p:cNvSpPr txBox="1"/>
          <p:nvPr/>
        </p:nvSpPr>
        <p:spPr>
          <a:xfrm>
            <a:off x="3731895" y="435292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组长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599" name="上箭头 33"/>
          <p:cNvSpPr/>
          <p:nvPr/>
        </p:nvSpPr>
        <p:spPr>
          <a:xfrm rot="10800000" flipH="1">
            <a:off x="7310120" y="3495040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00" name="上箭头 34"/>
          <p:cNvSpPr/>
          <p:nvPr/>
        </p:nvSpPr>
        <p:spPr>
          <a:xfrm rot="5940000" flipH="1">
            <a:off x="8898890" y="2194560"/>
            <a:ext cx="242570" cy="317754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01" name="上箭头 35"/>
          <p:cNvSpPr/>
          <p:nvPr/>
        </p:nvSpPr>
        <p:spPr>
          <a:xfrm rot="15600000" flipH="1">
            <a:off x="5753100" y="2242185"/>
            <a:ext cx="242570" cy="3105785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02" name="上箭头 36"/>
          <p:cNvSpPr/>
          <p:nvPr/>
        </p:nvSpPr>
        <p:spPr>
          <a:xfrm rot="10800000" flipH="1">
            <a:off x="7302500" y="4798695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03" name="上箭头 37"/>
          <p:cNvSpPr/>
          <p:nvPr/>
        </p:nvSpPr>
        <p:spPr>
          <a:xfrm rot="7020000" flipH="1">
            <a:off x="7652385" y="4484370"/>
            <a:ext cx="242570" cy="86106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04" name="上箭头 38"/>
          <p:cNvSpPr/>
          <p:nvPr/>
        </p:nvSpPr>
        <p:spPr>
          <a:xfrm rot="14580000" flipH="1">
            <a:off x="6894195" y="4498975"/>
            <a:ext cx="24257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162" name="图片 3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7155815" y="5217160"/>
            <a:ext cx="521970" cy="484505"/>
          </a:xfrm>
          <a:prstGeom prst="rect"/>
        </p:spPr>
      </p:pic>
      <p:pic>
        <p:nvPicPr>
          <p:cNvPr id="2097163" name="图片 4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8002905" y="5219700"/>
            <a:ext cx="521970" cy="484505"/>
          </a:xfrm>
          <a:prstGeom prst="rect"/>
        </p:spPr>
      </p:pic>
      <p:pic>
        <p:nvPicPr>
          <p:cNvPr id="2097164" name="图片 44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6351905" y="5213350"/>
            <a:ext cx="521970" cy="484505"/>
          </a:xfrm>
          <a:prstGeom prst="rect"/>
        </p:spPr>
      </p:pic>
      <p:sp>
        <p:nvSpPr>
          <p:cNvPr id="1048605" name="上箭头 53"/>
          <p:cNvSpPr/>
          <p:nvPr/>
        </p:nvSpPr>
        <p:spPr>
          <a:xfrm rot="10800000" flipH="1">
            <a:off x="3917950" y="4792345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06" name="上箭头 55"/>
          <p:cNvSpPr/>
          <p:nvPr/>
        </p:nvSpPr>
        <p:spPr>
          <a:xfrm rot="7020000" flipH="1">
            <a:off x="4267835" y="4478020"/>
            <a:ext cx="242570" cy="86106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07" name="上箭头 56"/>
          <p:cNvSpPr/>
          <p:nvPr/>
        </p:nvSpPr>
        <p:spPr>
          <a:xfrm rot="14580000" flipH="1">
            <a:off x="3509645" y="4492625"/>
            <a:ext cx="24257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165" name="图片 5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3771265" y="5210810"/>
            <a:ext cx="521970" cy="484505"/>
          </a:xfrm>
          <a:prstGeom prst="rect"/>
        </p:spPr>
      </p:pic>
      <p:pic>
        <p:nvPicPr>
          <p:cNvPr id="2097166" name="图片 5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4618355" y="5213350"/>
            <a:ext cx="521970" cy="484505"/>
          </a:xfrm>
          <a:prstGeom prst="rect"/>
        </p:spPr>
      </p:pic>
      <p:pic>
        <p:nvPicPr>
          <p:cNvPr id="2097167" name="图片 6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2967355" y="5207000"/>
            <a:ext cx="521970" cy="484505"/>
          </a:xfrm>
          <a:prstGeom prst="rect"/>
        </p:spPr>
      </p:pic>
      <p:sp>
        <p:nvSpPr>
          <p:cNvPr id="1048608" name="文本框 62"/>
          <p:cNvSpPr txBox="1"/>
          <p:nvPr/>
        </p:nvSpPr>
        <p:spPr>
          <a:xfrm>
            <a:off x="2534285" y="5780405"/>
            <a:ext cx="6400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学员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09" name="上箭头 64"/>
          <p:cNvSpPr/>
          <p:nvPr/>
        </p:nvSpPr>
        <p:spPr>
          <a:xfrm rot="10800000" flipH="1">
            <a:off x="10843260" y="4801235"/>
            <a:ext cx="242570" cy="39243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10" name="上箭头 65"/>
          <p:cNvSpPr/>
          <p:nvPr/>
        </p:nvSpPr>
        <p:spPr>
          <a:xfrm rot="7020000" flipH="1">
            <a:off x="11193145" y="4486910"/>
            <a:ext cx="242570" cy="86106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611" name="上箭头 66"/>
          <p:cNvSpPr/>
          <p:nvPr/>
        </p:nvSpPr>
        <p:spPr>
          <a:xfrm rot="14580000" flipH="1">
            <a:off x="10434955" y="4501515"/>
            <a:ext cx="242570" cy="825500"/>
          </a:xfrm>
          <a:prstGeom prst="upArrow"/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pic>
        <p:nvPicPr>
          <p:cNvPr id="2097168" name="图片 67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10696575" y="5219700"/>
            <a:ext cx="521970" cy="484505"/>
          </a:xfrm>
          <a:prstGeom prst="rect"/>
        </p:spPr>
      </p:pic>
      <p:pic>
        <p:nvPicPr>
          <p:cNvPr id="2097169" name="图片 69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11543665" y="5222240"/>
            <a:ext cx="521970" cy="484505"/>
          </a:xfrm>
          <a:prstGeom prst="rect"/>
        </p:spPr>
      </p:pic>
      <p:pic>
        <p:nvPicPr>
          <p:cNvPr id="2097170" name="图片 71" descr="mtdeYmXKLj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tretch>
            <a:fillRect/>
          </a:stretch>
        </p:blipFill>
        <p:spPr>
          <a:xfrm flipH="1">
            <a:off x="9892665" y="5215890"/>
            <a:ext cx="521970" cy="484505"/>
          </a:xfrm>
          <a:prstGeom prst="rect"/>
        </p:spPr>
      </p:pic>
      <p:sp>
        <p:nvSpPr>
          <p:cNvPr id="1048612" name="文本框 73"/>
          <p:cNvSpPr txBox="1"/>
          <p:nvPr/>
        </p:nvSpPr>
        <p:spPr>
          <a:xfrm>
            <a:off x="3802380" y="570674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4</a:t>
            </a:r>
            <a:endParaRPr altLang="zh-CN" b="1" sz="2800"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13" name="文本框 74"/>
          <p:cNvSpPr txBox="1"/>
          <p:nvPr/>
        </p:nvSpPr>
        <p:spPr>
          <a:xfrm>
            <a:off x="4640580" y="570928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</a:rPr>
              <a:t>7</a:t>
            </a:r>
            <a:endParaRPr altLang="zh-CN" b="1" sz="2800" lang="en-US">
              <a:solidFill>
                <a:srgbClr val="FF0000"/>
              </a:solidFill>
            </a:endParaRPr>
          </a:p>
        </p:txBody>
      </p:sp>
      <p:sp>
        <p:nvSpPr>
          <p:cNvPr id="1048614" name="文本框 75"/>
          <p:cNvSpPr txBox="1"/>
          <p:nvPr/>
        </p:nvSpPr>
        <p:spPr>
          <a:xfrm>
            <a:off x="6421120" y="571182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</a:rPr>
              <a:t>2</a:t>
            </a:r>
            <a:endParaRPr altLang="zh-CN" b="1" sz="2800" lang="en-US">
              <a:solidFill>
                <a:srgbClr val="00B050"/>
              </a:solidFill>
            </a:endParaRPr>
          </a:p>
        </p:txBody>
      </p:sp>
      <p:sp>
        <p:nvSpPr>
          <p:cNvPr id="1048615" name="文本框 76"/>
          <p:cNvSpPr txBox="1"/>
          <p:nvPr/>
        </p:nvSpPr>
        <p:spPr>
          <a:xfrm>
            <a:off x="7214870" y="570547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5</a:t>
            </a:r>
            <a:endParaRPr altLang="zh-CN" b="1" sz="2800"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16" name="文本框 77"/>
          <p:cNvSpPr txBox="1"/>
          <p:nvPr/>
        </p:nvSpPr>
        <p:spPr>
          <a:xfrm>
            <a:off x="8053070" y="570801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</a:rPr>
              <a:t>8</a:t>
            </a:r>
            <a:endParaRPr altLang="zh-CN" b="1" sz="2800" lang="en-US">
              <a:solidFill>
                <a:srgbClr val="FF0000"/>
              </a:solidFill>
            </a:endParaRPr>
          </a:p>
        </p:txBody>
      </p:sp>
      <p:sp>
        <p:nvSpPr>
          <p:cNvPr id="1048617" name="文本框 78"/>
          <p:cNvSpPr txBox="1"/>
          <p:nvPr/>
        </p:nvSpPr>
        <p:spPr>
          <a:xfrm>
            <a:off x="9958070" y="571055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00B050"/>
                </a:solidFill>
              </a:rPr>
              <a:t>3</a:t>
            </a:r>
            <a:endParaRPr altLang="zh-CN" b="1" sz="2800" lang="en-US">
              <a:solidFill>
                <a:srgbClr val="00B050"/>
              </a:solidFill>
            </a:endParaRPr>
          </a:p>
        </p:txBody>
      </p:sp>
      <p:sp>
        <p:nvSpPr>
          <p:cNvPr id="1048618" name="文本框 79"/>
          <p:cNvSpPr txBox="1"/>
          <p:nvPr/>
        </p:nvSpPr>
        <p:spPr>
          <a:xfrm>
            <a:off x="10769600" y="570420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chemeClr val="accent4">
                    <a:lumMod val="60000"/>
                    <a:lumOff val="40000"/>
                  </a:schemeClr>
                </a:solidFill>
              </a:rPr>
              <a:t>6</a:t>
            </a:r>
            <a:endParaRPr altLang="zh-CN" b="1" sz="2800"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48619" name="文本框 80"/>
          <p:cNvSpPr txBox="1"/>
          <p:nvPr/>
        </p:nvSpPr>
        <p:spPr>
          <a:xfrm>
            <a:off x="11607800" y="5706745"/>
            <a:ext cx="363220" cy="521970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b="1" sz="2800" lang="en-US">
                <a:solidFill>
                  <a:srgbClr val="FF0000"/>
                </a:solidFill>
              </a:rPr>
              <a:t>9</a:t>
            </a:r>
            <a:endParaRPr altLang="zh-CN" b="1" sz="2800" lang="en-US">
              <a:solidFill>
                <a:srgbClr val="FF0000"/>
              </a:solidFill>
            </a:endParaRPr>
          </a:p>
        </p:txBody>
      </p:sp>
      <p:sp>
        <p:nvSpPr>
          <p:cNvPr id="1048620" name="文本框 1"/>
          <p:cNvSpPr txBox="1"/>
          <p:nvPr/>
        </p:nvSpPr>
        <p:spPr>
          <a:xfrm>
            <a:off x="2199640" y="1400175"/>
            <a:ext cx="2316480" cy="306705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400" lang="zh-CN">
                <a:solidFill>
                  <a:schemeClr val="bg2"/>
                </a:solidFill>
              </a:rPr>
              <a:t>分配秒结，</a:t>
            </a:r>
            <a:r>
              <a:rPr altLang="en-US" sz="1400" lang="zh-CN">
                <a:solidFill>
                  <a:srgbClr val="00B0F0"/>
                </a:solidFill>
              </a:rPr>
              <a:t>限定两小时内。</a:t>
            </a:r>
            <a:endParaRPr altLang="en-US" sz="1400" lang="zh-CN">
              <a:solidFill>
                <a:srgbClr val="00B0F0"/>
              </a:solidFill>
            </a:endParaRPr>
          </a:p>
        </p:txBody>
      </p:sp>
      <p:sp>
        <p:nvSpPr>
          <p:cNvPr id="1048621" name="文本框 3"/>
          <p:cNvSpPr txBox="1"/>
          <p:nvPr/>
        </p:nvSpPr>
        <p:spPr>
          <a:xfrm>
            <a:off x="514985" y="1892300"/>
            <a:ext cx="1858645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九、扶持  </a:t>
            </a:r>
            <a:r>
              <a:rPr altLang="zh-CN" b="1" lang="en-US">
                <a:solidFill>
                  <a:srgbClr val="00B0F0"/>
                </a:solidFill>
              </a:rPr>
              <a:t>/  </a:t>
            </a:r>
            <a:r>
              <a:rPr altLang="en-US" b="1" lang="zh-CN">
                <a:solidFill>
                  <a:schemeClr val="bg1"/>
                </a:solidFill>
              </a:rPr>
              <a:t>奖励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22" name="文本框 8"/>
          <p:cNvSpPr txBox="1"/>
          <p:nvPr/>
        </p:nvSpPr>
        <p:spPr>
          <a:xfrm>
            <a:off x="911225" y="2331085"/>
            <a:ext cx="4462780" cy="1310641"/>
          </a:xfrm>
          <a:prstGeom prst="rect"/>
          <a:noFill/>
        </p:spPr>
        <p:txBody>
          <a:bodyPr rtlCol="0" wrap="none">
            <a:spAutoFit/>
          </a:bodyPr>
          <a:p>
            <a:r>
              <a:rPr altLang="zh-CN" sz="2000" lang="en-US">
                <a:solidFill>
                  <a:schemeClr val="bg2"/>
                </a:solidFill>
              </a:rPr>
              <a:t>3000/</a:t>
            </a:r>
            <a:r>
              <a:rPr altLang="zh-CN" sz="2000" lang="en-US">
                <a:solidFill>
                  <a:srgbClr val="00B0F0"/>
                </a:solidFill>
              </a:rPr>
              <a:t>10000</a:t>
            </a:r>
            <a:r>
              <a:rPr altLang="zh-CN" sz="2000" lang="en-US">
                <a:solidFill>
                  <a:schemeClr val="bg2"/>
                </a:solidFill>
              </a:rPr>
              <a:t>/</a:t>
            </a:r>
            <a:r>
              <a:rPr altLang="zh-CN" sz="2000" lang="en-US">
                <a:solidFill>
                  <a:srgbClr val="FFFF00"/>
                </a:solidFill>
              </a:rPr>
              <a:t>5000</a:t>
            </a:r>
            <a:endParaRPr altLang="zh-CN" sz="2000" lang="en-US">
              <a:solidFill>
                <a:srgbClr val="FFFF00"/>
              </a:solidFill>
            </a:endParaRPr>
          </a:p>
          <a:p>
            <a:r>
              <a:rPr altLang="en-US" sz="2000" lang="zh-CN">
                <a:solidFill>
                  <a:schemeClr val="bg1"/>
                </a:solidFill>
              </a:rPr>
              <a:t>学生：</a:t>
            </a:r>
            <a:r>
              <a:rPr altLang="zh-CN" sz="2000" lang="en-US">
                <a:solidFill>
                  <a:schemeClr val="bg1"/>
                </a:solidFill>
              </a:rPr>
              <a:t>3000x3+10000                =19000</a:t>
            </a:r>
            <a:endParaRPr altLang="zh-CN" sz="2000" lang="en-US">
              <a:solidFill>
                <a:schemeClr val="bg1"/>
              </a:solidFill>
            </a:endParaRPr>
          </a:p>
          <a:p>
            <a:r>
              <a:rPr altLang="en-US" sz="2000" lang="zh-CN">
                <a:solidFill>
                  <a:schemeClr val="bg1"/>
                </a:solidFill>
              </a:rPr>
              <a:t>组长：</a:t>
            </a:r>
            <a:r>
              <a:rPr altLang="zh-CN" sz="2000" lang="en-US">
                <a:solidFill>
                  <a:schemeClr val="bg1"/>
                </a:solidFill>
              </a:rPr>
              <a:t>3000x4+5000+18000    =35000</a:t>
            </a:r>
            <a:endParaRPr altLang="en-US" sz="2000" lang="zh-CN">
              <a:solidFill>
                <a:schemeClr val="bg1"/>
              </a:solidFill>
            </a:endParaRPr>
          </a:p>
          <a:p>
            <a:endParaRPr altLang="en-US" sz="2000" lang="zh-CN">
              <a:solidFill>
                <a:schemeClr val="bg1"/>
              </a:solidFill>
            </a:endParaRPr>
          </a:p>
        </p:txBody>
      </p:sp>
      <p:sp>
        <p:nvSpPr>
          <p:cNvPr id="1048623" name="文本框 11"/>
          <p:cNvSpPr txBox="1"/>
          <p:nvPr/>
        </p:nvSpPr>
        <p:spPr>
          <a:xfrm>
            <a:off x="512445" y="3519170"/>
            <a:ext cx="1554480" cy="36830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十、感恩答谢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624" name="文本框 12"/>
          <p:cNvSpPr txBox="1"/>
          <p:nvPr/>
        </p:nvSpPr>
        <p:spPr>
          <a:xfrm>
            <a:off x="911225" y="3916045"/>
            <a:ext cx="2646680" cy="396241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2000" lang="zh-CN">
                <a:solidFill>
                  <a:schemeClr val="bg2"/>
                </a:solidFill>
              </a:rPr>
              <a:t>分享人感恩红包  </a:t>
            </a:r>
            <a:r>
              <a:rPr altLang="zh-CN" sz="2000" lang="en-US">
                <a:solidFill>
                  <a:srgbClr val="FF0000"/>
                </a:solidFill>
              </a:rPr>
              <a:t>2000</a:t>
            </a:r>
            <a:endParaRPr altLang="zh-CN" sz="2000" lang="en-US">
              <a:solidFill>
                <a:srgbClr val="FF0000"/>
              </a:solidFill>
            </a:endParaRPr>
          </a:p>
        </p:txBody>
      </p:sp>
      <p:sp>
        <p:nvSpPr>
          <p:cNvPr id="1048625" name="文本框 14"/>
          <p:cNvSpPr txBox="1"/>
          <p:nvPr/>
        </p:nvSpPr>
        <p:spPr>
          <a:xfrm>
            <a:off x="911225" y="4314825"/>
            <a:ext cx="1706880" cy="1322070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2000" lang="zh-CN">
                <a:solidFill>
                  <a:srgbClr val="FFFF00"/>
                </a:solidFill>
              </a:rPr>
              <a:t>学生组长抢单</a:t>
            </a:r>
            <a:endParaRPr altLang="en-US" sz="2000" lang="zh-CN">
              <a:solidFill>
                <a:srgbClr val="FFFF00"/>
              </a:solidFill>
            </a:endParaRPr>
          </a:p>
          <a:p>
            <a:r>
              <a:rPr altLang="en-US" sz="2000" lang="zh-CN">
                <a:solidFill>
                  <a:srgbClr val="FFFF00"/>
                </a:solidFill>
              </a:rPr>
              <a:t>名额优选时间</a:t>
            </a:r>
            <a:endParaRPr altLang="en-US" sz="2000" lang="zh-CN">
              <a:solidFill>
                <a:srgbClr val="FFFF00"/>
              </a:solidFill>
            </a:endParaRPr>
          </a:p>
          <a:p>
            <a:r>
              <a:rPr altLang="en-US" sz="2000" lang="zh-CN">
                <a:solidFill>
                  <a:srgbClr val="FFFF00"/>
                </a:solidFill>
              </a:rPr>
              <a:t>优先，直接当</a:t>
            </a:r>
            <a:endParaRPr altLang="en-US" sz="2000" lang="zh-CN">
              <a:solidFill>
                <a:srgbClr val="FFFF00"/>
              </a:solidFill>
            </a:endParaRPr>
          </a:p>
          <a:p>
            <a:r>
              <a:rPr altLang="en-US" sz="2000" lang="zh-CN">
                <a:solidFill>
                  <a:srgbClr val="FFFF00"/>
                </a:solidFill>
              </a:rPr>
              <a:t>老师</a:t>
            </a:r>
            <a:endParaRPr altLang="en-US" sz="2000" lang="zh-CN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48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048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097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097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1048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1048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1048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1048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>
                      <p:stCondLst>
                        <p:cond delay="indefinite"/>
                      </p:stCondLst>
                      <p:childTnLst>
                        <p:par>
                          <p:cTn fill="hold" id="62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2097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2097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1048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1048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2097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2097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7"/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2097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2"/>
                                        <p:tgtEl>
                                          <p:spTgt spid="2097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>
                      <p:stCondLst>
                        <p:cond delay="indefinite"/>
                      </p:stCondLst>
                      <p:childTnLst>
                        <p:par>
                          <p:cTn fill="hold" id="8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1"/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2"/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5"/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6"/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0"/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3"/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7"/>
                                        <p:tgtEl>
                                          <p:spTgt spid="1048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8"/>
                                        <p:tgtEl>
                                          <p:spTgt spid="1048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1"/>
                                        <p:tgtEl>
                                          <p:spTgt spid="1048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2"/>
                                        <p:tgtEl>
                                          <p:spTgt spid="1048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5"/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6"/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9"/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0"/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3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4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5">
                      <p:stCondLst>
                        <p:cond delay="indefinite"/>
                      </p:stCondLst>
                      <p:childTnLst>
                        <p:par>
                          <p:cTn fill="hold" id="126">
                            <p:stCondLst>
                              <p:cond delay="0"/>
                            </p:stCondLst>
                            <p:childTnLst>
                              <p:par>
                                <p:cTn fill="hold" id="1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9"/>
                                        <p:tgtEl>
                                          <p:spTgt spid="2097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0"/>
                                        <p:tgtEl>
                                          <p:spTgt spid="2097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3"/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4"/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5">
                      <p:stCondLst>
                        <p:cond delay="indefinite"/>
                      </p:stCondLst>
                      <p:childTnLst>
                        <p:par>
                          <p:cTn fill="hold" id="136">
                            <p:stCondLst>
                              <p:cond delay="0"/>
                            </p:stCondLst>
                            <p:childTnLst>
                              <p:par>
                                <p:cTn fill="hold" id="1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9"/>
                                        <p:tgtEl>
                                          <p:spTgt spid="209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0"/>
                                        <p:tgtEl>
                                          <p:spTgt spid="209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1">
                      <p:stCondLst>
                        <p:cond delay="indefinite"/>
                      </p:stCondLst>
                      <p:childTnLst>
                        <p:par>
                          <p:cTn fill="hold" id="142">
                            <p:stCondLst>
                              <p:cond delay="0"/>
                            </p:stCondLst>
                            <p:childTnLst>
                              <p:par>
                                <p:cTn fill="hold" id="14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5"/>
                                        <p:tgtEl>
                                          <p:spTgt spid="2097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6"/>
                                        <p:tgtEl>
                                          <p:spTgt spid="2097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9"/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0"/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3"/>
                                        <p:tgtEl>
                                          <p:spTgt spid="2097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4"/>
                                        <p:tgtEl>
                                          <p:spTgt spid="2097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5">
                      <p:stCondLst>
                        <p:cond delay="indefinite"/>
                      </p:stCondLst>
                      <p:childTnLst>
                        <p:par>
                          <p:cTn fill="hold" id="156">
                            <p:stCondLst>
                              <p:cond delay="0"/>
                            </p:stCondLst>
                            <p:childTnLst>
                              <p:par>
                                <p:cTn fill="hold" id="15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9"/>
                                        <p:tgtEl>
                                          <p:spTgt spid="2097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0"/>
                                        <p:tgtEl>
                                          <p:spTgt spid="2097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1">
                      <p:stCondLst>
                        <p:cond delay="indefinite"/>
                      </p:stCondLst>
                      <p:childTnLst>
                        <p:par>
                          <p:cTn fill="hold" id="162">
                            <p:stCondLst>
                              <p:cond delay="0"/>
                            </p:stCondLst>
                            <p:childTnLst>
                              <p:par>
                                <p:cTn fill="hold" id="16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5"/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6"/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7">
                      <p:stCondLst>
                        <p:cond delay="indefinite"/>
                      </p:stCondLst>
                      <p:childTnLst>
                        <p:par>
                          <p:cTn fill="hold" id="168">
                            <p:stCondLst>
                              <p:cond delay="0"/>
                            </p:stCondLst>
                            <p:childTnLst>
                              <p:par>
                                <p:cTn fill="hold" id="16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1"/>
                                        <p:tgtEl>
                                          <p:spTgt spid="209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2"/>
                                        <p:tgtEl>
                                          <p:spTgt spid="209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3">
                      <p:stCondLst>
                        <p:cond delay="indefinite"/>
                      </p:stCondLst>
                      <p:childTnLst>
                        <p:par>
                          <p:cTn fill="hold" id="174">
                            <p:stCondLst>
                              <p:cond delay="0"/>
                            </p:stCondLst>
                            <p:childTnLst>
                              <p:par>
                                <p:cTn fill="hold" id="17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7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8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9">
                      <p:stCondLst>
                        <p:cond delay="indefinite"/>
                      </p:stCondLst>
                      <p:childTnLst>
                        <p:par>
                          <p:cTn fill="hold" id="18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1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3"/>
                                        <p:tgtEl>
                                          <p:spTgt spid="1048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4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6"/>
                                        <p:tgtEl>
                                          <p:spTgt spid="104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7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89"/>
                                        <p:tgtEl>
                                          <p:spTgt spid="104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0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2"/>
                                        <p:tgtEl>
                                          <p:spTgt spid="104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3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5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6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198"/>
                                        <p:tgtEl>
                                          <p:spTgt spid="104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9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01"/>
                                        <p:tgtEl>
                                          <p:spTgt spid="104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2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04"/>
                                        <p:tgtEl>
                                          <p:spTgt spid="104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5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07"/>
                                        <p:tgtEl>
                                          <p:spTgt spid="104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8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210"/>
                                        <p:tgtEl>
                                          <p:spTgt spid="104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1">
                      <p:stCondLst>
                        <p:cond delay="indefinite"/>
                      </p:stCondLst>
                      <p:childTnLst>
                        <p:par>
                          <p:cTn fill="hold" id="21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5"/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6"/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7">
                      <p:stCondLst>
                        <p:cond delay="indefinite"/>
                      </p:stCondLst>
                      <p:childTnLst>
                        <p:par>
                          <p:cTn fill="hold" id="21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1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1"/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2"/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3">
                      <p:stCondLst>
                        <p:cond delay="indefinite"/>
                      </p:stCondLst>
                      <p:childTnLst>
                        <p:par>
                          <p:cTn fill="hold" id="2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7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8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9">
                      <p:stCondLst>
                        <p:cond delay="indefinite"/>
                      </p:stCondLst>
                      <p:childTnLst>
                        <p:par>
                          <p:cTn fill="hold" id="23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3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4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5">
                      <p:stCondLst>
                        <p:cond delay="indefinite"/>
                      </p:stCondLst>
                      <p:childTnLst>
                        <p:par>
                          <p:cTn fill="hold" id="23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9"/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0"/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1">
                      <p:stCondLst>
                        <p:cond delay="indefinite"/>
                      </p:stCondLst>
                      <p:childTnLst>
                        <p:par>
                          <p:cTn fill="hold" id="24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5"/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6"/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0" grpId="0"/>
      <p:bldP spid="1048590" grpId="1"/>
      <p:bldP spid="1048591" grpId="0"/>
      <p:bldP spid="1048591" grpId="1"/>
      <p:bldP spid="1048594" grpId="0"/>
      <p:bldP spid="1048594" grpId="1"/>
      <p:bldP spid="1048595" grpId="0"/>
      <p:bldP spid="1048595" grpId="1"/>
      <p:bldP spid="1048593" grpId="0"/>
      <p:bldP spid="1048593" grpId="1"/>
      <p:bldP spid="1048601" grpId="0" bldLvl="0" animBg="1"/>
      <p:bldP spid="1048599" grpId="0" bldLvl="0" animBg="1"/>
      <p:bldP spid="1048600" grpId="0" bldLvl="0" animBg="1"/>
      <p:bldP spid="1048601" grpId="1" animBg="1"/>
      <p:bldP spid="1048599" grpId="1" animBg="1"/>
      <p:bldP spid="1048600" grpId="1" animBg="1"/>
      <p:bldP spid="1048598" grpId="0"/>
      <p:bldP spid="1048597" grpId="0"/>
      <p:bldP spid="1048596" grpId="0"/>
      <p:bldP spid="1048598" grpId="1"/>
      <p:bldP spid="1048597" grpId="1"/>
      <p:bldP spid="1048596" grpId="1"/>
      <p:bldP spid="1048607" grpId="0" bldLvl="0" animBg="1"/>
      <p:bldP spid="1048605" grpId="0" bldLvl="0" animBg="1"/>
      <p:bldP spid="1048606" grpId="0" bldLvl="0" animBg="1"/>
      <p:bldP spid="1048604" grpId="0" bldLvl="0" animBg="1"/>
      <p:bldP spid="1048602" grpId="0" bldLvl="0" animBg="1"/>
      <p:bldP spid="1048603" grpId="0" bldLvl="0" animBg="1"/>
      <p:bldP spid="1048611" grpId="0" bldLvl="0" animBg="1"/>
      <p:bldP spid="1048609" grpId="0" bldLvl="0" animBg="1"/>
      <p:bldP spid="1048610" grpId="0" bldLvl="0" animBg="1"/>
      <p:bldP spid="1048607" grpId="1" animBg="1"/>
      <p:bldP spid="1048605" grpId="1" animBg="1"/>
      <p:bldP spid="1048606" grpId="1" animBg="1"/>
      <p:bldP spid="1048604" grpId="1" animBg="1"/>
      <p:bldP spid="1048602" grpId="1" animBg="1"/>
      <p:bldP spid="1048603" grpId="1" animBg="1"/>
      <p:bldP spid="1048611" grpId="1" animBg="1"/>
      <p:bldP spid="1048609" grpId="1" animBg="1"/>
      <p:bldP spid="1048610" grpId="1" animBg="1"/>
      <p:bldP spid="1048592" grpId="0"/>
      <p:bldP spid="1048608" grpId="0"/>
      <p:bldP spid="1048612" grpId="0"/>
      <p:bldP spid="1048613" grpId="0"/>
      <p:bldP spid="1048614" grpId="0"/>
      <p:bldP spid="1048615" grpId="0"/>
      <p:bldP spid="1048616" grpId="0"/>
      <p:bldP spid="1048617" grpId="0"/>
      <p:bldP spid="1048618" grpId="0"/>
      <p:bldP spid="1048619" grpId="0"/>
      <p:bldP spid="1048592" grpId="1"/>
      <p:bldP spid="1048608" grpId="1"/>
      <p:bldP spid="1048612" grpId="1"/>
      <p:bldP spid="1048613" grpId="1"/>
      <p:bldP spid="1048614" grpId="1"/>
      <p:bldP spid="1048615" grpId="1"/>
      <p:bldP spid="1048616" grpId="1"/>
      <p:bldP spid="1048617" grpId="1"/>
      <p:bldP spid="1048618" grpId="1"/>
      <p:bldP spid="1048619" grpId="1"/>
      <p:bldP spid="1048620" grpId="0"/>
      <p:bldP spid="1048620" grpId="1"/>
      <p:bldP spid="1048621" grpId="0"/>
      <p:bldP spid="1048621" grpId="1"/>
      <p:bldP spid="1048622" grpId="0"/>
      <p:bldP spid="1048622" grpId="1"/>
      <p:bldP spid="1048623" grpId="0"/>
      <p:bldP spid="1048623" grpId="1"/>
      <p:bldP spid="1048624" grpId="0"/>
      <p:bldP spid="1048624" grpId="1"/>
      <p:bldP spid="1048625" grpId="0"/>
      <p:bldP spid="104862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tx1"/>
            </a:gs>
            <a:gs pos="100000">
              <a:srgbClr val="0E2557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23" name=""/>
        <p:cNvGrpSpPr/>
        <p:nvPr/>
      </p:nvGrpSpPr>
      <p:grpSpPr>
        <a:xfrm/>
      </p:grpSpPr>
      <p:pic>
        <p:nvPicPr>
          <p:cNvPr id="2097152" name="图片 4" descr="啊11 拷贝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27940" y="3571240"/>
            <a:ext cx="12248515" cy="3232150"/>
          </a:xfrm>
          <a:prstGeom prst="rect"/>
        </p:spPr>
      </p:pic>
      <p:sp>
        <p:nvSpPr>
          <p:cNvPr id="1048586" name="文本框 5"/>
          <p:cNvSpPr txBox="1"/>
          <p:nvPr/>
        </p:nvSpPr>
        <p:spPr>
          <a:xfrm>
            <a:off x="3759200" y="280035"/>
            <a:ext cx="4414520" cy="583565"/>
          </a:xfrm>
          <a:prstGeom prst="rect"/>
          <a:noFill/>
        </p:spPr>
        <p:txBody>
          <a:bodyPr rtlCol="0" wrap="square">
            <a:spAutoFit/>
          </a:bodyPr>
          <a:p>
            <a:r>
              <a:rPr altLang="zh-CN" sz="3200" lang="en-US">
                <a:solidFill>
                  <a:srgbClr val="FFFF00"/>
                </a:solidFill>
              </a:rPr>
              <a:t>AI</a:t>
            </a:r>
            <a:r>
              <a:rPr altLang="en-US" sz="3200" lang="zh-CN">
                <a:solidFill>
                  <a:srgbClr val="FFFF00"/>
                </a:solidFill>
              </a:rPr>
              <a:t>数字康养     时代真好</a:t>
            </a:r>
            <a:endParaRPr altLang="en-US" sz="3200" lang="zh-CN">
              <a:solidFill>
                <a:srgbClr val="FFFF00"/>
              </a:solidFill>
            </a:endParaRPr>
          </a:p>
        </p:txBody>
      </p:sp>
      <p:sp>
        <p:nvSpPr>
          <p:cNvPr id="1048587" name="文本框 6"/>
          <p:cNvSpPr txBox="1"/>
          <p:nvPr/>
        </p:nvSpPr>
        <p:spPr>
          <a:xfrm>
            <a:off x="614045" y="824230"/>
            <a:ext cx="1960880" cy="306705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sz="1400" lang="zh-CN">
                <a:solidFill>
                  <a:schemeClr val="bg2"/>
                </a:solidFill>
              </a:rPr>
              <a:t>全龄康养旅居发展中心</a:t>
            </a:r>
            <a:endParaRPr altLang="en-US" sz="1400" lang="zh-CN">
              <a:solidFill>
                <a:schemeClr val="bg2"/>
              </a:solidFill>
            </a:endParaRPr>
          </a:p>
        </p:txBody>
      </p:sp>
      <p:pic>
        <p:nvPicPr>
          <p:cNvPr id="2097153" name="图片 25" descr="微信图片_20250514220916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10608310" y="6217285"/>
            <a:ext cx="1214120" cy="521335"/>
          </a:xfrm>
          <a:prstGeom prst="rect"/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1048588" name="文本框 18"/>
          <p:cNvSpPr txBox="1"/>
          <p:nvPr/>
        </p:nvSpPr>
        <p:spPr>
          <a:xfrm>
            <a:off x="601345" y="1338580"/>
            <a:ext cx="3637280" cy="358141"/>
          </a:xfrm>
          <a:prstGeom prst="rect"/>
          <a:noFill/>
        </p:spPr>
        <p:txBody>
          <a:bodyPr rtlCol="0" wrap="none">
            <a:spAutoFit/>
          </a:bodyPr>
          <a:p>
            <a:r>
              <a:rPr altLang="en-US" b="1" lang="zh-CN">
                <a:solidFill>
                  <a:schemeClr val="bg1"/>
                </a:solidFill>
              </a:rPr>
              <a:t>十一、一阶段</a:t>
            </a:r>
            <a:r>
              <a:rPr altLang="zh-CN" b="1" lang="en-US">
                <a:solidFill>
                  <a:schemeClr val="bg1"/>
                </a:solidFill>
              </a:rPr>
              <a:t>+</a:t>
            </a:r>
            <a:r>
              <a:rPr altLang="en-US" b="1" lang="zh-CN">
                <a:solidFill>
                  <a:schemeClr val="bg1"/>
                </a:solidFill>
              </a:rPr>
              <a:t>二阶段</a:t>
            </a:r>
            <a:r>
              <a:rPr altLang="zh-CN" b="1" lang="en-US">
                <a:solidFill>
                  <a:schemeClr val="bg1"/>
                </a:solidFill>
              </a:rPr>
              <a:t>+</a:t>
            </a:r>
            <a:r>
              <a:rPr altLang="en-US" b="1" lang="zh-CN">
                <a:solidFill>
                  <a:schemeClr val="bg1"/>
                </a:solidFill>
              </a:rPr>
              <a:t>三阶段收入</a:t>
            </a:r>
            <a:endParaRPr altLang="en-US" b="1" lang="zh-CN">
              <a:solidFill>
                <a:schemeClr val="bg1"/>
              </a:solidFill>
            </a:endParaRPr>
          </a:p>
        </p:txBody>
      </p:sp>
      <p:sp>
        <p:nvSpPr>
          <p:cNvPr id="1048589" name="文本框 1"/>
          <p:cNvSpPr txBox="1"/>
          <p:nvPr/>
        </p:nvSpPr>
        <p:spPr>
          <a:xfrm>
            <a:off x="814070" y="2080895"/>
            <a:ext cx="5375910" cy="4917440"/>
          </a:xfrm>
          <a:prstGeom prst="rect"/>
          <a:noFill/>
        </p:spPr>
        <p:txBody>
          <a:bodyPr rtlCol="0" wrap="square">
            <a:spAutoFit/>
          </a:bodyPr>
          <a:p>
            <a:r>
              <a:rPr altLang="en-US" b="1" sz="1600" lang="zh-CN">
                <a:solidFill>
                  <a:schemeClr val="bg2"/>
                </a:solidFill>
              </a:rPr>
              <a:t>分配秒结</a:t>
            </a:r>
            <a:r>
              <a:rPr altLang="en-US" sz="1600" lang="zh-CN">
                <a:solidFill>
                  <a:schemeClr val="bg2"/>
                </a:solidFill>
              </a:rPr>
              <a:t>，</a:t>
            </a:r>
            <a:r>
              <a:rPr altLang="en-US" sz="1600" lang="zh-CN">
                <a:solidFill>
                  <a:srgbClr val="00B0F0"/>
                </a:solidFill>
              </a:rPr>
              <a:t>限定在两个小时内。</a:t>
            </a:r>
            <a:endParaRPr altLang="en-US" sz="1600" lang="zh-CN">
              <a:solidFill>
                <a:srgbClr val="00B0F0"/>
              </a:solidFill>
            </a:endParaRPr>
          </a:p>
          <a:p>
            <a:endParaRPr altLang="en-US" sz="1600" lang="zh-CN">
              <a:solidFill>
                <a:srgbClr val="00B0F0"/>
              </a:solidFill>
            </a:endParaRPr>
          </a:p>
          <a:p>
            <a:r>
              <a:rPr altLang="en-US" sz="1600" lang="zh-CN">
                <a:solidFill>
                  <a:srgbClr val="FFFF00"/>
                </a:solidFill>
              </a:rPr>
              <a:t>二阶段的志愿</a:t>
            </a:r>
            <a:r>
              <a:rPr altLang="zh-CN" sz="1600" lang="en-US">
                <a:solidFill>
                  <a:srgbClr val="FFFF00"/>
                </a:solidFill>
              </a:rPr>
              <a:t>6</a:t>
            </a:r>
            <a:r>
              <a:rPr altLang="en-US" sz="1600" lang="zh-CN">
                <a:solidFill>
                  <a:srgbClr val="FFFF00"/>
                </a:solidFill>
              </a:rPr>
              <a:t>万和三阶段的志愿</a:t>
            </a:r>
            <a:r>
              <a:rPr altLang="zh-CN" sz="1600" lang="en-US">
                <a:solidFill>
                  <a:srgbClr val="FFFF00"/>
                </a:solidFill>
              </a:rPr>
              <a:t>30</a:t>
            </a:r>
            <a:r>
              <a:rPr altLang="en-US" sz="1600" lang="zh-CN">
                <a:solidFill>
                  <a:srgbClr val="FFFF00"/>
                </a:solidFill>
              </a:rPr>
              <a:t>万</a:t>
            </a:r>
            <a:endParaRPr altLang="en-US" sz="1600" lang="zh-CN">
              <a:solidFill>
                <a:srgbClr val="FFFF00"/>
              </a:solidFill>
            </a:endParaRPr>
          </a:p>
          <a:p>
            <a:r>
              <a:rPr altLang="en-US" sz="1600" lang="zh-CN">
                <a:solidFill>
                  <a:srgbClr val="FFFF00"/>
                </a:solidFill>
              </a:rPr>
              <a:t>直接由一阶段的每单分配中支付。</a:t>
            </a:r>
            <a:endParaRPr altLang="en-US" sz="1600" lang="zh-CN">
              <a:solidFill>
                <a:srgbClr val="FFFF00"/>
              </a:solidFill>
            </a:endParaRPr>
          </a:p>
          <a:p>
            <a:r>
              <a:rPr altLang="en-US" sz="1600" lang="zh-CN">
                <a:solidFill>
                  <a:srgbClr val="FFFF00"/>
                </a:solidFill>
              </a:rPr>
              <a:t>不需要再次支付。</a:t>
            </a:r>
            <a:endParaRPr altLang="en-US" sz="1600" lang="zh-CN">
              <a:solidFill>
                <a:srgbClr val="FFFF00"/>
              </a:solidFill>
            </a:endParaRPr>
          </a:p>
          <a:p>
            <a:endParaRPr altLang="en-US" sz="1600" lang="zh-CN">
              <a:solidFill>
                <a:srgbClr val="FFFF00"/>
              </a:solidFill>
            </a:endParaRPr>
          </a:p>
          <a:p>
            <a:r>
              <a:rPr altLang="en-US" sz="1600" lang="zh-CN">
                <a:solidFill>
                  <a:srgbClr val="FFFF00"/>
                </a:solidFill>
              </a:rPr>
              <a:t>一阶段的</a:t>
            </a:r>
            <a:r>
              <a:rPr altLang="zh-CN" sz="1600" lang="en-US">
                <a:solidFill>
                  <a:srgbClr val="FFFF00"/>
                </a:solidFill>
              </a:rPr>
              <a:t>255600</a:t>
            </a:r>
            <a:r>
              <a:rPr altLang="en-US" sz="1600" lang="zh-CN">
                <a:solidFill>
                  <a:srgbClr val="FFFF00"/>
                </a:solidFill>
              </a:rPr>
              <a:t>元</a:t>
            </a:r>
            <a:endParaRPr altLang="en-US" sz="1600" lang="zh-CN">
              <a:solidFill>
                <a:srgbClr val="FFFF00"/>
              </a:solidFill>
            </a:endParaRPr>
          </a:p>
          <a:p>
            <a:r>
              <a:rPr altLang="en-US" sz="1600" lang="zh-CN">
                <a:solidFill>
                  <a:srgbClr val="FFFF00"/>
                </a:solidFill>
              </a:rPr>
              <a:t>每班已经支付</a:t>
            </a:r>
            <a:r>
              <a:rPr altLang="zh-CN" sz="1600" lang="en-US">
                <a:solidFill>
                  <a:srgbClr val="FFFF00"/>
                </a:solidFill>
              </a:rPr>
              <a:t>57600</a:t>
            </a:r>
            <a:r>
              <a:rPr altLang="en-US" sz="1600" lang="zh-CN">
                <a:solidFill>
                  <a:srgbClr val="FFFF00"/>
                </a:solidFill>
              </a:rPr>
              <a:t>元到二阶段及三阶段中排队收取退休金。</a:t>
            </a:r>
            <a:endParaRPr altLang="en-US" sz="1600" lang="zh-CN">
              <a:solidFill>
                <a:srgbClr val="FFFF00"/>
              </a:solidFill>
            </a:endParaRPr>
          </a:p>
          <a:p>
            <a:endParaRPr altLang="en-US" sz="1600" lang="zh-CN">
              <a:solidFill>
                <a:srgbClr val="FFFF00"/>
              </a:solidFill>
            </a:endParaRPr>
          </a:p>
          <a:p>
            <a:r>
              <a:rPr altLang="en-US" sz="16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当学生晋升、组长、班长、老师到退休后，无需做任何事坐等收取退休金，真正的建立了管道收入，一直收完表中计算出来的数额结束，退休金由老师通过系统自动发放，详细说明请登录</a:t>
            </a:r>
            <a:r>
              <a:rPr altLang="zh-CN" sz="1600" lang="en-US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app</a:t>
            </a:r>
            <a:r>
              <a:rPr altLang="en-US" sz="1600" lang="zh-CN">
                <a:solidFill>
                  <a:srgbClr val="FFFF00"/>
                </a:solidFill>
                <a:latin typeface="Calibri" panose="020F0502020204030204" charset="0"/>
                <a:ea typeface="微软雅黑" panose="020B0503020204020204" charset="-122"/>
                <a:sym typeface="+mn-ea"/>
              </a:rPr>
              <a:t>查看。</a:t>
            </a:r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en-US" sz="1600" lang="zh-CN">
              <a:solidFill>
                <a:srgbClr val="FFFF00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altLang="en-US" sz="1600" lang="zh-CN">
              <a:solidFill>
                <a:srgbClr val="FFFF00"/>
              </a:solidFill>
            </a:endParaRPr>
          </a:p>
          <a:p>
            <a:r>
              <a:rPr altLang="en-US" sz="1600" lang="zh-CN">
                <a:solidFill>
                  <a:srgbClr val="FFFF00"/>
                </a:solidFill>
              </a:rPr>
              <a:t>我们一起，一劳永逸！</a:t>
            </a:r>
            <a:endParaRPr altLang="en-US" sz="1600" lang="zh-CN">
              <a:solidFill>
                <a:srgbClr val="FFFF00"/>
              </a:solidFill>
            </a:endParaRPr>
          </a:p>
          <a:p>
            <a:endParaRPr altLang="en-US" sz="1600" lang="zh-CN">
              <a:solidFill>
                <a:srgbClr val="FFFF00"/>
              </a:solidFill>
            </a:endParaRPr>
          </a:p>
          <a:p>
            <a:endParaRPr altLang="en-US" sz="1600" lang="zh-CN">
              <a:solidFill>
                <a:srgbClr val="FFFF00"/>
              </a:solidFill>
            </a:endParaRPr>
          </a:p>
        </p:txBody>
      </p:sp>
      <p:graphicFrame>
        <p:nvGraphicFramePr>
          <p:cNvPr id="4194304" name="表格 17"/>
          <p:cNvGraphicFramePr>
            <a:graphicFrameLocks/>
          </p:cNvGraphicFramePr>
          <p:nvPr/>
        </p:nvGraphicFramePr>
        <p:xfrm>
          <a:off x="7394575" y="1470660"/>
          <a:ext cx="4293870" cy="4453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760"/>
                <a:gridCol w="955040"/>
                <a:gridCol w="955040"/>
                <a:gridCol w="1129030"/>
              </a:tblGrid>
              <a:tr h="3435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阶段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altLang="en-US" b="1" sz="1200" lang="zh-CN_#Hans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单</a:t>
                      </a: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数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奖励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收益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退休8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59049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400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23619600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退休7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19683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400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7873200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30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退休6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6561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400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2624400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退休5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2187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400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874800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altLang="en-US" b="0" sz="1200" lang="zh-CN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三阶段</a:t>
                      </a:r>
                      <a:endParaRPr altLang="en-US" b="0" sz="1200" lang="zh-CN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34992000</a:t>
                      </a: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退休4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729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1200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874800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30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退休3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243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1200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291600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退休2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81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1200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97200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退休1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27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1200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32400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altLang="en-US" b="0" sz="1200" lang="zh-CN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二阶段</a:t>
                      </a:r>
                      <a:endParaRPr altLang="en-US" b="0" sz="1200" lang="zh-CN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6400</a:t>
                      </a: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1296000</a:t>
                      </a: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30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老师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22000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198000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班长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2200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19800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组长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2000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18000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组长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2000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300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组长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2000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altLang="en-US" b="0" sz="1200" lang="zh-CN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一阶段</a:t>
                      </a:r>
                      <a:endParaRPr altLang="en-US" b="0" sz="1200" lang="zh-CN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30200</a:t>
                      </a: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0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235800</a:t>
                      </a:r>
                      <a:endParaRPr altLang="en-US" b="0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  <a:tr h="241935"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zh-CN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合计</a:t>
                      </a:r>
                      <a:endParaRPr altLang="en-US" b="1" sz="1200" lang="zh-CN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p>
                      <a:pPr algn="ctr" indent="0">
                        <a:buNone/>
                      </a:pPr>
                      <a:r>
                        <a:rPr b="1" sz="1200" lang="en-US">
                          <a:solidFill>
                            <a:schemeClr val="bg1"/>
                          </a:solidFill>
                          <a:latin typeface="宋体" panose="02010600030101010101" pitchFamily="2" charset="-122"/>
                        </a:rPr>
                        <a:t>36523800</a:t>
                      </a:r>
                      <a:endParaRPr altLang="en-US" b="1" sz="1200" lang="en-US">
                        <a:solidFill>
                          <a:schemeClr val="bg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b" vert="horz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  <a:headEnd type="none" w="med" len="med"/>
                      <a:tailEnd type="none" w="med" len="med"/>
                    </a:lnTlToBr>
                    <a:lnBlToTr>
                      <a:noFill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pic>
        <p:nvPicPr>
          <p:cNvPr id="2097154" name="图片 19" descr="A111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837430" y="1470660"/>
            <a:ext cx="2015490" cy="1260475"/>
          </a:xfrm>
          <a:prstGeom prst="rect"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097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097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048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048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6" grpId="0"/>
      <p:bldP spid="1048586" grpId="1"/>
      <p:bldP spid="1048587" grpId="0"/>
      <p:bldP spid="1048587" grpId="1"/>
      <p:bldP spid="1048588" grpId="0"/>
      <p:bldP spid="1048588" grpId="1"/>
      <p:bldP spid="1048589" grpId="0"/>
      <p:bldP spid="1048589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演示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t982_ar301</dc:creator>
  <cp:lastModifiedBy>WPS_1646014142</cp:lastModifiedBy>
  <dcterms:created xsi:type="dcterms:W3CDTF">2025-05-13T05:38:00Z</dcterms:created>
  <dcterms:modified xsi:type="dcterms:W3CDTF">2025-05-16T14:01:33Z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2052-11.1.0.8840</vt:lpwstr>
  </property>
  <property fmtid="{D5CDD505-2E9C-101B-9397-08002B2CF9AE}" pid="3" name="ICV">
    <vt:lpwstr>6987dca2229549db8e1b84ca237bd95f</vt:lpwstr>
  </property>
</Properties>
</file>