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728" r:id="rId1"/>
  </p:sldMasterIdLst>
  <p:notesMasterIdLst>
    <p:notesMasterId r:id="rId2"/>
  </p:notesMasterIdLst>
  <p:sldIdLst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6" autoAdjust="0"/>
    <p:restoredTop sz="86451" autoAdjust="0"/>
  </p:normalViewPr>
  <p:slideViewPr>
    <p:cSldViewPr showGuides="1" snapToGrid="0">
      <p:cViewPr>
        <p:scale>
          <a:sx n="60" d="100"/>
          <a:sy n="60" d="100"/>
        </p:scale>
        <p:origin x="462" y="822"/>
      </p:cViewPr>
      <p:guideLst>
        <p:guide pos="496"/>
        <p:guide pos="7256"/>
        <p:guide orient="horz" pos="602"/>
        <p:guide orient="horz" pos="837"/>
        <p:guide orient="horz"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3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5243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2670AE6-7512-40A1-8AD5-E2186FA0DA06}" type="datetimeFigureOut">
              <a:rPr lang="en-US" smtClean="0"/>
            </a:fld>
            <a:endParaRPr lang="en-US"/>
          </a:p>
        </p:txBody>
      </p:sp>
      <p:sp>
        <p:nvSpPr>
          <p:cNvPr id="105244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</p:sp>
      <p:sp>
        <p:nvSpPr>
          <p:cNvPr id="105244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5244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5244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7540F6B-3491-4155-8A57-239AAF84C9F3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/>
      </p:grpSpPr>
      <p:sp>
        <p:nvSpPr>
          <p:cNvPr id="1050901" name="幻灯片图像占位符 1"/>
          <p:cNvSpPr/>
          <p:nvPr>
            <p:ph type="sldImg" idx="2"/>
          </p:nvPr>
        </p:nvSpPr>
        <p:spPr/>
      </p:sp>
      <p:sp>
        <p:nvSpPr>
          <p:cNvPr id="1050902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" name=""/>
        <p:cNvGrpSpPr/>
        <p:nvPr/>
      </p:nvGrpSpPr>
      <p:grpSpPr>
        <a:xfrm/>
      </p:grpSpPr>
      <p:sp>
        <p:nvSpPr>
          <p:cNvPr id="1051188" name="幻灯片图像占位符 1"/>
          <p:cNvSpPr/>
          <p:nvPr>
            <p:ph type="sldImg" idx="2"/>
          </p:nvPr>
        </p:nvSpPr>
        <p:spPr/>
      </p:sp>
      <p:sp>
        <p:nvSpPr>
          <p:cNvPr id="1051189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189" descr="773055cd-5161-44d5-9d10-a8aa0b28883a"/>
          <p:cNvGrpSpPr/>
          <p:nvPr/>
        </p:nvGrpSpPr>
        <p:grpSpPr>
          <a:xfrm>
            <a:off x="4800155" y="1101980"/>
            <a:ext cx="7529202" cy="5762414"/>
            <a:chOff x="4800155" y="1101980"/>
            <a:chExt cx="7529202" cy="5762414"/>
          </a:xfrm>
        </p:grpSpPr>
        <p:grpSp>
          <p:nvGrpSpPr>
            <p:cNvPr id="22" name="Group 5" descr="58c15bde-666a-454c-8091-a6f3f2be074f"/>
            <p:cNvGrpSpPr/>
            <p:nvPr/>
          </p:nvGrpSpPr>
          <p:grpSpPr>
            <a:xfrm>
              <a:off x="4800155" y="1153749"/>
              <a:ext cx="7529202" cy="5710645"/>
              <a:chOff x="4800155" y="1153749"/>
              <a:chExt cx="7529202" cy="5710645"/>
            </a:xfrm>
            <a:solidFill>
              <a:srgbClr val="D4D9EC"/>
            </a:solidFill>
          </p:grpSpPr>
          <p:sp>
            <p:nvSpPr>
              <p:cNvPr id="1048581" name="Freeform: Shape 8" descr="16948e45-0910-485f-a0d9-f15dfa2d882d"/>
              <p:cNvSpPr/>
              <p:nvPr/>
            </p:nvSpPr>
            <p:spPr>
              <a:xfrm>
                <a:off x="6500179" y="6136124"/>
                <a:ext cx="865991" cy="510811"/>
              </a:xfrm>
              <a:custGeom>
                <a:avLst/>
                <a:gdLst>
                  <a:gd name="connsiteX0" fmla="*/ 9803 w 865991"/>
                  <a:gd name="connsiteY0" fmla="*/ 510812 h 510811"/>
                  <a:gd name="connsiteX1" fmla="*/ 1275 w 865991"/>
                  <a:gd name="connsiteY1" fmla="*/ 504416 h 510811"/>
                  <a:gd name="connsiteX2" fmla="*/ 5539 w 865991"/>
                  <a:gd name="connsiteY2" fmla="*/ 489492 h 510811"/>
                  <a:gd name="connsiteX3" fmla="*/ 849792 w 865991"/>
                  <a:gd name="connsiteY3" fmla="*/ 1275 h 510811"/>
                  <a:gd name="connsiteX4" fmla="*/ 864716 w 865991"/>
                  <a:gd name="connsiteY4" fmla="*/ 5539 h 510811"/>
                  <a:gd name="connsiteX5" fmla="*/ 860452 w 865991"/>
                  <a:gd name="connsiteY5" fmla="*/ 20463 h 510811"/>
                  <a:gd name="connsiteX6" fmla="*/ 14067 w 865991"/>
                  <a:gd name="connsiteY6" fmla="*/ 508680 h 510811"/>
                  <a:gd name="connsiteX7" fmla="*/ 9803 w 865991"/>
                  <a:gd name="connsiteY7" fmla="*/ 510812 h 51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991" h="510810">
                    <a:moveTo>
                      <a:pt x="9803" y="510812"/>
                    </a:moveTo>
                    <a:cubicBezTo>
                      <a:pt x="5539" y="510812"/>
                      <a:pt x="3407" y="508680"/>
                      <a:pt x="1275" y="504416"/>
                    </a:cubicBezTo>
                    <a:cubicBezTo>
                      <a:pt x="-857" y="500152"/>
                      <a:pt x="-857" y="493756"/>
                      <a:pt x="5539" y="489492"/>
                    </a:cubicBezTo>
                    <a:lnTo>
                      <a:pt x="849792" y="1275"/>
                    </a:lnTo>
                    <a:cubicBezTo>
                      <a:pt x="854056" y="-857"/>
                      <a:pt x="860452" y="-857"/>
                      <a:pt x="864716" y="5539"/>
                    </a:cubicBezTo>
                    <a:cubicBezTo>
                      <a:pt x="866848" y="9803"/>
                      <a:pt x="866848" y="16199"/>
                      <a:pt x="860452" y="20463"/>
                    </a:cubicBezTo>
                    <a:lnTo>
                      <a:pt x="14067" y="508680"/>
                    </a:lnTo>
                    <a:cubicBezTo>
                      <a:pt x="14067" y="510812"/>
                      <a:pt x="11935" y="510812"/>
                      <a:pt x="9803" y="5108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82" name="Freeform: Shape 9" descr="f92482b9-358a-4832-94b9-28a25f6841a1"/>
              <p:cNvSpPr/>
              <p:nvPr/>
            </p:nvSpPr>
            <p:spPr>
              <a:xfrm>
                <a:off x="7296140" y="6115014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7283" y="71420"/>
                      <a:pt x="38908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83" name="Freeform: Shape 10" descr="37f7b11f-baa1-410d-a713-72df96bbbc30"/>
              <p:cNvSpPr/>
              <p:nvPr/>
            </p:nvSpPr>
            <p:spPr>
              <a:xfrm>
                <a:off x="7878163" y="4311381"/>
                <a:ext cx="118323" cy="69821"/>
              </a:xfrm>
              <a:custGeom>
                <a:avLst/>
                <a:gdLst>
                  <a:gd name="connsiteX0" fmla="*/ 17589 w 118323"/>
                  <a:gd name="connsiteY0" fmla="*/ 58629 h 69821"/>
                  <a:gd name="connsiteX1" fmla="*/ 17589 w 118323"/>
                  <a:gd name="connsiteY1" fmla="*/ 9594 h 69821"/>
                  <a:gd name="connsiteX2" fmla="*/ 100735 w 118323"/>
                  <a:gd name="connsiteY2" fmla="*/ 9594 h 69821"/>
                  <a:gd name="connsiteX3" fmla="*/ 100735 w 118323"/>
                  <a:gd name="connsiteY3" fmla="*/ 58629 h 69821"/>
                  <a:gd name="connsiteX4" fmla="*/ 17589 w 118323"/>
                  <a:gd name="connsiteY4" fmla="*/ 58629 h 6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9821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6"/>
                      <a:pt x="124186" y="43705"/>
                      <a:pt x="100735" y="58629"/>
                    </a:cubicBezTo>
                    <a:cubicBezTo>
                      <a:pt x="77283" y="73552"/>
                      <a:pt x="38908" y="73552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84" name="Freeform: Shape 11" descr="3c7c293c-f2f7-417b-8d42-2218da465635"/>
              <p:cNvSpPr/>
              <p:nvPr/>
            </p:nvSpPr>
            <p:spPr>
              <a:xfrm>
                <a:off x="6556352" y="3697379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8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6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85" name="Freeform: Shape 12" descr="e6108342-76a0-4a3d-8e18-c9d0b9748f41"/>
              <p:cNvSpPr/>
              <p:nvPr/>
            </p:nvSpPr>
            <p:spPr>
              <a:xfrm>
                <a:off x="9617837" y="4040623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7283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86" name="Freeform: Shape 13" descr="fed56b5b-f4d1-427c-876a-87d06282c5bf"/>
              <p:cNvSpPr/>
              <p:nvPr/>
            </p:nvSpPr>
            <p:spPr>
              <a:xfrm>
                <a:off x="10381076" y="5424261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87" name="Freeform: Shape 14" descr="857edf56-b676-49eb-909e-b88887d55478"/>
              <p:cNvSpPr/>
              <p:nvPr/>
            </p:nvSpPr>
            <p:spPr>
              <a:xfrm>
                <a:off x="10082603" y="2671094"/>
                <a:ext cx="118323" cy="69037"/>
              </a:xfrm>
              <a:custGeom>
                <a:avLst/>
                <a:gdLst>
                  <a:gd name="connsiteX0" fmla="*/ 17589 w 118323"/>
                  <a:gd name="connsiteY0" fmla="*/ 59444 h 69037"/>
                  <a:gd name="connsiteX1" fmla="*/ 17589 w 118323"/>
                  <a:gd name="connsiteY1" fmla="*/ 10409 h 69037"/>
                  <a:gd name="connsiteX2" fmla="*/ 100735 w 118323"/>
                  <a:gd name="connsiteY2" fmla="*/ 10409 h 69037"/>
                  <a:gd name="connsiteX3" fmla="*/ 100735 w 118323"/>
                  <a:gd name="connsiteY3" fmla="*/ 59444 h 69037"/>
                  <a:gd name="connsiteX4" fmla="*/ 17589 w 118323"/>
                  <a:gd name="connsiteY4" fmla="*/ 59444 h 6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9037">
                    <a:moveTo>
                      <a:pt x="17589" y="59444"/>
                    </a:moveTo>
                    <a:cubicBezTo>
                      <a:pt x="-5863" y="46652"/>
                      <a:pt x="-5863" y="25332"/>
                      <a:pt x="17589" y="10409"/>
                    </a:cubicBezTo>
                    <a:cubicBezTo>
                      <a:pt x="41040" y="-4515"/>
                      <a:pt x="77283" y="-2383"/>
                      <a:pt x="100735" y="10409"/>
                    </a:cubicBezTo>
                    <a:cubicBezTo>
                      <a:pt x="124186" y="23200"/>
                      <a:pt x="124186" y="44520"/>
                      <a:pt x="100735" y="59444"/>
                    </a:cubicBezTo>
                    <a:cubicBezTo>
                      <a:pt x="79415" y="72235"/>
                      <a:pt x="41040" y="72235"/>
                      <a:pt x="17589" y="5944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88" name="Freeform: Shape 15" descr="f1c17f1d-390c-4960-aaf8-5b04afbe9986"/>
              <p:cNvSpPr/>
              <p:nvPr/>
            </p:nvSpPr>
            <p:spPr>
              <a:xfrm>
                <a:off x="7596745" y="2445922"/>
                <a:ext cx="118323" cy="68222"/>
              </a:xfrm>
              <a:custGeom>
                <a:avLst/>
                <a:gdLst>
                  <a:gd name="connsiteX0" fmla="*/ 17588 w 118323"/>
                  <a:gd name="connsiteY0" fmla="*/ 58629 h 68222"/>
                  <a:gd name="connsiteX1" fmla="*/ 17588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8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8" y="58629"/>
                    </a:moveTo>
                    <a:cubicBezTo>
                      <a:pt x="-5863" y="45837"/>
                      <a:pt x="-5863" y="24517"/>
                      <a:pt x="17588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8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89" name="Freeform: Shape 16" descr="1d543c56-56be-4946-8a96-ac05a8b0e83f"/>
              <p:cNvSpPr/>
              <p:nvPr/>
            </p:nvSpPr>
            <p:spPr>
              <a:xfrm>
                <a:off x="8395486" y="5449635"/>
                <a:ext cx="2057753" cy="1197301"/>
              </a:xfrm>
              <a:custGeom>
                <a:avLst/>
                <a:gdLst>
                  <a:gd name="connsiteX0" fmla="*/ 9803 w 2057753"/>
                  <a:gd name="connsiteY0" fmla="*/ 1197301 h 1197301"/>
                  <a:gd name="connsiteX1" fmla="*/ 1275 w 2057753"/>
                  <a:gd name="connsiteY1" fmla="*/ 1190905 h 1197301"/>
                  <a:gd name="connsiteX2" fmla="*/ 5539 w 2057753"/>
                  <a:gd name="connsiteY2" fmla="*/ 1175982 h 1197301"/>
                  <a:gd name="connsiteX3" fmla="*/ 2041554 w 2057753"/>
                  <a:gd name="connsiteY3" fmla="*/ 1275 h 1197301"/>
                  <a:gd name="connsiteX4" fmla="*/ 2056478 w 2057753"/>
                  <a:gd name="connsiteY4" fmla="*/ 5539 h 1197301"/>
                  <a:gd name="connsiteX5" fmla="*/ 2052214 w 2057753"/>
                  <a:gd name="connsiteY5" fmla="*/ 20463 h 1197301"/>
                  <a:gd name="connsiteX6" fmla="*/ 16199 w 2057753"/>
                  <a:gd name="connsiteY6" fmla="*/ 1195169 h 1197301"/>
                  <a:gd name="connsiteX7" fmla="*/ 9803 w 2057753"/>
                  <a:gd name="connsiteY7" fmla="*/ 1197301 h 119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7753" h="1197301">
                    <a:moveTo>
                      <a:pt x="9803" y="1197301"/>
                    </a:moveTo>
                    <a:cubicBezTo>
                      <a:pt x="5539" y="1197301"/>
                      <a:pt x="3407" y="1195169"/>
                      <a:pt x="1275" y="1190905"/>
                    </a:cubicBezTo>
                    <a:cubicBezTo>
                      <a:pt x="-857" y="1186641"/>
                      <a:pt x="-857" y="1180245"/>
                      <a:pt x="5539" y="1175982"/>
                    </a:cubicBezTo>
                    <a:lnTo>
                      <a:pt x="2041554" y="1275"/>
                    </a:lnTo>
                    <a:cubicBezTo>
                      <a:pt x="2045818" y="-857"/>
                      <a:pt x="2052214" y="-857"/>
                      <a:pt x="2056478" y="5539"/>
                    </a:cubicBezTo>
                    <a:cubicBezTo>
                      <a:pt x="2058610" y="9803"/>
                      <a:pt x="2058610" y="16199"/>
                      <a:pt x="2052214" y="20463"/>
                    </a:cubicBezTo>
                    <a:lnTo>
                      <a:pt x="16199" y="1195169"/>
                    </a:lnTo>
                    <a:cubicBezTo>
                      <a:pt x="14067" y="1197301"/>
                      <a:pt x="11935" y="1197301"/>
                      <a:pt x="9803" y="1197301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0" name="Freeform: Shape 17" descr="8d9f7822-1d7d-40ad-988d-f924c10a945d"/>
              <p:cNvSpPr/>
              <p:nvPr/>
            </p:nvSpPr>
            <p:spPr>
              <a:xfrm>
                <a:off x="8090616" y="6293889"/>
                <a:ext cx="650664" cy="385026"/>
              </a:xfrm>
              <a:custGeom>
                <a:avLst/>
                <a:gdLst>
                  <a:gd name="connsiteX0" fmla="*/ 9803 w 650664"/>
                  <a:gd name="connsiteY0" fmla="*/ 385027 h 385026"/>
                  <a:gd name="connsiteX1" fmla="*/ 1275 w 650664"/>
                  <a:gd name="connsiteY1" fmla="*/ 378631 h 385026"/>
                  <a:gd name="connsiteX2" fmla="*/ 5539 w 650664"/>
                  <a:gd name="connsiteY2" fmla="*/ 363707 h 385026"/>
                  <a:gd name="connsiteX3" fmla="*/ 634465 w 650664"/>
                  <a:gd name="connsiteY3" fmla="*/ 1275 h 385026"/>
                  <a:gd name="connsiteX4" fmla="*/ 649389 w 650664"/>
                  <a:gd name="connsiteY4" fmla="*/ 5539 h 385026"/>
                  <a:gd name="connsiteX5" fmla="*/ 645125 w 650664"/>
                  <a:gd name="connsiteY5" fmla="*/ 20463 h 385026"/>
                  <a:gd name="connsiteX6" fmla="*/ 16199 w 650664"/>
                  <a:gd name="connsiteY6" fmla="*/ 382895 h 385026"/>
                  <a:gd name="connsiteX7" fmla="*/ 9803 w 650664"/>
                  <a:gd name="connsiteY7" fmla="*/ 385027 h 3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664" h="385026">
                    <a:moveTo>
                      <a:pt x="9803" y="385027"/>
                    </a:moveTo>
                    <a:cubicBezTo>
                      <a:pt x="5539" y="385027"/>
                      <a:pt x="3407" y="382895"/>
                      <a:pt x="1275" y="378631"/>
                    </a:cubicBezTo>
                    <a:cubicBezTo>
                      <a:pt x="-857" y="374367"/>
                      <a:pt x="-857" y="367971"/>
                      <a:pt x="5539" y="363707"/>
                    </a:cubicBezTo>
                    <a:lnTo>
                      <a:pt x="634465" y="1275"/>
                    </a:lnTo>
                    <a:cubicBezTo>
                      <a:pt x="638729" y="-857"/>
                      <a:pt x="645125" y="-857"/>
                      <a:pt x="649389" y="5539"/>
                    </a:cubicBezTo>
                    <a:cubicBezTo>
                      <a:pt x="651521" y="9803"/>
                      <a:pt x="651521" y="16199"/>
                      <a:pt x="645125" y="20463"/>
                    </a:cubicBezTo>
                    <a:lnTo>
                      <a:pt x="16199" y="382895"/>
                    </a:lnTo>
                    <a:cubicBezTo>
                      <a:pt x="14067" y="385027"/>
                      <a:pt x="11935" y="385027"/>
                      <a:pt x="9803" y="385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1" name="Freeform: Shape 18" descr="6075e668-540b-43e7-bc45-fec41499287b"/>
              <p:cNvSpPr/>
              <p:nvPr/>
            </p:nvSpPr>
            <p:spPr>
              <a:xfrm>
                <a:off x="11678694" y="3424280"/>
                <a:ext cx="650664" cy="385026"/>
              </a:xfrm>
              <a:custGeom>
                <a:avLst/>
                <a:gdLst>
                  <a:gd name="connsiteX0" fmla="*/ 9803 w 650664"/>
                  <a:gd name="connsiteY0" fmla="*/ 385027 h 385026"/>
                  <a:gd name="connsiteX1" fmla="*/ 1275 w 650664"/>
                  <a:gd name="connsiteY1" fmla="*/ 378631 h 385026"/>
                  <a:gd name="connsiteX2" fmla="*/ 5539 w 650664"/>
                  <a:gd name="connsiteY2" fmla="*/ 363707 h 385026"/>
                  <a:gd name="connsiteX3" fmla="*/ 634465 w 650664"/>
                  <a:gd name="connsiteY3" fmla="*/ 1275 h 385026"/>
                  <a:gd name="connsiteX4" fmla="*/ 649389 w 650664"/>
                  <a:gd name="connsiteY4" fmla="*/ 5539 h 385026"/>
                  <a:gd name="connsiteX5" fmla="*/ 645125 w 650664"/>
                  <a:gd name="connsiteY5" fmla="*/ 20463 h 385026"/>
                  <a:gd name="connsiteX6" fmla="*/ 16198 w 650664"/>
                  <a:gd name="connsiteY6" fmla="*/ 382895 h 385026"/>
                  <a:gd name="connsiteX7" fmla="*/ 9803 w 650664"/>
                  <a:gd name="connsiteY7" fmla="*/ 385027 h 3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664" h="385026">
                    <a:moveTo>
                      <a:pt x="9803" y="385027"/>
                    </a:moveTo>
                    <a:cubicBezTo>
                      <a:pt x="5539" y="385027"/>
                      <a:pt x="3407" y="382895"/>
                      <a:pt x="1275" y="378631"/>
                    </a:cubicBezTo>
                    <a:cubicBezTo>
                      <a:pt x="-857" y="374367"/>
                      <a:pt x="-857" y="367971"/>
                      <a:pt x="5539" y="363707"/>
                    </a:cubicBezTo>
                    <a:lnTo>
                      <a:pt x="634465" y="1275"/>
                    </a:lnTo>
                    <a:cubicBezTo>
                      <a:pt x="638729" y="-857"/>
                      <a:pt x="645125" y="-857"/>
                      <a:pt x="649389" y="5539"/>
                    </a:cubicBezTo>
                    <a:cubicBezTo>
                      <a:pt x="651521" y="9803"/>
                      <a:pt x="651521" y="16199"/>
                      <a:pt x="645125" y="20463"/>
                    </a:cubicBezTo>
                    <a:lnTo>
                      <a:pt x="16198" y="382895"/>
                    </a:lnTo>
                    <a:cubicBezTo>
                      <a:pt x="14067" y="385027"/>
                      <a:pt x="11935" y="385027"/>
                      <a:pt x="9803" y="385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2" name="Freeform: Shape 19" descr="d8c42393-76bc-45ea-8921-9eb42d6c5b4b"/>
              <p:cNvSpPr/>
              <p:nvPr/>
            </p:nvSpPr>
            <p:spPr>
              <a:xfrm>
                <a:off x="10207646" y="5392072"/>
                <a:ext cx="1418167" cy="828473"/>
              </a:xfrm>
              <a:custGeom>
                <a:avLst/>
                <a:gdLst>
                  <a:gd name="connsiteX0" fmla="*/ 9803 w 1418167"/>
                  <a:gd name="connsiteY0" fmla="*/ 828473 h 828473"/>
                  <a:gd name="connsiteX1" fmla="*/ 1275 w 1418167"/>
                  <a:gd name="connsiteY1" fmla="*/ 822077 h 828473"/>
                  <a:gd name="connsiteX2" fmla="*/ 5539 w 1418167"/>
                  <a:gd name="connsiteY2" fmla="*/ 807154 h 828473"/>
                  <a:gd name="connsiteX3" fmla="*/ 1401968 w 1418167"/>
                  <a:gd name="connsiteY3" fmla="*/ 1275 h 828473"/>
                  <a:gd name="connsiteX4" fmla="*/ 1416892 w 1418167"/>
                  <a:gd name="connsiteY4" fmla="*/ 5539 h 828473"/>
                  <a:gd name="connsiteX5" fmla="*/ 1412628 w 1418167"/>
                  <a:gd name="connsiteY5" fmla="*/ 20463 h 828473"/>
                  <a:gd name="connsiteX6" fmla="*/ 16198 w 1418167"/>
                  <a:gd name="connsiteY6" fmla="*/ 826341 h 828473"/>
                  <a:gd name="connsiteX7" fmla="*/ 9803 w 1418167"/>
                  <a:gd name="connsiteY7" fmla="*/ 828473 h 82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167" h="828473">
                    <a:moveTo>
                      <a:pt x="9803" y="828473"/>
                    </a:moveTo>
                    <a:cubicBezTo>
                      <a:pt x="5539" y="828473"/>
                      <a:pt x="3407" y="826341"/>
                      <a:pt x="1275" y="822077"/>
                    </a:cubicBezTo>
                    <a:cubicBezTo>
                      <a:pt x="-857" y="817813"/>
                      <a:pt x="-857" y="811417"/>
                      <a:pt x="5539" y="807154"/>
                    </a:cubicBezTo>
                    <a:lnTo>
                      <a:pt x="1401968" y="1275"/>
                    </a:lnTo>
                    <a:cubicBezTo>
                      <a:pt x="1406232" y="-857"/>
                      <a:pt x="1412628" y="-857"/>
                      <a:pt x="1416892" y="5539"/>
                    </a:cubicBezTo>
                    <a:cubicBezTo>
                      <a:pt x="1419024" y="9803"/>
                      <a:pt x="1419024" y="16199"/>
                      <a:pt x="1412628" y="20463"/>
                    </a:cubicBezTo>
                    <a:lnTo>
                      <a:pt x="16198" y="826341"/>
                    </a:lnTo>
                    <a:cubicBezTo>
                      <a:pt x="14067" y="828473"/>
                      <a:pt x="11935" y="828473"/>
                      <a:pt x="9803" y="82847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3" name="Freeform: Shape 20" descr="3422b986-1ef4-4597-a9f4-982ae76f28ac"/>
              <p:cNvSpPr/>
              <p:nvPr/>
            </p:nvSpPr>
            <p:spPr>
              <a:xfrm>
                <a:off x="10721447" y="1153749"/>
                <a:ext cx="1490653" cy="871112"/>
              </a:xfrm>
              <a:custGeom>
                <a:avLst/>
                <a:gdLst>
                  <a:gd name="connsiteX0" fmla="*/ 9803 w 1490653"/>
                  <a:gd name="connsiteY0" fmla="*/ 871112 h 871112"/>
                  <a:gd name="connsiteX1" fmla="*/ 1275 w 1490653"/>
                  <a:gd name="connsiteY1" fmla="*/ 864716 h 871112"/>
                  <a:gd name="connsiteX2" fmla="*/ 5539 w 1490653"/>
                  <a:gd name="connsiteY2" fmla="*/ 849793 h 871112"/>
                  <a:gd name="connsiteX3" fmla="*/ 1474455 w 1490653"/>
                  <a:gd name="connsiteY3" fmla="*/ 1275 h 871112"/>
                  <a:gd name="connsiteX4" fmla="*/ 1489378 w 1490653"/>
                  <a:gd name="connsiteY4" fmla="*/ 5539 h 871112"/>
                  <a:gd name="connsiteX5" fmla="*/ 1485114 w 1490653"/>
                  <a:gd name="connsiteY5" fmla="*/ 20463 h 871112"/>
                  <a:gd name="connsiteX6" fmla="*/ 16198 w 1490653"/>
                  <a:gd name="connsiteY6" fmla="*/ 868980 h 871112"/>
                  <a:gd name="connsiteX7" fmla="*/ 9803 w 1490653"/>
                  <a:gd name="connsiteY7" fmla="*/ 871112 h 87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0653" h="871111">
                    <a:moveTo>
                      <a:pt x="9803" y="871112"/>
                    </a:moveTo>
                    <a:cubicBezTo>
                      <a:pt x="5539" y="871112"/>
                      <a:pt x="3407" y="868980"/>
                      <a:pt x="1275" y="864716"/>
                    </a:cubicBezTo>
                    <a:cubicBezTo>
                      <a:pt x="-857" y="860452"/>
                      <a:pt x="-857" y="854056"/>
                      <a:pt x="5539" y="849793"/>
                    </a:cubicBezTo>
                    <a:lnTo>
                      <a:pt x="1474455" y="1275"/>
                    </a:lnTo>
                    <a:cubicBezTo>
                      <a:pt x="1478719" y="-857"/>
                      <a:pt x="1485114" y="-857"/>
                      <a:pt x="1489378" y="5539"/>
                    </a:cubicBezTo>
                    <a:cubicBezTo>
                      <a:pt x="1491511" y="9803"/>
                      <a:pt x="1491511" y="16199"/>
                      <a:pt x="1485114" y="20463"/>
                    </a:cubicBezTo>
                    <a:lnTo>
                      <a:pt x="16198" y="868980"/>
                    </a:lnTo>
                    <a:cubicBezTo>
                      <a:pt x="14066" y="868980"/>
                      <a:pt x="11935" y="871112"/>
                      <a:pt x="9803" y="8711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4" name="Freeform: Shape 21" descr="8cc2b2f0-1bfb-4dce-beb1-e5d3f2297c28"/>
              <p:cNvSpPr/>
              <p:nvPr/>
            </p:nvSpPr>
            <p:spPr>
              <a:xfrm>
                <a:off x="8354979" y="4063865"/>
                <a:ext cx="1332889" cy="779438"/>
              </a:xfrm>
              <a:custGeom>
                <a:avLst/>
                <a:gdLst>
                  <a:gd name="connsiteX0" fmla="*/ 9803 w 1332889"/>
                  <a:gd name="connsiteY0" fmla="*/ 779438 h 779438"/>
                  <a:gd name="connsiteX1" fmla="*/ 1275 w 1332889"/>
                  <a:gd name="connsiteY1" fmla="*/ 773042 h 779438"/>
                  <a:gd name="connsiteX2" fmla="*/ 5539 w 1332889"/>
                  <a:gd name="connsiteY2" fmla="*/ 758119 h 779438"/>
                  <a:gd name="connsiteX3" fmla="*/ 1316690 w 1332889"/>
                  <a:gd name="connsiteY3" fmla="*/ 1275 h 779438"/>
                  <a:gd name="connsiteX4" fmla="*/ 1331614 w 1332889"/>
                  <a:gd name="connsiteY4" fmla="*/ 5539 h 779438"/>
                  <a:gd name="connsiteX5" fmla="*/ 1327350 w 1332889"/>
                  <a:gd name="connsiteY5" fmla="*/ 20463 h 779438"/>
                  <a:gd name="connsiteX6" fmla="*/ 16199 w 1332889"/>
                  <a:gd name="connsiteY6" fmla="*/ 777306 h 779438"/>
                  <a:gd name="connsiteX7" fmla="*/ 9803 w 1332889"/>
                  <a:gd name="connsiteY7" fmla="*/ 779438 h 77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2889" h="779438">
                    <a:moveTo>
                      <a:pt x="9803" y="779438"/>
                    </a:moveTo>
                    <a:cubicBezTo>
                      <a:pt x="5539" y="779438"/>
                      <a:pt x="3407" y="777306"/>
                      <a:pt x="1275" y="773042"/>
                    </a:cubicBezTo>
                    <a:cubicBezTo>
                      <a:pt x="-857" y="768778"/>
                      <a:pt x="-857" y="762382"/>
                      <a:pt x="5539" y="758119"/>
                    </a:cubicBezTo>
                    <a:lnTo>
                      <a:pt x="1316690" y="1275"/>
                    </a:lnTo>
                    <a:cubicBezTo>
                      <a:pt x="1320954" y="-857"/>
                      <a:pt x="1327350" y="-857"/>
                      <a:pt x="1331614" y="5539"/>
                    </a:cubicBezTo>
                    <a:cubicBezTo>
                      <a:pt x="1333746" y="9803"/>
                      <a:pt x="1333746" y="16199"/>
                      <a:pt x="1327350" y="20463"/>
                    </a:cubicBezTo>
                    <a:lnTo>
                      <a:pt x="16199" y="777306"/>
                    </a:lnTo>
                    <a:cubicBezTo>
                      <a:pt x="14067" y="777306"/>
                      <a:pt x="11935" y="779438"/>
                      <a:pt x="9803" y="77943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5" name="Freeform: Shape 22" descr="958dfc7a-f3f8-437c-a119-934fa5891d9f"/>
              <p:cNvSpPr/>
              <p:nvPr/>
            </p:nvSpPr>
            <p:spPr>
              <a:xfrm>
                <a:off x="11001475" y="6457443"/>
                <a:ext cx="118323" cy="70636"/>
              </a:xfrm>
              <a:custGeom>
                <a:avLst/>
                <a:gdLst>
                  <a:gd name="connsiteX0" fmla="*/ 17589 w 118323"/>
                  <a:gd name="connsiteY0" fmla="*/ 59444 h 70636"/>
                  <a:gd name="connsiteX1" fmla="*/ 17589 w 118323"/>
                  <a:gd name="connsiteY1" fmla="*/ 10409 h 70636"/>
                  <a:gd name="connsiteX2" fmla="*/ 100735 w 118323"/>
                  <a:gd name="connsiteY2" fmla="*/ 10409 h 70636"/>
                  <a:gd name="connsiteX3" fmla="*/ 100735 w 118323"/>
                  <a:gd name="connsiteY3" fmla="*/ 59444 h 70636"/>
                  <a:gd name="connsiteX4" fmla="*/ 17589 w 118323"/>
                  <a:gd name="connsiteY4" fmla="*/ 59444 h 7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70636">
                    <a:moveTo>
                      <a:pt x="17589" y="59444"/>
                    </a:moveTo>
                    <a:cubicBezTo>
                      <a:pt x="-5863" y="46652"/>
                      <a:pt x="-5863" y="25332"/>
                      <a:pt x="17589" y="10409"/>
                    </a:cubicBezTo>
                    <a:cubicBezTo>
                      <a:pt x="41040" y="-4515"/>
                      <a:pt x="77283" y="-2383"/>
                      <a:pt x="100735" y="10409"/>
                    </a:cubicBezTo>
                    <a:cubicBezTo>
                      <a:pt x="124186" y="23200"/>
                      <a:pt x="124186" y="44520"/>
                      <a:pt x="100735" y="59444"/>
                    </a:cubicBezTo>
                    <a:cubicBezTo>
                      <a:pt x="77283" y="74367"/>
                      <a:pt x="41040" y="74367"/>
                      <a:pt x="17589" y="5944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6" name="Freeform: Shape 23" descr="448c2e35-502f-4702-83ea-3a84efc5850f"/>
              <p:cNvSpPr/>
              <p:nvPr/>
            </p:nvSpPr>
            <p:spPr>
              <a:xfrm>
                <a:off x="10457085" y="6481501"/>
                <a:ext cx="616552" cy="365839"/>
              </a:xfrm>
              <a:custGeom>
                <a:avLst/>
                <a:gdLst>
                  <a:gd name="connsiteX0" fmla="*/ 9803 w 616552"/>
                  <a:gd name="connsiteY0" fmla="*/ 365839 h 365839"/>
                  <a:gd name="connsiteX1" fmla="*/ 1275 w 616552"/>
                  <a:gd name="connsiteY1" fmla="*/ 359443 h 365839"/>
                  <a:gd name="connsiteX2" fmla="*/ 5539 w 616552"/>
                  <a:gd name="connsiteY2" fmla="*/ 344520 h 365839"/>
                  <a:gd name="connsiteX3" fmla="*/ 600354 w 616552"/>
                  <a:gd name="connsiteY3" fmla="*/ 1275 h 365839"/>
                  <a:gd name="connsiteX4" fmla="*/ 615278 w 616552"/>
                  <a:gd name="connsiteY4" fmla="*/ 5539 h 365839"/>
                  <a:gd name="connsiteX5" fmla="*/ 611014 w 616552"/>
                  <a:gd name="connsiteY5" fmla="*/ 20463 h 365839"/>
                  <a:gd name="connsiteX6" fmla="*/ 16199 w 616552"/>
                  <a:gd name="connsiteY6" fmla="*/ 363707 h 365839"/>
                  <a:gd name="connsiteX7" fmla="*/ 9803 w 616552"/>
                  <a:gd name="connsiteY7" fmla="*/ 365839 h 36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6552" h="365839">
                    <a:moveTo>
                      <a:pt x="9803" y="365839"/>
                    </a:moveTo>
                    <a:cubicBezTo>
                      <a:pt x="5539" y="365839"/>
                      <a:pt x="3407" y="363707"/>
                      <a:pt x="1275" y="359443"/>
                    </a:cubicBezTo>
                    <a:cubicBezTo>
                      <a:pt x="-857" y="355179"/>
                      <a:pt x="-857" y="348784"/>
                      <a:pt x="5539" y="344520"/>
                    </a:cubicBezTo>
                    <a:lnTo>
                      <a:pt x="600354" y="1275"/>
                    </a:lnTo>
                    <a:cubicBezTo>
                      <a:pt x="604618" y="-857"/>
                      <a:pt x="611014" y="-857"/>
                      <a:pt x="615278" y="5539"/>
                    </a:cubicBezTo>
                    <a:cubicBezTo>
                      <a:pt x="617410" y="9803"/>
                      <a:pt x="617410" y="16199"/>
                      <a:pt x="611014" y="20463"/>
                    </a:cubicBezTo>
                    <a:lnTo>
                      <a:pt x="16199" y="363707"/>
                    </a:lnTo>
                    <a:cubicBezTo>
                      <a:pt x="14067" y="365839"/>
                      <a:pt x="11934" y="365839"/>
                      <a:pt x="9803" y="36583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7" name="Freeform: Shape 24" descr="f7dc6d41-3e1b-430f-a0ec-a7aa5570f760"/>
              <p:cNvSpPr/>
              <p:nvPr/>
            </p:nvSpPr>
            <p:spPr>
              <a:xfrm>
                <a:off x="10066937" y="1898240"/>
                <a:ext cx="2140460" cy="1601933"/>
              </a:xfrm>
              <a:custGeom>
                <a:avLst/>
                <a:gdLst>
                  <a:gd name="connsiteX0" fmla="*/ 9803 w 2140460"/>
                  <a:gd name="connsiteY0" fmla="*/ 1601933 h 1601933"/>
                  <a:gd name="connsiteX1" fmla="*/ 1275 w 2140460"/>
                  <a:gd name="connsiteY1" fmla="*/ 1595537 h 1601933"/>
                  <a:gd name="connsiteX2" fmla="*/ 5539 w 2140460"/>
                  <a:gd name="connsiteY2" fmla="*/ 1580614 h 1601933"/>
                  <a:gd name="connsiteX3" fmla="*/ 1312427 w 2140460"/>
                  <a:gd name="connsiteY3" fmla="*/ 828034 h 1601933"/>
                  <a:gd name="connsiteX4" fmla="*/ 1478719 w 2140460"/>
                  <a:gd name="connsiteY4" fmla="*/ 359005 h 1601933"/>
                  <a:gd name="connsiteX5" fmla="*/ 2124701 w 2140460"/>
                  <a:gd name="connsiteY5" fmla="*/ 836 h 1601933"/>
                  <a:gd name="connsiteX6" fmla="*/ 2139624 w 2140460"/>
                  <a:gd name="connsiteY6" fmla="*/ 5100 h 1601933"/>
                  <a:gd name="connsiteX7" fmla="*/ 2135361 w 2140460"/>
                  <a:gd name="connsiteY7" fmla="*/ 20024 h 1601933"/>
                  <a:gd name="connsiteX8" fmla="*/ 1495775 w 2140460"/>
                  <a:gd name="connsiteY8" fmla="*/ 373928 h 1601933"/>
                  <a:gd name="connsiteX9" fmla="*/ 1329482 w 2140460"/>
                  <a:gd name="connsiteY9" fmla="*/ 842958 h 1601933"/>
                  <a:gd name="connsiteX10" fmla="*/ 14067 w 2140460"/>
                  <a:gd name="connsiteY10" fmla="*/ 1601933 h 1601933"/>
                  <a:gd name="connsiteX11" fmla="*/ 9803 w 2140460"/>
                  <a:gd name="connsiteY11" fmla="*/ 1601933 h 160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0460" h="1601933">
                    <a:moveTo>
                      <a:pt x="9803" y="1601933"/>
                    </a:moveTo>
                    <a:cubicBezTo>
                      <a:pt x="5539" y="1601933"/>
                      <a:pt x="3407" y="1599801"/>
                      <a:pt x="1275" y="1595537"/>
                    </a:cubicBezTo>
                    <a:cubicBezTo>
                      <a:pt x="-857" y="1591274"/>
                      <a:pt x="-857" y="1584878"/>
                      <a:pt x="5539" y="1580614"/>
                    </a:cubicBezTo>
                    <a:lnTo>
                      <a:pt x="1312427" y="828034"/>
                    </a:lnTo>
                    <a:lnTo>
                      <a:pt x="1478719" y="359005"/>
                    </a:lnTo>
                    <a:lnTo>
                      <a:pt x="2124701" y="836"/>
                    </a:lnTo>
                    <a:cubicBezTo>
                      <a:pt x="2128964" y="-1296"/>
                      <a:pt x="2135361" y="836"/>
                      <a:pt x="2139624" y="5100"/>
                    </a:cubicBezTo>
                    <a:cubicBezTo>
                      <a:pt x="2141756" y="9364"/>
                      <a:pt x="2139624" y="15760"/>
                      <a:pt x="2135361" y="20024"/>
                    </a:cubicBezTo>
                    <a:lnTo>
                      <a:pt x="1495775" y="373928"/>
                    </a:lnTo>
                    <a:lnTo>
                      <a:pt x="1329482" y="842958"/>
                    </a:lnTo>
                    <a:lnTo>
                      <a:pt x="14067" y="1601933"/>
                    </a:lnTo>
                    <a:cubicBezTo>
                      <a:pt x="14067" y="1599801"/>
                      <a:pt x="11935" y="1601933"/>
                      <a:pt x="9803" y="160193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8" name="Freeform: Shape 25" descr="ed491739-fd89-4961-b62e-ec9a7290d975"/>
              <p:cNvSpPr/>
              <p:nvPr/>
            </p:nvSpPr>
            <p:spPr>
              <a:xfrm>
                <a:off x="10239625" y="3539405"/>
                <a:ext cx="1622834" cy="947862"/>
              </a:xfrm>
              <a:custGeom>
                <a:avLst/>
                <a:gdLst>
                  <a:gd name="connsiteX0" fmla="*/ 9803 w 1622834"/>
                  <a:gd name="connsiteY0" fmla="*/ 947862 h 947862"/>
                  <a:gd name="connsiteX1" fmla="*/ 1275 w 1622834"/>
                  <a:gd name="connsiteY1" fmla="*/ 941466 h 947862"/>
                  <a:gd name="connsiteX2" fmla="*/ 5539 w 1622834"/>
                  <a:gd name="connsiteY2" fmla="*/ 926543 h 947862"/>
                  <a:gd name="connsiteX3" fmla="*/ 1606636 w 1622834"/>
                  <a:gd name="connsiteY3" fmla="*/ 1275 h 947862"/>
                  <a:gd name="connsiteX4" fmla="*/ 1621560 w 1622834"/>
                  <a:gd name="connsiteY4" fmla="*/ 5539 h 947862"/>
                  <a:gd name="connsiteX5" fmla="*/ 1617296 w 1622834"/>
                  <a:gd name="connsiteY5" fmla="*/ 20463 h 947862"/>
                  <a:gd name="connsiteX6" fmla="*/ 16198 w 1622834"/>
                  <a:gd name="connsiteY6" fmla="*/ 945730 h 947862"/>
                  <a:gd name="connsiteX7" fmla="*/ 9803 w 1622834"/>
                  <a:gd name="connsiteY7" fmla="*/ 947862 h 9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2834" h="947862">
                    <a:moveTo>
                      <a:pt x="9803" y="947862"/>
                    </a:moveTo>
                    <a:cubicBezTo>
                      <a:pt x="5539" y="947862"/>
                      <a:pt x="3407" y="945730"/>
                      <a:pt x="1275" y="941466"/>
                    </a:cubicBezTo>
                    <a:cubicBezTo>
                      <a:pt x="-857" y="937203"/>
                      <a:pt x="-857" y="930807"/>
                      <a:pt x="5539" y="926543"/>
                    </a:cubicBezTo>
                    <a:lnTo>
                      <a:pt x="1606636" y="1275"/>
                    </a:lnTo>
                    <a:cubicBezTo>
                      <a:pt x="1610900" y="-857"/>
                      <a:pt x="1617296" y="-857"/>
                      <a:pt x="1621560" y="5539"/>
                    </a:cubicBezTo>
                    <a:cubicBezTo>
                      <a:pt x="1623692" y="9803"/>
                      <a:pt x="1623692" y="16199"/>
                      <a:pt x="1617296" y="20463"/>
                    </a:cubicBezTo>
                    <a:lnTo>
                      <a:pt x="16198" y="945730"/>
                    </a:lnTo>
                    <a:cubicBezTo>
                      <a:pt x="14067" y="947862"/>
                      <a:pt x="11935" y="947862"/>
                      <a:pt x="9803" y="94786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599" name="Freeform: Shape 26" descr="82cf25fb-1c4f-4cd6-b803-241268e80dcb"/>
              <p:cNvSpPr/>
              <p:nvPr/>
            </p:nvSpPr>
            <p:spPr>
              <a:xfrm>
                <a:off x="8376298" y="4549951"/>
                <a:ext cx="1746488" cy="1016084"/>
              </a:xfrm>
              <a:custGeom>
                <a:avLst/>
                <a:gdLst>
                  <a:gd name="connsiteX0" fmla="*/ 9803 w 1746488"/>
                  <a:gd name="connsiteY0" fmla="*/ 1016085 h 1016084"/>
                  <a:gd name="connsiteX1" fmla="*/ 1275 w 1746488"/>
                  <a:gd name="connsiteY1" fmla="*/ 1009689 h 1016084"/>
                  <a:gd name="connsiteX2" fmla="*/ 5539 w 1746488"/>
                  <a:gd name="connsiteY2" fmla="*/ 994765 h 1016084"/>
                  <a:gd name="connsiteX3" fmla="*/ 1730289 w 1746488"/>
                  <a:gd name="connsiteY3" fmla="*/ 1275 h 1016084"/>
                  <a:gd name="connsiteX4" fmla="*/ 1745213 w 1746488"/>
                  <a:gd name="connsiteY4" fmla="*/ 5539 h 1016084"/>
                  <a:gd name="connsiteX5" fmla="*/ 1740949 w 1746488"/>
                  <a:gd name="connsiteY5" fmla="*/ 20463 h 1016084"/>
                  <a:gd name="connsiteX6" fmla="*/ 16199 w 1746488"/>
                  <a:gd name="connsiteY6" fmla="*/ 1013953 h 1016084"/>
                  <a:gd name="connsiteX7" fmla="*/ 9803 w 1746488"/>
                  <a:gd name="connsiteY7" fmla="*/ 1016085 h 101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6488" h="1016084">
                    <a:moveTo>
                      <a:pt x="9803" y="1016085"/>
                    </a:moveTo>
                    <a:cubicBezTo>
                      <a:pt x="5539" y="1016085"/>
                      <a:pt x="3407" y="1013953"/>
                      <a:pt x="1275" y="1009689"/>
                    </a:cubicBezTo>
                    <a:cubicBezTo>
                      <a:pt x="-857" y="1005425"/>
                      <a:pt x="-857" y="999029"/>
                      <a:pt x="5539" y="994765"/>
                    </a:cubicBezTo>
                    <a:lnTo>
                      <a:pt x="1730289" y="1275"/>
                    </a:lnTo>
                    <a:cubicBezTo>
                      <a:pt x="1734553" y="-857"/>
                      <a:pt x="1740949" y="-857"/>
                      <a:pt x="1745213" y="5539"/>
                    </a:cubicBezTo>
                    <a:cubicBezTo>
                      <a:pt x="1747345" y="9803"/>
                      <a:pt x="1747345" y="16199"/>
                      <a:pt x="1740949" y="20463"/>
                    </a:cubicBezTo>
                    <a:lnTo>
                      <a:pt x="16199" y="1013953"/>
                    </a:lnTo>
                    <a:cubicBezTo>
                      <a:pt x="11935" y="1016085"/>
                      <a:pt x="11935" y="1016085"/>
                      <a:pt x="9803" y="101608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0" name="Freeform: Shape 27" descr="0810e6a3-34dd-47dc-9b63-9f3e76f8b13b"/>
              <p:cNvSpPr/>
              <p:nvPr/>
            </p:nvSpPr>
            <p:spPr>
              <a:xfrm>
                <a:off x="6338151" y="2458505"/>
                <a:ext cx="1332889" cy="779437"/>
              </a:xfrm>
              <a:custGeom>
                <a:avLst/>
                <a:gdLst>
                  <a:gd name="connsiteX0" fmla="*/ 9803 w 1332889"/>
                  <a:gd name="connsiteY0" fmla="*/ 779438 h 779437"/>
                  <a:gd name="connsiteX1" fmla="*/ 1275 w 1332889"/>
                  <a:gd name="connsiteY1" fmla="*/ 773042 h 779437"/>
                  <a:gd name="connsiteX2" fmla="*/ 5539 w 1332889"/>
                  <a:gd name="connsiteY2" fmla="*/ 758118 h 779437"/>
                  <a:gd name="connsiteX3" fmla="*/ 1316690 w 1332889"/>
                  <a:gd name="connsiteY3" fmla="*/ 1275 h 779437"/>
                  <a:gd name="connsiteX4" fmla="*/ 1331614 w 1332889"/>
                  <a:gd name="connsiteY4" fmla="*/ 5539 h 779437"/>
                  <a:gd name="connsiteX5" fmla="*/ 1327350 w 1332889"/>
                  <a:gd name="connsiteY5" fmla="*/ 20463 h 779437"/>
                  <a:gd name="connsiteX6" fmla="*/ 16199 w 1332889"/>
                  <a:gd name="connsiteY6" fmla="*/ 777306 h 779437"/>
                  <a:gd name="connsiteX7" fmla="*/ 9803 w 1332889"/>
                  <a:gd name="connsiteY7" fmla="*/ 779438 h 779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2889" h="779437">
                    <a:moveTo>
                      <a:pt x="9803" y="779438"/>
                    </a:moveTo>
                    <a:cubicBezTo>
                      <a:pt x="5539" y="779438"/>
                      <a:pt x="3407" y="777306"/>
                      <a:pt x="1275" y="773042"/>
                    </a:cubicBezTo>
                    <a:cubicBezTo>
                      <a:pt x="-857" y="768778"/>
                      <a:pt x="-857" y="762382"/>
                      <a:pt x="5539" y="758118"/>
                    </a:cubicBezTo>
                    <a:lnTo>
                      <a:pt x="1316690" y="1275"/>
                    </a:lnTo>
                    <a:cubicBezTo>
                      <a:pt x="1320954" y="-857"/>
                      <a:pt x="1327350" y="-857"/>
                      <a:pt x="1331614" y="5539"/>
                    </a:cubicBezTo>
                    <a:cubicBezTo>
                      <a:pt x="1333746" y="9803"/>
                      <a:pt x="1333746" y="16199"/>
                      <a:pt x="1327350" y="20463"/>
                    </a:cubicBezTo>
                    <a:lnTo>
                      <a:pt x="16199" y="777306"/>
                    </a:lnTo>
                    <a:cubicBezTo>
                      <a:pt x="14067" y="779438"/>
                      <a:pt x="11935" y="779438"/>
                      <a:pt x="9803" y="77943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1" name="Freeform: Shape 28" descr="19cc8d7c-233d-4d01-8cf2-9751f05153af"/>
              <p:cNvSpPr/>
              <p:nvPr/>
            </p:nvSpPr>
            <p:spPr>
              <a:xfrm>
                <a:off x="5434202" y="3720621"/>
                <a:ext cx="1194312" cy="698423"/>
              </a:xfrm>
              <a:custGeom>
                <a:avLst/>
                <a:gdLst>
                  <a:gd name="connsiteX0" fmla="*/ 9803 w 1194312"/>
                  <a:gd name="connsiteY0" fmla="*/ 698424 h 698423"/>
                  <a:gd name="connsiteX1" fmla="*/ 1275 w 1194312"/>
                  <a:gd name="connsiteY1" fmla="*/ 692028 h 698423"/>
                  <a:gd name="connsiteX2" fmla="*/ 5539 w 1194312"/>
                  <a:gd name="connsiteY2" fmla="*/ 677104 h 698423"/>
                  <a:gd name="connsiteX3" fmla="*/ 1178113 w 1194312"/>
                  <a:gd name="connsiteY3" fmla="*/ 1275 h 698423"/>
                  <a:gd name="connsiteX4" fmla="*/ 1193037 w 1194312"/>
                  <a:gd name="connsiteY4" fmla="*/ 5539 h 698423"/>
                  <a:gd name="connsiteX5" fmla="*/ 1188773 w 1194312"/>
                  <a:gd name="connsiteY5" fmla="*/ 20463 h 698423"/>
                  <a:gd name="connsiteX6" fmla="*/ 16199 w 1194312"/>
                  <a:gd name="connsiteY6" fmla="*/ 696292 h 698423"/>
                  <a:gd name="connsiteX7" fmla="*/ 9803 w 1194312"/>
                  <a:gd name="connsiteY7" fmla="*/ 698424 h 69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4312" h="698423">
                    <a:moveTo>
                      <a:pt x="9803" y="698424"/>
                    </a:moveTo>
                    <a:cubicBezTo>
                      <a:pt x="5539" y="698424"/>
                      <a:pt x="3407" y="696292"/>
                      <a:pt x="1275" y="692028"/>
                    </a:cubicBezTo>
                    <a:cubicBezTo>
                      <a:pt x="-857" y="687764"/>
                      <a:pt x="-857" y="681368"/>
                      <a:pt x="5539" y="677104"/>
                    </a:cubicBezTo>
                    <a:lnTo>
                      <a:pt x="1178113" y="1275"/>
                    </a:lnTo>
                    <a:cubicBezTo>
                      <a:pt x="1182377" y="-857"/>
                      <a:pt x="1188773" y="-857"/>
                      <a:pt x="1193037" y="5539"/>
                    </a:cubicBezTo>
                    <a:cubicBezTo>
                      <a:pt x="1195169" y="9803"/>
                      <a:pt x="1195169" y="16199"/>
                      <a:pt x="1188773" y="20463"/>
                    </a:cubicBezTo>
                    <a:lnTo>
                      <a:pt x="16199" y="696292"/>
                    </a:lnTo>
                    <a:cubicBezTo>
                      <a:pt x="11935" y="698424"/>
                      <a:pt x="11935" y="698424"/>
                      <a:pt x="9803" y="69842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2" name="Freeform: Shape 29" descr="0468f7c3-28c0-4e0b-9ac8-20982d5155a8"/>
              <p:cNvSpPr/>
              <p:nvPr/>
            </p:nvSpPr>
            <p:spPr>
              <a:xfrm>
                <a:off x="5235931" y="4334624"/>
                <a:ext cx="2710130" cy="1937088"/>
              </a:xfrm>
              <a:custGeom>
                <a:avLst/>
                <a:gdLst>
                  <a:gd name="connsiteX0" fmla="*/ 9803 w 2710130"/>
                  <a:gd name="connsiteY0" fmla="*/ 1937089 h 1937088"/>
                  <a:gd name="connsiteX1" fmla="*/ 1275 w 2710130"/>
                  <a:gd name="connsiteY1" fmla="*/ 1930693 h 1937088"/>
                  <a:gd name="connsiteX2" fmla="*/ 5539 w 2710130"/>
                  <a:gd name="connsiteY2" fmla="*/ 1915769 h 1937088"/>
                  <a:gd name="connsiteX3" fmla="*/ 1775060 w 2710130"/>
                  <a:gd name="connsiteY3" fmla="*/ 894564 h 1937088"/>
                  <a:gd name="connsiteX4" fmla="*/ 1845415 w 2710130"/>
                  <a:gd name="connsiteY4" fmla="*/ 491624 h 1937088"/>
                  <a:gd name="connsiteX5" fmla="*/ 1849679 w 2710130"/>
                  <a:gd name="connsiteY5" fmla="*/ 489492 h 1937088"/>
                  <a:gd name="connsiteX6" fmla="*/ 2693932 w 2710130"/>
                  <a:gd name="connsiteY6" fmla="*/ 1275 h 1937088"/>
                  <a:gd name="connsiteX7" fmla="*/ 2708856 w 2710130"/>
                  <a:gd name="connsiteY7" fmla="*/ 5539 h 1937088"/>
                  <a:gd name="connsiteX8" fmla="*/ 2704592 w 2710130"/>
                  <a:gd name="connsiteY8" fmla="*/ 20463 h 1937088"/>
                  <a:gd name="connsiteX9" fmla="*/ 1864602 w 2710130"/>
                  <a:gd name="connsiteY9" fmla="*/ 504416 h 1937088"/>
                  <a:gd name="connsiteX10" fmla="*/ 1794248 w 2710130"/>
                  <a:gd name="connsiteY10" fmla="*/ 907355 h 1937088"/>
                  <a:gd name="connsiteX11" fmla="*/ 1789984 w 2710130"/>
                  <a:gd name="connsiteY11" fmla="*/ 909487 h 1937088"/>
                  <a:gd name="connsiteX12" fmla="*/ 16199 w 2710130"/>
                  <a:gd name="connsiteY12" fmla="*/ 1932825 h 1937088"/>
                  <a:gd name="connsiteX13" fmla="*/ 9803 w 2710130"/>
                  <a:gd name="connsiteY13" fmla="*/ 1937089 h 193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0130" h="1937088">
                    <a:moveTo>
                      <a:pt x="9803" y="1937089"/>
                    </a:moveTo>
                    <a:cubicBezTo>
                      <a:pt x="5539" y="1937089"/>
                      <a:pt x="3407" y="1934957"/>
                      <a:pt x="1275" y="1930693"/>
                    </a:cubicBezTo>
                    <a:cubicBezTo>
                      <a:pt x="-857" y="1926429"/>
                      <a:pt x="-857" y="1920033"/>
                      <a:pt x="5539" y="1915769"/>
                    </a:cubicBezTo>
                    <a:lnTo>
                      <a:pt x="1775060" y="894564"/>
                    </a:lnTo>
                    <a:lnTo>
                      <a:pt x="1845415" y="491624"/>
                    </a:lnTo>
                    <a:lnTo>
                      <a:pt x="1849679" y="489492"/>
                    </a:lnTo>
                    <a:lnTo>
                      <a:pt x="2693932" y="1275"/>
                    </a:lnTo>
                    <a:cubicBezTo>
                      <a:pt x="2698196" y="-857"/>
                      <a:pt x="2704592" y="-857"/>
                      <a:pt x="2708856" y="5539"/>
                    </a:cubicBezTo>
                    <a:cubicBezTo>
                      <a:pt x="2710988" y="9803"/>
                      <a:pt x="2710988" y="16199"/>
                      <a:pt x="2704592" y="20463"/>
                    </a:cubicBezTo>
                    <a:lnTo>
                      <a:pt x="1864602" y="504416"/>
                    </a:lnTo>
                    <a:lnTo>
                      <a:pt x="1794248" y="907355"/>
                    </a:lnTo>
                    <a:lnTo>
                      <a:pt x="1789984" y="909487"/>
                    </a:lnTo>
                    <a:lnTo>
                      <a:pt x="16199" y="1932825"/>
                    </a:lnTo>
                    <a:cubicBezTo>
                      <a:pt x="14067" y="1937089"/>
                      <a:pt x="11935" y="1937089"/>
                      <a:pt x="9803" y="193708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3" name="Freeform: Shape 30" descr="2597ca20-0626-476f-8e7f-06605d950a14"/>
              <p:cNvSpPr/>
              <p:nvPr/>
            </p:nvSpPr>
            <p:spPr>
              <a:xfrm>
                <a:off x="9030808" y="2695151"/>
                <a:ext cx="1126089" cy="660048"/>
              </a:xfrm>
              <a:custGeom>
                <a:avLst/>
                <a:gdLst>
                  <a:gd name="connsiteX0" fmla="*/ 9803 w 1126089"/>
                  <a:gd name="connsiteY0" fmla="*/ 660049 h 660048"/>
                  <a:gd name="connsiteX1" fmla="*/ 1275 w 1126089"/>
                  <a:gd name="connsiteY1" fmla="*/ 653653 h 660048"/>
                  <a:gd name="connsiteX2" fmla="*/ 5539 w 1126089"/>
                  <a:gd name="connsiteY2" fmla="*/ 638729 h 660048"/>
                  <a:gd name="connsiteX3" fmla="*/ 1109891 w 1126089"/>
                  <a:gd name="connsiteY3" fmla="*/ 1275 h 660048"/>
                  <a:gd name="connsiteX4" fmla="*/ 1124815 w 1126089"/>
                  <a:gd name="connsiteY4" fmla="*/ 5539 h 660048"/>
                  <a:gd name="connsiteX5" fmla="*/ 1120551 w 1126089"/>
                  <a:gd name="connsiteY5" fmla="*/ 20463 h 660048"/>
                  <a:gd name="connsiteX6" fmla="*/ 16199 w 1126089"/>
                  <a:gd name="connsiteY6" fmla="*/ 657917 h 660048"/>
                  <a:gd name="connsiteX7" fmla="*/ 9803 w 1126089"/>
                  <a:gd name="connsiteY7" fmla="*/ 660049 h 66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089" h="660048">
                    <a:moveTo>
                      <a:pt x="9803" y="660049"/>
                    </a:moveTo>
                    <a:cubicBezTo>
                      <a:pt x="5539" y="660049"/>
                      <a:pt x="3407" y="657917"/>
                      <a:pt x="1275" y="653653"/>
                    </a:cubicBezTo>
                    <a:cubicBezTo>
                      <a:pt x="-857" y="649389"/>
                      <a:pt x="-857" y="642993"/>
                      <a:pt x="5539" y="638729"/>
                    </a:cubicBezTo>
                    <a:lnTo>
                      <a:pt x="1109891" y="1275"/>
                    </a:lnTo>
                    <a:cubicBezTo>
                      <a:pt x="1114155" y="-857"/>
                      <a:pt x="1120551" y="-857"/>
                      <a:pt x="1124815" y="5539"/>
                    </a:cubicBezTo>
                    <a:cubicBezTo>
                      <a:pt x="1126947" y="9803"/>
                      <a:pt x="1126947" y="16199"/>
                      <a:pt x="1120551" y="20463"/>
                    </a:cubicBezTo>
                    <a:lnTo>
                      <a:pt x="16199" y="657917"/>
                    </a:lnTo>
                    <a:cubicBezTo>
                      <a:pt x="14067" y="660049"/>
                      <a:pt x="11935" y="660049"/>
                      <a:pt x="9803" y="66004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4" name="Freeform: Shape 31" descr="cc034259-48ff-4c97-9222-cea111a348ea"/>
              <p:cNvSpPr/>
              <p:nvPr/>
            </p:nvSpPr>
            <p:spPr>
              <a:xfrm>
                <a:off x="8725938" y="1345625"/>
                <a:ext cx="2535310" cy="1461663"/>
              </a:xfrm>
              <a:custGeom>
                <a:avLst/>
                <a:gdLst>
                  <a:gd name="connsiteX0" fmla="*/ 9803 w 2535310"/>
                  <a:gd name="connsiteY0" fmla="*/ 1461663 h 1461663"/>
                  <a:gd name="connsiteX1" fmla="*/ 1275 w 2535310"/>
                  <a:gd name="connsiteY1" fmla="*/ 1455267 h 1461663"/>
                  <a:gd name="connsiteX2" fmla="*/ 5539 w 2535310"/>
                  <a:gd name="connsiteY2" fmla="*/ 1440344 h 1461663"/>
                  <a:gd name="connsiteX3" fmla="*/ 2519112 w 2535310"/>
                  <a:gd name="connsiteY3" fmla="*/ 1275 h 1461663"/>
                  <a:gd name="connsiteX4" fmla="*/ 2534036 w 2535310"/>
                  <a:gd name="connsiteY4" fmla="*/ 5539 h 1461663"/>
                  <a:gd name="connsiteX5" fmla="*/ 2529772 w 2535310"/>
                  <a:gd name="connsiteY5" fmla="*/ 20463 h 1461663"/>
                  <a:gd name="connsiteX6" fmla="*/ 14067 w 2535310"/>
                  <a:gd name="connsiteY6" fmla="*/ 1459531 h 1461663"/>
                  <a:gd name="connsiteX7" fmla="*/ 9803 w 2535310"/>
                  <a:gd name="connsiteY7" fmla="*/ 1461663 h 146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5310" h="1461663">
                    <a:moveTo>
                      <a:pt x="9803" y="1461663"/>
                    </a:moveTo>
                    <a:cubicBezTo>
                      <a:pt x="5539" y="1461663"/>
                      <a:pt x="3407" y="1459531"/>
                      <a:pt x="1275" y="1455267"/>
                    </a:cubicBezTo>
                    <a:cubicBezTo>
                      <a:pt x="-857" y="1451003"/>
                      <a:pt x="-857" y="1444607"/>
                      <a:pt x="5539" y="1440344"/>
                    </a:cubicBezTo>
                    <a:lnTo>
                      <a:pt x="2519112" y="1275"/>
                    </a:lnTo>
                    <a:cubicBezTo>
                      <a:pt x="2523376" y="-857"/>
                      <a:pt x="2529772" y="-857"/>
                      <a:pt x="2534036" y="5539"/>
                    </a:cubicBezTo>
                    <a:cubicBezTo>
                      <a:pt x="2536168" y="9803"/>
                      <a:pt x="2536168" y="16199"/>
                      <a:pt x="2529772" y="20463"/>
                    </a:cubicBezTo>
                    <a:lnTo>
                      <a:pt x="14067" y="1459531"/>
                    </a:lnTo>
                    <a:cubicBezTo>
                      <a:pt x="14067" y="1461663"/>
                      <a:pt x="11935" y="1461663"/>
                      <a:pt x="9803" y="146166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5" name="Freeform: Shape 32" descr="73d59f1c-e22a-4f6b-af62-3f443d364123"/>
              <p:cNvSpPr/>
              <p:nvPr/>
            </p:nvSpPr>
            <p:spPr>
              <a:xfrm>
                <a:off x="6191046" y="3473314"/>
                <a:ext cx="2057753" cy="1184509"/>
              </a:xfrm>
              <a:custGeom>
                <a:avLst/>
                <a:gdLst>
                  <a:gd name="connsiteX0" fmla="*/ 9803 w 2057753"/>
                  <a:gd name="connsiteY0" fmla="*/ 1184509 h 1184509"/>
                  <a:gd name="connsiteX1" fmla="*/ 1275 w 2057753"/>
                  <a:gd name="connsiteY1" fmla="*/ 1178113 h 1184509"/>
                  <a:gd name="connsiteX2" fmla="*/ 5539 w 2057753"/>
                  <a:gd name="connsiteY2" fmla="*/ 1163190 h 1184509"/>
                  <a:gd name="connsiteX3" fmla="*/ 2041554 w 2057753"/>
                  <a:gd name="connsiteY3" fmla="*/ 1275 h 1184509"/>
                  <a:gd name="connsiteX4" fmla="*/ 2056478 w 2057753"/>
                  <a:gd name="connsiteY4" fmla="*/ 5539 h 1184509"/>
                  <a:gd name="connsiteX5" fmla="*/ 2052214 w 2057753"/>
                  <a:gd name="connsiteY5" fmla="*/ 20463 h 1184509"/>
                  <a:gd name="connsiteX6" fmla="*/ 16199 w 2057753"/>
                  <a:gd name="connsiteY6" fmla="*/ 1182377 h 1184509"/>
                  <a:gd name="connsiteX7" fmla="*/ 9803 w 2057753"/>
                  <a:gd name="connsiteY7" fmla="*/ 1184509 h 118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7753" h="1184509">
                    <a:moveTo>
                      <a:pt x="9803" y="1184509"/>
                    </a:moveTo>
                    <a:cubicBezTo>
                      <a:pt x="5539" y="1184509"/>
                      <a:pt x="3407" y="1182377"/>
                      <a:pt x="1275" y="1178113"/>
                    </a:cubicBezTo>
                    <a:cubicBezTo>
                      <a:pt x="-857" y="1173850"/>
                      <a:pt x="-857" y="1167454"/>
                      <a:pt x="5539" y="1163190"/>
                    </a:cubicBezTo>
                    <a:lnTo>
                      <a:pt x="2041554" y="1275"/>
                    </a:lnTo>
                    <a:cubicBezTo>
                      <a:pt x="2045819" y="-857"/>
                      <a:pt x="2052214" y="-857"/>
                      <a:pt x="2056478" y="5539"/>
                    </a:cubicBezTo>
                    <a:cubicBezTo>
                      <a:pt x="2058610" y="9803"/>
                      <a:pt x="2058610" y="16199"/>
                      <a:pt x="2052214" y="20463"/>
                    </a:cubicBezTo>
                    <a:lnTo>
                      <a:pt x="16199" y="1182377"/>
                    </a:lnTo>
                    <a:cubicBezTo>
                      <a:pt x="11935" y="1184509"/>
                      <a:pt x="11935" y="1184509"/>
                      <a:pt x="9803" y="11845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6" name="Freeform: Shape 33" descr="7ed7662b-a5e5-4991-8488-3de492019e16"/>
              <p:cNvSpPr/>
              <p:nvPr/>
            </p:nvSpPr>
            <p:spPr>
              <a:xfrm>
                <a:off x="4956645" y="5790748"/>
                <a:ext cx="865991" cy="510811"/>
              </a:xfrm>
              <a:custGeom>
                <a:avLst/>
                <a:gdLst>
                  <a:gd name="connsiteX0" fmla="*/ 9803 w 865991"/>
                  <a:gd name="connsiteY0" fmla="*/ 510812 h 510811"/>
                  <a:gd name="connsiteX1" fmla="*/ 1275 w 865991"/>
                  <a:gd name="connsiteY1" fmla="*/ 504416 h 510811"/>
                  <a:gd name="connsiteX2" fmla="*/ 5539 w 865991"/>
                  <a:gd name="connsiteY2" fmla="*/ 489492 h 510811"/>
                  <a:gd name="connsiteX3" fmla="*/ 849793 w 865991"/>
                  <a:gd name="connsiteY3" fmla="*/ 1275 h 510811"/>
                  <a:gd name="connsiteX4" fmla="*/ 864716 w 865991"/>
                  <a:gd name="connsiteY4" fmla="*/ 5539 h 510811"/>
                  <a:gd name="connsiteX5" fmla="*/ 860452 w 865991"/>
                  <a:gd name="connsiteY5" fmla="*/ 20463 h 510811"/>
                  <a:gd name="connsiteX6" fmla="*/ 16199 w 865991"/>
                  <a:gd name="connsiteY6" fmla="*/ 508680 h 510811"/>
                  <a:gd name="connsiteX7" fmla="*/ 9803 w 865991"/>
                  <a:gd name="connsiteY7" fmla="*/ 510812 h 51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991" h="510810">
                    <a:moveTo>
                      <a:pt x="9803" y="510812"/>
                    </a:moveTo>
                    <a:cubicBezTo>
                      <a:pt x="5539" y="510812"/>
                      <a:pt x="3407" y="508680"/>
                      <a:pt x="1275" y="504416"/>
                    </a:cubicBezTo>
                    <a:cubicBezTo>
                      <a:pt x="-857" y="500152"/>
                      <a:pt x="-857" y="493757"/>
                      <a:pt x="5539" y="489492"/>
                    </a:cubicBezTo>
                    <a:lnTo>
                      <a:pt x="849793" y="1275"/>
                    </a:lnTo>
                    <a:cubicBezTo>
                      <a:pt x="854057" y="-857"/>
                      <a:pt x="860452" y="-857"/>
                      <a:pt x="864716" y="5539"/>
                    </a:cubicBezTo>
                    <a:cubicBezTo>
                      <a:pt x="866848" y="9803"/>
                      <a:pt x="866848" y="16199"/>
                      <a:pt x="860452" y="20463"/>
                    </a:cubicBezTo>
                    <a:lnTo>
                      <a:pt x="16199" y="508680"/>
                    </a:lnTo>
                    <a:cubicBezTo>
                      <a:pt x="14067" y="510812"/>
                      <a:pt x="11935" y="510812"/>
                      <a:pt x="9803" y="5108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7" name="Freeform: Shape 34" descr="d8f4390c-2125-47ec-91ad-b7e7af8fb94d"/>
              <p:cNvSpPr/>
              <p:nvPr/>
            </p:nvSpPr>
            <p:spPr>
              <a:xfrm>
                <a:off x="5905364" y="5496538"/>
                <a:ext cx="428940" cy="257109"/>
              </a:xfrm>
              <a:custGeom>
                <a:avLst/>
                <a:gdLst>
                  <a:gd name="connsiteX0" fmla="*/ 9803 w 428940"/>
                  <a:gd name="connsiteY0" fmla="*/ 257109 h 257109"/>
                  <a:gd name="connsiteX1" fmla="*/ 1275 w 428940"/>
                  <a:gd name="connsiteY1" fmla="*/ 252846 h 257109"/>
                  <a:gd name="connsiteX2" fmla="*/ 5539 w 428940"/>
                  <a:gd name="connsiteY2" fmla="*/ 237922 h 257109"/>
                  <a:gd name="connsiteX3" fmla="*/ 412742 w 428940"/>
                  <a:gd name="connsiteY3" fmla="*/ 1275 h 257109"/>
                  <a:gd name="connsiteX4" fmla="*/ 427666 w 428940"/>
                  <a:gd name="connsiteY4" fmla="*/ 5539 h 257109"/>
                  <a:gd name="connsiteX5" fmla="*/ 423402 w 428940"/>
                  <a:gd name="connsiteY5" fmla="*/ 20463 h 257109"/>
                  <a:gd name="connsiteX6" fmla="*/ 16199 w 428940"/>
                  <a:gd name="connsiteY6" fmla="*/ 257109 h 257109"/>
                  <a:gd name="connsiteX7" fmla="*/ 9803 w 428940"/>
                  <a:gd name="connsiteY7" fmla="*/ 257109 h 25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940" h="257109">
                    <a:moveTo>
                      <a:pt x="9803" y="257109"/>
                    </a:moveTo>
                    <a:cubicBezTo>
                      <a:pt x="5539" y="257109"/>
                      <a:pt x="3407" y="254978"/>
                      <a:pt x="1275" y="252846"/>
                    </a:cubicBezTo>
                    <a:cubicBezTo>
                      <a:pt x="-857" y="248582"/>
                      <a:pt x="-857" y="242186"/>
                      <a:pt x="5539" y="237922"/>
                    </a:cubicBezTo>
                    <a:lnTo>
                      <a:pt x="412742" y="1275"/>
                    </a:lnTo>
                    <a:cubicBezTo>
                      <a:pt x="417006" y="-857"/>
                      <a:pt x="423402" y="-857"/>
                      <a:pt x="427666" y="5539"/>
                    </a:cubicBezTo>
                    <a:cubicBezTo>
                      <a:pt x="429798" y="9803"/>
                      <a:pt x="429798" y="16199"/>
                      <a:pt x="423402" y="20463"/>
                    </a:cubicBezTo>
                    <a:lnTo>
                      <a:pt x="16199" y="257109"/>
                    </a:lnTo>
                    <a:cubicBezTo>
                      <a:pt x="14067" y="257109"/>
                      <a:pt x="11935" y="257109"/>
                      <a:pt x="9803" y="2571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8" name="Freeform: Shape 35" descr="c9157298-f1ff-428e-8fe5-dcf9f9b7ae81"/>
              <p:cNvSpPr/>
              <p:nvPr/>
            </p:nvSpPr>
            <p:spPr>
              <a:xfrm>
                <a:off x="6593985" y="3970060"/>
                <a:ext cx="443864" cy="267769"/>
              </a:xfrm>
              <a:custGeom>
                <a:avLst/>
                <a:gdLst>
                  <a:gd name="connsiteX0" fmla="*/ 9803 w 443864"/>
                  <a:gd name="connsiteY0" fmla="*/ 267769 h 267769"/>
                  <a:gd name="connsiteX1" fmla="*/ 1275 w 443864"/>
                  <a:gd name="connsiteY1" fmla="*/ 263505 h 267769"/>
                  <a:gd name="connsiteX2" fmla="*/ 5539 w 443864"/>
                  <a:gd name="connsiteY2" fmla="*/ 248582 h 267769"/>
                  <a:gd name="connsiteX3" fmla="*/ 427666 w 443864"/>
                  <a:gd name="connsiteY3" fmla="*/ 1275 h 267769"/>
                  <a:gd name="connsiteX4" fmla="*/ 442589 w 443864"/>
                  <a:gd name="connsiteY4" fmla="*/ 5539 h 267769"/>
                  <a:gd name="connsiteX5" fmla="*/ 438326 w 443864"/>
                  <a:gd name="connsiteY5" fmla="*/ 20463 h 267769"/>
                  <a:gd name="connsiteX6" fmla="*/ 16199 w 443864"/>
                  <a:gd name="connsiteY6" fmla="*/ 267769 h 267769"/>
                  <a:gd name="connsiteX7" fmla="*/ 9803 w 443864"/>
                  <a:gd name="connsiteY7" fmla="*/ 267769 h 2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864" h="267769">
                    <a:moveTo>
                      <a:pt x="9803" y="267769"/>
                    </a:moveTo>
                    <a:cubicBezTo>
                      <a:pt x="5539" y="267769"/>
                      <a:pt x="3407" y="265637"/>
                      <a:pt x="1275" y="263505"/>
                    </a:cubicBezTo>
                    <a:cubicBezTo>
                      <a:pt x="-857" y="259241"/>
                      <a:pt x="-857" y="252845"/>
                      <a:pt x="5539" y="248582"/>
                    </a:cubicBezTo>
                    <a:lnTo>
                      <a:pt x="427666" y="1275"/>
                    </a:lnTo>
                    <a:cubicBezTo>
                      <a:pt x="431930" y="-857"/>
                      <a:pt x="438326" y="-857"/>
                      <a:pt x="442589" y="5539"/>
                    </a:cubicBezTo>
                    <a:cubicBezTo>
                      <a:pt x="444721" y="9803"/>
                      <a:pt x="444721" y="16199"/>
                      <a:pt x="438326" y="20463"/>
                    </a:cubicBezTo>
                    <a:lnTo>
                      <a:pt x="16199" y="267769"/>
                    </a:lnTo>
                    <a:cubicBezTo>
                      <a:pt x="14067" y="267769"/>
                      <a:pt x="11935" y="267769"/>
                      <a:pt x="9803" y="26776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09" name="Freeform: Shape 36" descr="151eb2a4-0220-46eb-b095-6c1287e82ede"/>
              <p:cNvSpPr/>
              <p:nvPr/>
            </p:nvSpPr>
            <p:spPr>
              <a:xfrm>
                <a:off x="7120577" y="3673718"/>
                <a:ext cx="428940" cy="257109"/>
              </a:xfrm>
              <a:custGeom>
                <a:avLst/>
                <a:gdLst>
                  <a:gd name="connsiteX0" fmla="*/ 9803 w 428940"/>
                  <a:gd name="connsiteY0" fmla="*/ 257109 h 257109"/>
                  <a:gd name="connsiteX1" fmla="*/ 1275 w 428940"/>
                  <a:gd name="connsiteY1" fmla="*/ 252846 h 257109"/>
                  <a:gd name="connsiteX2" fmla="*/ 5539 w 428940"/>
                  <a:gd name="connsiteY2" fmla="*/ 237922 h 257109"/>
                  <a:gd name="connsiteX3" fmla="*/ 412742 w 428940"/>
                  <a:gd name="connsiteY3" fmla="*/ 1275 h 257109"/>
                  <a:gd name="connsiteX4" fmla="*/ 427666 w 428940"/>
                  <a:gd name="connsiteY4" fmla="*/ 5539 h 257109"/>
                  <a:gd name="connsiteX5" fmla="*/ 423402 w 428940"/>
                  <a:gd name="connsiteY5" fmla="*/ 20463 h 257109"/>
                  <a:gd name="connsiteX6" fmla="*/ 16199 w 428940"/>
                  <a:gd name="connsiteY6" fmla="*/ 257109 h 257109"/>
                  <a:gd name="connsiteX7" fmla="*/ 9803 w 428940"/>
                  <a:gd name="connsiteY7" fmla="*/ 257109 h 25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940" h="257109">
                    <a:moveTo>
                      <a:pt x="9803" y="257109"/>
                    </a:moveTo>
                    <a:cubicBezTo>
                      <a:pt x="5539" y="257109"/>
                      <a:pt x="3407" y="254978"/>
                      <a:pt x="1275" y="252846"/>
                    </a:cubicBezTo>
                    <a:cubicBezTo>
                      <a:pt x="-857" y="248582"/>
                      <a:pt x="-857" y="242186"/>
                      <a:pt x="5539" y="237922"/>
                    </a:cubicBezTo>
                    <a:lnTo>
                      <a:pt x="412742" y="1275"/>
                    </a:lnTo>
                    <a:cubicBezTo>
                      <a:pt x="417006" y="-857"/>
                      <a:pt x="423402" y="-857"/>
                      <a:pt x="427666" y="5539"/>
                    </a:cubicBezTo>
                    <a:cubicBezTo>
                      <a:pt x="429798" y="9803"/>
                      <a:pt x="429798" y="16199"/>
                      <a:pt x="423402" y="20463"/>
                    </a:cubicBezTo>
                    <a:lnTo>
                      <a:pt x="16199" y="257109"/>
                    </a:lnTo>
                    <a:cubicBezTo>
                      <a:pt x="14067" y="257109"/>
                      <a:pt x="11935" y="257109"/>
                      <a:pt x="9803" y="2571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0" name="Freeform: Shape 37" descr="f5438919-3443-492c-960a-74e210c6d414"/>
              <p:cNvSpPr/>
              <p:nvPr/>
            </p:nvSpPr>
            <p:spPr>
              <a:xfrm>
                <a:off x="9041467" y="2897687"/>
                <a:ext cx="509955" cy="304012"/>
              </a:xfrm>
              <a:custGeom>
                <a:avLst/>
                <a:gdLst>
                  <a:gd name="connsiteX0" fmla="*/ 9803 w 509955"/>
                  <a:gd name="connsiteY0" fmla="*/ 304012 h 304012"/>
                  <a:gd name="connsiteX1" fmla="*/ 1275 w 509955"/>
                  <a:gd name="connsiteY1" fmla="*/ 297617 h 304012"/>
                  <a:gd name="connsiteX2" fmla="*/ 5539 w 509955"/>
                  <a:gd name="connsiteY2" fmla="*/ 282693 h 304012"/>
                  <a:gd name="connsiteX3" fmla="*/ 493757 w 509955"/>
                  <a:gd name="connsiteY3" fmla="*/ 1275 h 304012"/>
                  <a:gd name="connsiteX4" fmla="*/ 508680 w 509955"/>
                  <a:gd name="connsiteY4" fmla="*/ 5539 h 304012"/>
                  <a:gd name="connsiteX5" fmla="*/ 504416 w 509955"/>
                  <a:gd name="connsiteY5" fmla="*/ 20463 h 304012"/>
                  <a:gd name="connsiteX6" fmla="*/ 14067 w 509955"/>
                  <a:gd name="connsiteY6" fmla="*/ 301881 h 304012"/>
                  <a:gd name="connsiteX7" fmla="*/ 9803 w 509955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1"/>
                      <a:pt x="1275" y="297617"/>
                    </a:cubicBezTo>
                    <a:cubicBezTo>
                      <a:pt x="-857" y="293353"/>
                      <a:pt x="-857" y="286957"/>
                      <a:pt x="5539" y="282693"/>
                    </a:cubicBezTo>
                    <a:lnTo>
                      <a:pt x="493757" y="1275"/>
                    </a:lnTo>
                    <a:cubicBezTo>
                      <a:pt x="498021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4067" y="301881"/>
                    </a:lnTo>
                    <a:cubicBezTo>
                      <a:pt x="14067" y="301881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1" name="Freeform: Shape 38" descr="cc512dc1-5a3b-460c-a14a-8456f7d8a9fa"/>
              <p:cNvSpPr/>
              <p:nvPr/>
            </p:nvSpPr>
            <p:spPr>
              <a:xfrm>
                <a:off x="9399636" y="3223876"/>
                <a:ext cx="509954" cy="304012"/>
              </a:xfrm>
              <a:custGeom>
                <a:avLst/>
                <a:gdLst>
                  <a:gd name="connsiteX0" fmla="*/ 9803 w 509954"/>
                  <a:gd name="connsiteY0" fmla="*/ 304013 h 304012"/>
                  <a:gd name="connsiteX1" fmla="*/ 1275 w 509954"/>
                  <a:gd name="connsiteY1" fmla="*/ 297617 h 304012"/>
                  <a:gd name="connsiteX2" fmla="*/ 5539 w 509954"/>
                  <a:gd name="connsiteY2" fmla="*/ 282693 h 304012"/>
                  <a:gd name="connsiteX3" fmla="*/ 493756 w 509954"/>
                  <a:gd name="connsiteY3" fmla="*/ 1275 h 304012"/>
                  <a:gd name="connsiteX4" fmla="*/ 508680 w 509954"/>
                  <a:gd name="connsiteY4" fmla="*/ 5539 h 304012"/>
                  <a:gd name="connsiteX5" fmla="*/ 504416 w 509954"/>
                  <a:gd name="connsiteY5" fmla="*/ 20463 h 304012"/>
                  <a:gd name="connsiteX6" fmla="*/ 16198 w 509954"/>
                  <a:gd name="connsiteY6" fmla="*/ 301880 h 304012"/>
                  <a:gd name="connsiteX7" fmla="*/ 9803 w 509954"/>
                  <a:gd name="connsiteY7" fmla="*/ 304013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3"/>
                    </a:moveTo>
                    <a:cubicBezTo>
                      <a:pt x="5539" y="304013"/>
                      <a:pt x="3407" y="301880"/>
                      <a:pt x="1275" y="297617"/>
                    </a:cubicBezTo>
                    <a:cubicBezTo>
                      <a:pt x="-857" y="293353"/>
                      <a:pt x="-857" y="286957"/>
                      <a:pt x="5539" y="282693"/>
                    </a:cubicBezTo>
                    <a:lnTo>
                      <a:pt x="493756" y="1275"/>
                    </a:lnTo>
                    <a:cubicBezTo>
                      <a:pt x="498020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8" y="301880"/>
                    </a:lnTo>
                    <a:cubicBezTo>
                      <a:pt x="14066" y="304013"/>
                      <a:pt x="11935" y="304013"/>
                      <a:pt x="9803" y="30401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2" name="Freeform: Shape 39" descr="8d57b656-b49f-47c5-aa9e-65e1099cf1ba"/>
              <p:cNvSpPr/>
              <p:nvPr/>
            </p:nvSpPr>
            <p:spPr>
              <a:xfrm>
                <a:off x="9589380" y="2727131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2" y="9803"/>
                      <a:pt x="259242" y="16199"/>
                      <a:pt x="252845" y="20463"/>
                    </a:cubicBezTo>
                    <a:lnTo>
                      <a:pt x="16198" y="156908"/>
                    </a:lnTo>
                    <a:cubicBezTo>
                      <a:pt x="11935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3" name="Freeform: Shape 40" descr="1f9fcc2f-47a8-4f5d-a300-a7b321089d4d"/>
              <p:cNvSpPr/>
              <p:nvPr/>
            </p:nvSpPr>
            <p:spPr>
              <a:xfrm>
                <a:off x="9041467" y="1592932"/>
                <a:ext cx="706094" cy="410610"/>
              </a:xfrm>
              <a:custGeom>
                <a:avLst/>
                <a:gdLst>
                  <a:gd name="connsiteX0" fmla="*/ 9803 w 706094"/>
                  <a:gd name="connsiteY0" fmla="*/ 410610 h 410610"/>
                  <a:gd name="connsiteX1" fmla="*/ 1275 w 706094"/>
                  <a:gd name="connsiteY1" fmla="*/ 404214 h 410610"/>
                  <a:gd name="connsiteX2" fmla="*/ 5539 w 706094"/>
                  <a:gd name="connsiteY2" fmla="*/ 389291 h 410610"/>
                  <a:gd name="connsiteX3" fmla="*/ 689897 w 706094"/>
                  <a:gd name="connsiteY3" fmla="*/ 1275 h 410610"/>
                  <a:gd name="connsiteX4" fmla="*/ 704820 w 706094"/>
                  <a:gd name="connsiteY4" fmla="*/ 5539 h 410610"/>
                  <a:gd name="connsiteX5" fmla="*/ 700556 w 706094"/>
                  <a:gd name="connsiteY5" fmla="*/ 20463 h 410610"/>
                  <a:gd name="connsiteX6" fmla="*/ 14067 w 706094"/>
                  <a:gd name="connsiteY6" fmla="*/ 408478 h 410610"/>
                  <a:gd name="connsiteX7" fmla="*/ 9803 w 706094"/>
                  <a:gd name="connsiteY7" fmla="*/ 410610 h 41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094" h="410609">
                    <a:moveTo>
                      <a:pt x="9803" y="410610"/>
                    </a:moveTo>
                    <a:cubicBezTo>
                      <a:pt x="5539" y="410610"/>
                      <a:pt x="3407" y="408478"/>
                      <a:pt x="1275" y="404214"/>
                    </a:cubicBezTo>
                    <a:cubicBezTo>
                      <a:pt x="-857" y="399950"/>
                      <a:pt x="-857" y="393554"/>
                      <a:pt x="5539" y="389291"/>
                    </a:cubicBezTo>
                    <a:lnTo>
                      <a:pt x="689897" y="1275"/>
                    </a:lnTo>
                    <a:cubicBezTo>
                      <a:pt x="694160" y="-857"/>
                      <a:pt x="700556" y="-857"/>
                      <a:pt x="704820" y="5539"/>
                    </a:cubicBezTo>
                    <a:cubicBezTo>
                      <a:pt x="706952" y="9803"/>
                      <a:pt x="706952" y="16199"/>
                      <a:pt x="700556" y="20463"/>
                    </a:cubicBezTo>
                    <a:lnTo>
                      <a:pt x="14067" y="408478"/>
                    </a:lnTo>
                    <a:cubicBezTo>
                      <a:pt x="14067" y="410610"/>
                      <a:pt x="11935" y="410610"/>
                      <a:pt x="9803" y="410610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4" name="Freeform: Shape 41" descr="24776ca2-295b-4d68-bd20-81da1f05900a"/>
              <p:cNvSpPr/>
              <p:nvPr/>
            </p:nvSpPr>
            <p:spPr>
              <a:xfrm>
                <a:off x="8291020" y="1236895"/>
                <a:ext cx="1300909" cy="777306"/>
              </a:xfrm>
              <a:custGeom>
                <a:avLst/>
                <a:gdLst>
                  <a:gd name="connsiteX0" fmla="*/ 9803 w 1300909"/>
                  <a:gd name="connsiteY0" fmla="*/ 777306 h 777306"/>
                  <a:gd name="connsiteX1" fmla="*/ 1275 w 1300909"/>
                  <a:gd name="connsiteY1" fmla="*/ 773042 h 777306"/>
                  <a:gd name="connsiteX2" fmla="*/ 5539 w 1300909"/>
                  <a:gd name="connsiteY2" fmla="*/ 758119 h 777306"/>
                  <a:gd name="connsiteX3" fmla="*/ 1284711 w 1300909"/>
                  <a:gd name="connsiteY3" fmla="*/ 1275 h 777306"/>
                  <a:gd name="connsiteX4" fmla="*/ 1299635 w 1300909"/>
                  <a:gd name="connsiteY4" fmla="*/ 5539 h 777306"/>
                  <a:gd name="connsiteX5" fmla="*/ 1295371 w 1300909"/>
                  <a:gd name="connsiteY5" fmla="*/ 20463 h 777306"/>
                  <a:gd name="connsiteX6" fmla="*/ 16199 w 1300909"/>
                  <a:gd name="connsiteY6" fmla="*/ 777306 h 777306"/>
                  <a:gd name="connsiteX7" fmla="*/ 9803 w 1300909"/>
                  <a:gd name="connsiteY7" fmla="*/ 777306 h 77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909" h="777306">
                    <a:moveTo>
                      <a:pt x="9803" y="777306"/>
                    </a:moveTo>
                    <a:cubicBezTo>
                      <a:pt x="5539" y="777306"/>
                      <a:pt x="3407" y="775174"/>
                      <a:pt x="1275" y="773042"/>
                    </a:cubicBezTo>
                    <a:cubicBezTo>
                      <a:pt x="-857" y="768778"/>
                      <a:pt x="-857" y="762382"/>
                      <a:pt x="5539" y="758119"/>
                    </a:cubicBezTo>
                    <a:lnTo>
                      <a:pt x="1284711" y="1275"/>
                    </a:lnTo>
                    <a:cubicBezTo>
                      <a:pt x="1288975" y="-857"/>
                      <a:pt x="1295371" y="-857"/>
                      <a:pt x="1299635" y="5539"/>
                    </a:cubicBezTo>
                    <a:cubicBezTo>
                      <a:pt x="1301767" y="9803"/>
                      <a:pt x="1301767" y="16199"/>
                      <a:pt x="1295371" y="20463"/>
                    </a:cubicBezTo>
                    <a:lnTo>
                      <a:pt x="16199" y="777306"/>
                    </a:lnTo>
                    <a:cubicBezTo>
                      <a:pt x="11935" y="777306"/>
                      <a:pt x="11935" y="777306"/>
                      <a:pt x="9803" y="77730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5" name="Freeform: Shape 42" descr="3088211d-6e2e-4ac2-9aa6-d37bade6726c"/>
              <p:cNvSpPr/>
              <p:nvPr/>
            </p:nvSpPr>
            <p:spPr>
              <a:xfrm>
                <a:off x="6593985" y="2277289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5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38124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6" name="Freeform: Shape 43" descr="df62d5a1-de23-4b54-931a-f1e0b57da796"/>
              <p:cNvSpPr/>
              <p:nvPr/>
            </p:nvSpPr>
            <p:spPr>
              <a:xfrm>
                <a:off x="7338037" y="2961646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6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38124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7" name="Freeform: Shape 44" descr="8f08cfdd-c96b-4be7-b9c2-76f1a3206267"/>
              <p:cNvSpPr/>
              <p:nvPr/>
            </p:nvSpPr>
            <p:spPr>
              <a:xfrm>
                <a:off x="5003548" y="5234308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2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2" y="1275"/>
                    </a:lnTo>
                    <a:cubicBezTo>
                      <a:pt x="536395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40256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18" name="Freeform: Shape 45" descr="35db79ca-5924-4e9e-b516-0ed1544bc4b7"/>
              <p:cNvSpPr/>
              <p:nvPr/>
            </p:nvSpPr>
            <p:spPr>
              <a:xfrm>
                <a:off x="9881457" y="1354153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09 w 258384"/>
                  <a:gd name="connsiteY4" fmla="*/ 5539 h 156907"/>
                  <a:gd name="connsiteX5" fmla="*/ 252846 w 258384"/>
                  <a:gd name="connsiteY5" fmla="*/ 20463 h 156907"/>
                  <a:gd name="connsiteX6" fmla="*/ 16199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49" y="-857"/>
                      <a:pt x="252846" y="-857"/>
                      <a:pt x="257109" y="5539"/>
                    </a:cubicBezTo>
                    <a:cubicBezTo>
                      <a:pt x="259241" y="9803"/>
                      <a:pt x="259241" y="16199"/>
                      <a:pt x="252846" y="20463"/>
                    </a:cubicBezTo>
                    <a:lnTo>
                      <a:pt x="16199" y="156908"/>
                    </a:lnTo>
                    <a:cubicBezTo>
                      <a:pt x="14067" y="156908"/>
                      <a:pt x="11934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3" name="Group 46" descr="dcb5f96c-f463-4e6b-bb5b-8cff4e923876"/>
              <p:cNvGrpSpPr/>
              <p:nvPr/>
            </p:nvGrpSpPr>
            <p:grpSpPr>
              <a:xfrm>
                <a:off x="6380790" y="5414667"/>
                <a:ext cx="72904" cy="83146"/>
                <a:chOff x="6380790" y="5414667"/>
                <a:chExt cx="72904" cy="83146"/>
              </a:xfrm>
              <a:solidFill>
                <a:srgbClr val="D4D9EC"/>
              </a:solidFill>
            </p:grpSpPr>
            <p:sp>
              <p:nvSpPr>
                <p:cNvPr id="1048619" name="Freeform: Shape 47" descr="d8e0a1ad-f475-4973-bce4-769bf7446db3"/>
                <p:cNvSpPr/>
                <p:nvPr/>
              </p:nvSpPr>
              <p:spPr>
                <a:xfrm>
                  <a:off x="6405516" y="5414667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20" name="Freeform: Shape 48" descr="5193b3e5-15eb-4125-b9fb-8a4adddaa553"/>
                <p:cNvSpPr/>
                <p:nvPr/>
              </p:nvSpPr>
              <p:spPr>
                <a:xfrm>
                  <a:off x="6380790" y="542831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4" name="Group 49" descr="6bf680c6-ae4d-4120-9f0c-550b988e6e61"/>
              <p:cNvGrpSpPr/>
              <p:nvPr/>
            </p:nvGrpSpPr>
            <p:grpSpPr>
              <a:xfrm>
                <a:off x="7581079" y="3600375"/>
                <a:ext cx="72904" cy="83146"/>
                <a:chOff x="7581079" y="3600375"/>
                <a:chExt cx="72904" cy="83146"/>
              </a:xfrm>
              <a:solidFill>
                <a:srgbClr val="D4D9EC"/>
              </a:solidFill>
            </p:grpSpPr>
            <p:sp>
              <p:nvSpPr>
                <p:cNvPr id="1048621" name="Freeform: Shape 50" descr="4a33277b-1dd8-4989-8b1e-93708d694898"/>
                <p:cNvSpPr/>
                <p:nvPr/>
              </p:nvSpPr>
              <p:spPr>
                <a:xfrm>
                  <a:off x="7605806" y="360037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22" name="Freeform: Shape 51" descr="e68e908b-205f-45a1-835d-bc8ccbabfae1"/>
                <p:cNvSpPr/>
                <p:nvPr/>
              </p:nvSpPr>
              <p:spPr>
                <a:xfrm>
                  <a:off x="7581079" y="3616155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5" name="Group 52" descr="73e77a9c-eb4d-4f62-aa3e-d73ad96f1bda"/>
              <p:cNvGrpSpPr/>
              <p:nvPr/>
            </p:nvGrpSpPr>
            <p:grpSpPr>
              <a:xfrm>
                <a:off x="9872929" y="2649524"/>
                <a:ext cx="72904" cy="83146"/>
                <a:chOff x="9872929" y="2649524"/>
                <a:chExt cx="72904" cy="83146"/>
              </a:xfrm>
              <a:solidFill>
                <a:srgbClr val="D4D9EC"/>
              </a:solidFill>
            </p:grpSpPr>
            <p:sp>
              <p:nvSpPr>
                <p:cNvPr id="1048623" name="Freeform: Shape 53" descr="80f4f332-4b06-4331-9482-84e044c3ed9a"/>
                <p:cNvSpPr/>
                <p:nvPr/>
              </p:nvSpPr>
              <p:spPr>
                <a:xfrm>
                  <a:off x="9897656" y="2649524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24" name="Freeform: Shape 54" descr="d35818fe-31a2-4e53-a9da-6c6b0fbb56ed"/>
                <p:cNvSpPr/>
                <p:nvPr/>
              </p:nvSpPr>
              <p:spPr>
                <a:xfrm>
                  <a:off x="9872929" y="266530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9803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25" name="Freeform: Shape 55" descr="f94c91fd-d459-43b8-a986-8a2d46273831"/>
              <p:cNvSpPr/>
              <p:nvPr/>
            </p:nvSpPr>
            <p:spPr>
              <a:xfrm>
                <a:off x="9265322" y="6477237"/>
                <a:ext cx="509955" cy="304012"/>
              </a:xfrm>
              <a:custGeom>
                <a:avLst/>
                <a:gdLst>
                  <a:gd name="connsiteX0" fmla="*/ 9803 w 509955"/>
                  <a:gd name="connsiteY0" fmla="*/ 304012 h 304012"/>
                  <a:gd name="connsiteX1" fmla="*/ 1275 w 509955"/>
                  <a:gd name="connsiteY1" fmla="*/ 297617 h 304012"/>
                  <a:gd name="connsiteX2" fmla="*/ 5539 w 509955"/>
                  <a:gd name="connsiteY2" fmla="*/ 282693 h 304012"/>
                  <a:gd name="connsiteX3" fmla="*/ 493757 w 509955"/>
                  <a:gd name="connsiteY3" fmla="*/ 1275 h 304012"/>
                  <a:gd name="connsiteX4" fmla="*/ 508680 w 509955"/>
                  <a:gd name="connsiteY4" fmla="*/ 5539 h 304012"/>
                  <a:gd name="connsiteX5" fmla="*/ 504416 w 509955"/>
                  <a:gd name="connsiteY5" fmla="*/ 20463 h 304012"/>
                  <a:gd name="connsiteX6" fmla="*/ 16199 w 509955"/>
                  <a:gd name="connsiteY6" fmla="*/ 301880 h 304012"/>
                  <a:gd name="connsiteX7" fmla="*/ 9803 w 509955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0"/>
                      <a:pt x="1275" y="297617"/>
                    </a:cubicBezTo>
                    <a:cubicBezTo>
                      <a:pt x="-857" y="293352"/>
                      <a:pt x="-857" y="286957"/>
                      <a:pt x="5539" y="282693"/>
                    </a:cubicBezTo>
                    <a:lnTo>
                      <a:pt x="493757" y="1275"/>
                    </a:lnTo>
                    <a:cubicBezTo>
                      <a:pt x="498021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9" y="301880"/>
                    </a:lnTo>
                    <a:cubicBezTo>
                      <a:pt x="14067" y="304012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26" name="Freeform: Shape 56" descr="a30e0e7e-4f16-4881-83a0-6875e7217794"/>
              <p:cNvSpPr/>
              <p:nvPr/>
            </p:nvSpPr>
            <p:spPr>
              <a:xfrm>
                <a:off x="11616867" y="5571157"/>
                <a:ext cx="509954" cy="304012"/>
              </a:xfrm>
              <a:custGeom>
                <a:avLst/>
                <a:gdLst>
                  <a:gd name="connsiteX0" fmla="*/ 9803 w 509954"/>
                  <a:gd name="connsiteY0" fmla="*/ 304012 h 304012"/>
                  <a:gd name="connsiteX1" fmla="*/ 1275 w 509954"/>
                  <a:gd name="connsiteY1" fmla="*/ 297617 h 304012"/>
                  <a:gd name="connsiteX2" fmla="*/ 5539 w 509954"/>
                  <a:gd name="connsiteY2" fmla="*/ 282693 h 304012"/>
                  <a:gd name="connsiteX3" fmla="*/ 493756 w 509954"/>
                  <a:gd name="connsiteY3" fmla="*/ 1275 h 304012"/>
                  <a:gd name="connsiteX4" fmla="*/ 508680 w 509954"/>
                  <a:gd name="connsiteY4" fmla="*/ 5539 h 304012"/>
                  <a:gd name="connsiteX5" fmla="*/ 504416 w 509954"/>
                  <a:gd name="connsiteY5" fmla="*/ 20463 h 304012"/>
                  <a:gd name="connsiteX6" fmla="*/ 16198 w 509954"/>
                  <a:gd name="connsiteY6" fmla="*/ 301881 h 304012"/>
                  <a:gd name="connsiteX7" fmla="*/ 9803 w 509954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1"/>
                      <a:pt x="1275" y="297617"/>
                    </a:cubicBezTo>
                    <a:cubicBezTo>
                      <a:pt x="-857" y="293352"/>
                      <a:pt x="-857" y="286957"/>
                      <a:pt x="5539" y="282693"/>
                    </a:cubicBezTo>
                    <a:lnTo>
                      <a:pt x="493756" y="1275"/>
                    </a:lnTo>
                    <a:cubicBezTo>
                      <a:pt x="498020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8" y="301881"/>
                    </a:lnTo>
                    <a:cubicBezTo>
                      <a:pt x="14066" y="304012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27" name="Freeform: Shape 57" descr="a2677898-d361-4477-ac6b-d6cdabdbb431"/>
              <p:cNvSpPr/>
              <p:nvPr/>
            </p:nvSpPr>
            <p:spPr>
              <a:xfrm>
                <a:off x="9813235" y="6306681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2" y="9803"/>
                      <a:pt x="259242" y="16199"/>
                      <a:pt x="252845" y="20463"/>
                    </a:cubicBezTo>
                    <a:lnTo>
                      <a:pt x="16198" y="156908"/>
                    </a:lnTo>
                    <a:cubicBezTo>
                      <a:pt x="14067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6" name="Group 58" descr="d09b18b7-1f1a-4d80-9d8a-ee9263a210f3"/>
              <p:cNvGrpSpPr/>
              <p:nvPr/>
            </p:nvGrpSpPr>
            <p:grpSpPr>
              <a:xfrm>
                <a:off x="10096784" y="6229073"/>
                <a:ext cx="72904" cy="83146"/>
                <a:chOff x="10096784" y="6229073"/>
                <a:chExt cx="72904" cy="83146"/>
              </a:xfrm>
              <a:solidFill>
                <a:srgbClr val="D4D9EC"/>
              </a:solidFill>
            </p:grpSpPr>
            <p:sp>
              <p:nvSpPr>
                <p:cNvPr id="1048628" name="Freeform: Shape 59" descr="3f91fcad-9a81-4796-a51c-356a7bf8a962"/>
                <p:cNvSpPr/>
                <p:nvPr/>
              </p:nvSpPr>
              <p:spPr>
                <a:xfrm>
                  <a:off x="10121511" y="622907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29" name="Freeform: Shape 60" descr="355ed320-8ce7-4d41-8187-aed19b7f29a2"/>
                <p:cNvSpPr/>
                <p:nvPr/>
              </p:nvSpPr>
              <p:spPr>
                <a:xfrm>
                  <a:off x="10096784" y="624485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7" name="Group 61" descr="7741f336-a353-4275-91de-d82239be03a1"/>
              <p:cNvGrpSpPr/>
              <p:nvPr/>
            </p:nvGrpSpPr>
            <p:grpSpPr>
              <a:xfrm>
                <a:off x="10141555" y="4485135"/>
                <a:ext cx="72904" cy="83146"/>
                <a:chOff x="10141555" y="4485135"/>
                <a:chExt cx="72904" cy="83146"/>
              </a:xfrm>
              <a:solidFill>
                <a:srgbClr val="D4D9EC"/>
              </a:solidFill>
            </p:grpSpPr>
            <p:sp>
              <p:nvSpPr>
                <p:cNvPr id="1048630" name="Freeform: Shape 62" descr="5b74ae47-b9bf-4d8b-90b1-abb7cdf46fe4"/>
                <p:cNvSpPr/>
                <p:nvPr/>
              </p:nvSpPr>
              <p:spPr>
                <a:xfrm>
                  <a:off x="10168414" y="448513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2"/>
                        <a:pt x="14923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31" name="Freeform: Shape 63" descr="75e9d94e-028e-4b7c-821b-61a923373be4"/>
                <p:cNvSpPr/>
                <p:nvPr/>
              </p:nvSpPr>
              <p:spPr>
                <a:xfrm>
                  <a:off x="10141555" y="450091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8" name="Group 64" descr="e4437cfa-5b18-471c-baf5-af50e6795f73"/>
              <p:cNvGrpSpPr/>
              <p:nvPr/>
            </p:nvGrpSpPr>
            <p:grpSpPr>
              <a:xfrm>
                <a:off x="7922192" y="6706631"/>
                <a:ext cx="72904" cy="83146"/>
                <a:chOff x="7922192" y="6706631"/>
                <a:chExt cx="72904" cy="83146"/>
              </a:xfrm>
              <a:solidFill>
                <a:srgbClr val="D4D9EC"/>
              </a:solidFill>
            </p:grpSpPr>
            <p:sp>
              <p:nvSpPr>
                <p:cNvPr id="1048632" name="Freeform: Shape 65" descr="03f6f088-1ea1-410a-9223-ff6b1d131f7d"/>
                <p:cNvSpPr/>
                <p:nvPr/>
              </p:nvSpPr>
              <p:spPr>
                <a:xfrm>
                  <a:off x="7949051" y="6706631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3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3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33" name="Freeform: Shape 66" descr="f7364f75-ec07-4740-94d7-af479cf0909f"/>
                <p:cNvSpPr/>
                <p:nvPr/>
              </p:nvSpPr>
              <p:spPr>
                <a:xfrm>
                  <a:off x="7922192" y="672241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8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9" name="Group 67" descr="7be73092-31da-4fd3-875f-f5af41fa88b5"/>
              <p:cNvGrpSpPr/>
              <p:nvPr/>
            </p:nvGrpSpPr>
            <p:grpSpPr>
              <a:xfrm>
                <a:off x="11674430" y="5297410"/>
                <a:ext cx="72904" cy="83146"/>
                <a:chOff x="11674430" y="5297410"/>
                <a:chExt cx="72904" cy="83146"/>
              </a:xfrm>
              <a:solidFill>
                <a:srgbClr val="D4D9EC"/>
              </a:solidFill>
            </p:grpSpPr>
            <p:sp>
              <p:nvSpPr>
                <p:cNvPr id="1048634" name="Freeform: Shape 68" descr="4a054e7c-afda-4804-bc4c-33d492cf18e3"/>
                <p:cNvSpPr/>
                <p:nvPr/>
              </p:nvSpPr>
              <p:spPr>
                <a:xfrm>
                  <a:off x="11699156" y="529741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35" name="Freeform: Shape 69" descr="ebf9ee67-0a52-4aa6-ae4a-a5053e8e9adc"/>
                <p:cNvSpPr/>
                <p:nvPr/>
              </p:nvSpPr>
              <p:spPr>
                <a:xfrm>
                  <a:off x="11674430" y="5313190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30" name="Group 70" descr="907c1869-01bd-48fd-a5c5-11d86d5f86ff"/>
              <p:cNvGrpSpPr/>
              <p:nvPr/>
            </p:nvGrpSpPr>
            <p:grpSpPr>
              <a:xfrm>
                <a:off x="11271491" y="1282942"/>
                <a:ext cx="72904" cy="83146"/>
                <a:chOff x="11271491" y="1282942"/>
                <a:chExt cx="72904" cy="83146"/>
              </a:xfrm>
              <a:solidFill>
                <a:srgbClr val="D4D9EC"/>
              </a:solidFill>
            </p:grpSpPr>
            <p:sp>
              <p:nvSpPr>
                <p:cNvPr id="1048636" name="Freeform: Shape 71" descr="3454d934-958e-41a4-b43c-2756a308b0fe"/>
                <p:cNvSpPr/>
                <p:nvPr/>
              </p:nvSpPr>
              <p:spPr>
                <a:xfrm>
                  <a:off x="11296217" y="128294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37" name="Freeform: Shape 72" descr="dec1caab-3c76-47d6-9bb5-c06874d238c8"/>
                <p:cNvSpPr/>
                <p:nvPr/>
              </p:nvSpPr>
              <p:spPr>
                <a:xfrm>
                  <a:off x="11271491" y="129872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31" name="Group 73" descr="1d3f160d-3b78-44c1-844f-8028da81fa08"/>
              <p:cNvGrpSpPr/>
              <p:nvPr/>
            </p:nvGrpSpPr>
            <p:grpSpPr>
              <a:xfrm>
                <a:off x="9772728" y="1517456"/>
                <a:ext cx="72904" cy="83146"/>
                <a:chOff x="9772728" y="1517456"/>
                <a:chExt cx="72904" cy="83146"/>
              </a:xfrm>
              <a:solidFill>
                <a:srgbClr val="D4D9EC"/>
              </a:solidFill>
            </p:grpSpPr>
            <p:sp>
              <p:nvSpPr>
                <p:cNvPr id="1048638" name="Freeform: Shape 74" descr="4ac84c36-069b-4b0d-bc03-29d60abc3f0f"/>
                <p:cNvSpPr/>
                <p:nvPr/>
              </p:nvSpPr>
              <p:spPr>
                <a:xfrm>
                  <a:off x="9797454" y="151745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39" name="Freeform: Shape 75" descr="1f776be9-faca-47f6-b893-e116681b17c3"/>
                <p:cNvSpPr/>
                <p:nvPr/>
              </p:nvSpPr>
              <p:spPr>
                <a:xfrm>
                  <a:off x="9772728" y="1533237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40" name="Freeform: Shape 76" descr="3ef12814-a045-463d-b65c-9e285fe6b4da"/>
              <p:cNvSpPr/>
              <p:nvPr/>
            </p:nvSpPr>
            <p:spPr>
              <a:xfrm>
                <a:off x="11512402" y="4140616"/>
                <a:ext cx="448128" cy="265637"/>
              </a:xfrm>
              <a:custGeom>
                <a:avLst/>
                <a:gdLst>
                  <a:gd name="connsiteX0" fmla="*/ 9803 w 448128"/>
                  <a:gd name="connsiteY0" fmla="*/ 265637 h 265637"/>
                  <a:gd name="connsiteX1" fmla="*/ 1275 w 448128"/>
                  <a:gd name="connsiteY1" fmla="*/ 259241 h 265637"/>
                  <a:gd name="connsiteX2" fmla="*/ 5539 w 448128"/>
                  <a:gd name="connsiteY2" fmla="*/ 244318 h 265637"/>
                  <a:gd name="connsiteX3" fmla="*/ 431930 w 448128"/>
                  <a:gd name="connsiteY3" fmla="*/ 1275 h 265637"/>
                  <a:gd name="connsiteX4" fmla="*/ 446853 w 448128"/>
                  <a:gd name="connsiteY4" fmla="*/ 5539 h 265637"/>
                  <a:gd name="connsiteX5" fmla="*/ 442589 w 448128"/>
                  <a:gd name="connsiteY5" fmla="*/ 20463 h 265637"/>
                  <a:gd name="connsiteX6" fmla="*/ 16199 w 448128"/>
                  <a:gd name="connsiteY6" fmla="*/ 263505 h 265637"/>
                  <a:gd name="connsiteX7" fmla="*/ 9803 w 448128"/>
                  <a:gd name="connsiteY7" fmla="*/ 265637 h 26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128" h="265637">
                    <a:moveTo>
                      <a:pt x="9803" y="265637"/>
                    </a:moveTo>
                    <a:cubicBezTo>
                      <a:pt x="5539" y="265637"/>
                      <a:pt x="3407" y="263505"/>
                      <a:pt x="1275" y="259241"/>
                    </a:cubicBezTo>
                    <a:cubicBezTo>
                      <a:pt x="-857" y="254977"/>
                      <a:pt x="-857" y="248582"/>
                      <a:pt x="5539" y="244318"/>
                    </a:cubicBezTo>
                    <a:lnTo>
                      <a:pt x="431930" y="1275"/>
                    </a:lnTo>
                    <a:cubicBezTo>
                      <a:pt x="436194" y="-857"/>
                      <a:pt x="442589" y="-857"/>
                      <a:pt x="446853" y="5539"/>
                    </a:cubicBezTo>
                    <a:cubicBezTo>
                      <a:pt x="448985" y="9803"/>
                      <a:pt x="448985" y="16199"/>
                      <a:pt x="442589" y="20463"/>
                    </a:cubicBezTo>
                    <a:lnTo>
                      <a:pt x="16199" y="263505"/>
                    </a:lnTo>
                    <a:cubicBezTo>
                      <a:pt x="14067" y="265637"/>
                      <a:pt x="11934" y="265637"/>
                      <a:pt x="9803" y="26563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41" name="Freeform: Shape 77" descr="e2cd5ac3-3715-4d93-a22d-95534320d480"/>
              <p:cNvSpPr/>
              <p:nvPr/>
            </p:nvSpPr>
            <p:spPr>
              <a:xfrm>
                <a:off x="12053918" y="3946608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1" y="9803"/>
                      <a:pt x="259241" y="16199"/>
                      <a:pt x="252845" y="20463"/>
                    </a:cubicBezTo>
                    <a:lnTo>
                      <a:pt x="16198" y="156908"/>
                    </a:lnTo>
                    <a:cubicBezTo>
                      <a:pt x="11935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32" name="Group 78" descr="5369771c-2545-45b2-aa1b-21aa40831363"/>
              <p:cNvGrpSpPr/>
              <p:nvPr/>
            </p:nvGrpSpPr>
            <p:grpSpPr>
              <a:xfrm>
                <a:off x="11968640" y="4082196"/>
                <a:ext cx="72904" cy="83146"/>
                <a:chOff x="11968640" y="4082196"/>
                <a:chExt cx="72904" cy="83146"/>
              </a:xfrm>
              <a:solidFill>
                <a:srgbClr val="D4D9EC"/>
              </a:solidFill>
            </p:grpSpPr>
            <p:sp>
              <p:nvSpPr>
                <p:cNvPr id="1048642" name="Freeform: Shape 79" descr="32e6c50e-97b1-43a3-9fd2-8d9ae099a032"/>
                <p:cNvSpPr/>
                <p:nvPr/>
              </p:nvSpPr>
              <p:spPr>
                <a:xfrm>
                  <a:off x="11993366" y="408219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43" name="Freeform: Shape 80" descr="229ff56c-5bf0-45cf-9399-a28f639e6371"/>
                <p:cNvSpPr/>
                <p:nvPr/>
              </p:nvSpPr>
              <p:spPr>
                <a:xfrm>
                  <a:off x="11968640" y="4095845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44" name="Freeform: Shape 81" descr="7b0f1e6e-b727-42eb-bd2c-6bad43e400a5"/>
              <p:cNvSpPr/>
              <p:nvPr/>
            </p:nvSpPr>
            <p:spPr>
              <a:xfrm>
                <a:off x="6484398" y="5362661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4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4"/>
                      <a:pt x="23452" y="62666"/>
                      <a:pt x="23452" y="64798"/>
                    </a:cubicBezTo>
                    <a:cubicBezTo>
                      <a:pt x="25584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49035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45" name="Freeform: Shape 82" descr="2d9a8ae9-fb4e-4346-8a04-79987c86d583"/>
              <p:cNvSpPr/>
              <p:nvPr/>
            </p:nvSpPr>
            <p:spPr>
              <a:xfrm>
                <a:off x="7682556" y="3548368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1 h 86117"/>
                  <a:gd name="connsiteX11" fmla="*/ 23451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5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1"/>
                    </a:cubicBezTo>
                    <a:cubicBezTo>
                      <a:pt x="21320" y="60534"/>
                      <a:pt x="23451" y="62666"/>
                      <a:pt x="23451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1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49035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33" name="Group 83" descr="c089719a-06b2-4ea1-8434-e63c1c3b0b02"/>
              <p:cNvGrpSpPr/>
              <p:nvPr/>
            </p:nvGrpSpPr>
            <p:grpSpPr>
              <a:xfrm>
                <a:off x="7103522" y="3365860"/>
                <a:ext cx="72904" cy="83146"/>
                <a:chOff x="7103522" y="3365860"/>
                <a:chExt cx="72904" cy="83146"/>
              </a:xfrm>
              <a:solidFill>
                <a:srgbClr val="D4D9EC"/>
              </a:solidFill>
            </p:grpSpPr>
            <p:sp>
              <p:nvSpPr>
                <p:cNvPr id="1048646" name="Freeform: Shape 84" descr="72377a18-745f-408b-8337-08b5db1592fd"/>
                <p:cNvSpPr/>
                <p:nvPr/>
              </p:nvSpPr>
              <p:spPr>
                <a:xfrm>
                  <a:off x="7128249" y="336586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47" name="Freeform: Shape 85" descr="7d4ea820-3e66-452d-86cd-74429f1c044e"/>
                <p:cNvSpPr/>
                <p:nvPr/>
              </p:nvSpPr>
              <p:spPr>
                <a:xfrm>
                  <a:off x="7103522" y="337950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9803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34" name="Group 86" descr="7fe08916-0faa-4b97-9c75-b7e3361c5a79"/>
              <p:cNvGrpSpPr/>
              <p:nvPr/>
            </p:nvGrpSpPr>
            <p:grpSpPr>
              <a:xfrm>
                <a:off x="4918270" y="5559640"/>
                <a:ext cx="72904" cy="83146"/>
                <a:chOff x="4918270" y="5559640"/>
                <a:chExt cx="72904" cy="83146"/>
              </a:xfrm>
              <a:solidFill>
                <a:srgbClr val="D4D9EC"/>
              </a:solidFill>
            </p:grpSpPr>
            <p:sp>
              <p:nvSpPr>
                <p:cNvPr id="1048648" name="Freeform: Shape 87" descr="e318b3bc-d309-460f-aa9e-d32d8bbd30aa"/>
                <p:cNvSpPr/>
                <p:nvPr/>
              </p:nvSpPr>
              <p:spPr>
                <a:xfrm>
                  <a:off x="4945128" y="555964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49" name="Freeform: Shape 88" descr="7b6f40a9-3134-497d-9b50-ced36ab4ddc7"/>
                <p:cNvSpPr/>
                <p:nvPr/>
              </p:nvSpPr>
              <p:spPr>
                <a:xfrm>
                  <a:off x="4918270" y="5575420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50" name="Freeform: Shape 89" descr="6b052bee-22fb-4eaf-98b5-e87925dea12c"/>
              <p:cNvSpPr/>
              <p:nvPr/>
            </p:nvSpPr>
            <p:spPr>
              <a:xfrm>
                <a:off x="7204999" y="3311721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29848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1167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51" name="Freeform: Shape 90" descr="e32478a5-cb20-4979-a87a-3575bbf4a041"/>
              <p:cNvSpPr/>
              <p:nvPr/>
            </p:nvSpPr>
            <p:spPr>
              <a:xfrm>
                <a:off x="4800155" y="6315644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6118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3299" y="22159"/>
                      <a:pt x="49035" y="20027"/>
                    </a:cubicBezTo>
                    <a:cubicBezTo>
                      <a:pt x="51167" y="20027"/>
                      <a:pt x="51167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35" name="Group 91" descr="076f5954-d3a7-4fdc-893d-b6eff7b56e35"/>
              <p:cNvGrpSpPr/>
              <p:nvPr/>
            </p:nvGrpSpPr>
            <p:grpSpPr>
              <a:xfrm>
                <a:off x="8766445" y="6212018"/>
                <a:ext cx="72904" cy="83146"/>
                <a:chOff x="8766445" y="6212018"/>
                <a:chExt cx="72904" cy="83146"/>
              </a:xfrm>
              <a:solidFill>
                <a:srgbClr val="D4D9EC"/>
              </a:solidFill>
            </p:grpSpPr>
            <p:sp>
              <p:nvSpPr>
                <p:cNvPr id="1048652" name="Freeform: Shape 92" descr="7e479c83-7705-48a2-b200-312186e1a341"/>
                <p:cNvSpPr/>
                <p:nvPr/>
              </p:nvSpPr>
              <p:spPr>
                <a:xfrm>
                  <a:off x="8791172" y="621201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53" name="Freeform: Shape 93" descr="c59c4ee8-ec3d-4d4c-889a-ef3470477896"/>
                <p:cNvSpPr/>
                <p:nvPr/>
              </p:nvSpPr>
              <p:spPr>
                <a:xfrm>
                  <a:off x="8766445" y="6227798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54" name="Freeform: Shape 94" descr="027998b2-62e1-4782-8d2f-e474e8078d2c"/>
              <p:cNvSpPr/>
              <p:nvPr/>
            </p:nvSpPr>
            <p:spPr>
              <a:xfrm>
                <a:off x="8867922" y="6160011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6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6 h 86117"/>
                  <a:gd name="connsiteX15" fmla="*/ 49035 w 74618"/>
                  <a:gd name="connsiteY15" fmla="*/ 17896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6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17896"/>
                    </a:moveTo>
                    <a:cubicBezTo>
                      <a:pt x="46903" y="17896"/>
                      <a:pt x="44771" y="17896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5"/>
                      <a:pt x="23452" y="62666"/>
                      <a:pt x="23452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6"/>
                    </a:cubicBezTo>
                    <a:cubicBezTo>
                      <a:pt x="49035" y="17896"/>
                      <a:pt x="49035" y="17896"/>
                      <a:pt x="49035" y="1789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36" name="Group 95" descr="2a7a1c3c-cd0c-46f8-98b9-d5885004a03f"/>
              <p:cNvGrpSpPr/>
              <p:nvPr/>
            </p:nvGrpSpPr>
            <p:grpSpPr>
              <a:xfrm>
                <a:off x="9237607" y="5514869"/>
                <a:ext cx="72904" cy="83146"/>
                <a:chOff x="9237607" y="5514869"/>
                <a:chExt cx="72904" cy="83146"/>
              </a:xfrm>
              <a:solidFill>
                <a:srgbClr val="D4D9EC"/>
              </a:solidFill>
            </p:grpSpPr>
            <p:sp>
              <p:nvSpPr>
                <p:cNvPr id="1048655" name="Freeform: Shape 96" descr="88c5dcaf-a3cc-44fd-addc-98c0c3d08eb0"/>
                <p:cNvSpPr/>
                <p:nvPr/>
              </p:nvSpPr>
              <p:spPr>
                <a:xfrm>
                  <a:off x="9262334" y="5514869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56" name="Freeform: Shape 97" descr="2f0a4d85-52e8-4031-ac2a-03fdc4f84a6d"/>
                <p:cNvSpPr/>
                <p:nvPr/>
              </p:nvSpPr>
              <p:spPr>
                <a:xfrm>
                  <a:off x="9237607" y="5528518"/>
                  <a:ext cx="72904" cy="52442"/>
                </a:xfrm>
                <a:custGeom>
                  <a:avLst/>
                  <a:gdLst>
                    <a:gd name="connsiteX0" fmla="*/ 9803 w 72904"/>
                    <a:gd name="connsiteY0" fmla="*/ 52442 h 52442"/>
                    <a:gd name="connsiteX1" fmla="*/ 1275 w 72904"/>
                    <a:gd name="connsiteY1" fmla="*/ 46046 h 52442"/>
                    <a:gd name="connsiteX2" fmla="*/ 5539 w 72904"/>
                    <a:gd name="connsiteY2" fmla="*/ 31122 h 52442"/>
                    <a:gd name="connsiteX3" fmla="*/ 56706 w 72904"/>
                    <a:gd name="connsiteY3" fmla="*/ 1275 h 52442"/>
                    <a:gd name="connsiteX4" fmla="*/ 71629 w 72904"/>
                    <a:gd name="connsiteY4" fmla="*/ 5539 h 52442"/>
                    <a:gd name="connsiteX5" fmla="*/ 67366 w 72904"/>
                    <a:gd name="connsiteY5" fmla="*/ 20463 h 52442"/>
                    <a:gd name="connsiteX6" fmla="*/ 16198 w 72904"/>
                    <a:gd name="connsiteY6" fmla="*/ 50310 h 52442"/>
                    <a:gd name="connsiteX7" fmla="*/ 9803 w 72904"/>
                    <a:gd name="connsiteY7" fmla="*/ 52442 h 5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8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57" name="Freeform: Shape 98" descr="9f5d6f0b-80c5-4067-aebe-979b88c399cb"/>
              <p:cNvSpPr/>
              <p:nvPr/>
            </p:nvSpPr>
            <p:spPr>
              <a:xfrm>
                <a:off x="9339084" y="5460730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6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6" y="83986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37" name="Group 99" descr="1bb8c555-bd01-4937-a98e-9523cc839c43"/>
              <p:cNvGrpSpPr/>
              <p:nvPr/>
            </p:nvGrpSpPr>
            <p:grpSpPr>
              <a:xfrm>
                <a:off x="8559646" y="5015992"/>
                <a:ext cx="72904" cy="83146"/>
                <a:chOff x="8559646" y="5015992"/>
                <a:chExt cx="72904" cy="83146"/>
              </a:xfrm>
              <a:solidFill>
                <a:srgbClr val="D4D9EC"/>
              </a:solidFill>
            </p:grpSpPr>
            <p:sp>
              <p:nvSpPr>
                <p:cNvPr id="1048658" name="Freeform: Shape 100" descr="fa61f373-e5df-430a-8ef4-f5147df24897"/>
                <p:cNvSpPr/>
                <p:nvPr/>
              </p:nvSpPr>
              <p:spPr>
                <a:xfrm>
                  <a:off x="8584372" y="501599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59" name="Freeform: Shape 101" descr="f01f74c7-1025-473e-b1e3-2413661bbd79"/>
                <p:cNvSpPr/>
                <p:nvPr/>
              </p:nvSpPr>
              <p:spPr>
                <a:xfrm>
                  <a:off x="8559646" y="503177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60" name="Freeform: Shape 102" descr="541284f2-24d9-4b5e-a7df-574e698a4e99"/>
              <p:cNvSpPr/>
              <p:nvPr/>
            </p:nvSpPr>
            <p:spPr>
              <a:xfrm>
                <a:off x="8661123" y="4963985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9215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3986"/>
                      <a:pt x="31979" y="86118"/>
                      <a:pt x="25583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4"/>
                      <a:pt x="23452" y="62666"/>
                      <a:pt x="23452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51167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38" name="Group 103" descr="9e90fce5-0288-46cf-b493-b57ef60281c1"/>
              <p:cNvGrpSpPr/>
              <p:nvPr/>
            </p:nvGrpSpPr>
            <p:grpSpPr>
              <a:xfrm>
                <a:off x="9960339" y="3122817"/>
                <a:ext cx="72904" cy="83146"/>
                <a:chOff x="9960339" y="3122817"/>
                <a:chExt cx="72904" cy="83146"/>
              </a:xfrm>
              <a:solidFill>
                <a:srgbClr val="D4D9EC"/>
              </a:solidFill>
            </p:grpSpPr>
            <p:sp>
              <p:nvSpPr>
                <p:cNvPr id="1048661" name="Freeform: Shape 104" descr="6d115e32-04fe-4743-aa33-b8fbcb98fc1f"/>
                <p:cNvSpPr/>
                <p:nvPr/>
              </p:nvSpPr>
              <p:spPr>
                <a:xfrm>
                  <a:off x="9985066" y="3122817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62" name="Freeform: Shape 105" descr="7fb0888f-1e80-4854-96b7-ed5f20347b72"/>
                <p:cNvSpPr/>
                <p:nvPr/>
              </p:nvSpPr>
              <p:spPr>
                <a:xfrm>
                  <a:off x="9960339" y="3138598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39" name="Group 106" descr="e351fe8b-854d-4e23-985f-5d2e3c96d942"/>
              <p:cNvGrpSpPr/>
              <p:nvPr/>
            </p:nvGrpSpPr>
            <p:grpSpPr>
              <a:xfrm>
                <a:off x="10156479" y="3007692"/>
                <a:ext cx="72904" cy="83146"/>
                <a:chOff x="10156479" y="3007692"/>
                <a:chExt cx="72904" cy="83146"/>
              </a:xfrm>
              <a:solidFill>
                <a:srgbClr val="D4D9EC"/>
              </a:solidFill>
            </p:grpSpPr>
            <p:sp>
              <p:nvSpPr>
                <p:cNvPr id="1048663" name="Freeform: Shape 107" descr="ce97c794-c414-4d1f-b704-c365690b99f8"/>
                <p:cNvSpPr/>
                <p:nvPr/>
              </p:nvSpPr>
              <p:spPr>
                <a:xfrm>
                  <a:off x="10181205" y="300769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64" name="Freeform: Shape 108" descr="086cc2f0-4bcb-4432-8fc0-23783f82e5a3"/>
                <p:cNvSpPr/>
                <p:nvPr/>
              </p:nvSpPr>
              <p:spPr>
                <a:xfrm>
                  <a:off x="10156479" y="302347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65" name="Freeform: Shape 109" descr="6812595c-f32d-44cd-93d4-0e4c330ed43a"/>
              <p:cNvSpPr/>
              <p:nvPr/>
            </p:nvSpPr>
            <p:spPr>
              <a:xfrm>
                <a:off x="10061817" y="3068679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1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5" y="86118"/>
                      <a:pt x="12791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1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6118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40" name="Group 110" descr="b85cc9a9-45b4-4e5d-8bf8-887d99b34f60"/>
              <p:cNvGrpSpPr/>
              <p:nvPr/>
            </p:nvGrpSpPr>
            <p:grpSpPr>
              <a:xfrm>
                <a:off x="7161085" y="2201813"/>
                <a:ext cx="72904" cy="83146"/>
                <a:chOff x="7161085" y="2201813"/>
                <a:chExt cx="72904" cy="83146"/>
              </a:xfrm>
              <a:solidFill>
                <a:srgbClr val="D4D9EC"/>
              </a:solidFill>
            </p:grpSpPr>
            <p:sp>
              <p:nvSpPr>
                <p:cNvPr id="1048666" name="Freeform: Shape 111" descr="b95f548b-7735-4498-8326-28afdccf37ea"/>
                <p:cNvSpPr/>
                <p:nvPr/>
              </p:nvSpPr>
              <p:spPr>
                <a:xfrm>
                  <a:off x="7187943" y="220181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67" name="Freeform: Shape 112" descr="66b9f1cf-0c12-458d-8bc5-6034c929581e"/>
                <p:cNvSpPr/>
                <p:nvPr/>
              </p:nvSpPr>
              <p:spPr>
                <a:xfrm>
                  <a:off x="7161085" y="221759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41" name="Group 113" descr="1d44596e-b59c-49b8-bd7c-04dafd8c5f04"/>
              <p:cNvGrpSpPr/>
              <p:nvPr/>
            </p:nvGrpSpPr>
            <p:grpSpPr>
              <a:xfrm>
                <a:off x="7357224" y="2086688"/>
                <a:ext cx="72904" cy="83146"/>
                <a:chOff x="7357224" y="2086688"/>
                <a:chExt cx="72904" cy="83146"/>
              </a:xfrm>
              <a:solidFill>
                <a:srgbClr val="D4D9EC"/>
              </a:solidFill>
            </p:grpSpPr>
            <p:sp>
              <p:nvSpPr>
                <p:cNvPr id="1048668" name="Freeform: Shape 114" descr="538ea154-4c86-4c69-9a5a-0b54afaf72ca"/>
                <p:cNvSpPr/>
                <p:nvPr/>
              </p:nvSpPr>
              <p:spPr>
                <a:xfrm>
                  <a:off x="7384083" y="208668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69" name="Freeform: Shape 115" descr="c1341aaa-f592-4f9b-82f5-2ad36654d11a"/>
                <p:cNvSpPr/>
                <p:nvPr/>
              </p:nvSpPr>
              <p:spPr>
                <a:xfrm>
                  <a:off x="7357224" y="210246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70" name="Freeform: Shape 116" descr="823f69b7-4f2f-41b0-8c74-856c3d47ce97"/>
              <p:cNvSpPr/>
              <p:nvPr/>
            </p:nvSpPr>
            <p:spPr>
              <a:xfrm>
                <a:off x="7264693" y="2149807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6903 w 74618"/>
                  <a:gd name="connsiteY8" fmla="*/ 17895 h 86117"/>
                  <a:gd name="connsiteX9" fmla="*/ 40507 w 74618"/>
                  <a:gd name="connsiteY9" fmla="*/ 20027 h 86117"/>
                  <a:gd name="connsiteX10" fmla="*/ 19187 w 74618"/>
                  <a:gd name="connsiteY10" fmla="*/ 56271 h 86117"/>
                  <a:gd name="connsiteX11" fmla="*/ 21320 w 74618"/>
                  <a:gd name="connsiteY11" fmla="*/ 64798 h 86117"/>
                  <a:gd name="connsiteX12" fmla="*/ 29847 w 74618"/>
                  <a:gd name="connsiteY12" fmla="*/ 62666 h 86117"/>
                  <a:gd name="connsiteX13" fmla="*/ 51167 w 74618"/>
                  <a:gd name="connsiteY13" fmla="*/ 26423 h 86117"/>
                  <a:gd name="connsiteX14" fmla="*/ 46903 w 74618"/>
                  <a:gd name="connsiteY14" fmla="*/ 17895 h 86117"/>
                  <a:gd name="connsiteX15" fmla="*/ 46903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29847" y="86118"/>
                      <a:pt x="25583" y="86118"/>
                    </a:cubicBezTo>
                    <a:close/>
                    <a:moveTo>
                      <a:pt x="46903" y="17895"/>
                    </a:moveTo>
                    <a:cubicBezTo>
                      <a:pt x="44771" y="17895"/>
                      <a:pt x="42639" y="17895"/>
                      <a:pt x="40507" y="20027"/>
                    </a:cubicBezTo>
                    <a:cubicBezTo>
                      <a:pt x="29847" y="26423"/>
                      <a:pt x="19187" y="43479"/>
                      <a:pt x="19187" y="56271"/>
                    </a:cubicBezTo>
                    <a:cubicBezTo>
                      <a:pt x="19187" y="60534"/>
                      <a:pt x="21320" y="62666"/>
                      <a:pt x="21320" y="64798"/>
                    </a:cubicBezTo>
                    <a:cubicBezTo>
                      <a:pt x="23452" y="64798"/>
                      <a:pt x="25583" y="64798"/>
                      <a:pt x="29847" y="62666"/>
                    </a:cubicBezTo>
                    <a:cubicBezTo>
                      <a:pt x="40507" y="56271"/>
                      <a:pt x="51167" y="39215"/>
                      <a:pt x="51167" y="26423"/>
                    </a:cubicBezTo>
                    <a:cubicBezTo>
                      <a:pt x="51167" y="22159"/>
                      <a:pt x="51167" y="20027"/>
                      <a:pt x="46903" y="17895"/>
                    </a:cubicBezTo>
                    <a:cubicBezTo>
                      <a:pt x="49035" y="17895"/>
                      <a:pt x="49035" y="17895"/>
                      <a:pt x="46903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71" name="Freeform: Shape 117" descr="d5c6e101-26ea-42d1-8b77-035eb33f704d"/>
              <p:cNvSpPr/>
              <p:nvPr/>
            </p:nvSpPr>
            <p:spPr>
              <a:xfrm>
                <a:off x="11378088" y="2835860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6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40256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42" name="Group 118" descr="a3835084-a299-47bb-a5a2-9f088e0426a5"/>
              <p:cNvGrpSpPr/>
              <p:nvPr/>
            </p:nvGrpSpPr>
            <p:grpSpPr>
              <a:xfrm>
                <a:off x="11947320" y="2756121"/>
                <a:ext cx="72904" cy="83146"/>
                <a:chOff x="11947320" y="2756121"/>
                <a:chExt cx="72904" cy="83146"/>
              </a:xfrm>
              <a:solidFill>
                <a:srgbClr val="D4D9EC"/>
              </a:solidFill>
            </p:grpSpPr>
            <p:sp>
              <p:nvSpPr>
                <p:cNvPr id="1048672" name="Freeform: Shape 119" descr="96ce2991-b5c0-4881-9e70-f819d75d5ced"/>
                <p:cNvSpPr/>
                <p:nvPr/>
              </p:nvSpPr>
              <p:spPr>
                <a:xfrm>
                  <a:off x="11972046" y="2756121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73" name="Freeform: Shape 120" descr="9763a56d-9f3f-4a18-903f-e952dd95fdbb"/>
                <p:cNvSpPr/>
                <p:nvPr/>
              </p:nvSpPr>
              <p:spPr>
                <a:xfrm>
                  <a:off x="11947320" y="277190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43" name="Group 121" descr="ce98908f-6a75-4de9-9a48-c37e3deefeef"/>
              <p:cNvGrpSpPr/>
              <p:nvPr/>
            </p:nvGrpSpPr>
            <p:grpSpPr>
              <a:xfrm>
                <a:off x="12143459" y="2640996"/>
                <a:ext cx="72904" cy="83146"/>
                <a:chOff x="12143459" y="2640996"/>
                <a:chExt cx="72904" cy="83146"/>
              </a:xfrm>
              <a:solidFill>
                <a:srgbClr val="D4D9EC"/>
              </a:solidFill>
            </p:grpSpPr>
            <p:sp>
              <p:nvSpPr>
                <p:cNvPr id="1048674" name="Freeform: Shape 122" descr="83ff5834-e75f-4c57-bb92-7321b5bafe51"/>
                <p:cNvSpPr/>
                <p:nvPr/>
              </p:nvSpPr>
              <p:spPr>
                <a:xfrm>
                  <a:off x="12168186" y="264099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75" name="Freeform: Shape 123" descr="8e80b072-85dd-4099-8204-93f21471422b"/>
                <p:cNvSpPr/>
                <p:nvPr/>
              </p:nvSpPr>
              <p:spPr>
                <a:xfrm>
                  <a:off x="12143459" y="265677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76" name="Freeform: Shape 124" descr="faff402c-20fa-4882-a240-9fa7903fec44"/>
              <p:cNvSpPr/>
              <p:nvPr/>
            </p:nvSpPr>
            <p:spPr>
              <a:xfrm>
                <a:off x="12048797" y="2701983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6118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44" name="Group 125" descr="63ab4825-aec3-484c-96cc-bd145e2e4fd1"/>
              <p:cNvGrpSpPr/>
              <p:nvPr/>
            </p:nvGrpSpPr>
            <p:grpSpPr>
              <a:xfrm>
                <a:off x="5112277" y="4538434"/>
                <a:ext cx="72904" cy="83146"/>
                <a:chOff x="5112277" y="4538434"/>
                <a:chExt cx="72904" cy="83146"/>
              </a:xfrm>
              <a:solidFill>
                <a:srgbClr val="D4D9EC"/>
              </a:solidFill>
            </p:grpSpPr>
            <p:sp>
              <p:nvSpPr>
                <p:cNvPr id="1048677" name="Freeform: Shape 126" descr="9290def1-c935-4a1c-aa08-b9d98efa4eca"/>
                <p:cNvSpPr/>
                <p:nvPr/>
              </p:nvSpPr>
              <p:spPr>
                <a:xfrm>
                  <a:off x="5137004" y="4538434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78" name="Freeform: Shape 127" descr="8f7a912d-6a45-485c-ada4-e87bcdc65181"/>
                <p:cNvSpPr/>
                <p:nvPr/>
              </p:nvSpPr>
              <p:spPr>
                <a:xfrm>
                  <a:off x="5112277" y="4552083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45" name="Group 128" descr="4fc0cb03-4818-4ce8-9ab3-a36fc601deef"/>
              <p:cNvGrpSpPr/>
              <p:nvPr/>
            </p:nvGrpSpPr>
            <p:grpSpPr>
              <a:xfrm>
                <a:off x="5308417" y="4423309"/>
                <a:ext cx="72904" cy="83146"/>
                <a:chOff x="5308417" y="4423309"/>
                <a:chExt cx="72904" cy="83146"/>
              </a:xfrm>
              <a:solidFill>
                <a:srgbClr val="D4D9EC"/>
              </a:solidFill>
            </p:grpSpPr>
            <p:sp>
              <p:nvSpPr>
                <p:cNvPr id="1048679" name="Freeform: Shape 129" descr="1708322e-6a33-4d98-b111-62d589b03733"/>
                <p:cNvSpPr/>
                <p:nvPr/>
              </p:nvSpPr>
              <p:spPr>
                <a:xfrm>
                  <a:off x="5333144" y="4423309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80" name="Freeform: Shape 130" descr="36abcc59-c9bf-49db-963b-96a5ef6fe9bc"/>
                <p:cNvSpPr/>
                <p:nvPr/>
              </p:nvSpPr>
              <p:spPr>
                <a:xfrm>
                  <a:off x="5308417" y="4436957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81" name="Freeform: Shape 131" descr="14ec1b95-79bf-49c3-b6c6-fe10cf2a5151"/>
              <p:cNvSpPr/>
              <p:nvPr/>
            </p:nvSpPr>
            <p:spPr>
              <a:xfrm>
                <a:off x="5213754" y="4484296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0 w 74618"/>
                  <a:gd name="connsiteY3" fmla="*/ 58402 h 86117"/>
                  <a:gd name="connsiteX4" fmla="*/ 0 w 74618"/>
                  <a:gd name="connsiteY4" fmla="*/ 58402 h 86117"/>
                  <a:gd name="connsiteX5" fmla="*/ 0 w 74618"/>
                  <a:gd name="connsiteY5" fmla="*/ 58402 h 86117"/>
                  <a:gd name="connsiteX6" fmla="*/ 31979 w 74618"/>
                  <a:gd name="connsiteY6" fmla="*/ 5103 h 86117"/>
                  <a:gd name="connsiteX7" fmla="*/ 61827 w 74618"/>
                  <a:gd name="connsiteY7" fmla="*/ 2972 h 86117"/>
                  <a:gd name="connsiteX8" fmla="*/ 74618 w 74618"/>
                  <a:gd name="connsiteY8" fmla="*/ 28555 h 86117"/>
                  <a:gd name="connsiteX9" fmla="*/ 42639 w 74618"/>
                  <a:gd name="connsiteY9" fmla="*/ 81854 h 86117"/>
                  <a:gd name="connsiteX10" fmla="*/ 25583 w 74618"/>
                  <a:gd name="connsiteY10" fmla="*/ 86118 h 86117"/>
                  <a:gd name="connsiteX11" fmla="*/ 49035 w 74618"/>
                  <a:gd name="connsiteY11" fmla="*/ 20027 h 86117"/>
                  <a:gd name="connsiteX12" fmla="*/ 42639 w 74618"/>
                  <a:gd name="connsiteY12" fmla="*/ 22159 h 86117"/>
                  <a:gd name="connsiteX13" fmla="*/ 21320 w 74618"/>
                  <a:gd name="connsiteY13" fmla="*/ 58402 h 86117"/>
                  <a:gd name="connsiteX14" fmla="*/ 21320 w 74618"/>
                  <a:gd name="connsiteY14" fmla="*/ 58402 h 86117"/>
                  <a:gd name="connsiteX15" fmla="*/ 23451 w 74618"/>
                  <a:gd name="connsiteY15" fmla="*/ 66930 h 86117"/>
                  <a:gd name="connsiteX16" fmla="*/ 31979 w 74618"/>
                  <a:gd name="connsiteY16" fmla="*/ 64798 h 86117"/>
                  <a:gd name="connsiteX17" fmla="*/ 53299 w 74618"/>
                  <a:gd name="connsiteY17" fmla="*/ 28555 h 86117"/>
                  <a:gd name="connsiteX18" fmla="*/ 49035 w 74618"/>
                  <a:gd name="connsiteY18" fmla="*/ 20027 h 86117"/>
                  <a:gd name="connsiteX19" fmla="*/ 49035 w 74618"/>
                  <a:gd name="connsiteY19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lnTo>
                      <a:pt x="0" y="58402"/>
                    </a:lnTo>
                    <a:lnTo>
                      <a:pt x="0" y="58402"/>
                    </a:lnTo>
                    <a:lnTo>
                      <a:pt x="0" y="58402"/>
                    </a:lnTo>
                    <a:cubicBezTo>
                      <a:pt x="0" y="39215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lnTo>
                      <a:pt x="21320" y="58402"/>
                    </a:ln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46" name="Group 132" descr="5814b79e-e076-4750-b243-5c554f1630ef"/>
              <p:cNvGrpSpPr/>
              <p:nvPr/>
            </p:nvGrpSpPr>
            <p:grpSpPr>
              <a:xfrm>
                <a:off x="11998487" y="4777213"/>
                <a:ext cx="72904" cy="83146"/>
                <a:chOff x="11998487" y="4777213"/>
                <a:chExt cx="72904" cy="83146"/>
              </a:xfrm>
              <a:solidFill>
                <a:srgbClr val="D4D9EC"/>
              </a:solidFill>
            </p:grpSpPr>
            <p:sp>
              <p:nvSpPr>
                <p:cNvPr id="1048682" name="Freeform: Shape 133" descr="8d2e7522-6b4b-4f0c-a9d8-f95d374e6bf6"/>
                <p:cNvSpPr/>
                <p:nvPr/>
              </p:nvSpPr>
              <p:spPr>
                <a:xfrm>
                  <a:off x="12023214" y="477721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3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3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83" name="Freeform: Shape 134" descr="f1290145-9771-43d9-985e-9cc069e2fcd2"/>
                <p:cNvSpPr/>
                <p:nvPr/>
              </p:nvSpPr>
              <p:spPr>
                <a:xfrm>
                  <a:off x="11998487" y="4792994"/>
                  <a:ext cx="72904" cy="52442"/>
                </a:xfrm>
                <a:custGeom>
                  <a:avLst/>
                  <a:gdLst>
                    <a:gd name="connsiteX0" fmla="*/ 9803 w 72904"/>
                    <a:gd name="connsiteY0" fmla="*/ 52442 h 52442"/>
                    <a:gd name="connsiteX1" fmla="*/ 1275 w 72904"/>
                    <a:gd name="connsiteY1" fmla="*/ 46046 h 52442"/>
                    <a:gd name="connsiteX2" fmla="*/ 5539 w 72904"/>
                    <a:gd name="connsiteY2" fmla="*/ 31122 h 52442"/>
                    <a:gd name="connsiteX3" fmla="*/ 56706 w 72904"/>
                    <a:gd name="connsiteY3" fmla="*/ 1275 h 52442"/>
                    <a:gd name="connsiteX4" fmla="*/ 71629 w 72904"/>
                    <a:gd name="connsiteY4" fmla="*/ 5539 h 52442"/>
                    <a:gd name="connsiteX5" fmla="*/ 67366 w 72904"/>
                    <a:gd name="connsiteY5" fmla="*/ 20463 h 52442"/>
                    <a:gd name="connsiteX6" fmla="*/ 16198 w 72904"/>
                    <a:gd name="connsiteY6" fmla="*/ 50310 h 52442"/>
                    <a:gd name="connsiteX7" fmla="*/ 9803 w 72904"/>
                    <a:gd name="connsiteY7" fmla="*/ 52442 h 5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8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84" name="Freeform: Shape 135" descr="5399359e-874f-49ba-895f-3dcddcacedf8"/>
              <p:cNvSpPr/>
              <p:nvPr/>
            </p:nvSpPr>
            <p:spPr>
              <a:xfrm>
                <a:off x="12099963" y="4723075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6" y="86118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2159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47" name="Group 136" descr="457a0b38-e4dc-4a42-994a-9fecdd77594f"/>
              <p:cNvGrpSpPr/>
              <p:nvPr/>
            </p:nvGrpSpPr>
            <p:grpSpPr>
              <a:xfrm>
                <a:off x="6261400" y="6241865"/>
                <a:ext cx="72904" cy="83146"/>
                <a:chOff x="6261400" y="6241865"/>
                <a:chExt cx="72904" cy="83146"/>
              </a:xfrm>
              <a:solidFill>
                <a:srgbClr val="D4D9EC"/>
              </a:solidFill>
            </p:grpSpPr>
            <p:sp>
              <p:nvSpPr>
                <p:cNvPr id="1048685" name="Freeform: Shape 137" descr="0e1ea177-03c6-4aa7-93c2-190c7d1d9eb4"/>
                <p:cNvSpPr/>
                <p:nvPr/>
              </p:nvSpPr>
              <p:spPr>
                <a:xfrm>
                  <a:off x="6286127" y="624186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86" name="Freeform: Shape 138" descr="771f43d4-b5b5-4d1a-81f3-60287344cd70"/>
                <p:cNvSpPr/>
                <p:nvPr/>
              </p:nvSpPr>
              <p:spPr>
                <a:xfrm>
                  <a:off x="6261400" y="625764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87" name="Freeform: Shape 139" descr="042c999a-8bb4-4434-ae55-08616a28cbcf"/>
              <p:cNvSpPr/>
              <p:nvPr/>
            </p:nvSpPr>
            <p:spPr>
              <a:xfrm>
                <a:off x="6362877" y="6189858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48" name="Group 140" descr="a38deed3-fad7-4c35-b347-6337324acfd0"/>
              <p:cNvGrpSpPr/>
              <p:nvPr/>
            </p:nvGrpSpPr>
            <p:grpSpPr>
              <a:xfrm>
                <a:off x="8792029" y="2069632"/>
                <a:ext cx="72904" cy="83146"/>
                <a:chOff x="8792029" y="2069632"/>
                <a:chExt cx="72904" cy="83146"/>
              </a:xfrm>
              <a:solidFill>
                <a:srgbClr val="D4D9EC"/>
              </a:solidFill>
            </p:grpSpPr>
            <p:sp>
              <p:nvSpPr>
                <p:cNvPr id="1048688" name="Freeform: Shape 141" descr="6503f91d-6ff1-4bb7-80be-4b70bfeda581"/>
                <p:cNvSpPr/>
                <p:nvPr/>
              </p:nvSpPr>
              <p:spPr>
                <a:xfrm>
                  <a:off x="8816756" y="206963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89" name="Freeform: Shape 142" descr="c7926ef5-c6cc-408d-9394-82468bc5522f"/>
                <p:cNvSpPr/>
                <p:nvPr/>
              </p:nvSpPr>
              <p:spPr>
                <a:xfrm>
                  <a:off x="8792029" y="2083281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90" name="Freeform: Shape 143" descr="20b0d410-ed12-4a75-a5a8-fb4dde948437"/>
              <p:cNvSpPr/>
              <p:nvPr/>
            </p:nvSpPr>
            <p:spPr>
              <a:xfrm>
                <a:off x="8893506" y="2015494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7743"/>
                      <a:pt x="61827" y="73326"/>
                      <a:pt x="42639" y="81854"/>
                    </a:cubicBezTo>
                    <a:cubicBezTo>
                      <a:pt x="38375" y="83986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49" name="Group 144" descr="597b5342-1ce1-420e-9c82-be62f11a0d47"/>
              <p:cNvGrpSpPr/>
              <p:nvPr/>
            </p:nvGrpSpPr>
            <p:grpSpPr>
              <a:xfrm>
                <a:off x="11915341" y="3451138"/>
                <a:ext cx="72904" cy="83146"/>
                <a:chOff x="11915341" y="3451138"/>
                <a:chExt cx="72904" cy="83146"/>
              </a:xfrm>
              <a:solidFill>
                <a:srgbClr val="D4D9EC"/>
              </a:solidFill>
            </p:grpSpPr>
            <p:sp>
              <p:nvSpPr>
                <p:cNvPr id="1048691" name="Freeform: Shape 145" descr="425f63f5-82e3-4a1a-a3cd-939e40b81783"/>
                <p:cNvSpPr/>
                <p:nvPr/>
              </p:nvSpPr>
              <p:spPr>
                <a:xfrm>
                  <a:off x="11942199" y="345113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92" name="Freeform: Shape 146" descr="63057682-9823-4487-b374-43b56d9ee80d"/>
                <p:cNvSpPr/>
                <p:nvPr/>
              </p:nvSpPr>
              <p:spPr>
                <a:xfrm>
                  <a:off x="11915341" y="346691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693" name="Freeform: Shape 147" descr="cc68caa9-939d-483f-a0b4-ce991b1c8bde"/>
              <p:cNvSpPr/>
              <p:nvPr/>
            </p:nvSpPr>
            <p:spPr>
              <a:xfrm>
                <a:off x="12018949" y="3397000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6903 w 74618"/>
                  <a:gd name="connsiteY8" fmla="*/ 20027 h 86117"/>
                  <a:gd name="connsiteX9" fmla="*/ 40507 w 74618"/>
                  <a:gd name="connsiteY9" fmla="*/ 22159 h 86117"/>
                  <a:gd name="connsiteX10" fmla="*/ 19187 w 74618"/>
                  <a:gd name="connsiteY10" fmla="*/ 58403 h 86117"/>
                  <a:gd name="connsiteX11" fmla="*/ 21320 w 74618"/>
                  <a:gd name="connsiteY11" fmla="*/ 66930 h 86117"/>
                  <a:gd name="connsiteX12" fmla="*/ 29847 w 74618"/>
                  <a:gd name="connsiteY12" fmla="*/ 64798 h 86117"/>
                  <a:gd name="connsiteX13" fmla="*/ 51167 w 74618"/>
                  <a:gd name="connsiteY13" fmla="*/ 28555 h 86117"/>
                  <a:gd name="connsiteX14" fmla="*/ 46903 w 74618"/>
                  <a:gd name="connsiteY14" fmla="*/ 20027 h 86117"/>
                  <a:gd name="connsiteX15" fmla="*/ 46903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5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7743"/>
                      <a:pt x="61827" y="73326"/>
                      <a:pt x="42639" y="81854"/>
                    </a:cubicBezTo>
                    <a:cubicBezTo>
                      <a:pt x="36243" y="86118"/>
                      <a:pt x="29847" y="86118"/>
                      <a:pt x="25584" y="86118"/>
                    </a:cubicBezTo>
                    <a:close/>
                    <a:moveTo>
                      <a:pt x="46903" y="20027"/>
                    </a:moveTo>
                    <a:cubicBezTo>
                      <a:pt x="44771" y="20027"/>
                      <a:pt x="42639" y="20027"/>
                      <a:pt x="40507" y="22159"/>
                    </a:cubicBezTo>
                    <a:cubicBezTo>
                      <a:pt x="29847" y="28555"/>
                      <a:pt x="19187" y="45611"/>
                      <a:pt x="19187" y="58403"/>
                    </a:cubicBezTo>
                    <a:cubicBezTo>
                      <a:pt x="19187" y="62666"/>
                      <a:pt x="21320" y="64798"/>
                      <a:pt x="21320" y="66930"/>
                    </a:cubicBezTo>
                    <a:cubicBezTo>
                      <a:pt x="23452" y="66930"/>
                      <a:pt x="25584" y="66930"/>
                      <a:pt x="29847" y="64798"/>
                    </a:cubicBezTo>
                    <a:cubicBezTo>
                      <a:pt x="40507" y="58403"/>
                      <a:pt x="51167" y="41347"/>
                      <a:pt x="51167" y="28555"/>
                    </a:cubicBezTo>
                    <a:cubicBezTo>
                      <a:pt x="51167" y="24291"/>
                      <a:pt x="51167" y="20027"/>
                      <a:pt x="46903" y="20027"/>
                    </a:cubicBezTo>
                    <a:cubicBezTo>
                      <a:pt x="49035" y="20027"/>
                      <a:pt x="49035" y="20027"/>
                      <a:pt x="46903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694" name="Freeform: Shape 148" descr="81ea04a2-9444-4d91-9772-61d73b8a960c"/>
              <p:cNvSpPr/>
              <p:nvPr/>
            </p:nvSpPr>
            <p:spPr>
              <a:xfrm>
                <a:off x="7789154" y="6778278"/>
                <a:ext cx="74618" cy="86117"/>
              </a:xfrm>
              <a:custGeom>
                <a:avLst/>
                <a:gdLst>
                  <a:gd name="connsiteX0" fmla="*/ 25583 w 74618"/>
                  <a:gd name="connsiteY0" fmla="*/ 86117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1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7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7"/>
                    </a:moveTo>
                    <a:cubicBezTo>
                      <a:pt x="21320" y="86117"/>
                      <a:pt x="17055" y="86117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1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6117"/>
                      <a:pt x="31979" y="86117"/>
                      <a:pt x="25583" y="86117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0"/>
                      <a:pt x="21320" y="58402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4291"/>
                      <a:pt x="51167" y="22159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</p:grpSp>
        <p:grpSp>
          <p:nvGrpSpPr>
            <p:cNvPr id="50" name="Group 149" descr="54fb1eeb-bc12-48d4-8100-857ce1a8ec73"/>
            <p:cNvGrpSpPr/>
            <p:nvPr/>
          </p:nvGrpSpPr>
          <p:grpSpPr>
            <a:xfrm>
              <a:off x="7160228" y="4313222"/>
              <a:ext cx="1236532" cy="1907856"/>
              <a:chOff x="7160228" y="4313222"/>
              <a:chExt cx="1236532" cy="1907856"/>
            </a:xfrm>
          </p:grpSpPr>
          <p:sp>
            <p:nvSpPr>
              <p:cNvPr id="1048695" name="Freeform: Shape 150" descr="7804b137-0a5f-4104-8031-d9ad8ccd58e0"/>
              <p:cNvSpPr/>
              <p:nvPr/>
            </p:nvSpPr>
            <p:spPr>
              <a:xfrm>
                <a:off x="7160761" y="5348044"/>
                <a:ext cx="1233335" cy="711006"/>
              </a:xfrm>
              <a:custGeom>
                <a:avLst/>
                <a:gdLst>
                  <a:gd name="connsiteX0" fmla="*/ 715803 w 1233335"/>
                  <a:gd name="connsiteY0" fmla="*/ 23984 h 711006"/>
                  <a:gd name="connsiteX1" fmla="*/ 517532 w 1233335"/>
                  <a:gd name="connsiteY1" fmla="*/ 23984 h 711006"/>
                  <a:gd name="connsiteX2" fmla="*/ 39974 w 1233335"/>
                  <a:gd name="connsiteY2" fmla="*/ 299006 h 711006"/>
                  <a:gd name="connsiteX3" fmla="*/ 39974 w 1233335"/>
                  <a:gd name="connsiteY3" fmla="*/ 412000 h 711006"/>
                  <a:gd name="connsiteX4" fmla="*/ 517532 w 1233335"/>
                  <a:gd name="connsiteY4" fmla="*/ 687022 h 711006"/>
                  <a:gd name="connsiteX5" fmla="*/ 715803 w 1233335"/>
                  <a:gd name="connsiteY5" fmla="*/ 687022 h 711006"/>
                  <a:gd name="connsiteX6" fmla="*/ 1193361 w 1233335"/>
                  <a:gd name="connsiteY6" fmla="*/ 412000 h 711006"/>
                  <a:gd name="connsiteX7" fmla="*/ 1193361 w 1233335"/>
                  <a:gd name="connsiteY7" fmla="*/ 299006 h 711006"/>
                  <a:gd name="connsiteX8" fmla="*/ 715803 w 1233335"/>
                  <a:gd name="connsiteY8" fmla="*/ 23984 h 71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335" h="711006">
                    <a:moveTo>
                      <a:pt x="715803" y="23984"/>
                    </a:moveTo>
                    <a:cubicBezTo>
                      <a:pt x="662504" y="-7995"/>
                      <a:pt x="572963" y="-7995"/>
                      <a:pt x="517532" y="23984"/>
                    </a:cubicBezTo>
                    <a:lnTo>
                      <a:pt x="39974" y="299006"/>
                    </a:lnTo>
                    <a:cubicBezTo>
                      <a:pt x="-13325" y="330986"/>
                      <a:pt x="-13325" y="382153"/>
                      <a:pt x="39974" y="412000"/>
                    </a:cubicBezTo>
                    <a:lnTo>
                      <a:pt x="517532" y="687022"/>
                    </a:lnTo>
                    <a:cubicBezTo>
                      <a:pt x="570830" y="719001"/>
                      <a:pt x="660373" y="719001"/>
                      <a:pt x="715803" y="687022"/>
                    </a:cubicBezTo>
                    <a:lnTo>
                      <a:pt x="1193361" y="412000"/>
                    </a:lnTo>
                    <a:cubicBezTo>
                      <a:pt x="1246660" y="380021"/>
                      <a:pt x="1246660" y="328854"/>
                      <a:pt x="1193361" y="299006"/>
                    </a:cubicBezTo>
                    <a:lnTo>
                      <a:pt x="715803" y="23984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51" name="Group 151" descr="34089a98-8b4e-4851-8c6a-0d37ceea0a60"/>
              <p:cNvGrpSpPr/>
              <p:nvPr/>
            </p:nvGrpSpPr>
            <p:grpSpPr>
              <a:xfrm>
                <a:off x="7271089" y="5135381"/>
                <a:ext cx="501009" cy="865573"/>
                <a:chOff x="7271089" y="5135381"/>
                <a:chExt cx="501009" cy="865573"/>
              </a:xfrm>
            </p:grpSpPr>
            <p:sp>
              <p:nvSpPr>
                <p:cNvPr id="1048696" name="Freeform: Shape 152" descr="59052345-5c8c-41f8-957f-f90cd3381daf"/>
                <p:cNvSpPr/>
                <p:nvPr/>
              </p:nvSpPr>
              <p:spPr>
                <a:xfrm>
                  <a:off x="7271089" y="5135381"/>
                  <a:ext cx="501009" cy="865573"/>
                </a:xfrm>
                <a:custGeom>
                  <a:avLst/>
                  <a:gdLst>
                    <a:gd name="connsiteX0" fmla="*/ 0 w 501009"/>
                    <a:gd name="connsiteY0" fmla="*/ 0 h 865573"/>
                    <a:gd name="connsiteX1" fmla="*/ 0 w 501009"/>
                    <a:gd name="connsiteY1" fmla="*/ 575627 h 865573"/>
                    <a:gd name="connsiteX2" fmla="*/ 501009 w 501009"/>
                    <a:gd name="connsiteY2" fmla="*/ 865573 h 865573"/>
                    <a:gd name="connsiteX3" fmla="*/ 501009 w 501009"/>
                    <a:gd name="connsiteY3" fmla="*/ 287814 h 86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65573">
                      <a:moveTo>
                        <a:pt x="0" y="0"/>
                      </a:moveTo>
                      <a:lnTo>
                        <a:pt x="0" y="575627"/>
                      </a:lnTo>
                      <a:lnTo>
                        <a:pt x="501009" y="86557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97" name="Freeform: Shape 153" descr="2b19f1a5-c1f3-430d-873a-edb80c5c53fc"/>
                <p:cNvSpPr/>
                <p:nvPr/>
              </p:nvSpPr>
              <p:spPr>
                <a:xfrm>
                  <a:off x="7271089" y="5143909"/>
                  <a:ext cx="501009" cy="857045"/>
                </a:xfrm>
                <a:custGeom>
                  <a:avLst/>
                  <a:gdLst>
                    <a:gd name="connsiteX0" fmla="*/ 0 w 501009"/>
                    <a:gd name="connsiteY0" fmla="*/ 0 h 857045"/>
                    <a:gd name="connsiteX1" fmla="*/ 0 w 501009"/>
                    <a:gd name="connsiteY1" fmla="*/ 567099 h 857045"/>
                    <a:gd name="connsiteX2" fmla="*/ 501009 w 501009"/>
                    <a:gd name="connsiteY2" fmla="*/ 857045 h 857045"/>
                    <a:gd name="connsiteX3" fmla="*/ 501009 w 501009"/>
                    <a:gd name="connsiteY3" fmla="*/ 289945 h 8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57045">
                      <a:moveTo>
                        <a:pt x="0" y="0"/>
                      </a:moveTo>
                      <a:lnTo>
                        <a:pt x="0" y="567099"/>
                      </a:lnTo>
                      <a:lnTo>
                        <a:pt x="501009" y="857045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98" name="Freeform: Shape 154" descr="b25487cb-a5ce-4b35-996b-8004832bbd44"/>
                <p:cNvSpPr/>
                <p:nvPr/>
              </p:nvSpPr>
              <p:spPr>
                <a:xfrm>
                  <a:off x="7271089" y="5154569"/>
                  <a:ext cx="501009" cy="846385"/>
                </a:xfrm>
                <a:custGeom>
                  <a:avLst/>
                  <a:gdLst>
                    <a:gd name="connsiteX0" fmla="*/ 0 w 501009"/>
                    <a:gd name="connsiteY0" fmla="*/ 0 h 846385"/>
                    <a:gd name="connsiteX1" fmla="*/ 0 w 501009"/>
                    <a:gd name="connsiteY1" fmla="*/ 556440 h 846385"/>
                    <a:gd name="connsiteX2" fmla="*/ 501009 w 501009"/>
                    <a:gd name="connsiteY2" fmla="*/ 846385 h 846385"/>
                    <a:gd name="connsiteX3" fmla="*/ 501009 w 501009"/>
                    <a:gd name="connsiteY3" fmla="*/ 289945 h 8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46385">
                      <a:moveTo>
                        <a:pt x="0" y="0"/>
                      </a:moveTo>
                      <a:lnTo>
                        <a:pt x="0" y="556440"/>
                      </a:lnTo>
                      <a:lnTo>
                        <a:pt x="501009" y="846385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699" name="Freeform: Shape 155" descr="cd488530-3f1a-43a2-998a-6d9824abbfca"/>
                <p:cNvSpPr/>
                <p:nvPr/>
              </p:nvSpPr>
              <p:spPr>
                <a:xfrm>
                  <a:off x="7271089" y="5165229"/>
                  <a:ext cx="501009" cy="835725"/>
                </a:xfrm>
                <a:custGeom>
                  <a:avLst/>
                  <a:gdLst>
                    <a:gd name="connsiteX0" fmla="*/ 0 w 501009"/>
                    <a:gd name="connsiteY0" fmla="*/ 0 h 835725"/>
                    <a:gd name="connsiteX1" fmla="*/ 0 w 501009"/>
                    <a:gd name="connsiteY1" fmla="*/ 545780 h 835725"/>
                    <a:gd name="connsiteX2" fmla="*/ 501009 w 501009"/>
                    <a:gd name="connsiteY2" fmla="*/ 835726 h 835725"/>
                    <a:gd name="connsiteX3" fmla="*/ 501009 w 501009"/>
                    <a:gd name="connsiteY3" fmla="*/ 287814 h 83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35725">
                      <a:moveTo>
                        <a:pt x="0" y="0"/>
                      </a:moveTo>
                      <a:lnTo>
                        <a:pt x="0" y="545780"/>
                      </a:lnTo>
                      <a:lnTo>
                        <a:pt x="501009" y="835726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0" name="Freeform: Shape 156" descr="52d291cf-3ca5-43ee-8f44-13b91474aa3d"/>
                <p:cNvSpPr/>
                <p:nvPr/>
              </p:nvSpPr>
              <p:spPr>
                <a:xfrm>
                  <a:off x="7271089" y="5173756"/>
                  <a:ext cx="501009" cy="827197"/>
                </a:xfrm>
                <a:custGeom>
                  <a:avLst/>
                  <a:gdLst>
                    <a:gd name="connsiteX0" fmla="*/ 0 w 501009"/>
                    <a:gd name="connsiteY0" fmla="*/ 0 h 827197"/>
                    <a:gd name="connsiteX1" fmla="*/ 0 w 501009"/>
                    <a:gd name="connsiteY1" fmla="*/ 537252 h 827197"/>
                    <a:gd name="connsiteX2" fmla="*/ 501009 w 501009"/>
                    <a:gd name="connsiteY2" fmla="*/ 827198 h 827197"/>
                    <a:gd name="connsiteX3" fmla="*/ 501009 w 501009"/>
                    <a:gd name="connsiteY3" fmla="*/ 289946 h 82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27196">
                      <a:moveTo>
                        <a:pt x="0" y="0"/>
                      </a:moveTo>
                      <a:lnTo>
                        <a:pt x="0" y="537252"/>
                      </a:lnTo>
                      <a:lnTo>
                        <a:pt x="501009" y="827198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1" name="Freeform: Shape 157" descr="f0e2e049-c6b9-4ed6-bcca-16b04609ac37"/>
                <p:cNvSpPr/>
                <p:nvPr/>
              </p:nvSpPr>
              <p:spPr>
                <a:xfrm>
                  <a:off x="7271089" y="5184416"/>
                  <a:ext cx="501009" cy="816538"/>
                </a:xfrm>
                <a:custGeom>
                  <a:avLst/>
                  <a:gdLst>
                    <a:gd name="connsiteX0" fmla="*/ 0 w 501009"/>
                    <a:gd name="connsiteY0" fmla="*/ 0 h 816538"/>
                    <a:gd name="connsiteX1" fmla="*/ 0 w 501009"/>
                    <a:gd name="connsiteY1" fmla="*/ 526592 h 816538"/>
                    <a:gd name="connsiteX2" fmla="*/ 501009 w 501009"/>
                    <a:gd name="connsiteY2" fmla="*/ 816538 h 816538"/>
                    <a:gd name="connsiteX3" fmla="*/ 501009 w 501009"/>
                    <a:gd name="connsiteY3" fmla="*/ 289946 h 81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16538">
                      <a:moveTo>
                        <a:pt x="0" y="0"/>
                      </a:moveTo>
                      <a:lnTo>
                        <a:pt x="0" y="526592"/>
                      </a:lnTo>
                      <a:lnTo>
                        <a:pt x="501009" y="816538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2" name="Freeform: Shape 158" descr="374fa38a-bb35-470a-93d7-fe541ff6c875"/>
                <p:cNvSpPr/>
                <p:nvPr/>
              </p:nvSpPr>
              <p:spPr>
                <a:xfrm>
                  <a:off x="7271089" y="5195076"/>
                  <a:ext cx="501009" cy="805878"/>
                </a:xfrm>
                <a:custGeom>
                  <a:avLst/>
                  <a:gdLst>
                    <a:gd name="connsiteX0" fmla="*/ 0 w 501009"/>
                    <a:gd name="connsiteY0" fmla="*/ 0 h 805878"/>
                    <a:gd name="connsiteX1" fmla="*/ 0 w 501009"/>
                    <a:gd name="connsiteY1" fmla="*/ 515933 h 805878"/>
                    <a:gd name="connsiteX2" fmla="*/ 501009 w 501009"/>
                    <a:gd name="connsiteY2" fmla="*/ 805878 h 805878"/>
                    <a:gd name="connsiteX3" fmla="*/ 501009 w 501009"/>
                    <a:gd name="connsiteY3" fmla="*/ 287814 h 805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05878">
                      <a:moveTo>
                        <a:pt x="0" y="0"/>
                      </a:moveTo>
                      <a:lnTo>
                        <a:pt x="0" y="515933"/>
                      </a:lnTo>
                      <a:lnTo>
                        <a:pt x="501009" y="80587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3" name="Freeform: Shape 159" descr="eb371abb-5082-405a-92b9-3cea751ddc45"/>
                <p:cNvSpPr/>
                <p:nvPr/>
              </p:nvSpPr>
              <p:spPr>
                <a:xfrm>
                  <a:off x="7271089" y="5205736"/>
                  <a:ext cx="501009" cy="795218"/>
                </a:xfrm>
                <a:custGeom>
                  <a:avLst/>
                  <a:gdLst>
                    <a:gd name="connsiteX0" fmla="*/ 0 w 501009"/>
                    <a:gd name="connsiteY0" fmla="*/ 0 h 795218"/>
                    <a:gd name="connsiteX1" fmla="*/ 0 w 501009"/>
                    <a:gd name="connsiteY1" fmla="*/ 505273 h 795218"/>
                    <a:gd name="connsiteX2" fmla="*/ 501009 w 501009"/>
                    <a:gd name="connsiteY2" fmla="*/ 795219 h 795218"/>
                    <a:gd name="connsiteX3" fmla="*/ 501009 w 501009"/>
                    <a:gd name="connsiteY3" fmla="*/ 287814 h 795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95218">
                      <a:moveTo>
                        <a:pt x="0" y="0"/>
                      </a:moveTo>
                      <a:lnTo>
                        <a:pt x="0" y="505273"/>
                      </a:lnTo>
                      <a:lnTo>
                        <a:pt x="501009" y="795219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4" name="Freeform: Shape 160" descr="15ca2fc7-bd19-4bd2-ad88-2f7516b73377"/>
                <p:cNvSpPr/>
                <p:nvPr/>
              </p:nvSpPr>
              <p:spPr>
                <a:xfrm>
                  <a:off x="7271089" y="5214263"/>
                  <a:ext cx="501009" cy="786690"/>
                </a:xfrm>
                <a:custGeom>
                  <a:avLst/>
                  <a:gdLst>
                    <a:gd name="connsiteX0" fmla="*/ 0 w 501009"/>
                    <a:gd name="connsiteY0" fmla="*/ 0 h 786690"/>
                    <a:gd name="connsiteX1" fmla="*/ 0 w 501009"/>
                    <a:gd name="connsiteY1" fmla="*/ 496745 h 786690"/>
                    <a:gd name="connsiteX2" fmla="*/ 501009 w 501009"/>
                    <a:gd name="connsiteY2" fmla="*/ 786691 h 786690"/>
                    <a:gd name="connsiteX3" fmla="*/ 501009 w 501009"/>
                    <a:gd name="connsiteY3" fmla="*/ 289946 h 7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86690">
                      <a:moveTo>
                        <a:pt x="0" y="0"/>
                      </a:moveTo>
                      <a:lnTo>
                        <a:pt x="0" y="496745"/>
                      </a:lnTo>
                      <a:lnTo>
                        <a:pt x="501009" y="78669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5" name="Freeform: Shape 161" descr="526c9e57-e1f9-4e0e-8e2a-2d3a8d25bd16"/>
                <p:cNvSpPr/>
                <p:nvPr/>
              </p:nvSpPr>
              <p:spPr>
                <a:xfrm>
                  <a:off x="7271089" y="5224923"/>
                  <a:ext cx="501009" cy="776031"/>
                </a:xfrm>
                <a:custGeom>
                  <a:avLst/>
                  <a:gdLst>
                    <a:gd name="connsiteX0" fmla="*/ 0 w 501009"/>
                    <a:gd name="connsiteY0" fmla="*/ 0 h 776031"/>
                    <a:gd name="connsiteX1" fmla="*/ 0 w 501009"/>
                    <a:gd name="connsiteY1" fmla="*/ 486085 h 776031"/>
                    <a:gd name="connsiteX2" fmla="*/ 501009 w 501009"/>
                    <a:gd name="connsiteY2" fmla="*/ 776031 h 776031"/>
                    <a:gd name="connsiteX3" fmla="*/ 501009 w 501009"/>
                    <a:gd name="connsiteY3" fmla="*/ 289946 h 77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76031">
                      <a:moveTo>
                        <a:pt x="0" y="0"/>
                      </a:moveTo>
                      <a:lnTo>
                        <a:pt x="0" y="486085"/>
                      </a:lnTo>
                      <a:lnTo>
                        <a:pt x="501009" y="77603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6" name="Freeform: Shape 162" descr="a76be9ed-231b-4e49-81df-64bb19513a08"/>
                <p:cNvSpPr/>
                <p:nvPr/>
              </p:nvSpPr>
              <p:spPr>
                <a:xfrm>
                  <a:off x="7271089" y="5235583"/>
                  <a:ext cx="501009" cy="765371"/>
                </a:xfrm>
                <a:custGeom>
                  <a:avLst/>
                  <a:gdLst>
                    <a:gd name="connsiteX0" fmla="*/ 0 w 501009"/>
                    <a:gd name="connsiteY0" fmla="*/ 0 h 765371"/>
                    <a:gd name="connsiteX1" fmla="*/ 0 w 501009"/>
                    <a:gd name="connsiteY1" fmla="*/ 475426 h 765371"/>
                    <a:gd name="connsiteX2" fmla="*/ 501009 w 501009"/>
                    <a:gd name="connsiteY2" fmla="*/ 765371 h 765371"/>
                    <a:gd name="connsiteX3" fmla="*/ 501009 w 501009"/>
                    <a:gd name="connsiteY3" fmla="*/ 287814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65371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501009" y="76537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7" name="Freeform: Shape 163" descr="39ec2d08-e6a0-40a6-a218-d62b33e4f79e"/>
                <p:cNvSpPr/>
                <p:nvPr/>
              </p:nvSpPr>
              <p:spPr>
                <a:xfrm>
                  <a:off x="7271089" y="5246243"/>
                  <a:ext cx="501009" cy="754711"/>
                </a:xfrm>
                <a:custGeom>
                  <a:avLst/>
                  <a:gdLst>
                    <a:gd name="connsiteX0" fmla="*/ 0 w 501009"/>
                    <a:gd name="connsiteY0" fmla="*/ 0 h 754711"/>
                    <a:gd name="connsiteX1" fmla="*/ 0 w 501009"/>
                    <a:gd name="connsiteY1" fmla="*/ 464766 h 754711"/>
                    <a:gd name="connsiteX2" fmla="*/ 501009 w 501009"/>
                    <a:gd name="connsiteY2" fmla="*/ 754712 h 754711"/>
                    <a:gd name="connsiteX3" fmla="*/ 501009 w 501009"/>
                    <a:gd name="connsiteY3" fmla="*/ 287814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54711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501009" y="754712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8" name="Freeform: Shape 164" descr="1c430624-6c2a-47b5-9d5e-3503577d6af2"/>
                <p:cNvSpPr/>
                <p:nvPr/>
              </p:nvSpPr>
              <p:spPr>
                <a:xfrm>
                  <a:off x="7271089" y="5254771"/>
                  <a:ext cx="501009" cy="746183"/>
                </a:xfrm>
                <a:custGeom>
                  <a:avLst/>
                  <a:gdLst>
                    <a:gd name="connsiteX0" fmla="*/ 0 w 501009"/>
                    <a:gd name="connsiteY0" fmla="*/ 0 h 746183"/>
                    <a:gd name="connsiteX1" fmla="*/ 0 w 501009"/>
                    <a:gd name="connsiteY1" fmla="*/ 456238 h 746183"/>
                    <a:gd name="connsiteX2" fmla="*/ 501009 w 501009"/>
                    <a:gd name="connsiteY2" fmla="*/ 746184 h 746183"/>
                    <a:gd name="connsiteX3" fmla="*/ 501009 w 501009"/>
                    <a:gd name="connsiteY3" fmla="*/ 289945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46183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501009" y="74618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09" name="Freeform: Shape 165" descr="333baa15-8519-437a-a821-745462c6e78f"/>
                <p:cNvSpPr/>
                <p:nvPr/>
              </p:nvSpPr>
              <p:spPr>
                <a:xfrm>
                  <a:off x="7271089" y="5265430"/>
                  <a:ext cx="501009" cy="735523"/>
                </a:xfrm>
                <a:custGeom>
                  <a:avLst/>
                  <a:gdLst>
                    <a:gd name="connsiteX0" fmla="*/ 0 w 501009"/>
                    <a:gd name="connsiteY0" fmla="*/ 0 h 735523"/>
                    <a:gd name="connsiteX1" fmla="*/ 0 w 501009"/>
                    <a:gd name="connsiteY1" fmla="*/ 445578 h 735523"/>
                    <a:gd name="connsiteX2" fmla="*/ 501009 w 501009"/>
                    <a:gd name="connsiteY2" fmla="*/ 735524 h 735523"/>
                    <a:gd name="connsiteX3" fmla="*/ 501009 w 501009"/>
                    <a:gd name="connsiteY3" fmla="*/ 289945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35523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501009" y="73552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0" name="Freeform: Shape 166" descr="5ff23534-b046-4774-8516-3a11364910f4"/>
                <p:cNvSpPr/>
                <p:nvPr/>
              </p:nvSpPr>
              <p:spPr>
                <a:xfrm>
                  <a:off x="7271089" y="5276090"/>
                  <a:ext cx="501009" cy="724864"/>
                </a:xfrm>
                <a:custGeom>
                  <a:avLst/>
                  <a:gdLst>
                    <a:gd name="connsiteX0" fmla="*/ 0 w 501009"/>
                    <a:gd name="connsiteY0" fmla="*/ 0 h 724864"/>
                    <a:gd name="connsiteX1" fmla="*/ 0 w 501009"/>
                    <a:gd name="connsiteY1" fmla="*/ 434918 h 724864"/>
                    <a:gd name="connsiteX2" fmla="*/ 501009 w 501009"/>
                    <a:gd name="connsiteY2" fmla="*/ 724864 h 724864"/>
                    <a:gd name="connsiteX3" fmla="*/ 501009 w 501009"/>
                    <a:gd name="connsiteY3" fmla="*/ 287814 h 724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24864">
                      <a:moveTo>
                        <a:pt x="0" y="0"/>
                      </a:moveTo>
                      <a:lnTo>
                        <a:pt x="0" y="434918"/>
                      </a:lnTo>
                      <a:lnTo>
                        <a:pt x="501009" y="72486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1" name="Freeform: Shape 167" descr="1d666d93-11c1-48f1-9abf-c19891c5ce77"/>
                <p:cNvSpPr/>
                <p:nvPr/>
              </p:nvSpPr>
              <p:spPr>
                <a:xfrm>
                  <a:off x="7271089" y="5286750"/>
                  <a:ext cx="501009" cy="714204"/>
                </a:xfrm>
                <a:custGeom>
                  <a:avLst/>
                  <a:gdLst>
                    <a:gd name="connsiteX0" fmla="*/ 0 w 501009"/>
                    <a:gd name="connsiteY0" fmla="*/ 0 h 714204"/>
                    <a:gd name="connsiteX1" fmla="*/ 0 w 501009"/>
                    <a:gd name="connsiteY1" fmla="*/ 424259 h 714204"/>
                    <a:gd name="connsiteX2" fmla="*/ 501009 w 501009"/>
                    <a:gd name="connsiteY2" fmla="*/ 714204 h 714204"/>
                    <a:gd name="connsiteX3" fmla="*/ 501009 w 501009"/>
                    <a:gd name="connsiteY3" fmla="*/ 287814 h 7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14204">
                      <a:moveTo>
                        <a:pt x="0" y="0"/>
                      </a:moveTo>
                      <a:lnTo>
                        <a:pt x="0" y="424259"/>
                      </a:lnTo>
                      <a:lnTo>
                        <a:pt x="501009" y="71420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2" name="Freeform: Shape 168" descr="cbd6f934-47a5-47f1-b9bd-574dac6e5623"/>
                <p:cNvSpPr/>
                <p:nvPr/>
              </p:nvSpPr>
              <p:spPr>
                <a:xfrm>
                  <a:off x="7271089" y="5295278"/>
                  <a:ext cx="501009" cy="705676"/>
                </a:xfrm>
                <a:custGeom>
                  <a:avLst/>
                  <a:gdLst>
                    <a:gd name="connsiteX0" fmla="*/ 0 w 501009"/>
                    <a:gd name="connsiteY0" fmla="*/ 0 h 705676"/>
                    <a:gd name="connsiteX1" fmla="*/ 0 w 501009"/>
                    <a:gd name="connsiteY1" fmla="*/ 415731 h 705676"/>
                    <a:gd name="connsiteX2" fmla="*/ 501009 w 501009"/>
                    <a:gd name="connsiteY2" fmla="*/ 705677 h 705676"/>
                    <a:gd name="connsiteX3" fmla="*/ 501009 w 501009"/>
                    <a:gd name="connsiteY3" fmla="*/ 289946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05676">
                      <a:moveTo>
                        <a:pt x="0" y="0"/>
                      </a:moveTo>
                      <a:lnTo>
                        <a:pt x="0" y="415731"/>
                      </a:lnTo>
                      <a:lnTo>
                        <a:pt x="501009" y="70567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3" name="Freeform: Shape 169" descr="0f54fd45-073a-42a1-9a40-34fd70d0e0b3"/>
                <p:cNvSpPr/>
                <p:nvPr/>
              </p:nvSpPr>
              <p:spPr>
                <a:xfrm>
                  <a:off x="7271089" y="5305937"/>
                  <a:ext cx="501009" cy="695016"/>
                </a:xfrm>
                <a:custGeom>
                  <a:avLst/>
                  <a:gdLst>
                    <a:gd name="connsiteX0" fmla="*/ 0 w 501009"/>
                    <a:gd name="connsiteY0" fmla="*/ 0 h 695016"/>
                    <a:gd name="connsiteX1" fmla="*/ 0 w 501009"/>
                    <a:gd name="connsiteY1" fmla="*/ 405071 h 695016"/>
                    <a:gd name="connsiteX2" fmla="*/ 501009 w 501009"/>
                    <a:gd name="connsiteY2" fmla="*/ 695017 h 695016"/>
                    <a:gd name="connsiteX3" fmla="*/ 501009 w 501009"/>
                    <a:gd name="connsiteY3" fmla="*/ 289946 h 69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95016">
                      <a:moveTo>
                        <a:pt x="0" y="0"/>
                      </a:moveTo>
                      <a:lnTo>
                        <a:pt x="0" y="405071"/>
                      </a:lnTo>
                      <a:lnTo>
                        <a:pt x="501009" y="69501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4" name="Freeform: Shape 170" descr="1c731d6d-dba4-4f83-8f68-0d041cf796b2"/>
                <p:cNvSpPr/>
                <p:nvPr/>
              </p:nvSpPr>
              <p:spPr>
                <a:xfrm>
                  <a:off x="7271089" y="5316597"/>
                  <a:ext cx="501009" cy="684357"/>
                </a:xfrm>
                <a:custGeom>
                  <a:avLst/>
                  <a:gdLst>
                    <a:gd name="connsiteX0" fmla="*/ 0 w 501009"/>
                    <a:gd name="connsiteY0" fmla="*/ 0 h 684357"/>
                    <a:gd name="connsiteX1" fmla="*/ 0 w 501009"/>
                    <a:gd name="connsiteY1" fmla="*/ 394411 h 684357"/>
                    <a:gd name="connsiteX2" fmla="*/ 501009 w 501009"/>
                    <a:gd name="connsiteY2" fmla="*/ 684357 h 684357"/>
                    <a:gd name="connsiteX3" fmla="*/ 501009 w 501009"/>
                    <a:gd name="connsiteY3" fmla="*/ 287814 h 68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84357">
                      <a:moveTo>
                        <a:pt x="0" y="0"/>
                      </a:moveTo>
                      <a:lnTo>
                        <a:pt x="0" y="394411"/>
                      </a:lnTo>
                      <a:lnTo>
                        <a:pt x="501009" y="684357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5" name="Freeform: Shape 171" descr="58bf2c3b-6be3-4a28-b843-aae8ec37297b"/>
                <p:cNvSpPr/>
                <p:nvPr/>
              </p:nvSpPr>
              <p:spPr>
                <a:xfrm>
                  <a:off x="7271089" y="5325125"/>
                  <a:ext cx="501009" cy="675829"/>
                </a:xfrm>
                <a:custGeom>
                  <a:avLst/>
                  <a:gdLst>
                    <a:gd name="connsiteX0" fmla="*/ 0 w 501009"/>
                    <a:gd name="connsiteY0" fmla="*/ 0 h 675829"/>
                    <a:gd name="connsiteX1" fmla="*/ 0 w 501009"/>
                    <a:gd name="connsiteY1" fmla="*/ 385883 h 675829"/>
                    <a:gd name="connsiteX2" fmla="*/ 501009 w 501009"/>
                    <a:gd name="connsiteY2" fmla="*/ 675829 h 675829"/>
                    <a:gd name="connsiteX3" fmla="*/ 501009 w 501009"/>
                    <a:gd name="connsiteY3" fmla="*/ 289945 h 67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75829">
                      <a:moveTo>
                        <a:pt x="0" y="0"/>
                      </a:moveTo>
                      <a:lnTo>
                        <a:pt x="0" y="385883"/>
                      </a:lnTo>
                      <a:lnTo>
                        <a:pt x="501009" y="675829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6" name="Freeform: Shape 172" descr="c8ea9815-c2ed-455d-b9b9-ec0df50e3057"/>
                <p:cNvSpPr/>
                <p:nvPr/>
              </p:nvSpPr>
              <p:spPr>
                <a:xfrm>
                  <a:off x="7271089" y="5335785"/>
                  <a:ext cx="501009" cy="665169"/>
                </a:xfrm>
                <a:custGeom>
                  <a:avLst/>
                  <a:gdLst>
                    <a:gd name="connsiteX0" fmla="*/ 0 w 501009"/>
                    <a:gd name="connsiteY0" fmla="*/ 0 h 665169"/>
                    <a:gd name="connsiteX1" fmla="*/ 0 w 501009"/>
                    <a:gd name="connsiteY1" fmla="*/ 375224 h 665169"/>
                    <a:gd name="connsiteX2" fmla="*/ 501009 w 501009"/>
                    <a:gd name="connsiteY2" fmla="*/ 665169 h 665169"/>
                    <a:gd name="connsiteX3" fmla="*/ 501009 w 501009"/>
                    <a:gd name="connsiteY3" fmla="*/ 289945 h 66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65169">
                      <a:moveTo>
                        <a:pt x="0" y="0"/>
                      </a:moveTo>
                      <a:lnTo>
                        <a:pt x="0" y="375224"/>
                      </a:lnTo>
                      <a:lnTo>
                        <a:pt x="501009" y="665169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7" name="Freeform: Shape 173" descr="e76a94ba-1aa9-42e2-8e4c-2b0e17fa0c3d"/>
                <p:cNvSpPr/>
                <p:nvPr/>
              </p:nvSpPr>
              <p:spPr>
                <a:xfrm>
                  <a:off x="7271089" y="5346445"/>
                  <a:ext cx="501009" cy="654509"/>
                </a:xfrm>
                <a:custGeom>
                  <a:avLst/>
                  <a:gdLst>
                    <a:gd name="connsiteX0" fmla="*/ 0 w 501009"/>
                    <a:gd name="connsiteY0" fmla="*/ 0 h 654509"/>
                    <a:gd name="connsiteX1" fmla="*/ 0 w 501009"/>
                    <a:gd name="connsiteY1" fmla="*/ 364564 h 654509"/>
                    <a:gd name="connsiteX2" fmla="*/ 501009 w 501009"/>
                    <a:gd name="connsiteY2" fmla="*/ 654510 h 654509"/>
                    <a:gd name="connsiteX3" fmla="*/ 501009 w 501009"/>
                    <a:gd name="connsiteY3" fmla="*/ 287814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54509">
                      <a:moveTo>
                        <a:pt x="0" y="0"/>
                      </a:moveTo>
                      <a:lnTo>
                        <a:pt x="0" y="364564"/>
                      </a:lnTo>
                      <a:lnTo>
                        <a:pt x="501009" y="65451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8" name="Freeform: Shape 174" descr="8d3efe1f-5141-4577-a81c-bd55d41db86c"/>
                <p:cNvSpPr/>
                <p:nvPr/>
              </p:nvSpPr>
              <p:spPr>
                <a:xfrm>
                  <a:off x="7271089" y="5357104"/>
                  <a:ext cx="501009" cy="643849"/>
                </a:xfrm>
                <a:custGeom>
                  <a:avLst/>
                  <a:gdLst>
                    <a:gd name="connsiteX0" fmla="*/ 0 w 501009"/>
                    <a:gd name="connsiteY0" fmla="*/ 0 h 643849"/>
                    <a:gd name="connsiteX1" fmla="*/ 0 w 501009"/>
                    <a:gd name="connsiteY1" fmla="*/ 353904 h 643849"/>
                    <a:gd name="connsiteX2" fmla="*/ 501009 w 501009"/>
                    <a:gd name="connsiteY2" fmla="*/ 643850 h 643849"/>
                    <a:gd name="connsiteX3" fmla="*/ 501009 w 501009"/>
                    <a:gd name="connsiteY3" fmla="*/ 287814 h 64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43849">
                      <a:moveTo>
                        <a:pt x="0" y="0"/>
                      </a:moveTo>
                      <a:lnTo>
                        <a:pt x="0" y="353904"/>
                      </a:lnTo>
                      <a:lnTo>
                        <a:pt x="501009" y="64385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19" name="Freeform: Shape 175" descr="bcb0544e-cdcd-4b88-a9ea-7dcc7c6497a0"/>
                <p:cNvSpPr/>
                <p:nvPr/>
              </p:nvSpPr>
              <p:spPr>
                <a:xfrm>
                  <a:off x="7271089" y="5365632"/>
                  <a:ext cx="501009" cy="635322"/>
                </a:xfrm>
                <a:custGeom>
                  <a:avLst/>
                  <a:gdLst>
                    <a:gd name="connsiteX0" fmla="*/ 0 w 501009"/>
                    <a:gd name="connsiteY0" fmla="*/ 0 h 635322"/>
                    <a:gd name="connsiteX1" fmla="*/ 0 w 501009"/>
                    <a:gd name="connsiteY1" fmla="*/ 345376 h 635322"/>
                    <a:gd name="connsiteX2" fmla="*/ 501009 w 501009"/>
                    <a:gd name="connsiteY2" fmla="*/ 635322 h 635322"/>
                    <a:gd name="connsiteX3" fmla="*/ 501009 w 501009"/>
                    <a:gd name="connsiteY3" fmla="*/ 289946 h 63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35322">
                      <a:moveTo>
                        <a:pt x="0" y="0"/>
                      </a:moveTo>
                      <a:lnTo>
                        <a:pt x="0" y="345376"/>
                      </a:lnTo>
                      <a:lnTo>
                        <a:pt x="501009" y="635322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0" name="Freeform: Shape 176" descr="220f2ac7-2f79-4540-a2f6-3c98f8456c3b"/>
                <p:cNvSpPr/>
                <p:nvPr/>
              </p:nvSpPr>
              <p:spPr>
                <a:xfrm>
                  <a:off x="7271089" y="5376292"/>
                  <a:ext cx="501009" cy="624662"/>
                </a:xfrm>
                <a:custGeom>
                  <a:avLst/>
                  <a:gdLst>
                    <a:gd name="connsiteX0" fmla="*/ 0 w 501009"/>
                    <a:gd name="connsiteY0" fmla="*/ 0 h 624662"/>
                    <a:gd name="connsiteX1" fmla="*/ 0 w 501009"/>
                    <a:gd name="connsiteY1" fmla="*/ 334717 h 624662"/>
                    <a:gd name="connsiteX2" fmla="*/ 501009 w 501009"/>
                    <a:gd name="connsiteY2" fmla="*/ 624662 h 624662"/>
                    <a:gd name="connsiteX3" fmla="*/ 501009 w 501009"/>
                    <a:gd name="connsiteY3" fmla="*/ 289946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24662">
                      <a:moveTo>
                        <a:pt x="0" y="0"/>
                      </a:moveTo>
                      <a:lnTo>
                        <a:pt x="0" y="334717"/>
                      </a:lnTo>
                      <a:lnTo>
                        <a:pt x="501009" y="624662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1" name="Freeform: Shape 177" descr="7de57fac-1b5f-4946-ad64-90ecd9a3eaed"/>
                <p:cNvSpPr/>
                <p:nvPr/>
              </p:nvSpPr>
              <p:spPr>
                <a:xfrm>
                  <a:off x="7271089" y="5386952"/>
                  <a:ext cx="501009" cy="614002"/>
                </a:xfrm>
                <a:custGeom>
                  <a:avLst/>
                  <a:gdLst>
                    <a:gd name="connsiteX0" fmla="*/ 0 w 501009"/>
                    <a:gd name="connsiteY0" fmla="*/ 0 h 614002"/>
                    <a:gd name="connsiteX1" fmla="*/ 0 w 501009"/>
                    <a:gd name="connsiteY1" fmla="*/ 324057 h 614002"/>
                    <a:gd name="connsiteX2" fmla="*/ 501009 w 501009"/>
                    <a:gd name="connsiteY2" fmla="*/ 614003 h 614002"/>
                    <a:gd name="connsiteX3" fmla="*/ 501009 w 501009"/>
                    <a:gd name="connsiteY3" fmla="*/ 287814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14002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501009" y="61400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2" name="Freeform: Shape 178" descr="bc9406d4-662d-456d-8fb9-9a2a5bed0864"/>
                <p:cNvSpPr/>
                <p:nvPr/>
              </p:nvSpPr>
              <p:spPr>
                <a:xfrm>
                  <a:off x="7271089" y="5397611"/>
                  <a:ext cx="501009" cy="603342"/>
                </a:xfrm>
                <a:custGeom>
                  <a:avLst/>
                  <a:gdLst>
                    <a:gd name="connsiteX0" fmla="*/ 0 w 501009"/>
                    <a:gd name="connsiteY0" fmla="*/ 0 h 603342"/>
                    <a:gd name="connsiteX1" fmla="*/ 0 w 501009"/>
                    <a:gd name="connsiteY1" fmla="*/ 313397 h 603342"/>
                    <a:gd name="connsiteX2" fmla="*/ 501009 w 501009"/>
                    <a:gd name="connsiteY2" fmla="*/ 603343 h 603342"/>
                    <a:gd name="connsiteX3" fmla="*/ 501009 w 501009"/>
                    <a:gd name="connsiteY3" fmla="*/ 287814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03342">
                      <a:moveTo>
                        <a:pt x="0" y="0"/>
                      </a:moveTo>
                      <a:lnTo>
                        <a:pt x="0" y="313397"/>
                      </a:lnTo>
                      <a:lnTo>
                        <a:pt x="501009" y="60334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3" name="Freeform: Shape 179" descr="06915fc7-f7e7-4a1a-b8d6-3771b3445559"/>
                <p:cNvSpPr/>
                <p:nvPr/>
              </p:nvSpPr>
              <p:spPr>
                <a:xfrm>
                  <a:off x="7271089" y="5406139"/>
                  <a:ext cx="501009" cy="594815"/>
                </a:xfrm>
                <a:custGeom>
                  <a:avLst/>
                  <a:gdLst>
                    <a:gd name="connsiteX0" fmla="*/ 0 w 501009"/>
                    <a:gd name="connsiteY0" fmla="*/ 0 h 594815"/>
                    <a:gd name="connsiteX1" fmla="*/ 0 w 501009"/>
                    <a:gd name="connsiteY1" fmla="*/ 304869 h 594815"/>
                    <a:gd name="connsiteX2" fmla="*/ 501009 w 501009"/>
                    <a:gd name="connsiteY2" fmla="*/ 594815 h 594815"/>
                    <a:gd name="connsiteX3" fmla="*/ 501009 w 501009"/>
                    <a:gd name="connsiteY3" fmla="*/ 289946 h 59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94815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501009" y="594815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4" name="Freeform: Shape 180" descr="3886712f-f4fb-4e5a-9a7a-31052c34466f"/>
                <p:cNvSpPr/>
                <p:nvPr/>
              </p:nvSpPr>
              <p:spPr>
                <a:xfrm>
                  <a:off x="7271089" y="5416799"/>
                  <a:ext cx="501009" cy="584155"/>
                </a:xfrm>
                <a:custGeom>
                  <a:avLst/>
                  <a:gdLst>
                    <a:gd name="connsiteX0" fmla="*/ 0 w 501009"/>
                    <a:gd name="connsiteY0" fmla="*/ 0 h 584155"/>
                    <a:gd name="connsiteX1" fmla="*/ 0 w 501009"/>
                    <a:gd name="connsiteY1" fmla="*/ 294210 h 584155"/>
                    <a:gd name="connsiteX2" fmla="*/ 501009 w 501009"/>
                    <a:gd name="connsiteY2" fmla="*/ 584155 h 584155"/>
                    <a:gd name="connsiteX3" fmla="*/ 501009 w 501009"/>
                    <a:gd name="connsiteY3" fmla="*/ 289946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84155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501009" y="584155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5" name="Freeform: Shape 181" descr="c26c5b2b-858e-458c-a1c6-67be991a7ed7"/>
                <p:cNvSpPr/>
                <p:nvPr/>
              </p:nvSpPr>
              <p:spPr>
                <a:xfrm>
                  <a:off x="7271089" y="5427459"/>
                  <a:ext cx="501009" cy="573495"/>
                </a:xfrm>
                <a:custGeom>
                  <a:avLst/>
                  <a:gdLst>
                    <a:gd name="connsiteX0" fmla="*/ 0 w 501009"/>
                    <a:gd name="connsiteY0" fmla="*/ 0 h 573495"/>
                    <a:gd name="connsiteX1" fmla="*/ 0 w 501009"/>
                    <a:gd name="connsiteY1" fmla="*/ 283550 h 573495"/>
                    <a:gd name="connsiteX2" fmla="*/ 501009 w 501009"/>
                    <a:gd name="connsiteY2" fmla="*/ 573496 h 573495"/>
                    <a:gd name="connsiteX3" fmla="*/ 501009 w 501009"/>
                    <a:gd name="connsiteY3" fmla="*/ 287814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73495">
                      <a:moveTo>
                        <a:pt x="0" y="0"/>
                      </a:moveTo>
                      <a:lnTo>
                        <a:pt x="0" y="283550"/>
                      </a:lnTo>
                      <a:lnTo>
                        <a:pt x="501009" y="573496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6" name="Freeform: Shape 182" descr="f5f1cac5-8931-43c6-99b0-3670a60543d0"/>
                <p:cNvSpPr/>
                <p:nvPr/>
              </p:nvSpPr>
              <p:spPr>
                <a:xfrm>
                  <a:off x="7271089" y="5435987"/>
                  <a:ext cx="501009" cy="564967"/>
                </a:xfrm>
                <a:custGeom>
                  <a:avLst/>
                  <a:gdLst>
                    <a:gd name="connsiteX0" fmla="*/ 0 w 501009"/>
                    <a:gd name="connsiteY0" fmla="*/ 0 h 564967"/>
                    <a:gd name="connsiteX1" fmla="*/ 0 w 501009"/>
                    <a:gd name="connsiteY1" fmla="*/ 275022 h 564967"/>
                    <a:gd name="connsiteX2" fmla="*/ 501009 w 501009"/>
                    <a:gd name="connsiteY2" fmla="*/ 564968 h 564967"/>
                    <a:gd name="connsiteX3" fmla="*/ 501009 w 501009"/>
                    <a:gd name="connsiteY3" fmla="*/ 289945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64967">
                      <a:moveTo>
                        <a:pt x="0" y="0"/>
                      </a:moveTo>
                      <a:lnTo>
                        <a:pt x="0" y="275022"/>
                      </a:lnTo>
                      <a:lnTo>
                        <a:pt x="501009" y="564968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7" name="Freeform: Shape 183" descr="f8acc667-b86e-4d38-8bde-baee06b6baec"/>
                <p:cNvSpPr/>
                <p:nvPr/>
              </p:nvSpPr>
              <p:spPr>
                <a:xfrm>
                  <a:off x="7271089" y="5446646"/>
                  <a:ext cx="501009" cy="554307"/>
                </a:xfrm>
                <a:custGeom>
                  <a:avLst/>
                  <a:gdLst>
                    <a:gd name="connsiteX0" fmla="*/ 0 w 501009"/>
                    <a:gd name="connsiteY0" fmla="*/ 0 h 554307"/>
                    <a:gd name="connsiteX1" fmla="*/ 0 w 501009"/>
                    <a:gd name="connsiteY1" fmla="*/ 264362 h 554307"/>
                    <a:gd name="connsiteX2" fmla="*/ 501009 w 501009"/>
                    <a:gd name="connsiteY2" fmla="*/ 554308 h 554307"/>
                    <a:gd name="connsiteX3" fmla="*/ 501009 w 501009"/>
                    <a:gd name="connsiteY3" fmla="*/ 289945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54307">
                      <a:moveTo>
                        <a:pt x="0" y="0"/>
                      </a:moveTo>
                      <a:lnTo>
                        <a:pt x="0" y="264362"/>
                      </a:lnTo>
                      <a:lnTo>
                        <a:pt x="501009" y="554308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8" name="Freeform: Shape 184" descr="c0cf2ccf-ebce-4177-8692-3c46c130e34a"/>
                <p:cNvSpPr/>
                <p:nvPr/>
              </p:nvSpPr>
              <p:spPr>
                <a:xfrm>
                  <a:off x="7271089" y="5457306"/>
                  <a:ext cx="501009" cy="543648"/>
                </a:xfrm>
                <a:custGeom>
                  <a:avLst/>
                  <a:gdLst>
                    <a:gd name="connsiteX0" fmla="*/ 0 w 501009"/>
                    <a:gd name="connsiteY0" fmla="*/ 0 h 543648"/>
                    <a:gd name="connsiteX1" fmla="*/ 0 w 501009"/>
                    <a:gd name="connsiteY1" fmla="*/ 253702 h 543648"/>
                    <a:gd name="connsiteX2" fmla="*/ 501009 w 501009"/>
                    <a:gd name="connsiteY2" fmla="*/ 543648 h 543648"/>
                    <a:gd name="connsiteX3" fmla="*/ 501009 w 501009"/>
                    <a:gd name="connsiteY3" fmla="*/ 287814 h 543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43648">
                      <a:moveTo>
                        <a:pt x="0" y="0"/>
                      </a:moveTo>
                      <a:lnTo>
                        <a:pt x="0" y="253702"/>
                      </a:lnTo>
                      <a:lnTo>
                        <a:pt x="501009" y="54364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29" name="Freeform: Shape 185" descr="6efba919-4e85-42fb-bf3c-8dde0df25e04"/>
                <p:cNvSpPr/>
                <p:nvPr/>
              </p:nvSpPr>
              <p:spPr>
                <a:xfrm>
                  <a:off x="7271089" y="5467966"/>
                  <a:ext cx="501009" cy="532988"/>
                </a:xfrm>
                <a:custGeom>
                  <a:avLst/>
                  <a:gdLst>
                    <a:gd name="connsiteX0" fmla="*/ 0 w 501009"/>
                    <a:gd name="connsiteY0" fmla="*/ 0 h 532988"/>
                    <a:gd name="connsiteX1" fmla="*/ 0 w 501009"/>
                    <a:gd name="connsiteY1" fmla="*/ 243043 h 532988"/>
                    <a:gd name="connsiteX2" fmla="*/ 501009 w 501009"/>
                    <a:gd name="connsiteY2" fmla="*/ 532988 h 532988"/>
                    <a:gd name="connsiteX3" fmla="*/ 501009 w 501009"/>
                    <a:gd name="connsiteY3" fmla="*/ 287814 h 53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32988">
                      <a:moveTo>
                        <a:pt x="0" y="0"/>
                      </a:moveTo>
                      <a:lnTo>
                        <a:pt x="0" y="243043"/>
                      </a:lnTo>
                      <a:lnTo>
                        <a:pt x="501009" y="53298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0" name="Freeform: Shape 186" descr="2166c25a-9bdd-4002-b292-84910c344266"/>
                <p:cNvSpPr/>
                <p:nvPr/>
              </p:nvSpPr>
              <p:spPr>
                <a:xfrm>
                  <a:off x="7271089" y="5476494"/>
                  <a:ext cx="501009" cy="524460"/>
                </a:xfrm>
                <a:custGeom>
                  <a:avLst/>
                  <a:gdLst>
                    <a:gd name="connsiteX0" fmla="*/ 0 w 501009"/>
                    <a:gd name="connsiteY0" fmla="*/ 0 h 524460"/>
                    <a:gd name="connsiteX1" fmla="*/ 0 w 501009"/>
                    <a:gd name="connsiteY1" fmla="*/ 234515 h 524460"/>
                    <a:gd name="connsiteX2" fmla="*/ 501009 w 501009"/>
                    <a:gd name="connsiteY2" fmla="*/ 524461 h 524460"/>
                    <a:gd name="connsiteX3" fmla="*/ 501009 w 501009"/>
                    <a:gd name="connsiteY3" fmla="*/ 289946 h 52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24460">
                      <a:moveTo>
                        <a:pt x="0" y="0"/>
                      </a:moveTo>
                      <a:lnTo>
                        <a:pt x="0" y="234515"/>
                      </a:lnTo>
                      <a:lnTo>
                        <a:pt x="501009" y="52446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1" name="Freeform: Shape 187" descr="ea98a94e-e487-43f9-b0c0-3514528a5b2e"/>
                <p:cNvSpPr/>
                <p:nvPr/>
              </p:nvSpPr>
              <p:spPr>
                <a:xfrm>
                  <a:off x="7271089" y="5487153"/>
                  <a:ext cx="501009" cy="513800"/>
                </a:xfrm>
                <a:custGeom>
                  <a:avLst/>
                  <a:gdLst>
                    <a:gd name="connsiteX0" fmla="*/ 0 w 501009"/>
                    <a:gd name="connsiteY0" fmla="*/ 0 h 513800"/>
                    <a:gd name="connsiteX1" fmla="*/ 0 w 501009"/>
                    <a:gd name="connsiteY1" fmla="*/ 223855 h 513800"/>
                    <a:gd name="connsiteX2" fmla="*/ 501009 w 501009"/>
                    <a:gd name="connsiteY2" fmla="*/ 513801 h 513800"/>
                    <a:gd name="connsiteX3" fmla="*/ 501009 w 501009"/>
                    <a:gd name="connsiteY3" fmla="*/ 289946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13800">
                      <a:moveTo>
                        <a:pt x="0" y="0"/>
                      </a:moveTo>
                      <a:lnTo>
                        <a:pt x="0" y="223855"/>
                      </a:lnTo>
                      <a:lnTo>
                        <a:pt x="501009" y="51380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2" name="Freeform: Shape 188" descr="fe62a8e2-b34b-4271-a343-41c65898dd1b"/>
                <p:cNvSpPr/>
                <p:nvPr/>
              </p:nvSpPr>
              <p:spPr>
                <a:xfrm>
                  <a:off x="7271089" y="5497813"/>
                  <a:ext cx="501009" cy="503141"/>
                </a:xfrm>
                <a:custGeom>
                  <a:avLst/>
                  <a:gdLst>
                    <a:gd name="connsiteX0" fmla="*/ 0 w 501009"/>
                    <a:gd name="connsiteY0" fmla="*/ 0 h 503141"/>
                    <a:gd name="connsiteX1" fmla="*/ 0 w 501009"/>
                    <a:gd name="connsiteY1" fmla="*/ 213195 h 503141"/>
                    <a:gd name="connsiteX2" fmla="*/ 501009 w 501009"/>
                    <a:gd name="connsiteY2" fmla="*/ 503141 h 503141"/>
                    <a:gd name="connsiteX3" fmla="*/ 501009 w 501009"/>
                    <a:gd name="connsiteY3" fmla="*/ 287814 h 50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03140">
                      <a:moveTo>
                        <a:pt x="0" y="0"/>
                      </a:moveTo>
                      <a:lnTo>
                        <a:pt x="0" y="213195"/>
                      </a:lnTo>
                      <a:lnTo>
                        <a:pt x="501009" y="50314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3" name="Freeform: Shape 189" descr="3eb7a6e9-f992-47fd-809a-5af5c6331219"/>
                <p:cNvSpPr/>
                <p:nvPr/>
              </p:nvSpPr>
              <p:spPr>
                <a:xfrm>
                  <a:off x="7271089" y="5508473"/>
                  <a:ext cx="501009" cy="492481"/>
                </a:xfrm>
                <a:custGeom>
                  <a:avLst/>
                  <a:gdLst>
                    <a:gd name="connsiteX0" fmla="*/ 0 w 501009"/>
                    <a:gd name="connsiteY0" fmla="*/ 0 h 492481"/>
                    <a:gd name="connsiteX1" fmla="*/ 0 w 501009"/>
                    <a:gd name="connsiteY1" fmla="*/ 202536 h 492481"/>
                    <a:gd name="connsiteX2" fmla="*/ 501009 w 501009"/>
                    <a:gd name="connsiteY2" fmla="*/ 492481 h 492481"/>
                    <a:gd name="connsiteX3" fmla="*/ 501009 w 501009"/>
                    <a:gd name="connsiteY3" fmla="*/ 287814 h 49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92481">
                      <a:moveTo>
                        <a:pt x="0" y="0"/>
                      </a:moveTo>
                      <a:lnTo>
                        <a:pt x="0" y="202536"/>
                      </a:lnTo>
                      <a:lnTo>
                        <a:pt x="501009" y="49248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4" name="Freeform: Shape 190" descr="0c7b17ec-d191-4b7e-8bc9-29f5caf22345"/>
                <p:cNvSpPr/>
                <p:nvPr/>
              </p:nvSpPr>
              <p:spPr>
                <a:xfrm>
                  <a:off x="7271089" y="5517001"/>
                  <a:ext cx="501009" cy="483953"/>
                </a:xfrm>
                <a:custGeom>
                  <a:avLst/>
                  <a:gdLst>
                    <a:gd name="connsiteX0" fmla="*/ 0 w 501009"/>
                    <a:gd name="connsiteY0" fmla="*/ 0 h 483953"/>
                    <a:gd name="connsiteX1" fmla="*/ 0 w 501009"/>
                    <a:gd name="connsiteY1" fmla="*/ 194008 h 483953"/>
                    <a:gd name="connsiteX2" fmla="*/ 501009 w 501009"/>
                    <a:gd name="connsiteY2" fmla="*/ 483953 h 483953"/>
                    <a:gd name="connsiteX3" fmla="*/ 501009 w 501009"/>
                    <a:gd name="connsiteY3" fmla="*/ 289945 h 48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83953">
                      <a:moveTo>
                        <a:pt x="0" y="0"/>
                      </a:moveTo>
                      <a:lnTo>
                        <a:pt x="0" y="194008"/>
                      </a:lnTo>
                      <a:lnTo>
                        <a:pt x="501009" y="483953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5" name="Freeform: Shape 191" descr="49f58de6-56f8-420e-a692-c741d8818663"/>
                <p:cNvSpPr/>
                <p:nvPr/>
              </p:nvSpPr>
              <p:spPr>
                <a:xfrm>
                  <a:off x="7271089" y="5527661"/>
                  <a:ext cx="501009" cy="473293"/>
                </a:xfrm>
                <a:custGeom>
                  <a:avLst/>
                  <a:gdLst>
                    <a:gd name="connsiteX0" fmla="*/ 0 w 501009"/>
                    <a:gd name="connsiteY0" fmla="*/ 0 h 473293"/>
                    <a:gd name="connsiteX1" fmla="*/ 0 w 501009"/>
                    <a:gd name="connsiteY1" fmla="*/ 183348 h 473293"/>
                    <a:gd name="connsiteX2" fmla="*/ 501009 w 501009"/>
                    <a:gd name="connsiteY2" fmla="*/ 473294 h 473293"/>
                    <a:gd name="connsiteX3" fmla="*/ 501009 w 501009"/>
                    <a:gd name="connsiteY3" fmla="*/ 289945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73293">
                      <a:moveTo>
                        <a:pt x="0" y="0"/>
                      </a:moveTo>
                      <a:lnTo>
                        <a:pt x="0" y="183348"/>
                      </a:lnTo>
                      <a:lnTo>
                        <a:pt x="501009" y="47329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6" name="Freeform: Shape 192" descr="c5b479d8-d1d7-441b-93fa-2a51f9426af9"/>
                <p:cNvSpPr/>
                <p:nvPr/>
              </p:nvSpPr>
              <p:spPr>
                <a:xfrm>
                  <a:off x="7271089" y="5538321"/>
                  <a:ext cx="501009" cy="462633"/>
                </a:xfrm>
                <a:custGeom>
                  <a:avLst/>
                  <a:gdLst>
                    <a:gd name="connsiteX0" fmla="*/ 0 w 501009"/>
                    <a:gd name="connsiteY0" fmla="*/ 0 h 462633"/>
                    <a:gd name="connsiteX1" fmla="*/ 0 w 501009"/>
                    <a:gd name="connsiteY1" fmla="*/ 172688 h 462633"/>
                    <a:gd name="connsiteX2" fmla="*/ 501009 w 501009"/>
                    <a:gd name="connsiteY2" fmla="*/ 462634 h 462633"/>
                    <a:gd name="connsiteX3" fmla="*/ 501009 w 501009"/>
                    <a:gd name="connsiteY3" fmla="*/ 287814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62633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501009" y="46263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7" name="Freeform: Shape 193" descr="b817891d-b940-440c-b328-b5dd311f1420"/>
                <p:cNvSpPr/>
                <p:nvPr/>
              </p:nvSpPr>
              <p:spPr>
                <a:xfrm>
                  <a:off x="7271089" y="5548980"/>
                  <a:ext cx="501009" cy="451974"/>
                </a:xfrm>
                <a:custGeom>
                  <a:avLst/>
                  <a:gdLst>
                    <a:gd name="connsiteX0" fmla="*/ 0 w 501009"/>
                    <a:gd name="connsiteY0" fmla="*/ 0 h 451974"/>
                    <a:gd name="connsiteX1" fmla="*/ 0 w 501009"/>
                    <a:gd name="connsiteY1" fmla="*/ 162028 h 451974"/>
                    <a:gd name="connsiteX2" fmla="*/ 501009 w 501009"/>
                    <a:gd name="connsiteY2" fmla="*/ 451974 h 451974"/>
                    <a:gd name="connsiteX3" fmla="*/ 501009 w 501009"/>
                    <a:gd name="connsiteY3" fmla="*/ 287814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51973">
                      <a:moveTo>
                        <a:pt x="0" y="0"/>
                      </a:moveTo>
                      <a:lnTo>
                        <a:pt x="0" y="162028"/>
                      </a:lnTo>
                      <a:lnTo>
                        <a:pt x="501009" y="45197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8" name="Freeform: Shape 194" descr="57bce239-1397-4e4f-8a26-ae28bd36deae"/>
                <p:cNvSpPr/>
                <p:nvPr/>
              </p:nvSpPr>
              <p:spPr>
                <a:xfrm>
                  <a:off x="7271089" y="5557508"/>
                  <a:ext cx="501009" cy="443446"/>
                </a:xfrm>
                <a:custGeom>
                  <a:avLst/>
                  <a:gdLst>
                    <a:gd name="connsiteX0" fmla="*/ 0 w 501009"/>
                    <a:gd name="connsiteY0" fmla="*/ 0 h 443446"/>
                    <a:gd name="connsiteX1" fmla="*/ 0 w 501009"/>
                    <a:gd name="connsiteY1" fmla="*/ 153501 h 443446"/>
                    <a:gd name="connsiteX2" fmla="*/ 501009 w 501009"/>
                    <a:gd name="connsiteY2" fmla="*/ 443446 h 443446"/>
                    <a:gd name="connsiteX3" fmla="*/ 501009 w 501009"/>
                    <a:gd name="connsiteY3" fmla="*/ 289946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43445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501009" y="443446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39" name="Freeform: Shape 195" descr="d7db2c74-5d0b-4ccd-a70b-5f633dffa419"/>
                <p:cNvSpPr/>
                <p:nvPr/>
              </p:nvSpPr>
              <p:spPr>
                <a:xfrm>
                  <a:off x="7271089" y="5568168"/>
                  <a:ext cx="501009" cy="432786"/>
                </a:xfrm>
                <a:custGeom>
                  <a:avLst/>
                  <a:gdLst>
                    <a:gd name="connsiteX0" fmla="*/ 0 w 501009"/>
                    <a:gd name="connsiteY0" fmla="*/ 0 h 432786"/>
                    <a:gd name="connsiteX1" fmla="*/ 0 w 501009"/>
                    <a:gd name="connsiteY1" fmla="*/ 142841 h 432786"/>
                    <a:gd name="connsiteX2" fmla="*/ 501009 w 501009"/>
                    <a:gd name="connsiteY2" fmla="*/ 432787 h 432786"/>
                    <a:gd name="connsiteX3" fmla="*/ 501009 w 501009"/>
                    <a:gd name="connsiteY3" fmla="*/ 28994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32786">
                      <a:moveTo>
                        <a:pt x="0" y="0"/>
                      </a:moveTo>
                      <a:lnTo>
                        <a:pt x="0" y="142841"/>
                      </a:lnTo>
                      <a:lnTo>
                        <a:pt x="501009" y="43278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0" name="Freeform: Shape 196" descr="c68ac07c-03b8-4051-a13c-05afd3e3f36c"/>
                <p:cNvSpPr/>
                <p:nvPr/>
              </p:nvSpPr>
              <p:spPr>
                <a:xfrm>
                  <a:off x="7271089" y="5578828"/>
                  <a:ext cx="501009" cy="422126"/>
                </a:xfrm>
                <a:custGeom>
                  <a:avLst/>
                  <a:gdLst>
                    <a:gd name="connsiteX0" fmla="*/ 0 w 501009"/>
                    <a:gd name="connsiteY0" fmla="*/ 0 h 422126"/>
                    <a:gd name="connsiteX1" fmla="*/ 0 w 501009"/>
                    <a:gd name="connsiteY1" fmla="*/ 132181 h 422126"/>
                    <a:gd name="connsiteX2" fmla="*/ 501009 w 501009"/>
                    <a:gd name="connsiteY2" fmla="*/ 422127 h 422126"/>
                    <a:gd name="connsiteX3" fmla="*/ 501009 w 501009"/>
                    <a:gd name="connsiteY3" fmla="*/ 287814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22126">
                      <a:moveTo>
                        <a:pt x="0" y="0"/>
                      </a:moveTo>
                      <a:lnTo>
                        <a:pt x="0" y="132181"/>
                      </a:lnTo>
                      <a:lnTo>
                        <a:pt x="501009" y="422127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1" name="Freeform: Shape 197" descr="6b85c484-f8fb-4b1b-afd8-3c28d0825a50"/>
                <p:cNvSpPr/>
                <p:nvPr/>
              </p:nvSpPr>
              <p:spPr>
                <a:xfrm>
                  <a:off x="7271089" y="5587355"/>
                  <a:ext cx="501009" cy="413599"/>
                </a:xfrm>
                <a:custGeom>
                  <a:avLst/>
                  <a:gdLst>
                    <a:gd name="connsiteX0" fmla="*/ 0 w 501009"/>
                    <a:gd name="connsiteY0" fmla="*/ 0 h 413599"/>
                    <a:gd name="connsiteX1" fmla="*/ 0 w 501009"/>
                    <a:gd name="connsiteY1" fmla="*/ 123653 h 413599"/>
                    <a:gd name="connsiteX2" fmla="*/ 501009 w 501009"/>
                    <a:gd name="connsiteY2" fmla="*/ 413599 h 413599"/>
                    <a:gd name="connsiteX3" fmla="*/ 501009 w 501009"/>
                    <a:gd name="connsiteY3" fmla="*/ 289946 h 41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13599">
                      <a:moveTo>
                        <a:pt x="0" y="0"/>
                      </a:moveTo>
                      <a:lnTo>
                        <a:pt x="0" y="123653"/>
                      </a:lnTo>
                      <a:lnTo>
                        <a:pt x="501009" y="413599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2" name="Freeform: Shape 198" descr="8c31a2d7-4724-4ef7-a680-9b758ab59a15"/>
                <p:cNvSpPr/>
                <p:nvPr/>
              </p:nvSpPr>
              <p:spPr>
                <a:xfrm>
                  <a:off x="7271089" y="5598015"/>
                  <a:ext cx="501009" cy="402939"/>
                </a:xfrm>
                <a:custGeom>
                  <a:avLst/>
                  <a:gdLst>
                    <a:gd name="connsiteX0" fmla="*/ 0 w 501009"/>
                    <a:gd name="connsiteY0" fmla="*/ 0 h 402939"/>
                    <a:gd name="connsiteX1" fmla="*/ 0 w 501009"/>
                    <a:gd name="connsiteY1" fmla="*/ 112994 h 402939"/>
                    <a:gd name="connsiteX2" fmla="*/ 501009 w 501009"/>
                    <a:gd name="connsiteY2" fmla="*/ 402939 h 402939"/>
                    <a:gd name="connsiteX3" fmla="*/ 501009 w 501009"/>
                    <a:gd name="connsiteY3" fmla="*/ 28994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02939">
                      <a:moveTo>
                        <a:pt x="0" y="0"/>
                      </a:moveTo>
                      <a:lnTo>
                        <a:pt x="0" y="112994"/>
                      </a:lnTo>
                      <a:lnTo>
                        <a:pt x="501009" y="402939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3" name="Freeform: Shape 199" descr="76a180ce-10a5-4f5f-9fae-3eca37813db9"/>
                <p:cNvSpPr/>
                <p:nvPr/>
              </p:nvSpPr>
              <p:spPr>
                <a:xfrm>
                  <a:off x="7271089" y="5608675"/>
                  <a:ext cx="501009" cy="392279"/>
                </a:xfrm>
                <a:custGeom>
                  <a:avLst/>
                  <a:gdLst>
                    <a:gd name="connsiteX0" fmla="*/ 0 w 501009"/>
                    <a:gd name="connsiteY0" fmla="*/ 0 h 392279"/>
                    <a:gd name="connsiteX1" fmla="*/ 0 w 501009"/>
                    <a:gd name="connsiteY1" fmla="*/ 102334 h 392279"/>
                    <a:gd name="connsiteX2" fmla="*/ 501009 w 501009"/>
                    <a:gd name="connsiteY2" fmla="*/ 392280 h 392279"/>
                    <a:gd name="connsiteX3" fmla="*/ 501009 w 501009"/>
                    <a:gd name="connsiteY3" fmla="*/ 287814 h 39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92279">
                      <a:moveTo>
                        <a:pt x="0" y="0"/>
                      </a:moveTo>
                      <a:lnTo>
                        <a:pt x="0" y="102334"/>
                      </a:lnTo>
                      <a:lnTo>
                        <a:pt x="501009" y="39228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4" name="Freeform: Shape 200" descr="9207bd8f-aaf8-44a8-95a2-7e2fa50cd125"/>
                <p:cNvSpPr/>
                <p:nvPr/>
              </p:nvSpPr>
              <p:spPr>
                <a:xfrm>
                  <a:off x="7271089" y="5619334"/>
                  <a:ext cx="501009" cy="381619"/>
                </a:xfrm>
                <a:custGeom>
                  <a:avLst/>
                  <a:gdLst>
                    <a:gd name="connsiteX0" fmla="*/ 0 w 501009"/>
                    <a:gd name="connsiteY0" fmla="*/ 0 h 381619"/>
                    <a:gd name="connsiteX1" fmla="*/ 0 w 501009"/>
                    <a:gd name="connsiteY1" fmla="*/ 91674 h 381619"/>
                    <a:gd name="connsiteX2" fmla="*/ 501009 w 501009"/>
                    <a:gd name="connsiteY2" fmla="*/ 381620 h 381619"/>
                    <a:gd name="connsiteX3" fmla="*/ 501009 w 501009"/>
                    <a:gd name="connsiteY3" fmla="*/ 287814 h 381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81619">
                      <a:moveTo>
                        <a:pt x="0" y="0"/>
                      </a:moveTo>
                      <a:lnTo>
                        <a:pt x="0" y="91674"/>
                      </a:lnTo>
                      <a:lnTo>
                        <a:pt x="501009" y="38162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5" name="Freeform: Shape 201" descr="ecc28121-bab9-4483-a6be-816d54a6f606"/>
                <p:cNvSpPr/>
                <p:nvPr/>
              </p:nvSpPr>
              <p:spPr>
                <a:xfrm>
                  <a:off x="7271089" y="5627862"/>
                  <a:ext cx="501009" cy="373091"/>
                </a:xfrm>
                <a:custGeom>
                  <a:avLst/>
                  <a:gdLst>
                    <a:gd name="connsiteX0" fmla="*/ 0 w 501009"/>
                    <a:gd name="connsiteY0" fmla="*/ 0 h 373091"/>
                    <a:gd name="connsiteX1" fmla="*/ 0 w 501009"/>
                    <a:gd name="connsiteY1" fmla="*/ 83146 h 373091"/>
                    <a:gd name="connsiteX2" fmla="*/ 501009 w 501009"/>
                    <a:gd name="connsiteY2" fmla="*/ 373092 h 373091"/>
                    <a:gd name="connsiteX3" fmla="*/ 501009 w 501009"/>
                    <a:gd name="connsiteY3" fmla="*/ 289945 h 37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73091">
                      <a:moveTo>
                        <a:pt x="0" y="0"/>
                      </a:moveTo>
                      <a:lnTo>
                        <a:pt x="0" y="83146"/>
                      </a:lnTo>
                      <a:lnTo>
                        <a:pt x="501009" y="373092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6" name="Freeform: Shape 202" descr="ed526d41-3e4e-4ace-b805-27c27c1d0b8b"/>
                <p:cNvSpPr/>
                <p:nvPr/>
              </p:nvSpPr>
              <p:spPr>
                <a:xfrm>
                  <a:off x="7271089" y="5638522"/>
                  <a:ext cx="501009" cy="362432"/>
                </a:xfrm>
                <a:custGeom>
                  <a:avLst/>
                  <a:gdLst>
                    <a:gd name="connsiteX0" fmla="*/ 0 w 501009"/>
                    <a:gd name="connsiteY0" fmla="*/ 0 h 362432"/>
                    <a:gd name="connsiteX1" fmla="*/ 0 w 501009"/>
                    <a:gd name="connsiteY1" fmla="*/ 72486 h 362432"/>
                    <a:gd name="connsiteX2" fmla="*/ 501009 w 501009"/>
                    <a:gd name="connsiteY2" fmla="*/ 362432 h 362432"/>
                    <a:gd name="connsiteX3" fmla="*/ 501009 w 501009"/>
                    <a:gd name="connsiteY3" fmla="*/ 289945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62432">
                      <a:moveTo>
                        <a:pt x="0" y="0"/>
                      </a:moveTo>
                      <a:lnTo>
                        <a:pt x="0" y="72486"/>
                      </a:lnTo>
                      <a:lnTo>
                        <a:pt x="501009" y="362432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7" name="Freeform: Shape 203" descr="3b2cf14e-9ee3-4bea-aa0d-82ca5d92a1c3"/>
                <p:cNvSpPr/>
                <p:nvPr/>
              </p:nvSpPr>
              <p:spPr>
                <a:xfrm>
                  <a:off x="7271089" y="5649182"/>
                  <a:ext cx="501009" cy="351772"/>
                </a:xfrm>
                <a:custGeom>
                  <a:avLst/>
                  <a:gdLst>
                    <a:gd name="connsiteX0" fmla="*/ 0 w 501009"/>
                    <a:gd name="connsiteY0" fmla="*/ 0 h 351772"/>
                    <a:gd name="connsiteX1" fmla="*/ 0 w 501009"/>
                    <a:gd name="connsiteY1" fmla="*/ 61827 h 351772"/>
                    <a:gd name="connsiteX2" fmla="*/ 501009 w 501009"/>
                    <a:gd name="connsiteY2" fmla="*/ 351772 h 351772"/>
                    <a:gd name="connsiteX3" fmla="*/ 501009 w 501009"/>
                    <a:gd name="connsiteY3" fmla="*/ 287814 h 35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51772">
                      <a:moveTo>
                        <a:pt x="0" y="0"/>
                      </a:moveTo>
                      <a:lnTo>
                        <a:pt x="0" y="61827"/>
                      </a:lnTo>
                      <a:lnTo>
                        <a:pt x="501009" y="351772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52" name="Group 204" descr="8ceedc62-7716-42f2-b64f-6429d575ba61"/>
              <p:cNvGrpSpPr/>
              <p:nvPr/>
            </p:nvGrpSpPr>
            <p:grpSpPr>
              <a:xfrm>
                <a:off x="7776362" y="5135381"/>
                <a:ext cx="501009" cy="865573"/>
                <a:chOff x="7776362" y="5135381"/>
                <a:chExt cx="501009" cy="865573"/>
              </a:xfrm>
            </p:grpSpPr>
            <p:sp>
              <p:nvSpPr>
                <p:cNvPr id="1048748" name="Freeform: Shape 205" descr="83e9a445-dddb-4aaa-b252-dd5c8b834860"/>
                <p:cNvSpPr/>
                <p:nvPr/>
              </p:nvSpPr>
              <p:spPr>
                <a:xfrm>
                  <a:off x="7776362" y="5135381"/>
                  <a:ext cx="501009" cy="865573"/>
                </a:xfrm>
                <a:custGeom>
                  <a:avLst/>
                  <a:gdLst>
                    <a:gd name="connsiteX0" fmla="*/ 501009 w 501009"/>
                    <a:gd name="connsiteY0" fmla="*/ 0 h 865573"/>
                    <a:gd name="connsiteX1" fmla="*/ 501009 w 501009"/>
                    <a:gd name="connsiteY1" fmla="*/ 575627 h 865573"/>
                    <a:gd name="connsiteX2" fmla="*/ 0 w 501009"/>
                    <a:gd name="connsiteY2" fmla="*/ 865573 h 865573"/>
                    <a:gd name="connsiteX3" fmla="*/ 0 w 501009"/>
                    <a:gd name="connsiteY3" fmla="*/ 287814 h 86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65573">
                      <a:moveTo>
                        <a:pt x="501009" y="0"/>
                      </a:moveTo>
                      <a:lnTo>
                        <a:pt x="501009" y="575627"/>
                      </a:lnTo>
                      <a:lnTo>
                        <a:pt x="0" y="86557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49" name="Freeform: Shape 206" descr="ae74a50a-9224-4c71-86bd-6bd9cd5fe090"/>
                <p:cNvSpPr/>
                <p:nvPr/>
              </p:nvSpPr>
              <p:spPr>
                <a:xfrm>
                  <a:off x="7776362" y="5143909"/>
                  <a:ext cx="501009" cy="857045"/>
                </a:xfrm>
                <a:custGeom>
                  <a:avLst/>
                  <a:gdLst>
                    <a:gd name="connsiteX0" fmla="*/ 501009 w 501009"/>
                    <a:gd name="connsiteY0" fmla="*/ 0 h 857045"/>
                    <a:gd name="connsiteX1" fmla="*/ 501009 w 501009"/>
                    <a:gd name="connsiteY1" fmla="*/ 567099 h 857045"/>
                    <a:gd name="connsiteX2" fmla="*/ 0 w 501009"/>
                    <a:gd name="connsiteY2" fmla="*/ 857045 h 857045"/>
                    <a:gd name="connsiteX3" fmla="*/ 0 w 501009"/>
                    <a:gd name="connsiteY3" fmla="*/ 289945 h 8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57045">
                      <a:moveTo>
                        <a:pt x="501009" y="0"/>
                      </a:moveTo>
                      <a:lnTo>
                        <a:pt x="501009" y="567099"/>
                      </a:lnTo>
                      <a:lnTo>
                        <a:pt x="0" y="857045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0" name="Freeform: Shape 207" descr="8b91aff3-5f78-49b0-802b-01e471786e05"/>
                <p:cNvSpPr/>
                <p:nvPr/>
              </p:nvSpPr>
              <p:spPr>
                <a:xfrm>
                  <a:off x="7776362" y="5154569"/>
                  <a:ext cx="501009" cy="846385"/>
                </a:xfrm>
                <a:custGeom>
                  <a:avLst/>
                  <a:gdLst>
                    <a:gd name="connsiteX0" fmla="*/ 501009 w 501009"/>
                    <a:gd name="connsiteY0" fmla="*/ 0 h 846385"/>
                    <a:gd name="connsiteX1" fmla="*/ 501009 w 501009"/>
                    <a:gd name="connsiteY1" fmla="*/ 556440 h 846385"/>
                    <a:gd name="connsiteX2" fmla="*/ 0 w 501009"/>
                    <a:gd name="connsiteY2" fmla="*/ 846385 h 846385"/>
                    <a:gd name="connsiteX3" fmla="*/ 0 w 501009"/>
                    <a:gd name="connsiteY3" fmla="*/ 289945 h 8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46385">
                      <a:moveTo>
                        <a:pt x="501009" y="0"/>
                      </a:moveTo>
                      <a:lnTo>
                        <a:pt x="501009" y="556440"/>
                      </a:lnTo>
                      <a:lnTo>
                        <a:pt x="0" y="846385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1" name="Freeform: Shape 208" descr="95a0c44e-91fd-4783-ad9b-e54ee8cc4f0e"/>
                <p:cNvSpPr/>
                <p:nvPr/>
              </p:nvSpPr>
              <p:spPr>
                <a:xfrm>
                  <a:off x="7776362" y="5165229"/>
                  <a:ext cx="501009" cy="835725"/>
                </a:xfrm>
                <a:custGeom>
                  <a:avLst/>
                  <a:gdLst>
                    <a:gd name="connsiteX0" fmla="*/ 501009 w 501009"/>
                    <a:gd name="connsiteY0" fmla="*/ 0 h 835725"/>
                    <a:gd name="connsiteX1" fmla="*/ 501009 w 501009"/>
                    <a:gd name="connsiteY1" fmla="*/ 545780 h 835725"/>
                    <a:gd name="connsiteX2" fmla="*/ 0 w 501009"/>
                    <a:gd name="connsiteY2" fmla="*/ 835726 h 835725"/>
                    <a:gd name="connsiteX3" fmla="*/ 0 w 501009"/>
                    <a:gd name="connsiteY3" fmla="*/ 287814 h 83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35725">
                      <a:moveTo>
                        <a:pt x="501009" y="0"/>
                      </a:moveTo>
                      <a:lnTo>
                        <a:pt x="501009" y="545780"/>
                      </a:lnTo>
                      <a:lnTo>
                        <a:pt x="0" y="835726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2" name="Freeform: Shape 209" descr="5e2020f4-06c7-4f78-af79-3ece6703ae5c"/>
                <p:cNvSpPr/>
                <p:nvPr/>
              </p:nvSpPr>
              <p:spPr>
                <a:xfrm>
                  <a:off x="7776362" y="5173756"/>
                  <a:ext cx="501009" cy="827197"/>
                </a:xfrm>
                <a:custGeom>
                  <a:avLst/>
                  <a:gdLst>
                    <a:gd name="connsiteX0" fmla="*/ 501009 w 501009"/>
                    <a:gd name="connsiteY0" fmla="*/ 0 h 827197"/>
                    <a:gd name="connsiteX1" fmla="*/ 501009 w 501009"/>
                    <a:gd name="connsiteY1" fmla="*/ 537252 h 827197"/>
                    <a:gd name="connsiteX2" fmla="*/ 0 w 501009"/>
                    <a:gd name="connsiteY2" fmla="*/ 827198 h 827197"/>
                    <a:gd name="connsiteX3" fmla="*/ 0 w 501009"/>
                    <a:gd name="connsiteY3" fmla="*/ 289946 h 82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27196">
                      <a:moveTo>
                        <a:pt x="501009" y="0"/>
                      </a:moveTo>
                      <a:lnTo>
                        <a:pt x="501009" y="537252"/>
                      </a:lnTo>
                      <a:lnTo>
                        <a:pt x="0" y="827198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3" name="Freeform: Shape 210" descr="9d7ea5a7-b3d9-4290-b877-534d2e9bf19c"/>
                <p:cNvSpPr/>
                <p:nvPr/>
              </p:nvSpPr>
              <p:spPr>
                <a:xfrm>
                  <a:off x="7776362" y="5184416"/>
                  <a:ext cx="501009" cy="816538"/>
                </a:xfrm>
                <a:custGeom>
                  <a:avLst/>
                  <a:gdLst>
                    <a:gd name="connsiteX0" fmla="*/ 501009 w 501009"/>
                    <a:gd name="connsiteY0" fmla="*/ 0 h 816538"/>
                    <a:gd name="connsiteX1" fmla="*/ 501009 w 501009"/>
                    <a:gd name="connsiteY1" fmla="*/ 526592 h 816538"/>
                    <a:gd name="connsiteX2" fmla="*/ 0 w 501009"/>
                    <a:gd name="connsiteY2" fmla="*/ 816538 h 816538"/>
                    <a:gd name="connsiteX3" fmla="*/ 0 w 501009"/>
                    <a:gd name="connsiteY3" fmla="*/ 289946 h 81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16538">
                      <a:moveTo>
                        <a:pt x="501009" y="0"/>
                      </a:moveTo>
                      <a:lnTo>
                        <a:pt x="501009" y="526592"/>
                      </a:lnTo>
                      <a:lnTo>
                        <a:pt x="0" y="816538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4" name="Freeform: Shape 211" descr="4ea9f27d-5f49-40c9-ac96-2a905d870ed0"/>
                <p:cNvSpPr/>
                <p:nvPr/>
              </p:nvSpPr>
              <p:spPr>
                <a:xfrm>
                  <a:off x="7776362" y="5195076"/>
                  <a:ext cx="501009" cy="805878"/>
                </a:xfrm>
                <a:custGeom>
                  <a:avLst/>
                  <a:gdLst>
                    <a:gd name="connsiteX0" fmla="*/ 501009 w 501009"/>
                    <a:gd name="connsiteY0" fmla="*/ 0 h 805878"/>
                    <a:gd name="connsiteX1" fmla="*/ 501009 w 501009"/>
                    <a:gd name="connsiteY1" fmla="*/ 515933 h 805878"/>
                    <a:gd name="connsiteX2" fmla="*/ 0 w 501009"/>
                    <a:gd name="connsiteY2" fmla="*/ 805878 h 805878"/>
                    <a:gd name="connsiteX3" fmla="*/ 0 w 501009"/>
                    <a:gd name="connsiteY3" fmla="*/ 287814 h 805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05878">
                      <a:moveTo>
                        <a:pt x="501009" y="0"/>
                      </a:moveTo>
                      <a:lnTo>
                        <a:pt x="501009" y="515933"/>
                      </a:lnTo>
                      <a:lnTo>
                        <a:pt x="0" y="80587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5" name="Freeform: Shape 212" descr="53e217e8-336d-466b-bd48-8f5fc8a4180b"/>
                <p:cNvSpPr/>
                <p:nvPr/>
              </p:nvSpPr>
              <p:spPr>
                <a:xfrm>
                  <a:off x="7776362" y="5205736"/>
                  <a:ext cx="501009" cy="795218"/>
                </a:xfrm>
                <a:custGeom>
                  <a:avLst/>
                  <a:gdLst>
                    <a:gd name="connsiteX0" fmla="*/ 501009 w 501009"/>
                    <a:gd name="connsiteY0" fmla="*/ 0 h 795218"/>
                    <a:gd name="connsiteX1" fmla="*/ 501009 w 501009"/>
                    <a:gd name="connsiteY1" fmla="*/ 505273 h 795218"/>
                    <a:gd name="connsiteX2" fmla="*/ 0 w 501009"/>
                    <a:gd name="connsiteY2" fmla="*/ 795219 h 795218"/>
                    <a:gd name="connsiteX3" fmla="*/ 0 w 501009"/>
                    <a:gd name="connsiteY3" fmla="*/ 287814 h 795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95218">
                      <a:moveTo>
                        <a:pt x="501009" y="0"/>
                      </a:moveTo>
                      <a:lnTo>
                        <a:pt x="501009" y="505273"/>
                      </a:lnTo>
                      <a:lnTo>
                        <a:pt x="0" y="795219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6" name="Freeform: Shape 213" descr="1603d4be-0438-436c-adae-ccda70a8fbbd"/>
                <p:cNvSpPr/>
                <p:nvPr/>
              </p:nvSpPr>
              <p:spPr>
                <a:xfrm>
                  <a:off x="7776362" y="5214263"/>
                  <a:ext cx="501009" cy="786690"/>
                </a:xfrm>
                <a:custGeom>
                  <a:avLst/>
                  <a:gdLst>
                    <a:gd name="connsiteX0" fmla="*/ 501009 w 501009"/>
                    <a:gd name="connsiteY0" fmla="*/ 0 h 786690"/>
                    <a:gd name="connsiteX1" fmla="*/ 501009 w 501009"/>
                    <a:gd name="connsiteY1" fmla="*/ 496745 h 786690"/>
                    <a:gd name="connsiteX2" fmla="*/ 0 w 501009"/>
                    <a:gd name="connsiteY2" fmla="*/ 786691 h 786690"/>
                    <a:gd name="connsiteX3" fmla="*/ 0 w 501009"/>
                    <a:gd name="connsiteY3" fmla="*/ 289946 h 7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86690">
                      <a:moveTo>
                        <a:pt x="501009" y="0"/>
                      </a:moveTo>
                      <a:lnTo>
                        <a:pt x="501009" y="496745"/>
                      </a:lnTo>
                      <a:lnTo>
                        <a:pt x="0" y="78669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7" name="Freeform: Shape 214" descr="3a461bfb-4408-42f1-b1fa-e4bbb0d8c8d4"/>
                <p:cNvSpPr/>
                <p:nvPr/>
              </p:nvSpPr>
              <p:spPr>
                <a:xfrm>
                  <a:off x="7776362" y="5224923"/>
                  <a:ext cx="501009" cy="776031"/>
                </a:xfrm>
                <a:custGeom>
                  <a:avLst/>
                  <a:gdLst>
                    <a:gd name="connsiteX0" fmla="*/ 501009 w 501009"/>
                    <a:gd name="connsiteY0" fmla="*/ 0 h 776031"/>
                    <a:gd name="connsiteX1" fmla="*/ 501009 w 501009"/>
                    <a:gd name="connsiteY1" fmla="*/ 486085 h 776031"/>
                    <a:gd name="connsiteX2" fmla="*/ 0 w 501009"/>
                    <a:gd name="connsiteY2" fmla="*/ 776031 h 776031"/>
                    <a:gd name="connsiteX3" fmla="*/ 0 w 501009"/>
                    <a:gd name="connsiteY3" fmla="*/ 289946 h 77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76031">
                      <a:moveTo>
                        <a:pt x="501009" y="0"/>
                      </a:moveTo>
                      <a:lnTo>
                        <a:pt x="501009" y="486085"/>
                      </a:lnTo>
                      <a:lnTo>
                        <a:pt x="0" y="77603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8" name="Freeform: Shape 215" descr="fe4ade76-b9b6-4872-9c24-01b213d6acd6"/>
                <p:cNvSpPr/>
                <p:nvPr/>
              </p:nvSpPr>
              <p:spPr>
                <a:xfrm>
                  <a:off x="7776362" y="5235583"/>
                  <a:ext cx="501009" cy="765371"/>
                </a:xfrm>
                <a:custGeom>
                  <a:avLst/>
                  <a:gdLst>
                    <a:gd name="connsiteX0" fmla="*/ 501009 w 501009"/>
                    <a:gd name="connsiteY0" fmla="*/ 0 h 765371"/>
                    <a:gd name="connsiteX1" fmla="*/ 501009 w 501009"/>
                    <a:gd name="connsiteY1" fmla="*/ 475426 h 765371"/>
                    <a:gd name="connsiteX2" fmla="*/ 0 w 501009"/>
                    <a:gd name="connsiteY2" fmla="*/ 765371 h 765371"/>
                    <a:gd name="connsiteX3" fmla="*/ 0 w 501009"/>
                    <a:gd name="connsiteY3" fmla="*/ 287814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65371">
                      <a:moveTo>
                        <a:pt x="501009" y="0"/>
                      </a:moveTo>
                      <a:lnTo>
                        <a:pt x="501009" y="475426"/>
                      </a:lnTo>
                      <a:lnTo>
                        <a:pt x="0" y="76537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59" name="Freeform: Shape 216" descr="f863f114-ce9a-4b7a-b65c-f8201a5e5749"/>
                <p:cNvSpPr/>
                <p:nvPr/>
              </p:nvSpPr>
              <p:spPr>
                <a:xfrm>
                  <a:off x="7776362" y="5246243"/>
                  <a:ext cx="501009" cy="754711"/>
                </a:xfrm>
                <a:custGeom>
                  <a:avLst/>
                  <a:gdLst>
                    <a:gd name="connsiteX0" fmla="*/ 501009 w 501009"/>
                    <a:gd name="connsiteY0" fmla="*/ 0 h 754711"/>
                    <a:gd name="connsiteX1" fmla="*/ 501009 w 501009"/>
                    <a:gd name="connsiteY1" fmla="*/ 464766 h 754711"/>
                    <a:gd name="connsiteX2" fmla="*/ 0 w 501009"/>
                    <a:gd name="connsiteY2" fmla="*/ 754712 h 754711"/>
                    <a:gd name="connsiteX3" fmla="*/ 0 w 501009"/>
                    <a:gd name="connsiteY3" fmla="*/ 287814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54711">
                      <a:moveTo>
                        <a:pt x="501009" y="0"/>
                      </a:moveTo>
                      <a:lnTo>
                        <a:pt x="501009" y="464766"/>
                      </a:lnTo>
                      <a:lnTo>
                        <a:pt x="0" y="754712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0" name="Freeform: Shape 217" descr="757d8b01-b54a-4d13-8ebb-f76378e86cb7"/>
                <p:cNvSpPr/>
                <p:nvPr/>
              </p:nvSpPr>
              <p:spPr>
                <a:xfrm>
                  <a:off x="7776362" y="5254771"/>
                  <a:ext cx="501009" cy="746183"/>
                </a:xfrm>
                <a:custGeom>
                  <a:avLst/>
                  <a:gdLst>
                    <a:gd name="connsiteX0" fmla="*/ 501009 w 501009"/>
                    <a:gd name="connsiteY0" fmla="*/ 0 h 746183"/>
                    <a:gd name="connsiteX1" fmla="*/ 501009 w 501009"/>
                    <a:gd name="connsiteY1" fmla="*/ 456238 h 746183"/>
                    <a:gd name="connsiteX2" fmla="*/ 0 w 501009"/>
                    <a:gd name="connsiteY2" fmla="*/ 746184 h 746183"/>
                    <a:gd name="connsiteX3" fmla="*/ 0 w 501009"/>
                    <a:gd name="connsiteY3" fmla="*/ 289945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46183">
                      <a:moveTo>
                        <a:pt x="501009" y="0"/>
                      </a:moveTo>
                      <a:lnTo>
                        <a:pt x="501009" y="456238"/>
                      </a:lnTo>
                      <a:lnTo>
                        <a:pt x="0" y="74618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1" name="Freeform: Shape 218" descr="217ea2e2-83e9-4d26-bfe7-3be013c10e6c"/>
                <p:cNvSpPr/>
                <p:nvPr/>
              </p:nvSpPr>
              <p:spPr>
                <a:xfrm>
                  <a:off x="7776362" y="5265430"/>
                  <a:ext cx="501009" cy="735523"/>
                </a:xfrm>
                <a:custGeom>
                  <a:avLst/>
                  <a:gdLst>
                    <a:gd name="connsiteX0" fmla="*/ 501009 w 501009"/>
                    <a:gd name="connsiteY0" fmla="*/ 0 h 735523"/>
                    <a:gd name="connsiteX1" fmla="*/ 501009 w 501009"/>
                    <a:gd name="connsiteY1" fmla="*/ 445578 h 735523"/>
                    <a:gd name="connsiteX2" fmla="*/ 0 w 501009"/>
                    <a:gd name="connsiteY2" fmla="*/ 735524 h 735523"/>
                    <a:gd name="connsiteX3" fmla="*/ 0 w 501009"/>
                    <a:gd name="connsiteY3" fmla="*/ 289945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35523">
                      <a:moveTo>
                        <a:pt x="501009" y="0"/>
                      </a:moveTo>
                      <a:lnTo>
                        <a:pt x="501009" y="445578"/>
                      </a:lnTo>
                      <a:lnTo>
                        <a:pt x="0" y="73552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2" name="Freeform: Shape 219" descr="c5b1f05d-bae5-41d1-9a0e-facc9ac412e2"/>
                <p:cNvSpPr/>
                <p:nvPr/>
              </p:nvSpPr>
              <p:spPr>
                <a:xfrm>
                  <a:off x="7776362" y="5276090"/>
                  <a:ext cx="501009" cy="724864"/>
                </a:xfrm>
                <a:custGeom>
                  <a:avLst/>
                  <a:gdLst>
                    <a:gd name="connsiteX0" fmla="*/ 501009 w 501009"/>
                    <a:gd name="connsiteY0" fmla="*/ 0 h 724864"/>
                    <a:gd name="connsiteX1" fmla="*/ 501009 w 501009"/>
                    <a:gd name="connsiteY1" fmla="*/ 434918 h 724864"/>
                    <a:gd name="connsiteX2" fmla="*/ 0 w 501009"/>
                    <a:gd name="connsiteY2" fmla="*/ 724864 h 724864"/>
                    <a:gd name="connsiteX3" fmla="*/ 0 w 501009"/>
                    <a:gd name="connsiteY3" fmla="*/ 287814 h 724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24864">
                      <a:moveTo>
                        <a:pt x="501009" y="0"/>
                      </a:moveTo>
                      <a:lnTo>
                        <a:pt x="501009" y="434918"/>
                      </a:lnTo>
                      <a:lnTo>
                        <a:pt x="0" y="72486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3" name="Freeform: Shape 220" descr="59fc3482-c03b-4298-939d-c1b1776a953b"/>
                <p:cNvSpPr/>
                <p:nvPr/>
              </p:nvSpPr>
              <p:spPr>
                <a:xfrm>
                  <a:off x="7776362" y="5286750"/>
                  <a:ext cx="501009" cy="714204"/>
                </a:xfrm>
                <a:custGeom>
                  <a:avLst/>
                  <a:gdLst>
                    <a:gd name="connsiteX0" fmla="*/ 501009 w 501009"/>
                    <a:gd name="connsiteY0" fmla="*/ 0 h 714204"/>
                    <a:gd name="connsiteX1" fmla="*/ 501009 w 501009"/>
                    <a:gd name="connsiteY1" fmla="*/ 424259 h 714204"/>
                    <a:gd name="connsiteX2" fmla="*/ 0 w 501009"/>
                    <a:gd name="connsiteY2" fmla="*/ 714204 h 714204"/>
                    <a:gd name="connsiteX3" fmla="*/ 0 w 501009"/>
                    <a:gd name="connsiteY3" fmla="*/ 287814 h 7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14204">
                      <a:moveTo>
                        <a:pt x="501009" y="0"/>
                      </a:moveTo>
                      <a:lnTo>
                        <a:pt x="501009" y="424259"/>
                      </a:lnTo>
                      <a:lnTo>
                        <a:pt x="0" y="71420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4" name="Freeform: Shape 221" descr="eeeb99fd-5c70-4bac-951e-70e8b175acef"/>
                <p:cNvSpPr/>
                <p:nvPr/>
              </p:nvSpPr>
              <p:spPr>
                <a:xfrm>
                  <a:off x="7776362" y="5295278"/>
                  <a:ext cx="501009" cy="705676"/>
                </a:xfrm>
                <a:custGeom>
                  <a:avLst/>
                  <a:gdLst>
                    <a:gd name="connsiteX0" fmla="*/ 501009 w 501009"/>
                    <a:gd name="connsiteY0" fmla="*/ 0 h 705676"/>
                    <a:gd name="connsiteX1" fmla="*/ 501009 w 501009"/>
                    <a:gd name="connsiteY1" fmla="*/ 415731 h 705676"/>
                    <a:gd name="connsiteX2" fmla="*/ 0 w 501009"/>
                    <a:gd name="connsiteY2" fmla="*/ 705677 h 705676"/>
                    <a:gd name="connsiteX3" fmla="*/ 0 w 501009"/>
                    <a:gd name="connsiteY3" fmla="*/ 289946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05676">
                      <a:moveTo>
                        <a:pt x="501009" y="0"/>
                      </a:moveTo>
                      <a:lnTo>
                        <a:pt x="501009" y="415731"/>
                      </a:lnTo>
                      <a:lnTo>
                        <a:pt x="0" y="70567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5" name="Freeform: Shape 222" descr="d99bba2f-c835-4fc6-9ce8-1ce60eef048d"/>
                <p:cNvSpPr/>
                <p:nvPr/>
              </p:nvSpPr>
              <p:spPr>
                <a:xfrm>
                  <a:off x="7776362" y="5305937"/>
                  <a:ext cx="501009" cy="695016"/>
                </a:xfrm>
                <a:custGeom>
                  <a:avLst/>
                  <a:gdLst>
                    <a:gd name="connsiteX0" fmla="*/ 501009 w 501009"/>
                    <a:gd name="connsiteY0" fmla="*/ 0 h 695016"/>
                    <a:gd name="connsiteX1" fmla="*/ 501009 w 501009"/>
                    <a:gd name="connsiteY1" fmla="*/ 405071 h 695016"/>
                    <a:gd name="connsiteX2" fmla="*/ 0 w 501009"/>
                    <a:gd name="connsiteY2" fmla="*/ 695017 h 695016"/>
                    <a:gd name="connsiteX3" fmla="*/ 0 w 501009"/>
                    <a:gd name="connsiteY3" fmla="*/ 289946 h 69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95016">
                      <a:moveTo>
                        <a:pt x="501009" y="0"/>
                      </a:moveTo>
                      <a:lnTo>
                        <a:pt x="501009" y="405071"/>
                      </a:lnTo>
                      <a:lnTo>
                        <a:pt x="0" y="69501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6" name="Freeform: Shape 223" descr="5abb8779-37ac-4d6b-9d9c-2a3ccfa04f65"/>
                <p:cNvSpPr/>
                <p:nvPr/>
              </p:nvSpPr>
              <p:spPr>
                <a:xfrm>
                  <a:off x="7776362" y="5316597"/>
                  <a:ext cx="501009" cy="684357"/>
                </a:xfrm>
                <a:custGeom>
                  <a:avLst/>
                  <a:gdLst>
                    <a:gd name="connsiteX0" fmla="*/ 501009 w 501009"/>
                    <a:gd name="connsiteY0" fmla="*/ 0 h 684357"/>
                    <a:gd name="connsiteX1" fmla="*/ 501009 w 501009"/>
                    <a:gd name="connsiteY1" fmla="*/ 394411 h 684357"/>
                    <a:gd name="connsiteX2" fmla="*/ 0 w 501009"/>
                    <a:gd name="connsiteY2" fmla="*/ 684357 h 684357"/>
                    <a:gd name="connsiteX3" fmla="*/ 0 w 501009"/>
                    <a:gd name="connsiteY3" fmla="*/ 287814 h 68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84357">
                      <a:moveTo>
                        <a:pt x="501009" y="0"/>
                      </a:moveTo>
                      <a:lnTo>
                        <a:pt x="501009" y="394411"/>
                      </a:lnTo>
                      <a:lnTo>
                        <a:pt x="0" y="684357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7" name="Freeform: Shape 224" descr="4245c1b0-1fd6-420e-85db-bd07390aaf32"/>
                <p:cNvSpPr/>
                <p:nvPr/>
              </p:nvSpPr>
              <p:spPr>
                <a:xfrm>
                  <a:off x="7776362" y="5325125"/>
                  <a:ext cx="501009" cy="675829"/>
                </a:xfrm>
                <a:custGeom>
                  <a:avLst/>
                  <a:gdLst>
                    <a:gd name="connsiteX0" fmla="*/ 501009 w 501009"/>
                    <a:gd name="connsiteY0" fmla="*/ 0 h 675829"/>
                    <a:gd name="connsiteX1" fmla="*/ 501009 w 501009"/>
                    <a:gd name="connsiteY1" fmla="*/ 385883 h 675829"/>
                    <a:gd name="connsiteX2" fmla="*/ 0 w 501009"/>
                    <a:gd name="connsiteY2" fmla="*/ 675829 h 675829"/>
                    <a:gd name="connsiteX3" fmla="*/ 0 w 501009"/>
                    <a:gd name="connsiteY3" fmla="*/ 289945 h 67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75829">
                      <a:moveTo>
                        <a:pt x="501009" y="0"/>
                      </a:moveTo>
                      <a:lnTo>
                        <a:pt x="501009" y="385883"/>
                      </a:lnTo>
                      <a:lnTo>
                        <a:pt x="0" y="675829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8" name="Freeform: Shape 225" descr="93b11591-a906-45b3-8706-10c4763c8aea"/>
                <p:cNvSpPr/>
                <p:nvPr/>
              </p:nvSpPr>
              <p:spPr>
                <a:xfrm>
                  <a:off x="7776362" y="5335785"/>
                  <a:ext cx="501009" cy="665169"/>
                </a:xfrm>
                <a:custGeom>
                  <a:avLst/>
                  <a:gdLst>
                    <a:gd name="connsiteX0" fmla="*/ 501009 w 501009"/>
                    <a:gd name="connsiteY0" fmla="*/ 0 h 665169"/>
                    <a:gd name="connsiteX1" fmla="*/ 501009 w 501009"/>
                    <a:gd name="connsiteY1" fmla="*/ 375224 h 665169"/>
                    <a:gd name="connsiteX2" fmla="*/ 0 w 501009"/>
                    <a:gd name="connsiteY2" fmla="*/ 665169 h 665169"/>
                    <a:gd name="connsiteX3" fmla="*/ 0 w 501009"/>
                    <a:gd name="connsiteY3" fmla="*/ 289945 h 66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65169">
                      <a:moveTo>
                        <a:pt x="501009" y="0"/>
                      </a:moveTo>
                      <a:lnTo>
                        <a:pt x="501009" y="375224"/>
                      </a:lnTo>
                      <a:lnTo>
                        <a:pt x="0" y="665169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69" name="Freeform: Shape 226" descr="f40bef7c-6419-49a7-b966-d66f9ae80bb1"/>
                <p:cNvSpPr/>
                <p:nvPr/>
              </p:nvSpPr>
              <p:spPr>
                <a:xfrm>
                  <a:off x="7776362" y="5346445"/>
                  <a:ext cx="501009" cy="654509"/>
                </a:xfrm>
                <a:custGeom>
                  <a:avLst/>
                  <a:gdLst>
                    <a:gd name="connsiteX0" fmla="*/ 501009 w 501009"/>
                    <a:gd name="connsiteY0" fmla="*/ 0 h 654509"/>
                    <a:gd name="connsiteX1" fmla="*/ 501009 w 501009"/>
                    <a:gd name="connsiteY1" fmla="*/ 364564 h 654509"/>
                    <a:gd name="connsiteX2" fmla="*/ 0 w 501009"/>
                    <a:gd name="connsiteY2" fmla="*/ 654510 h 654509"/>
                    <a:gd name="connsiteX3" fmla="*/ 0 w 501009"/>
                    <a:gd name="connsiteY3" fmla="*/ 287814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54509">
                      <a:moveTo>
                        <a:pt x="501009" y="0"/>
                      </a:moveTo>
                      <a:lnTo>
                        <a:pt x="501009" y="364564"/>
                      </a:lnTo>
                      <a:lnTo>
                        <a:pt x="0" y="65451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0" name="Freeform: Shape 227" descr="272374d8-4f0e-472d-b8ab-6d5acb77081b"/>
                <p:cNvSpPr/>
                <p:nvPr/>
              </p:nvSpPr>
              <p:spPr>
                <a:xfrm>
                  <a:off x="7776362" y="5357104"/>
                  <a:ext cx="501009" cy="643849"/>
                </a:xfrm>
                <a:custGeom>
                  <a:avLst/>
                  <a:gdLst>
                    <a:gd name="connsiteX0" fmla="*/ 501009 w 501009"/>
                    <a:gd name="connsiteY0" fmla="*/ 0 h 643849"/>
                    <a:gd name="connsiteX1" fmla="*/ 501009 w 501009"/>
                    <a:gd name="connsiteY1" fmla="*/ 353904 h 643849"/>
                    <a:gd name="connsiteX2" fmla="*/ 0 w 501009"/>
                    <a:gd name="connsiteY2" fmla="*/ 643850 h 643849"/>
                    <a:gd name="connsiteX3" fmla="*/ 0 w 501009"/>
                    <a:gd name="connsiteY3" fmla="*/ 287814 h 64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43849">
                      <a:moveTo>
                        <a:pt x="501009" y="0"/>
                      </a:moveTo>
                      <a:lnTo>
                        <a:pt x="501009" y="353904"/>
                      </a:lnTo>
                      <a:lnTo>
                        <a:pt x="0" y="64385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1" name="Freeform: Shape 228" descr="8c1b9373-6612-44f2-887a-e81336560a96"/>
                <p:cNvSpPr/>
                <p:nvPr/>
              </p:nvSpPr>
              <p:spPr>
                <a:xfrm>
                  <a:off x="7776362" y="5365632"/>
                  <a:ext cx="501009" cy="635322"/>
                </a:xfrm>
                <a:custGeom>
                  <a:avLst/>
                  <a:gdLst>
                    <a:gd name="connsiteX0" fmla="*/ 501009 w 501009"/>
                    <a:gd name="connsiteY0" fmla="*/ 0 h 635322"/>
                    <a:gd name="connsiteX1" fmla="*/ 501009 w 501009"/>
                    <a:gd name="connsiteY1" fmla="*/ 345376 h 635322"/>
                    <a:gd name="connsiteX2" fmla="*/ 0 w 501009"/>
                    <a:gd name="connsiteY2" fmla="*/ 635322 h 635322"/>
                    <a:gd name="connsiteX3" fmla="*/ 0 w 501009"/>
                    <a:gd name="connsiteY3" fmla="*/ 289946 h 63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35322">
                      <a:moveTo>
                        <a:pt x="501009" y="0"/>
                      </a:moveTo>
                      <a:lnTo>
                        <a:pt x="501009" y="345376"/>
                      </a:lnTo>
                      <a:lnTo>
                        <a:pt x="0" y="635322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2" name="Freeform: Shape 229" descr="0a813c21-d097-4732-8c05-1f77dd1e26ef"/>
                <p:cNvSpPr/>
                <p:nvPr/>
              </p:nvSpPr>
              <p:spPr>
                <a:xfrm>
                  <a:off x="7776362" y="5376292"/>
                  <a:ext cx="501009" cy="624662"/>
                </a:xfrm>
                <a:custGeom>
                  <a:avLst/>
                  <a:gdLst>
                    <a:gd name="connsiteX0" fmla="*/ 501009 w 501009"/>
                    <a:gd name="connsiteY0" fmla="*/ 0 h 624662"/>
                    <a:gd name="connsiteX1" fmla="*/ 501009 w 501009"/>
                    <a:gd name="connsiteY1" fmla="*/ 334717 h 624662"/>
                    <a:gd name="connsiteX2" fmla="*/ 0 w 501009"/>
                    <a:gd name="connsiteY2" fmla="*/ 624662 h 624662"/>
                    <a:gd name="connsiteX3" fmla="*/ 0 w 501009"/>
                    <a:gd name="connsiteY3" fmla="*/ 289946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24662">
                      <a:moveTo>
                        <a:pt x="501009" y="0"/>
                      </a:moveTo>
                      <a:lnTo>
                        <a:pt x="501009" y="334717"/>
                      </a:lnTo>
                      <a:lnTo>
                        <a:pt x="0" y="624662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3" name="Freeform: Shape 230" descr="7a70851c-e52d-43b5-a476-ea2bdf3e880b"/>
                <p:cNvSpPr/>
                <p:nvPr/>
              </p:nvSpPr>
              <p:spPr>
                <a:xfrm>
                  <a:off x="7776362" y="5386952"/>
                  <a:ext cx="501009" cy="614002"/>
                </a:xfrm>
                <a:custGeom>
                  <a:avLst/>
                  <a:gdLst>
                    <a:gd name="connsiteX0" fmla="*/ 501009 w 501009"/>
                    <a:gd name="connsiteY0" fmla="*/ 0 h 614002"/>
                    <a:gd name="connsiteX1" fmla="*/ 501009 w 501009"/>
                    <a:gd name="connsiteY1" fmla="*/ 324057 h 614002"/>
                    <a:gd name="connsiteX2" fmla="*/ 0 w 501009"/>
                    <a:gd name="connsiteY2" fmla="*/ 614003 h 614002"/>
                    <a:gd name="connsiteX3" fmla="*/ 0 w 501009"/>
                    <a:gd name="connsiteY3" fmla="*/ 287814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14002">
                      <a:moveTo>
                        <a:pt x="501009" y="0"/>
                      </a:moveTo>
                      <a:lnTo>
                        <a:pt x="501009" y="324057"/>
                      </a:lnTo>
                      <a:lnTo>
                        <a:pt x="0" y="61400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4" name="Freeform: Shape 231" descr="5f4e8fe7-a769-41af-8f13-33e2697d02c1"/>
                <p:cNvSpPr/>
                <p:nvPr/>
              </p:nvSpPr>
              <p:spPr>
                <a:xfrm>
                  <a:off x="7776362" y="5397611"/>
                  <a:ext cx="501009" cy="603342"/>
                </a:xfrm>
                <a:custGeom>
                  <a:avLst/>
                  <a:gdLst>
                    <a:gd name="connsiteX0" fmla="*/ 501009 w 501009"/>
                    <a:gd name="connsiteY0" fmla="*/ 0 h 603342"/>
                    <a:gd name="connsiteX1" fmla="*/ 501009 w 501009"/>
                    <a:gd name="connsiteY1" fmla="*/ 313397 h 603342"/>
                    <a:gd name="connsiteX2" fmla="*/ 0 w 501009"/>
                    <a:gd name="connsiteY2" fmla="*/ 603343 h 603342"/>
                    <a:gd name="connsiteX3" fmla="*/ 0 w 501009"/>
                    <a:gd name="connsiteY3" fmla="*/ 287814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03342">
                      <a:moveTo>
                        <a:pt x="501009" y="0"/>
                      </a:moveTo>
                      <a:lnTo>
                        <a:pt x="501009" y="313397"/>
                      </a:lnTo>
                      <a:lnTo>
                        <a:pt x="0" y="60334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5" name="Freeform: Shape 232" descr="1da5cf4b-5c20-4fcd-8d4e-dcd688646049"/>
                <p:cNvSpPr/>
                <p:nvPr/>
              </p:nvSpPr>
              <p:spPr>
                <a:xfrm>
                  <a:off x="7776362" y="5406139"/>
                  <a:ext cx="501009" cy="594815"/>
                </a:xfrm>
                <a:custGeom>
                  <a:avLst/>
                  <a:gdLst>
                    <a:gd name="connsiteX0" fmla="*/ 501009 w 501009"/>
                    <a:gd name="connsiteY0" fmla="*/ 0 h 594815"/>
                    <a:gd name="connsiteX1" fmla="*/ 501009 w 501009"/>
                    <a:gd name="connsiteY1" fmla="*/ 304869 h 594815"/>
                    <a:gd name="connsiteX2" fmla="*/ 0 w 501009"/>
                    <a:gd name="connsiteY2" fmla="*/ 594815 h 594815"/>
                    <a:gd name="connsiteX3" fmla="*/ 0 w 501009"/>
                    <a:gd name="connsiteY3" fmla="*/ 289946 h 59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94815">
                      <a:moveTo>
                        <a:pt x="501009" y="0"/>
                      </a:moveTo>
                      <a:lnTo>
                        <a:pt x="501009" y="304869"/>
                      </a:lnTo>
                      <a:lnTo>
                        <a:pt x="0" y="594815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6" name="Freeform: Shape 233" descr="e3282d7c-d600-4de2-95c4-5811b2c73eef"/>
                <p:cNvSpPr/>
                <p:nvPr/>
              </p:nvSpPr>
              <p:spPr>
                <a:xfrm>
                  <a:off x="7776362" y="5416799"/>
                  <a:ext cx="501009" cy="584155"/>
                </a:xfrm>
                <a:custGeom>
                  <a:avLst/>
                  <a:gdLst>
                    <a:gd name="connsiteX0" fmla="*/ 501009 w 501009"/>
                    <a:gd name="connsiteY0" fmla="*/ 0 h 584155"/>
                    <a:gd name="connsiteX1" fmla="*/ 501009 w 501009"/>
                    <a:gd name="connsiteY1" fmla="*/ 294210 h 584155"/>
                    <a:gd name="connsiteX2" fmla="*/ 0 w 501009"/>
                    <a:gd name="connsiteY2" fmla="*/ 584155 h 584155"/>
                    <a:gd name="connsiteX3" fmla="*/ 0 w 501009"/>
                    <a:gd name="connsiteY3" fmla="*/ 289946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84155">
                      <a:moveTo>
                        <a:pt x="501009" y="0"/>
                      </a:moveTo>
                      <a:lnTo>
                        <a:pt x="501009" y="294210"/>
                      </a:lnTo>
                      <a:lnTo>
                        <a:pt x="0" y="584155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7" name="Freeform: Shape 234" descr="84520eb9-d1de-4e04-90c6-15fe28772c3e"/>
                <p:cNvSpPr/>
                <p:nvPr/>
              </p:nvSpPr>
              <p:spPr>
                <a:xfrm>
                  <a:off x="7776362" y="5427459"/>
                  <a:ext cx="501009" cy="573495"/>
                </a:xfrm>
                <a:custGeom>
                  <a:avLst/>
                  <a:gdLst>
                    <a:gd name="connsiteX0" fmla="*/ 501009 w 501009"/>
                    <a:gd name="connsiteY0" fmla="*/ 0 h 573495"/>
                    <a:gd name="connsiteX1" fmla="*/ 501009 w 501009"/>
                    <a:gd name="connsiteY1" fmla="*/ 283550 h 573495"/>
                    <a:gd name="connsiteX2" fmla="*/ 0 w 501009"/>
                    <a:gd name="connsiteY2" fmla="*/ 573496 h 573495"/>
                    <a:gd name="connsiteX3" fmla="*/ 0 w 501009"/>
                    <a:gd name="connsiteY3" fmla="*/ 287814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73495">
                      <a:moveTo>
                        <a:pt x="501009" y="0"/>
                      </a:moveTo>
                      <a:lnTo>
                        <a:pt x="501009" y="283550"/>
                      </a:lnTo>
                      <a:lnTo>
                        <a:pt x="0" y="573496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8" name="Freeform: Shape 235" descr="9522e6ff-098f-4f60-813e-ddd4613f1285"/>
                <p:cNvSpPr/>
                <p:nvPr/>
              </p:nvSpPr>
              <p:spPr>
                <a:xfrm>
                  <a:off x="7776362" y="5435987"/>
                  <a:ext cx="501009" cy="564967"/>
                </a:xfrm>
                <a:custGeom>
                  <a:avLst/>
                  <a:gdLst>
                    <a:gd name="connsiteX0" fmla="*/ 501009 w 501009"/>
                    <a:gd name="connsiteY0" fmla="*/ 0 h 564967"/>
                    <a:gd name="connsiteX1" fmla="*/ 501009 w 501009"/>
                    <a:gd name="connsiteY1" fmla="*/ 275022 h 564967"/>
                    <a:gd name="connsiteX2" fmla="*/ 0 w 501009"/>
                    <a:gd name="connsiteY2" fmla="*/ 564968 h 564967"/>
                    <a:gd name="connsiteX3" fmla="*/ 0 w 501009"/>
                    <a:gd name="connsiteY3" fmla="*/ 289945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64967">
                      <a:moveTo>
                        <a:pt x="501009" y="0"/>
                      </a:moveTo>
                      <a:lnTo>
                        <a:pt x="501009" y="275022"/>
                      </a:lnTo>
                      <a:lnTo>
                        <a:pt x="0" y="564968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79" name="Freeform: Shape 236" descr="e89fcd49-5612-41b9-9f74-d5e802ed7593"/>
                <p:cNvSpPr/>
                <p:nvPr/>
              </p:nvSpPr>
              <p:spPr>
                <a:xfrm>
                  <a:off x="7776362" y="5446646"/>
                  <a:ext cx="501009" cy="554307"/>
                </a:xfrm>
                <a:custGeom>
                  <a:avLst/>
                  <a:gdLst>
                    <a:gd name="connsiteX0" fmla="*/ 501009 w 501009"/>
                    <a:gd name="connsiteY0" fmla="*/ 0 h 554307"/>
                    <a:gd name="connsiteX1" fmla="*/ 501009 w 501009"/>
                    <a:gd name="connsiteY1" fmla="*/ 264362 h 554307"/>
                    <a:gd name="connsiteX2" fmla="*/ 0 w 501009"/>
                    <a:gd name="connsiteY2" fmla="*/ 554308 h 554307"/>
                    <a:gd name="connsiteX3" fmla="*/ 0 w 501009"/>
                    <a:gd name="connsiteY3" fmla="*/ 289945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54307">
                      <a:moveTo>
                        <a:pt x="501009" y="0"/>
                      </a:moveTo>
                      <a:lnTo>
                        <a:pt x="501009" y="264362"/>
                      </a:lnTo>
                      <a:lnTo>
                        <a:pt x="0" y="554308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0" name="Freeform: Shape 237" descr="c8d066ec-4bb2-4269-8ccd-3aff0b91de90"/>
                <p:cNvSpPr/>
                <p:nvPr/>
              </p:nvSpPr>
              <p:spPr>
                <a:xfrm>
                  <a:off x="7776362" y="5457306"/>
                  <a:ext cx="501009" cy="543648"/>
                </a:xfrm>
                <a:custGeom>
                  <a:avLst/>
                  <a:gdLst>
                    <a:gd name="connsiteX0" fmla="*/ 501009 w 501009"/>
                    <a:gd name="connsiteY0" fmla="*/ 0 h 543648"/>
                    <a:gd name="connsiteX1" fmla="*/ 501009 w 501009"/>
                    <a:gd name="connsiteY1" fmla="*/ 253702 h 543648"/>
                    <a:gd name="connsiteX2" fmla="*/ 0 w 501009"/>
                    <a:gd name="connsiteY2" fmla="*/ 543648 h 543648"/>
                    <a:gd name="connsiteX3" fmla="*/ 0 w 501009"/>
                    <a:gd name="connsiteY3" fmla="*/ 287814 h 543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43648">
                      <a:moveTo>
                        <a:pt x="501009" y="0"/>
                      </a:moveTo>
                      <a:lnTo>
                        <a:pt x="501009" y="253702"/>
                      </a:lnTo>
                      <a:lnTo>
                        <a:pt x="0" y="54364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1" name="Freeform: Shape 238" descr="720e79bd-474d-4a98-96b8-87f1a010ac74"/>
                <p:cNvSpPr/>
                <p:nvPr/>
              </p:nvSpPr>
              <p:spPr>
                <a:xfrm>
                  <a:off x="7776362" y="5467966"/>
                  <a:ext cx="501009" cy="532988"/>
                </a:xfrm>
                <a:custGeom>
                  <a:avLst/>
                  <a:gdLst>
                    <a:gd name="connsiteX0" fmla="*/ 501009 w 501009"/>
                    <a:gd name="connsiteY0" fmla="*/ 0 h 532988"/>
                    <a:gd name="connsiteX1" fmla="*/ 501009 w 501009"/>
                    <a:gd name="connsiteY1" fmla="*/ 243043 h 532988"/>
                    <a:gd name="connsiteX2" fmla="*/ 0 w 501009"/>
                    <a:gd name="connsiteY2" fmla="*/ 532988 h 532988"/>
                    <a:gd name="connsiteX3" fmla="*/ 0 w 501009"/>
                    <a:gd name="connsiteY3" fmla="*/ 287814 h 53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32988">
                      <a:moveTo>
                        <a:pt x="501009" y="0"/>
                      </a:moveTo>
                      <a:lnTo>
                        <a:pt x="501009" y="243043"/>
                      </a:lnTo>
                      <a:lnTo>
                        <a:pt x="0" y="53298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2" name="Freeform: Shape 239" descr="f82ce633-ead2-4afe-9a66-cd2a1951d652"/>
                <p:cNvSpPr/>
                <p:nvPr/>
              </p:nvSpPr>
              <p:spPr>
                <a:xfrm>
                  <a:off x="7776362" y="5476494"/>
                  <a:ext cx="501009" cy="524460"/>
                </a:xfrm>
                <a:custGeom>
                  <a:avLst/>
                  <a:gdLst>
                    <a:gd name="connsiteX0" fmla="*/ 501009 w 501009"/>
                    <a:gd name="connsiteY0" fmla="*/ 0 h 524460"/>
                    <a:gd name="connsiteX1" fmla="*/ 501009 w 501009"/>
                    <a:gd name="connsiteY1" fmla="*/ 234515 h 524460"/>
                    <a:gd name="connsiteX2" fmla="*/ 0 w 501009"/>
                    <a:gd name="connsiteY2" fmla="*/ 524461 h 524460"/>
                    <a:gd name="connsiteX3" fmla="*/ 0 w 501009"/>
                    <a:gd name="connsiteY3" fmla="*/ 289946 h 52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24460">
                      <a:moveTo>
                        <a:pt x="501009" y="0"/>
                      </a:moveTo>
                      <a:lnTo>
                        <a:pt x="501009" y="234515"/>
                      </a:lnTo>
                      <a:lnTo>
                        <a:pt x="0" y="52446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3" name="Freeform: Shape 240" descr="6164e8fb-3c8b-458f-99d1-a2f2e0bab3cf"/>
                <p:cNvSpPr/>
                <p:nvPr/>
              </p:nvSpPr>
              <p:spPr>
                <a:xfrm>
                  <a:off x="7776362" y="5487153"/>
                  <a:ext cx="501009" cy="513800"/>
                </a:xfrm>
                <a:custGeom>
                  <a:avLst/>
                  <a:gdLst>
                    <a:gd name="connsiteX0" fmla="*/ 501009 w 501009"/>
                    <a:gd name="connsiteY0" fmla="*/ 0 h 513800"/>
                    <a:gd name="connsiteX1" fmla="*/ 501009 w 501009"/>
                    <a:gd name="connsiteY1" fmla="*/ 223855 h 513800"/>
                    <a:gd name="connsiteX2" fmla="*/ 0 w 501009"/>
                    <a:gd name="connsiteY2" fmla="*/ 513801 h 513800"/>
                    <a:gd name="connsiteX3" fmla="*/ 0 w 501009"/>
                    <a:gd name="connsiteY3" fmla="*/ 289946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13800">
                      <a:moveTo>
                        <a:pt x="501009" y="0"/>
                      </a:moveTo>
                      <a:lnTo>
                        <a:pt x="501009" y="223855"/>
                      </a:lnTo>
                      <a:lnTo>
                        <a:pt x="0" y="51380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4" name="Freeform: Shape 241" descr="dea881f9-4934-463a-a874-a2ea144cfabc"/>
                <p:cNvSpPr/>
                <p:nvPr/>
              </p:nvSpPr>
              <p:spPr>
                <a:xfrm>
                  <a:off x="7776362" y="5497813"/>
                  <a:ext cx="501009" cy="503141"/>
                </a:xfrm>
                <a:custGeom>
                  <a:avLst/>
                  <a:gdLst>
                    <a:gd name="connsiteX0" fmla="*/ 501009 w 501009"/>
                    <a:gd name="connsiteY0" fmla="*/ 0 h 503141"/>
                    <a:gd name="connsiteX1" fmla="*/ 501009 w 501009"/>
                    <a:gd name="connsiteY1" fmla="*/ 213195 h 503141"/>
                    <a:gd name="connsiteX2" fmla="*/ 0 w 501009"/>
                    <a:gd name="connsiteY2" fmla="*/ 503141 h 503141"/>
                    <a:gd name="connsiteX3" fmla="*/ 0 w 501009"/>
                    <a:gd name="connsiteY3" fmla="*/ 287814 h 50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03140">
                      <a:moveTo>
                        <a:pt x="501009" y="0"/>
                      </a:moveTo>
                      <a:lnTo>
                        <a:pt x="501009" y="213195"/>
                      </a:lnTo>
                      <a:lnTo>
                        <a:pt x="0" y="50314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5" name="Freeform: Shape 242" descr="e2acc5bf-15c7-4faf-beae-ba1e666500a5"/>
                <p:cNvSpPr/>
                <p:nvPr/>
              </p:nvSpPr>
              <p:spPr>
                <a:xfrm>
                  <a:off x="7776362" y="5508473"/>
                  <a:ext cx="501009" cy="492481"/>
                </a:xfrm>
                <a:custGeom>
                  <a:avLst/>
                  <a:gdLst>
                    <a:gd name="connsiteX0" fmla="*/ 501009 w 501009"/>
                    <a:gd name="connsiteY0" fmla="*/ 0 h 492481"/>
                    <a:gd name="connsiteX1" fmla="*/ 501009 w 501009"/>
                    <a:gd name="connsiteY1" fmla="*/ 202536 h 492481"/>
                    <a:gd name="connsiteX2" fmla="*/ 0 w 501009"/>
                    <a:gd name="connsiteY2" fmla="*/ 492481 h 492481"/>
                    <a:gd name="connsiteX3" fmla="*/ 0 w 501009"/>
                    <a:gd name="connsiteY3" fmla="*/ 287814 h 49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92481">
                      <a:moveTo>
                        <a:pt x="501009" y="0"/>
                      </a:moveTo>
                      <a:lnTo>
                        <a:pt x="501009" y="202536"/>
                      </a:lnTo>
                      <a:lnTo>
                        <a:pt x="0" y="49248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6" name="Freeform: Shape 243" descr="a128bd70-8516-4af8-9de4-ec13104ed4a5"/>
                <p:cNvSpPr/>
                <p:nvPr/>
              </p:nvSpPr>
              <p:spPr>
                <a:xfrm>
                  <a:off x="7776362" y="5517001"/>
                  <a:ext cx="501009" cy="483953"/>
                </a:xfrm>
                <a:custGeom>
                  <a:avLst/>
                  <a:gdLst>
                    <a:gd name="connsiteX0" fmla="*/ 501009 w 501009"/>
                    <a:gd name="connsiteY0" fmla="*/ 0 h 483953"/>
                    <a:gd name="connsiteX1" fmla="*/ 501009 w 501009"/>
                    <a:gd name="connsiteY1" fmla="*/ 194008 h 483953"/>
                    <a:gd name="connsiteX2" fmla="*/ 0 w 501009"/>
                    <a:gd name="connsiteY2" fmla="*/ 483953 h 483953"/>
                    <a:gd name="connsiteX3" fmla="*/ 0 w 501009"/>
                    <a:gd name="connsiteY3" fmla="*/ 289945 h 48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83953">
                      <a:moveTo>
                        <a:pt x="501009" y="0"/>
                      </a:moveTo>
                      <a:lnTo>
                        <a:pt x="501009" y="194008"/>
                      </a:lnTo>
                      <a:lnTo>
                        <a:pt x="0" y="483953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7" name="Freeform: Shape 244" descr="72c7b37d-7425-4ea3-95a7-6b664111432f"/>
                <p:cNvSpPr/>
                <p:nvPr/>
              </p:nvSpPr>
              <p:spPr>
                <a:xfrm>
                  <a:off x="7776362" y="5527661"/>
                  <a:ext cx="501009" cy="473293"/>
                </a:xfrm>
                <a:custGeom>
                  <a:avLst/>
                  <a:gdLst>
                    <a:gd name="connsiteX0" fmla="*/ 501009 w 501009"/>
                    <a:gd name="connsiteY0" fmla="*/ 0 h 473293"/>
                    <a:gd name="connsiteX1" fmla="*/ 501009 w 501009"/>
                    <a:gd name="connsiteY1" fmla="*/ 183348 h 473293"/>
                    <a:gd name="connsiteX2" fmla="*/ 0 w 501009"/>
                    <a:gd name="connsiteY2" fmla="*/ 473294 h 473293"/>
                    <a:gd name="connsiteX3" fmla="*/ 0 w 501009"/>
                    <a:gd name="connsiteY3" fmla="*/ 289945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73293">
                      <a:moveTo>
                        <a:pt x="501009" y="0"/>
                      </a:moveTo>
                      <a:lnTo>
                        <a:pt x="501009" y="183348"/>
                      </a:lnTo>
                      <a:lnTo>
                        <a:pt x="0" y="47329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8" name="Freeform: Shape 245" descr="422960c8-573e-4dad-bac4-6af921402ee0"/>
                <p:cNvSpPr/>
                <p:nvPr/>
              </p:nvSpPr>
              <p:spPr>
                <a:xfrm>
                  <a:off x="7776362" y="5538321"/>
                  <a:ext cx="501009" cy="462633"/>
                </a:xfrm>
                <a:custGeom>
                  <a:avLst/>
                  <a:gdLst>
                    <a:gd name="connsiteX0" fmla="*/ 501009 w 501009"/>
                    <a:gd name="connsiteY0" fmla="*/ 0 h 462633"/>
                    <a:gd name="connsiteX1" fmla="*/ 501009 w 501009"/>
                    <a:gd name="connsiteY1" fmla="*/ 172688 h 462633"/>
                    <a:gd name="connsiteX2" fmla="*/ 0 w 501009"/>
                    <a:gd name="connsiteY2" fmla="*/ 462634 h 462633"/>
                    <a:gd name="connsiteX3" fmla="*/ 0 w 501009"/>
                    <a:gd name="connsiteY3" fmla="*/ 287814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62633">
                      <a:moveTo>
                        <a:pt x="501009" y="0"/>
                      </a:moveTo>
                      <a:lnTo>
                        <a:pt x="501009" y="172688"/>
                      </a:lnTo>
                      <a:lnTo>
                        <a:pt x="0" y="46263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89" name="Freeform: Shape 246" descr="e219d0fd-195b-4ee9-a0c8-261e6efd1bb3"/>
                <p:cNvSpPr/>
                <p:nvPr/>
              </p:nvSpPr>
              <p:spPr>
                <a:xfrm>
                  <a:off x="7776362" y="5548980"/>
                  <a:ext cx="501009" cy="451974"/>
                </a:xfrm>
                <a:custGeom>
                  <a:avLst/>
                  <a:gdLst>
                    <a:gd name="connsiteX0" fmla="*/ 501009 w 501009"/>
                    <a:gd name="connsiteY0" fmla="*/ 0 h 451974"/>
                    <a:gd name="connsiteX1" fmla="*/ 501009 w 501009"/>
                    <a:gd name="connsiteY1" fmla="*/ 162028 h 451974"/>
                    <a:gd name="connsiteX2" fmla="*/ 0 w 501009"/>
                    <a:gd name="connsiteY2" fmla="*/ 451974 h 451974"/>
                    <a:gd name="connsiteX3" fmla="*/ 0 w 501009"/>
                    <a:gd name="connsiteY3" fmla="*/ 287814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51973">
                      <a:moveTo>
                        <a:pt x="501009" y="0"/>
                      </a:moveTo>
                      <a:lnTo>
                        <a:pt x="501009" y="162028"/>
                      </a:lnTo>
                      <a:lnTo>
                        <a:pt x="0" y="45197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0" name="Freeform: Shape 247" descr="984470a6-ab1f-4292-a2b9-1aa13aecb97c"/>
                <p:cNvSpPr/>
                <p:nvPr/>
              </p:nvSpPr>
              <p:spPr>
                <a:xfrm>
                  <a:off x="7776362" y="5557508"/>
                  <a:ext cx="501009" cy="443446"/>
                </a:xfrm>
                <a:custGeom>
                  <a:avLst/>
                  <a:gdLst>
                    <a:gd name="connsiteX0" fmla="*/ 501009 w 501009"/>
                    <a:gd name="connsiteY0" fmla="*/ 0 h 443446"/>
                    <a:gd name="connsiteX1" fmla="*/ 501009 w 501009"/>
                    <a:gd name="connsiteY1" fmla="*/ 153501 h 443446"/>
                    <a:gd name="connsiteX2" fmla="*/ 0 w 501009"/>
                    <a:gd name="connsiteY2" fmla="*/ 443446 h 443446"/>
                    <a:gd name="connsiteX3" fmla="*/ 0 w 501009"/>
                    <a:gd name="connsiteY3" fmla="*/ 289946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43445">
                      <a:moveTo>
                        <a:pt x="501009" y="0"/>
                      </a:moveTo>
                      <a:lnTo>
                        <a:pt x="501009" y="153501"/>
                      </a:lnTo>
                      <a:lnTo>
                        <a:pt x="0" y="443446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1" name="Freeform: Shape 248" descr="08ec7f00-e379-435c-92d4-2ec901dc1505"/>
                <p:cNvSpPr/>
                <p:nvPr/>
              </p:nvSpPr>
              <p:spPr>
                <a:xfrm>
                  <a:off x="7776362" y="5568168"/>
                  <a:ext cx="501009" cy="432786"/>
                </a:xfrm>
                <a:custGeom>
                  <a:avLst/>
                  <a:gdLst>
                    <a:gd name="connsiteX0" fmla="*/ 501009 w 501009"/>
                    <a:gd name="connsiteY0" fmla="*/ 0 h 432786"/>
                    <a:gd name="connsiteX1" fmla="*/ 501009 w 501009"/>
                    <a:gd name="connsiteY1" fmla="*/ 142841 h 432786"/>
                    <a:gd name="connsiteX2" fmla="*/ 0 w 501009"/>
                    <a:gd name="connsiteY2" fmla="*/ 432787 h 432786"/>
                    <a:gd name="connsiteX3" fmla="*/ 0 w 501009"/>
                    <a:gd name="connsiteY3" fmla="*/ 28994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32786">
                      <a:moveTo>
                        <a:pt x="501009" y="0"/>
                      </a:moveTo>
                      <a:lnTo>
                        <a:pt x="501009" y="142841"/>
                      </a:lnTo>
                      <a:lnTo>
                        <a:pt x="0" y="43278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2" name="Freeform: Shape 249" descr="68535df8-cc76-41e5-aac7-4c42e9ec0601"/>
                <p:cNvSpPr/>
                <p:nvPr/>
              </p:nvSpPr>
              <p:spPr>
                <a:xfrm>
                  <a:off x="7776362" y="5578828"/>
                  <a:ext cx="501009" cy="422126"/>
                </a:xfrm>
                <a:custGeom>
                  <a:avLst/>
                  <a:gdLst>
                    <a:gd name="connsiteX0" fmla="*/ 501009 w 501009"/>
                    <a:gd name="connsiteY0" fmla="*/ 0 h 422126"/>
                    <a:gd name="connsiteX1" fmla="*/ 501009 w 501009"/>
                    <a:gd name="connsiteY1" fmla="*/ 132181 h 422126"/>
                    <a:gd name="connsiteX2" fmla="*/ 0 w 501009"/>
                    <a:gd name="connsiteY2" fmla="*/ 422127 h 422126"/>
                    <a:gd name="connsiteX3" fmla="*/ 0 w 501009"/>
                    <a:gd name="connsiteY3" fmla="*/ 287814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22126">
                      <a:moveTo>
                        <a:pt x="501009" y="0"/>
                      </a:moveTo>
                      <a:lnTo>
                        <a:pt x="501009" y="132181"/>
                      </a:lnTo>
                      <a:lnTo>
                        <a:pt x="0" y="422127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3" name="Freeform: Shape 250" descr="6f81f9e9-d10d-4f28-87b3-b5a8b5524110"/>
                <p:cNvSpPr/>
                <p:nvPr/>
              </p:nvSpPr>
              <p:spPr>
                <a:xfrm>
                  <a:off x="7776362" y="5587355"/>
                  <a:ext cx="501009" cy="413599"/>
                </a:xfrm>
                <a:custGeom>
                  <a:avLst/>
                  <a:gdLst>
                    <a:gd name="connsiteX0" fmla="*/ 501009 w 501009"/>
                    <a:gd name="connsiteY0" fmla="*/ 0 h 413599"/>
                    <a:gd name="connsiteX1" fmla="*/ 501009 w 501009"/>
                    <a:gd name="connsiteY1" fmla="*/ 123653 h 413599"/>
                    <a:gd name="connsiteX2" fmla="*/ 0 w 501009"/>
                    <a:gd name="connsiteY2" fmla="*/ 413599 h 413599"/>
                    <a:gd name="connsiteX3" fmla="*/ 0 w 501009"/>
                    <a:gd name="connsiteY3" fmla="*/ 289946 h 41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13599">
                      <a:moveTo>
                        <a:pt x="501009" y="0"/>
                      </a:moveTo>
                      <a:lnTo>
                        <a:pt x="501009" y="123653"/>
                      </a:lnTo>
                      <a:lnTo>
                        <a:pt x="0" y="413599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4" name="Freeform: Shape 251" descr="24025783-008b-4181-915d-623e41c0a9ab"/>
                <p:cNvSpPr/>
                <p:nvPr/>
              </p:nvSpPr>
              <p:spPr>
                <a:xfrm>
                  <a:off x="7776362" y="5598015"/>
                  <a:ext cx="501009" cy="402939"/>
                </a:xfrm>
                <a:custGeom>
                  <a:avLst/>
                  <a:gdLst>
                    <a:gd name="connsiteX0" fmla="*/ 501009 w 501009"/>
                    <a:gd name="connsiteY0" fmla="*/ 0 h 402939"/>
                    <a:gd name="connsiteX1" fmla="*/ 501009 w 501009"/>
                    <a:gd name="connsiteY1" fmla="*/ 112994 h 402939"/>
                    <a:gd name="connsiteX2" fmla="*/ 0 w 501009"/>
                    <a:gd name="connsiteY2" fmla="*/ 402939 h 402939"/>
                    <a:gd name="connsiteX3" fmla="*/ 0 w 501009"/>
                    <a:gd name="connsiteY3" fmla="*/ 28994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02939">
                      <a:moveTo>
                        <a:pt x="501009" y="0"/>
                      </a:moveTo>
                      <a:lnTo>
                        <a:pt x="501009" y="112994"/>
                      </a:lnTo>
                      <a:lnTo>
                        <a:pt x="0" y="402939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5" name="Freeform: Shape 252" descr="5e90b23d-4428-4b45-998e-45cb6f726712"/>
                <p:cNvSpPr/>
                <p:nvPr/>
              </p:nvSpPr>
              <p:spPr>
                <a:xfrm>
                  <a:off x="7776362" y="5608675"/>
                  <a:ext cx="501009" cy="392279"/>
                </a:xfrm>
                <a:custGeom>
                  <a:avLst/>
                  <a:gdLst>
                    <a:gd name="connsiteX0" fmla="*/ 501009 w 501009"/>
                    <a:gd name="connsiteY0" fmla="*/ 0 h 392279"/>
                    <a:gd name="connsiteX1" fmla="*/ 501009 w 501009"/>
                    <a:gd name="connsiteY1" fmla="*/ 102334 h 392279"/>
                    <a:gd name="connsiteX2" fmla="*/ 0 w 501009"/>
                    <a:gd name="connsiteY2" fmla="*/ 392280 h 392279"/>
                    <a:gd name="connsiteX3" fmla="*/ 0 w 501009"/>
                    <a:gd name="connsiteY3" fmla="*/ 287814 h 39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92279">
                      <a:moveTo>
                        <a:pt x="501009" y="0"/>
                      </a:moveTo>
                      <a:lnTo>
                        <a:pt x="501009" y="102334"/>
                      </a:lnTo>
                      <a:lnTo>
                        <a:pt x="0" y="39228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6" name="Freeform: Shape 253" descr="ec7161b3-6fc4-4919-b9f2-65a412f8b2ed"/>
                <p:cNvSpPr/>
                <p:nvPr/>
              </p:nvSpPr>
              <p:spPr>
                <a:xfrm>
                  <a:off x="7776362" y="5619334"/>
                  <a:ext cx="501009" cy="381619"/>
                </a:xfrm>
                <a:custGeom>
                  <a:avLst/>
                  <a:gdLst>
                    <a:gd name="connsiteX0" fmla="*/ 501009 w 501009"/>
                    <a:gd name="connsiteY0" fmla="*/ 0 h 381619"/>
                    <a:gd name="connsiteX1" fmla="*/ 501009 w 501009"/>
                    <a:gd name="connsiteY1" fmla="*/ 91674 h 381619"/>
                    <a:gd name="connsiteX2" fmla="*/ 0 w 501009"/>
                    <a:gd name="connsiteY2" fmla="*/ 381620 h 381619"/>
                    <a:gd name="connsiteX3" fmla="*/ 0 w 501009"/>
                    <a:gd name="connsiteY3" fmla="*/ 287814 h 381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81619">
                      <a:moveTo>
                        <a:pt x="501009" y="0"/>
                      </a:moveTo>
                      <a:lnTo>
                        <a:pt x="501009" y="91674"/>
                      </a:lnTo>
                      <a:lnTo>
                        <a:pt x="0" y="38162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7" name="Freeform: Shape 254" descr="c57017eb-1742-42f0-b554-d0153d6ba742"/>
                <p:cNvSpPr/>
                <p:nvPr/>
              </p:nvSpPr>
              <p:spPr>
                <a:xfrm>
                  <a:off x="7776362" y="5627862"/>
                  <a:ext cx="501009" cy="373091"/>
                </a:xfrm>
                <a:custGeom>
                  <a:avLst/>
                  <a:gdLst>
                    <a:gd name="connsiteX0" fmla="*/ 501009 w 501009"/>
                    <a:gd name="connsiteY0" fmla="*/ 0 h 373091"/>
                    <a:gd name="connsiteX1" fmla="*/ 501009 w 501009"/>
                    <a:gd name="connsiteY1" fmla="*/ 83146 h 373091"/>
                    <a:gd name="connsiteX2" fmla="*/ 0 w 501009"/>
                    <a:gd name="connsiteY2" fmla="*/ 373092 h 373091"/>
                    <a:gd name="connsiteX3" fmla="*/ 0 w 501009"/>
                    <a:gd name="connsiteY3" fmla="*/ 289945 h 37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73091">
                      <a:moveTo>
                        <a:pt x="501009" y="0"/>
                      </a:moveTo>
                      <a:lnTo>
                        <a:pt x="501009" y="83146"/>
                      </a:lnTo>
                      <a:lnTo>
                        <a:pt x="0" y="373092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8" name="Freeform: Shape 255" descr="0a701754-6e4d-428f-bd95-c6ae1bcaa7d2"/>
                <p:cNvSpPr/>
                <p:nvPr/>
              </p:nvSpPr>
              <p:spPr>
                <a:xfrm>
                  <a:off x="7776362" y="5638522"/>
                  <a:ext cx="501009" cy="362432"/>
                </a:xfrm>
                <a:custGeom>
                  <a:avLst/>
                  <a:gdLst>
                    <a:gd name="connsiteX0" fmla="*/ 501009 w 501009"/>
                    <a:gd name="connsiteY0" fmla="*/ 0 h 362432"/>
                    <a:gd name="connsiteX1" fmla="*/ 501009 w 501009"/>
                    <a:gd name="connsiteY1" fmla="*/ 72486 h 362432"/>
                    <a:gd name="connsiteX2" fmla="*/ 0 w 501009"/>
                    <a:gd name="connsiteY2" fmla="*/ 362432 h 362432"/>
                    <a:gd name="connsiteX3" fmla="*/ 0 w 501009"/>
                    <a:gd name="connsiteY3" fmla="*/ 289945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62432">
                      <a:moveTo>
                        <a:pt x="501009" y="0"/>
                      </a:moveTo>
                      <a:lnTo>
                        <a:pt x="501009" y="72486"/>
                      </a:lnTo>
                      <a:lnTo>
                        <a:pt x="0" y="362432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799" name="Freeform: Shape 256" descr="b1415847-9cf7-4049-96a4-e4373667d40a"/>
                <p:cNvSpPr/>
                <p:nvPr/>
              </p:nvSpPr>
              <p:spPr>
                <a:xfrm>
                  <a:off x="7776362" y="5649182"/>
                  <a:ext cx="501009" cy="351772"/>
                </a:xfrm>
                <a:custGeom>
                  <a:avLst/>
                  <a:gdLst>
                    <a:gd name="connsiteX0" fmla="*/ 501009 w 501009"/>
                    <a:gd name="connsiteY0" fmla="*/ 0 h 351772"/>
                    <a:gd name="connsiteX1" fmla="*/ 501009 w 501009"/>
                    <a:gd name="connsiteY1" fmla="*/ 61827 h 351772"/>
                    <a:gd name="connsiteX2" fmla="*/ 0 w 501009"/>
                    <a:gd name="connsiteY2" fmla="*/ 351772 h 351772"/>
                    <a:gd name="connsiteX3" fmla="*/ 0 w 501009"/>
                    <a:gd name="connsiteY3" fmla="*/ 287814 h 35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51772">
                      <a:moveTo>
                        <a:pt x="501009" y="0"/>
                      </a:moveTo>
                      <a:lnTo>
                        <a:pt x="501009" y="61827"/>
                      </a:lnTo>
                      <a:lnTo>
                        <a:pt x="0" y="351772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8800" name="Freeform: Shape 257" descr="95aa20e5-e0d8-4cda-b0d4-43d09748f549"/>
              <p:cNvSpPr/>
              <p:nvPr/>
            </p:nvSpPr>
            <p:spPr>
              <a:xfrm>
                <a:off x="7160228" y="4962160"/>
                <a:ext cx="1234400" cy="713138"/>
              </a:xfrm>
              <a:custGeom>
                <a:avLst/>
                <a:gdLst>
                  <a:gd name="connsiteX0" fmla="*/ 716336 w 1234400"/>
                  <a:gd name="connsiteY0" fmla="*/ 23984 h 713138"/>
                  <a:gd name="connsiteX1" fmla="*/ 518064 w 1234400"/>
                  <a:gd name="connsiteY1" fmla="*/ 23984 h 713138"/>
                  <a:gd name="connsiteX2" fmla="*/ 0 w 1234400"/>
                  <a:gd name="connsiteY2" fmla="*/ 196673 h 713138"/>
                  <a:gd name="connsiteX3" fmla="*/ 0 w 1234400"/>
                  <a:gd name="connsiteY3" fmla="*/ 318194 h 713138"/>
                  <a:gd name="connsiteX4" fmla="*/ 51167 w 1234400"/>
                  <a:gd name="connsiteY4" fmla="*/ 407736 h 713138"/>
                  <a:gd name="connsiteX5" fmla="*/ 518064 w 1234400"/>
                  <a:gd name="connsiteY5" fmla="*/ 689154 h 713138"/>
                  <a:gd name="connsiteX6" fmla="*/ 716336 w 1234400"/>
                  <a:gd name="connsiteY6" fmla="*/ 689154 h 713138"/>
                  <a:gd name="connsiteX7" fmla="*/ 1181102 w 1234400"/>
                  <a:gd name="connsiteY7" fmla="*/ 422660 h 713138"/>
                  <a:gd name="connsiteX8" fmla="*/ 1234401 w 1234400"/>
                  <a:gd name="connsiteY8" fmla="*/ 330986 h 713138"/>
                  <a:gd name="connsiteX9" fmla="*/ 1234401 w 1234400"/>
                  <a:gd name="connsiteY9" fmla="*/ 196673 h 713138"/>
                  <a:gd name="connsiteX10" fmla="*/ 716336 w 1234400"/>
                  <a:gd name="connsiteY10" fmla="*/ 23984 h 71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4400" h="713138">
                    <a:moveTo>
                      <a:pt x="716336" y="23984"/>
                    </a:moveTo>
                    <a:cubicBezTo>
                      <a:pt x="663037" y="-7995"/>
                      <a:pt x="573495" y="-7995"/>
                      <a:pt x="518064" y="23984"/>
                    </a:cubicBezTo>
                    <a:lnTo>
                      <a:pt x="0" y="196673"/>
                    </a:lnTo>
                    <a:lnTo>
                      <a:pt x="0" y="318194"/>
                    </a:lnTo>
                    <a:cubicBezTo>
                      <a:pt x="0" y="354437"/>
                      <a:pt x="19187" y="388549"/>
                      <a:pt x="51167" y="407736"/>
                    </a:cubicBezTo>
                    <a:lnTo>
                      <a:pt x="518064" y="689154"/>
                    </a:lnTo>
                    <a:cubicBezTo>
                      <a:pt x="571363" y="721133"/>
                      <a:pt x="660906" y="721133"/>
                      <a:pt x="716336" y="689154"/>
                    </a:cubicBezTo>
                    <a:lnTo>
                      <a:pt x="1181102" y="422660"/>
                    </a:lnTo>
                    <a:cubicBezTo>
                      <a:pt x="1213081" y="403472"/>
                      <a:pt x="1234401" y="369361"/>
                      <a:pt x="1234401" y="330986"/>
                    </a:cubicBezTo>
                    <a:lnTo>
                      <a:pt x="1234401" y="196673"/>
                    </a:lnTo>
                    <a:lnTo>
                      <a:pt x="716336" y="23984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801" name="Freeform: Shape 258" descr="83e705da-08e2-4356-99ed-99dbd19ec345"/>
              <p:cNvSpPr/>
              <p:nvPr/>
            </p:nvSpPr>
            <p:spPr>
              <a:xfrm>
                <a:off x="7160761" y="4802263"/>
                <a:ext cx="1233335" cy="711006"/>
              </a:xfrm>
              <a:custGeom>
                <a:avLst/>
                <a:gdLst>
                  <a:gd name="connsiteX0" fmla="*/ 715803 w 1233335"/>
                  <a:gd name="connsiteY0" fmla="*/ 23984 h 711006"/>
                  <a:gd name="connsiteX1" fmla="*/ 517532 w 1233335"/>
                  <a:gd name="connsiteY1" fmla="*/ 23984 h 711006"/>
                  <a:gd name="connsiteX2" fmla="*/ 39974 w 1233335"/>
                  <a:gd name="connsiteY2" fmla="*/ 299007 h 711006"/>
                  <a:gd name="connsiteX3" fmla="*/ 39974 w 1233335"/>
                  <a:gd name="connsiteY3" fmla="*/ 412000 h 711006"/>
                  <a:gd name="connsiteX4" fmla="*/ 517532 w 1233335"/>
                  <a:gd name="connsiteY4" fmla="*/ 687022 h 711006"/>
                  <a:gd name="connsiteX5" fmla="*/ 715803 w 1233335"/>
                  <a:gd name="connsiteY5" fmla="*/ 687022 h 711006"/>
                  <a:gd name="connsiteX6" fmla="*/ 1193361 w 1233335"/>
                  <a:gd name="connsiteY6" fmla="*/ 412000 h 711006"/>
                  <a:gd name="connsiteX7" fmla="*/ 1193361 w 1233335"/>
                  <a:gd name="connsiteY7" fmla="*/ 299007 h 711006"/>
                  <a:gd name="connsiteX8" fmla="*/ 715803 w 1233335"/>
                  <a:gd name="connsiteY8" fmla="*/ 23984 h 71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335" h="711006">
                    <a:moveTo>
                      <a:pt x="715803" y="23984"/>
                    </a:moveTo>
                    <a:cubicBezTo>
                      <a:pt x="662504" y="-7995"/>
                      <a:pt x="572963" y="-7995"/>
                      <a:pt x="517532" y="23984"/>
                    </a:cubicBezTo>
                    <a:lnTo>
                      <a:pt x="39974" y="299007"/>
                    </a:lnTo>
                    <a:cubicBezTo>
                      <a:pt x="-13325" y="330986"/>
                      <a:pt x="-13325" y="382153"/>
                      <a:pt x="39974" y="412000"/>
                    </a:cubicBezTo>
                    <a:lnTo>
                      <a:pt x="517532" y="687022"/>
                    </a:lnTo>
                    <a:cubicBezTo>
                      <a:pt x="570830" y="719001"/>
                      <a:pt x="660373" y="719001"/>
                      <a:pt x="715803" y="687022"/>
                    </a:cubicBezTo>
                    <a:lnTo>
                      <a:pt x="1193361" y="412000"/>
                    </a:lnTo>
                    <a:cubicBezTo>
                      <a:pt x="1246660" y="380021"/>
                      <a:pt x="1246660" y="328854"/>
                      <a:pt x="1193361" y="299007"/>
                    </a:cubicBezTo>
                    <a:lnTo>
                      <a:pt x="715803" y="23984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802" name="Freeform: Shape 259" descr="5a1571be-39d1-4f95-a477-5c430e8f0227"/>
              <p:cNvSpPr/>
              <p:nvPr/>
            </p:nvSpPr>
            <p:spPr>
              <a:xfrm>
                <a:off x="7160761" y="4988010"/>
                <a:ext cx="851985" cy="522595"/>
              </a:xfrm>
              <a:custGeom>
                <a:avLst/>
                <a:gdLst>
                  <a:gd name="connsiteX0" fmla="*/ 813873 w 851985"/>
                  <a:gd name="connsiteY0" fmla="*/ 283816 h 522595"/>
                  <a:gd name="connsiteX1" fmla="*/ 359767 w 851985"/>
                  <a:gd name="connsiteY1" fmla="*/ 21586 h 522595"/>
                  <a:gd name="connsiteX2" fmla="*/ 231850 w 851985"/>
                  <a:gd name="connsiteY2" fmla="*/ 2398 h 522595"/>
                  <a:gd name="connsiteX3" fmla="*/ 39974 w 851985"/>
                  <a:gd name="connsiteY3" fmla="*/ 113260 h 522595"/>
                  <a:gd name="connsiteX4" fmla="*/ 39974 w 851985"/>
                  <a:gd name="connsiteY4" fmla="*/ 226253 h 522595"/>
                  <a:gd name="connsiteX5" fmla="*/ 517532 w 851985"/>
                  <a:gd name="connsiteY5" fmla="*/ 501276 h 522595"/>
                  <a:gd name="connsiteX6" fmla="*/ 581490 w 851985"/>
                  <a:gd name="connsiteY6" fmla="*/ 522595 h 522595"/>
                  <a:gd name="connsiteX7" fmla="*/ 811741 w 851985"/>
                  <a:gd name="connsiteY7" fmla="*/ 390414 h 522595"/>
                  <a:gd name="connsiteX8" fmla="*/ 813873 w 851985"/>
                  <a:gd name="connsiteY8" fmla="*/ 283816 h 52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985" h="522594">
                    <a:moveTo>
                      <a:pt x="813873" y="283816"/>
                    </a:moveTo>
                    <a:lnTo>
                      <a:pt x="359767" y="21586"/>
                    </a:lnTo>
                    <a:cubicBezTo>
                      <a:pt x="325656" y="2398"/>
                      <a:pt x="276621" y="-3997"/>
                      <a:pt x="231850" y="2398"/>
                    </a:cubicBezTo>
                    <a:lnTo>
                      <a:pt x="39974" y="113260"/>
                    </a:lnTo>
                    <a:cubicBezTo>
                      <a:pt x="-13325" y="145239"/>
                      <a:pt x="-13325" y="196406"/>
                      <a:pt x="39974" y="226253"/>
                    </a:cubicBezTo>
                    <a:lnTo>
                      <a:pt x="517532" y="501276"/>
                    </a:lnTo>
                    <a:cubicBezTo>
                      <a:pt x="536719" y="511935"/>
                      <a:pt x="558039" y="518331"/>
                      <a:pt x="581490" y="522595"/>
                    </a:cubicBezTo>
                    <a:lnTo>
                      <a:pt x="811741" y="390414"/>
                    </a:lnTo>
                    <a:cubicBezTo>
                      <a:pt x="865040" y="362699"/>
                      <a:pt x="865040" y="313664"/>
                      <a:pt x="813873" y="28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944">
                    <a:srgbClr val="E9ECF6"/>
                  </a:gs>
                  <a:gs pos="30050">
                    <a:srgbClr val="A5B0D8"/>
                  </a:gs>
                  <a:gs pos="50940">
                    <a:srgbClr val="6F81C1"/>
                  </a:gs>
                  <a:gs pos="68870">
                    <a:srgbClr val="495FB0"/>
                  </a:gs>
                  <a:gs pos="83160">
                    <a:srgbClr val="314AA6"/>
                  </a:gs>
                  <a:gs pos="92020">
                    <a:srgbClr val="2842A2"/>
                  </a:gs>
                </a:gsLst>
                <a:lin ang="18189316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803" name="Freeform: Shape 260" descr="e226f4b5-791d-404a-9f09-84d0942cc5ad"/>
              <p:cNvSpPr/>
              <p:nvPr/>
            </p:nvSpPr>
            <p:spPr>
              <a:xfrm>
                <a:off x="7162360" y="5704613"/>
                <a:ext cx="1234401" cy="516465"/>
              </a:xfrm>
              <a:custGeom>
                <a:avLst/>
                <a:gdLst>
                  <a:gd name="connsiteX0" fmla="*/ 1193894 w 1234401"/>
                  <a:gd name="connsiteY0" fmla="*/ 57563 h 516465"/>
                  <a:gd name="connsiteX1" fmla="*/ 716336 w 1234401"/>
                  <a:gd name="connsiteY1" fmla="*/ 332585 h 516465"/>
                  <a:gd name="connsiteX2" fmla="*/ 518065 w 1234401"/>
                  <a:gd name="connsiteY2" fmla="*/ 332585 h 516465"/>
                  <a:gd name="connsiteX3" fmla="*/ 40507 w 1234401"/>
                  <a:gd name="connsiteY3" fmla="*/ 57563 h 516465"/>
                  <a:gd name="connsiteX4" fmla="*/ 0 w 1234401"/>
                  <a:gd name="connsiteY4" fmla="*/ 0 h 516465"/>
                  <a:gd name="connsiteX5" fmla="*/ 0 w 1234401"/>
                  <a:gd name="connsiteY5" fmla="*/ 0 h 516465"/>
                  <a:gd name="connsiteX6" fmla="*/ 0 w 1234401"/>
                  <a:gd name="connsiteY6" fmla="*/ 121522 h 516465"/>
                  <a:gd name="connsiteX7" fmla="*/ 51167 w 1234401"/>
                  <a:gd name="connsiteY7" fmla="*/ 211064 h 516465"/>
                  <a:gd name="connsiteX8" fmla="*/ 518065 w 1234401"/>
                  <a:gd name="connsiteY8" fmla="*/ 492481 h 516465"/>
                  <a:gd name="connsiteX9" fmla="*/ 716336 w 1234401"/>
                  <a:gd name="connsiteY9" fmla="*/ 492481 h 516465"/>
                  <a:gd name="connsiteX10" fmla="*/ 1181102 w 1234401"/>
                  <a:gd name="connsiteY10" fmla="*/ 225987 h 516465"/>
                  <a:gd name="connsiteX11" fmla="*/ 1234401 w 1234401"/>
                  <a:gd name="connsiteY11" fmla="*/ 134313 h 516465"/>
                  <a:gd name="connsiteX12" fmla="*/ 1234401 w 1234401"/>
                  <a:gd name="connsiteY12" fmla="*/ 2132 h 516465"/>
                  <a:gd name="connsiteX13" fmla="*/ 1193894 w 1234401"/>
                  <a:gd name="connsiteY13" fmla="*/ 57563 h 51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401" h="516465">
                    <a:moveTo>
                      <a:pt x="1193894" y="57563"/>
                    </a:moveTo>
                    <a:lnTo>
                      <a:pt x="716336" y="332585"/>
                    </a:lnTo>
                    <a:cubicBezTo>
                      <a:pt x="663038" y="364564"/>
                      <a:pt x="573496" y="364564"/>
                      <a:pt x="518065" y="332585"/>
                    </a:cubicBezTo>
                    <a:lnTo>
                      <a:pt x="40507" y="57563"/>
                    </a:lnTo>
                    <a:cubicBezTo>
                      <a:pt x="12792" y="42639"/>
                      <a:pt x="0" y="21320"/>
                      <a:pt x="0" y="0"/>
                    </a:cubicBezTo>
                    <a:lnTo>
                      <a:pt x="0" y="0"/>
                    </a:lnTo>
                    <a:lnTo>
                      <a:pt x="0" y="121522"/>
                    </a:lnTo>
                    <a:cubicBezTo>
                      <a:pt x="0" y="157765"/>
                      <a:pt x="19188" y="191876"/>
                      <a:pt x="51167" y="211064"/>
                    </a:cubicBezTo>
                    <a:lnTo>
                      <a:pt x="518065" y="492481"/>
                    </a:lnTo>
                    <a:cubicBezTo>
                      <a:pt x="571364" y="524461"/>
                      <a:pt x="660906" y="524461"/>
                      <a:pt x="716336" y="492481"/>
                    </a:cubicBezTo>
                    <a:lnTo>
                      <a:pt x="1181102" y="225987"/>
                    </a:lnTo>
                    <a:cubicBezTo>
                      <a:pt x="1213082" y="206800"/>
                      <a:pt x="1234401" y="172688"/>
                      <a:pt x="1234401" y="134313"/>
                    </a:cubicBezTo>
                    <a:lnTo>
                      <a:pt x="1234401" y="2132"/>
                    </a:lnTo>
                    <a:cubicBezTo>
                      <a:pt x="1234401" y="21320"/>
                      <a:pt x="1219477" y="42639"/>
                      <a:pt x="1193894" y="575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8804" name="Freeform: Shape 261" descr="1bf5623a-8388-4fa8-a239-1f5c2441f603"/>
              <p:cNvSpPr/>
              <p:nvPr/>
            </p:nvSpPr>
            <p:spPr>
              <a:xfrm>
                <a:off x="7268957" y="5465834"/>
                <a:ext cx="1006548" cy="422126"/>
              </a:xfrm>
              <a:custGeom>
                <a:avLst/>
                <a:gdLst>
                  <a:gd name="connsiteX0" fmla="*/ 974303 w 1006548"/>
                  <a:gd name="connsiteY0" fmla="*/ 46903 h 422126"/>
                  <a:gd name="connsiteX1" fmla="*/ 584155 w 1006548"/>
                  <a:gd name="connsiteY1" fmla="*/ 272890 h 422126"/>
                  <a:gd name="connsiteX2" fmla="*/ 424259 w 1006548"/>
                  <a:gd name="connsiteY2" fmla="*/ 272890 h 422126"/>
                  <a:gd name="connsiteX3" fmla="*/ 34111 w 1006548"/>
                  <a:gd name="connsiteY3" fmla="*/ 46903 h 422126"/>
                  <a:gd name="connsiteX4" fmla="*/ 0 w 1006548"/>
                  <a:gd name="connsiteY4" fmla="*/ 0 h 422126"/>
                  <a:gd name="connsiteX5" fmla="*/ 0 w 1006548"/>
                  <a:gd name="connsiteY5" fmla="*/ 0 h 422126"/>
                  <a:gd name="connsiteX6" fmla="*/ 0 w 1006548"/>
                  <a:gd name="connsiteY6" fmla="*/ 98070 h 422126"/>
                  <a:gd name="connsiteX7" fmla="*/ 42639 w 1006548"/>
                  <a:gd name="connsiteY7" fmla="*/ 172688 h 422126"/>
                  <a:gd name="connsiteX8" fmla="*/ 424259 w 1006548"/>
                  <a:gd name="connsiteY8" fmla="*/ 402939 h 422126"/>
                  <a:gd name="connsiteX9" fmla="*/ 584155 w 1006548"/>
                  <a:gd name="connsiteY9" fmla="*/ 402939 h 422126"/>
                  <a:gd name="connsiteX10" fmla="*/ 963643 w 1006548"/>
                  <a:gd name="connsiteY10" fmla="*/ 185480 h 422126"/>
                  <a:gd name="connsiteX11" fmla="*/ 1006282 w 1006548"/>
                  <a:gd name="connsiteY11" fmla="*/ 110862 h 422126"/>
                  <a:gd name="connsiteX12" fmla="*/ 1006282 w 1006548"/>
                  <a:gd name="connsiteY12" fmla="*/ 2132 h 422126"/>
                  <a:gd name="connsiteX13" fmla="*/ 974303 w 1006548"/>
                  <a:gd name="connsiteY13" fmla="*/ 46903 h 42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6548" h="422126">
                    <a:moveTo>
                      <a:pt x="974303" y="46903"/>
                    </a:moveTo>
                    <a:lnTo>
                      <a:pt x="584155" y="272890"/>
                    </a:lnTo>
                    <a:cubicBezTo>
                      <a:pt x="539384" y="298473"/>
                      <a:pt x="466898" y="298473"/>
                      <a:pt x="424259" y="272890"/>
                    </a:cubicBezTo>
                    <a:lnTo>
                      <a:pt x="34111" y="46903"/>
                    </a:lnTo>
                    <a:cubicBezTo>
                      <a:pt x="12792" y="34111"/>
                      <a:pt x="0" y="17056"/>
                      <a:pt x="0" y="0"/>
                    </a:cubicBezTo>
                    <a:lnTo>
                      <a:pt x="0" y="0"/>
                    </a:lnTo>
                    <a:lnTo>
                      <a:pt x="0" y="98070"/>
                    </a:lnTo>
                    <a:cubicBezTo>
                      <a:pt x="0" y="127917"/>
                      <a:pt x="14924" y="155633"/>
                      <a:pt x="42639" y="172688"/>
                    </a:cubicBezTo>
                    <a:lnTo>
                      <a:pt x="424259" y="402939"/>
                    </a:lnTo>
                    <a:cubicBezTo>
                      <a:pt x="469030" y="428523"/>
                      <a:pt x="541516" y="428523"/>
                      <a:pt x="584155" y="402939"/>
                    </a:cubicBezTo>
                    <a:lnTo>
                      <a:pt x="963643" y="185480"/>
                    </a:lnTo>
                    <a:cubicBezTo>
                      <a:pt x="991358" y="170556"/>
                      <a:pt x="1006282" y="140709"/>
                      <a:pt x="1006282" y="110862"/>
                    </a:cubicBezTo>
                    <a:lnTo>
                      <a:pt x="1006282" y="2132"/>
                    </a:lnTo>
                    <a:cubicBezTo>
                      <a:pt x="1008414" y="17056"/>
                      <a:pt x="997754" y="34111"/>
                      <a:pt x="974303" y="4690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53" name="Group 262" descr="8e65ac7b-b5de-4801-9466-a4eadf37a2ab"/>
              <p:cNvGrpSpPr/>
              <p:nvPr/>
            </p:nvGrpSpPr>
            <p:grpSpPr>
              <a:xfrm>
                <a:off x="7211158" y="4313222"/>
                <a:ext cx="1081137" cy="1135556"/>
                <a:chOff x="7211158" y="4313222"/>
                <a:chExt cx="1081137" cy="1135556"/>
              </a:xfrm>
            </p:grpSpPr>
            <p:sp>
              <p:nvSpPr>
                <p:cNvPr id="1048805" name="Freeform: Shape 263" descr="8c55aebf-b2be-4566-bba6-7d610e952915"/>
                <p:cNvSpPr/>
                <p:nvPr/>
              </p:nvSpPr>
              <p:spPr>
                <a:xfrm>
                  <a:off x="7642049" y="4313222"/>
                  <a:ext cx="650245" cy="861891"/>
                </a:xfrm>
                <a:custGeom>
                  <a:avLst/>
                  <a:gdLst>
                    <a:gd name="connsiteX0" fmla="*/ 637454 w 650245"/>
                    <a:gd name="connsiteY0" fmla="*/ 359525 h 861891"/>
                    <a:gd name="connsiteX1" fmla="*/ 19188 w 650245"/>
                    <a:gd name="connsiteY1" fmla="*/ 1357 h 861891"/>
                    <a:gd name="connsiteX2" fmla="*/ 0 w 650245"/>
                    <a:gd name="connsiteY2" fmla="*/ 12017 h 861891"/>
                    <a:gd name="connsiteX3" fmla="*/ 0 w 650245"/>
                    <a:gd name="connsiteY3" fmla="*/ 478915 h 861891"/>
                    <a:gd name="connsiteX4" fmla="*/ 12792 w 650245"/>
                    <a:gd name="connsiteY4" fmla="*/ 502366 h 861891"/>
                    <a:gd name="connsiteX5" fmla="*/ 631058 w 650245"/>
                    <a:gd name="connsiteY5" fmla="*/ 860534 h 861891"/>
                    <a:gd name="connsiteX6" fmla="*/ 650246 w 650245"/>
                    <a:gd name="connsiteY6" fmla="*/ 849875 h 861891"/>
                    <a:gd name="connsiteX7" fmla="*/ 650246 w 650245"/>
                    <a:gd name="connsiteY7" fmla="*/ 382977 h 861891"/>
                    <a:gd name="connsiteX8" fmla="*/ 637454 w 650245"/>
                    <a:gd name="connsiteY8" fmla="*/ 359525 h 86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0245" h="861891">
                      <a:moveTo>
                        <a:pt x="637454" y="359525"/>
                      </a:moveTo>
                      <a:lnTo>
                        <a:pt x="19188" y="1357"/>
                      </a:lnTo>
                      <a:cubicBezTo>
                        <a:pt x="10660" y="-2907"/>
                        <a:pt x="0" y="3489"/>
                        <a:pt x="0" y="12017"/>
                      </a:cubicBezTo>
                      <a:lnTo>
                        <a:pt x="0" y="478915"/>
                      </a:lnTo>
                      <a:cubicBezTo>
                        <a:pt x="0" y="489575"/>
                        <a:pt x="4264" y="498102"/>
                        <a:pt x="12792" y="502366"/>
                      </a:cubicBezTo>
                      <a:lnTo>
                        <a:pt x="631058" y="860534"/>
                      </a:lnTo>
                      <a:cubicBezTo>
                        <a:pt x="639586" y="864798"/>
                        <a:pt x="650246" y="858402"/>
                        <a:pt x="650246" y="849875"/>
                      </a:cubicBezTo>
                      <a:lnTo>
                        <a:pt x="650246" y="382977"/>
                      </a:lnTo>
                      <a:cubicBezTo>
                        <a:pt x="650246" y="374449"/>
                        <a:pt x="645982" y="363789"/>
                        <a:pt x="637454" y="3595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06" name="Freeform: Shape 264" descr="07b196e7-f258-4dae-9230-9b22bdaa2e7d"/>
                <p:cNvSpPr/>
                <p:nvPr/>
              </p:nvSpPr>
              <p:spPr>
                <a:xfrm>
                  <a:off x="7633521" y="4319618"/>
                  <a:ext cx="650245" cy="861891"/>
                </a:xfrm>
                <a:custGeom>
                  <a:avLst/>
                  <a:gdLst>
                    <a:gd name="connsiteX0" fmla="*/ 637454 w 650245"/>
                    <a:gd name="connsiteY0" fmla="*/ 359525 h 861891"/>
                    <a:gd name="connsiteX1" fmla="*/ 19187 w 650245"/>
                    <a:gd name="connsiteY1" fmla="*/ 1357 h 861891"/>
                    <a:gd name="connsiteX2" fmla="*/ 0 w 650245"/>
                    <a:gd name="connsiteY2" fmla="*/ 12017 h 861891"/>
                    <a:gd name="connsiteX3" fmla="*/ 0 w 650245"/>
                    <a:gd name="connsiteY3" fmla="*/ 478915 h 861891"/>
                    <a:gd name="connsiteX4" fmla="*/ 12792 w 650245"/>
                    <a:gd name="connsiteY4" fmla="*/ 502366 h 861891"/>
                    <a:gd name="connsiteX5" fmla="*/ 631058 w 650245"/>
                    <a:gd name="connsiteY5" fmla="*/ 860534 h 861891"/>
                    <a:gd name="connsiteX6" fmla="*/ 650246 w 650245"/>
                    <a:gd name="connsiteY6" fmla="*/ 849875 h 861891"/>
                    <a:gd name="connsiteX7" fmla="*/ 650246 w 650245"/>
                    <a:gd name="connsiteY7" fmla="*/ 382977 h 861891"/>
                    <a:gd name="connsiteX8" fmla="*/ 637454 w 650245"/>
                    <a:gd name="connsiteY8" fmla="*/ 359525 h 86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0245" h="861891">
                      <a:moveTo>
                        <a:pt x="637454" y="359525"/>
                      </a:moveTo>
                      <a:lnTo>
                        <a:pt x="19187" y="1357"/>
                      </a:lnTo>
                      <a:cubicBezTo>
                        <a:pt x="10660" y="-2907"/>
                        <a:pt x="0" y="3489"/>
                        <a:pt x="0" y="12017"/>
                      </a:cubicBezTo>
                      <a:lnTo>
                        <a:pt x="0" y="478915"/>
                      </a:lnTo>
                      <a:cubicBezTo>
                        <a:pt x="0" y="489574"/>
                        <a:pt x="4264" y="498102"/>
                        <a:pt x="12792" y="502366"/>
                      </a:cubicBezTo>
                      <a:lnTo>
                        <a:pt x="631058" y="860534"/>
                      </a:lnTo>
                      <a:cubicBezTo>
                        <a:pt x="639586" y="864798"/>
                        <a:pt x="650246" y="858402"/>
                        <a:pt x="650246" y="849875"/>
                      </a:cubicBezTo>
                      <a:lnTo>
                        <a:pt x="650246" y="382977"/>
                      </a:lnTo>
                      <a:cubicBezTo>
                        <a:pt x="650246" y="372317"/>
                        <a:pt x="645982" y="363789"/>
                        <a:pt x="637454" y="359525"/>
                      </a:cubicBezTo>
                      <a:close/>
                    </a:path>
                  </a:pathLst>
                </a:custGeom>
                <a:solidFill>
                  <a:srgbClr val="263E99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07" name="Freeform: Shape 265" descr="dc3774cf-ef51-4b9a-8419-c86092801095"/>
                <p:cNvSpPr/>
                <p:nvPr/>
              </p:nvSpPr>
              <p:spPr>
                <a:xfrm>
                  <a:off x="7665501" y="4370010"/>
                  <a:ext cx="582023" cy="765371"/>
                </a:xfrm>
                <a:custGeom>
                  <a:avLst/>
                  <a:gdLst>
                    <a:gd name="connsiteX0" fmla="*/ 582023 w 582023"/>
                    <a:gd name="connsiteY0" fmla="*/ 336849 h 765371"/>
                    <a:gd name="connsiteX1" fmla="*/ 0 w 582023"/>
                    <a:gd name="connsiteY1" fmla="*/ 0 h 765371"/>
                    <a:gd name="connsiteX2" fmla="*/ 0 w 582023"/>
                    <a:gd name="connsiteY2" fmla="*/ 426391 h 765371"/>
                    <a:gd name="connsiteX3" fmla="*/ 582023 w 582023"/>
                    <a:gd name="connsiteY3" fmla="*/ 765371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2023" h="765371">
                      <a:moveTo>
                        <a:pt x="582023" y="336849"/>
                      </a:moveTo>
                      <a:lnTo>
                        <a:pt x="0" y="0"/>
                      </a:lnTo>
                      <a:lnTo>
                        <a:pt x="0" y="426391"/>
                      </a:lnTo>
                      <a:lnTo>
                        <a:pt x="582023" y="7653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08" name="Freeform: Shape 266" descr="21286961-b342-4ef6-9181-771737faddea"/>
                <p:cNvSpPr/>
                <p:nvPr/>
              </p:nvSpPr>
              <p:spPr>
                <a:xfrm>
                  <a:off x="7211158" y="4837441"/>
                  <a:ext cx="1065239" cy="611337"/>
                </a:xfrm>
                <a:custGeom>
                  <a:avLst/>
                  <a:gdLst>
                    <a:gd name="connsiteX0" fmla="*/ 396780 w 1065239"/>
                    <a:gd name="connsiteY0" fmla="*/ 7995 h 611337"/>
                    <a:gd name="connsiteX1" fmla="*/ 237 w 1065239"/>
                    <a:gd name="connsiteY1" fmla="*/ 216926 h 611337"/>
                    <a:gd name="connsiteX2" fmla="*/ 6633 w 1065239"/>
                    <a:gd name="connsiteY2" fmla="*/ 253169 h 611337"/>
                    <a:gd name="connsiteX3" fmla="*/ 614240 w 1065239"/>
                    <a:gd name="connsiteY3" fmla="*/ 604942 h 611337"/>
                    <a:gd name="connsiteX4" fmla="*/ 665406 w 1065239"/>
                    <a:gd name="connsiteY4" fmla="*/ 604942 h 611337"/>
                    <a:gd name="connsiteX5" fmla="*/ 1055554 w 1065239"/>
                    <a:gd name="connsiteY5" fmla="*/ 381087 h 611337"/>
                    <a:gd name="connsiteX6" fmla="*/ 1061950 w 1065239"/>
                    <a:gd name="connsiteY6" fmla="*/ 344843 h 611337"/>
                    <a:gd name="connsiteX7" fmla="*/ 447947 w 1065239"/>
                    <a:gd name="connsiteY7" fmla="*/ 7995 h 611337"/>
                    <a:gd name="connsiteX8" fmla="*/ 396780 w 1065239"/>
                    <a:gd name="connsiteY8" fmla="*/ 7995 h 61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5239" h="611337">
                      <a:moveTo>
                        <a:pt x="396780" y="7995"/>
                      </a:moveTo>
                      <a:lnTo>
                        <a:pt x="237" y="216926"/>
                      </a:lnTo>
                      <a:cubicBezTo>
                        <a:pt x="237" y="216926"/>
                        <a:pt x="-1895" y="248905"/>
                        <a:pt x="6633" y="253169"/>
                      </a:cubicBezTo>
                      <a:lnTo>
                        <a:pt x="614240" y="604942"/>
                      </a:lnTo>
                      <a:cubicBezTo>
                        <a:pt x="629163" y="613469"/>
                        <a:pt x="648351" y="613469"/>
                        <a:pt x="665406" y="604942"/>
                      </a:cubicBezTo>
                      <a:lnTo>
                        <a:pt x="1055554" y="381087"/>
                      </a:lnTo>
                      <a:cubicBezTo>
                        <a:pt x="1072610" y="370427"/>
                        <a:pt x="1061950" y="344843"/>
                        <a:pt x="1061950" y="344843"/>
                      </a:cubicBezTo>
                      <a:lnTo>
                        <a:pt x="447947" y="7995"/>
                      </a:lnTo>
                      <a:cubicBezTo>
                        <a:pt x="430891" y="-2665"/>
                        <a:pt x="411704" y="-2665"/>
                        <a:pt x="396780" y="799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09" name="Freeform: Shape 267" descr="e62ae2df-b4ff-4d51-9199-4beee0c3412a"/>
                <p:cNvSpPr/>
                <p:nvPr/>
              </p:nvSpPr>
              <p:spPr>
                <a:xfrm>
                  <a:off x="7211395" y="4813456"/>
                  <a:ext cx="1061712" cy="609738"/>
                </a:xfrm>
                <a:custGeom>
                  <a:avLst/>
                  <a:gdLst>
                    <a:gd name="connsiteX0" fmla="*/ 396544 w 1061712"/>
                    <a:gd name="connsiteY0" fmla="*/ 6396 h 609738"/>
                    <a:gd name="connsiteX1" fmla="*/ 6396 w 1061712"/>
                    <a:gd name="connsiteY1" fmla="*/ 230251 h 609738"/>
                    <a:gd name="connsiteX2" fmla="*/ 6396 w 1061712"/>
                    <a:gd name="connsiteY2" fmla="*/ 251570 h 609738"/>
                    <a:gd name="connsiteX3" fmla="*/ 614003 w 1061712"/>
                    <a:gd name="connsiteY3" fmla="*/ 603343 h 609738"/>
                    <a:gd name="connsiteX4" fmla="*/ 665170 w 1061712"/>
                    <a:gd name="connsiteY4" fmla="*/ 603343 h 609738"/>
                    <a:gd name="connsiteX5" fmla="*/ 1055317 w 1061712"/>
                    <a:gd name="connsiteY5" fmla="*/ 379488 h 609738"/>
                    <a:gd name="connsiteX6" fmla="*/ 1055317 w 1061712"/>
                    <a:gd name="connsiteY6" fmla="*/ 358168 h 609738"/>
                    <a:gd name="connsiteX7" fmla="*/ 447710 w 1061712"/>
                    <a:gd name="connsiteY7" fmla="*/ 6396 h 609738"/>
                    <a:gd name="connsiteX8" fmla="*/ 396544 w 1061712"/>
                    <a:gd name="connsiteY8" fmla="*/ 6396 h 60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1712" h="609738">
                      <a:moveTo>
                        <a:pt x="396544" y="6396"/>
                      </a:moveTo>
                      <a:lnTo>
                        <a:pt x="6396" y="230251"/>
                      </a:lnTo>
                      <a:cubicBezTo>
                        <a:pt x="-2132" y="234515"/>
                        <a:pt x="-2132" y="247307"/>
                        <a:pt x="6396" y="251570"/>
                      </a:cubicBezTo>
                      <a:lnTo>
                        <a:pt x="614003" y="603343"/>
                      </a:lnTo>
                      <a:cubicBezTo>
                        <a:pt x="628926" y="611871"/>
                        <a:pt x="648114" y="611871"/>
                        <a:pt x="665170" y="603343"/>
                      </a:cubicBezTo>
                      <a:lnTo>
                        <a:pt x="1055317" y="379488"/>
                      </a:lnTo>
                      <a:cubicBezTo>
                        <a:pt x="1063845" y="375224"/>
                        <a:pt x="1063845" y="362432"/>
                        <a:pt x="1055317" y="358168"/>
                      </a:cubicBezTo>
                      <a:lnTo>
                        <a:pt x="447710" y="6396"/>
                      </a:lnTo>
                      <a:cubicBezTo>
                        <a:pt x="430655" y="-2132"/>
                        <a:pt x="411467" y="-2132"/>
                        <a:pt x="396544" y="6396"/>
                      </a:cubicBezTo>
                      <a:close/>
                    </a:path>
                  </a:pathLst>
                </a:custGeom>
                <a:solidFill>
                  <a:srgbClr val="F7F7F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0" name="Freeform: Shape 268" descr="a80fae4d-159f-4bc5-b1b5-1c57848f1837"/>
                <p:cNvSpPr/>
                <p:nvPr/>
              </p:nvSpPr>
              <p:spPr>
                <a:xfrm>
                  <a:off x="7469894" y="5108199"/>
                  <a:ext cx="278219" cy="160962"/>
                </a:xfrm>
                <a:custGeom>
                  <a:avLst/>
                  <a:gdLst>
                    <a:gd name="connsiteX0" fmla="*/ 103933 w 278219"/>
                    <a:gd name="connsiteY0" fmla="*/ 1599 h 160962"/>
                    <a:gd name="connsiteX1" fmla="*/ 1599 w 278219"/>
                    <a:gd name="connsiteY1" fmla="*/ 61294 h 160962"/>
                    <a:gd name="connsiteX2" fmla="*/ 1599 w 278219"/>
                    <a:gd name="connsiteY2" fmla="*/ 67690 h 160962"/>
                    <a:gd name="connsiteX3" fmla="*/ 161495 w 278219"/>
                    <a:gd name="connsiteY3" fmla="*/ 159363 h 160962"/>
                    <a:gd name="connsiteX4" fmla="*/ 174287 w 278219"/>
                    <a:gd name="connsiteY4" fmla="*/ 159363 h 160962"/>
                    <a:gd name="connsiteX5" fmla="*/ 276621 w 278219"/>
                    <a:gd name="connsiteY5" fmla="*/ 99669 h 160962"/>
                    <a:gd name="connsiteX6" fmla="*/ 276621 w 278219"/>
                    <a:gd name="connsiteY6" fmla="*/ 93273 h 160962"/>
                    <a:gd name="connsiteX7" fmla="*/ 116725 w 278219"/>
                    <a:gd name="connsiteY7" fmla="*/ 1599 h 160962"/>
                    <a:gd name="connsiteX8" fmla="*/ 103933 w 278219"/>
                    <a:gd name="connsiteY8" fmla="*/ 1599 h 16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219" h="160962">
                      <a:moveTo>
                        <a:pt x="103933" y="1599"/>
                      </a:moveTo>
                      <a:lnTo>
                        <a:pt x="1599" y="61294"/>
                      </a:lnTo>
                      <a:cubicBezTo>
                        <a:pt x="-533" y="63426"/>
                        <a:pt x="-533" y="65558"/>
                        <a:pt x="1599" y="67690"/>
                      </a:cubicBezTo>
                      <a:lnTo>
                        <a:pt x="161495" y="159363"/>
                      </a:lnTo>
                      <a:cubicBezTo>
                        <a:pt x="165759" y="161496"/>
                        <a:pt x="170023" y="161496"/>
                        <a:pt x="174287" y="159363"/>
                      </a:cubicBezTo>
                      <a:lnTo>
                        <a:pt x="276621" y="99669"/>
                      </a:lnTo>
                      <a:cubicBezTo>
                        <a:pt x="278753" y="97537"/>
                        <a:pt x="278753" y="95405"/>
                        <a:pt x="276621" y="93273"/>
                      </a:cubicBezTo>
                      <a:lnTo>
                        <a:pt x="116725" y="1599"/>
                      </a:lnTo>
                      <a:cubicBezTo>
                        <a:pt x="112460" y="-533"/>
                        <a:pt x="108196" y="-533"/>
                        <a:pt x="103933" y="1599"/>
                      </a:cubicBezTo>
                      <a:close/>
                    </a:path>
                  </a:pathLst>
                </a:custGeom>
                <a:solidFill>
                  <a:srgbClr val="A9B3D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1" name="Freeform: Shape 269" descr="2eb583a6-7b41-40ff-a6c0-87748ee0c7d4"/>
                <p:cNvSpPr/>
                <p:nvPr/>
              </p:nvSpPr>
              <p:spPr>
                <a:xfrm>
                  <a:off x="7627659" y="4853963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4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4" y="0"/>
                      </a:lnTo>
                      <a:cubicBezTo>
                        <a:pt x="20787" y="0"/>
                        <a:pt x="22919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2" name="Freeform: Shape 270" descr="d0790d15-c706-4dbe-a70f-418e4a8c4d3d"/>
                <p:cNvSpPr/>
                <p:nvPr/>
              </p:nvSpPr>
              <p:spPr>
                <a:xfrm>
                  <a:off x="7676693" y="4883811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2" y="19188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3" name="Freeform: Shape 271" descr="ec8be1f4-a44b-4429-9839-d05ae54f9d13"/>
                <p:cNvSpPr/>
                <p:nvPr/>
              </p:nvSpPr>
              <p:spPr>
                <a:xfrm>
                  <a:off x="7725728" y="4911526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1" y="19188"/>
                        <a:pt x="59161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4" name="Freeform: Shape 272" descr="36144e71-88ae-4db9-8793-5da7ef6fd74d"/>
                <p:cNvSpPr/>
                <p:nvPr/>
              </p:nvSpPr>
              <p:spPr>
                <a:xfrm>
                  <a:off x="7776895" y="4939775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4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9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4" y="1599"/>
                      </a:lnTo>
                      <a:cubicBezTo>
                        <a:pt x="20787" y="-533"/>
                        <a:pt x="22919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5" name="Freeform: Shape 273" descr="9aab0d41-7730-4435-9eaf-633b575fca48"/>
                <p:cNvSpPr/>
                <p:nvPr/>
              </p:nvSpPr>
              <p:spPr>
                <a:xfrm>
                  <a:off x="7825930" y="4966957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1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1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6" name="Freeform: Shape 274" descr="6b22792a-91dd-4fce-857b-97de7530a558"/>
                <p:cNvSpPr/>
                <p:nvPr/>
              </p:nvSpPr>
              <p:spPr>
                <a:xfrm>
                  <a:off x="7874965" y="4996804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1" y="19188"/>
                        <a:pt x="59161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18655" y="0"/>
                        <a:pt x="20787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7" name="Freeform: Shape 275" descr="267e816b-aec6-4d93-bea9-b258b4592bac"/>
                <p:cNvSpPr/>
                <p:nvPr/>
              </p:nvSpPr>
              <p:spPr>
                <a:xfrm>
                  <a:off x="7924000" y="5024520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0787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8" name="Freeform: Shape 276" descr="eb406e84-1eb2-4817-b34c-95e6ce511a4d"/>
                <p:cNvSpPr/>
                <p:nvPr/>
              </p:nvSpPr>
              <p:spPr>
                <a:xfrm>
                  <a:off x="7973035" y="5052768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8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20787" y="-533"/>
                        <a:pt x="20787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19" name="Freeform: Shape 277" descr="8179cc88-ca33-465a-bd7a-5be3379146ca"/>
                <p:cNvSpPr/>
                <p:nvPr/>
              </p:nvSpPr>
              <p:spPr>
                <a:xfrm>
                  <a:off x="8022070" y="5082082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4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8"/>
                      </a:lnTo>
                      <a:cubicBezTo>
                        <a:pt x="59162" y="19188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4" y="0"/>
                      </a:lnTo>
                      <a:cubicBezTo>
                        <a:pt x="18654" y="0"/>
                        <a:pt x="20787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20" name="Freeform: Shape 278" descr="6dbfe485-37b8-4c69-8edd-7969c56dbdb9"/>
                <p:cNvSpPr/>
                <p:nvPr/>
              </p:nvSpPr>
              <p:spPr>
                <a:xfrm>
                  <a:off x="8071105" y="5110331"/>
                  <a:ext cx="58628" cy="35710"/>
                </a:xfrm>
                <a:custGeom>
                  <a:avLst/>
                  <a:gdLst>
                    <a:gd name="connsiteX0" fmla="*/ 22918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8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8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9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20787" y="-533"/>
                        <a:pt x="22918" y="-533"/>
                        <a:pt x="22918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821" name="Freeform: Shape 279" descr="88c5e51a-d060-48da-a496-3f2e716683db"/>
                <p:cNvSpPr/>
                <p:nvPr/>
              </p:nvSpPr>
              <p:spPr>
                <a:xfrm>
                  <a:off x="8122272" y="5138046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8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18655" y="-533"/>
                        <a:pt x="20787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54" name="Group 280" descr="d658d1cb-a860-4a4c-aa46-706e8fb8d20a"/>
                <p:cNvGrpSpPr/>
                <p:nvPr/>
              </p:nvGrpSpPr>
              <p:grpSpPr>
                <a:xfrm>
                  <a:off x="7580223" y="4875816"/>
                  <a:ext cx="553774" cy="322990"/>
                  <a:chOff x="7580223" y="4875816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48822" name="Freeform: Shape 281" descr="12e94ab6-dfb1-4ea5-b8a4-0ba7f214f3c7"/>
                  <p:cNvSpPr/>
                  <p:nvPr/>
                </p:nvSpPr>
                <p:spPr>
                  <a:xfrm>
                    <a:off x="7580223" y="4875816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23" name="Freeform: Shape 282" descr="65ff2b51-ac23-4338-9c28-25fe710b01d3"/>
                  <p:cNvSpPr/>
                  <p:nvPr/>
                </p:nvSpPr>
                <p:spPr>
                  <a:xfrm>
                    <a:off x="7631389" y="4905663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24" name="Freeform: Shape 283" descr="2972cda6-6578-458e-a55b-b9b693006f6e"/>
                  <p:cNvSpPr/>
                  <p:nvPr/>
                </p:nvSpPr>
                <p:spPr>
                  <a:xfrm>
                    <a:off x="7680424" y="4933379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25" name="Freeform: Shape 284" descr="b7d4cc36-4aa4-4c7e-a7b6-5cfea8da1ac2"/>
                  <p:cNvSpPr/>
                  <p:nvPr/>
                </p:nvSpPr>
                <p:spPr>
                  <a:xfrm>
                    <a:off x="7732323" y="4963226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26" name="Freeform: Shape 285" descr="447c2786-3e10-408f-a594-35d1d260e746"/>
                  <p:cNvSpPr/>
                  <p:nvPr/>
                </p:nvSpPr>
                <p:spPr>
                  <a:xfrm>
                    <a:off x="7779226" y="4988809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27" name="Freeform: Shape 286" descr="62e210a9-db73-4393-b0d0-ef3b005fc4ca"/>
                  <p:cNvSpPr/>
                  <p:nvPr/>
                </p:nvSpPr>
                <p:spPr>
                  <a:xfrm>
                    <a:off x="7826129" y="5018657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28" name="Freeform: Shape 287" descr="2328cfb5-09bd-4d21-84c5-05347286f809"/>
                  <p:cNvSpPr/>
                  <p:nvPr/>
                </p:nvSpPr>
                <p:spPr>
                  <a:xfrm>
                    <a:off x="7876564" y="5046372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29" name="Freeform: Shape 288" descr="ebaa18be-5558-4705-8d3c-fb534ce8fe8c"/>
                  <p:cNvSpPr/>
                  <p:nvPr/>
                </p:nvSpPr>
                <p:spPr>
                  <a:xfrm>
                    <a:off x="7926331" y="507408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0" name="Freeform: Shape 289" descr="9d4d6098-01d1-4ae5-b722-d044a664b68d"/>
                  <p:cNvSpPr/>
                  <p:nvPr/>
                </p:nvSpPr>
                <p:spPr>
                  <a:xfrm>
                    <a:off x="7974634" y="5103935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1" name="Freeform: Shape 290" descr="dde3a3a6-ddaa-40c4-a561-170f77f042ee"/>
                  <p:cNvSpPr/>
                  <p:nvPr/>
                </p:nvSpPr>
                <p:spPr>
                  <a:xfrm>
                    <a:off x="8027933" y="513591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2" name="Freeform: Shape 291" descr="5d307e5d-5ff3-474f-8443-090fab75672c"/>
                  <p:cNvSpPr/>
                  <p:nvPr/>
                </p:nvSpPr>
                <p:spPr>
                  <a:xfrm>
                    <a:off x="8075567" y="516149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55" name="Group 292" descr="ecd8c489-8926-4588-a9c2-a12083766bbc"/>
                <p:cNvGrpSpPr/>
                <p:nvPr/>
              </p:nvGrpSpPr>
              <p:grpSpPr>
                <a:xfrm>
                  <a:off x="7529056" y="4903531"/>
                  <a:ext cx="553774" cy="322990"/>
                  <a:chOff x="7529056" y="4903531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48833" name="Freeform: Shape 293" descr="fdb9bb1d-ba19-403b-9b06-e85f55cedb59"/>
                  <p:cNvSpPr/>
                  <p:nvPr/>
                </p:nvSpPr>
                <p:spPr>
                  <a:xfrm>
                    <a:off x="7529056" y="4903531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4" name="Freeform: Shape 294" descr="83ec4eb9-6691-4a42-875e-86b1ae380983"/>
                  <p:cNvSpPr/>
                  <p:nvPr/>
                </p:nvSpPr>
                <p:spPr>
                  <a:xfrm>
                    <a:off x="7580223" y="4933379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5" name="Freeform: Shape 295" descr="f2002bb8-0b90-4f8d-8e95-a3570c912b3f"/>
                  <p:cNvSpPr/>
                  <p:nvPr/>
                </p:nvSpPr>
                <p:spPr>
                  <a:xfrm>
                    <a:off x="7629258" y="496109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6" name="Freeform: Shape 296" descr="532cf329-031d-4557-99e4-0409dfbb80d7"/>
                  <p:cNvSpPr/>
                  <p:nvPr/>
                </p:nvSpPr>
                <p:spPr>
                  <a:xfrm>
                    <a:off x="7682556" y="4990941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7" name="Freeform: Shape 297" descr="19e4e5cb-f5d1-4d1a-87a4-916a463311d0"/>
                  <p:cNvSpPr/>
                  <p:nvPr/>
                </p:nvSpPr>
                <p:spPr>
                  <a:xfrm>
                    <a:off x="7728059" y="5016525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8" name="Freeform: Shape 298" descr="8a1c7821-aa12-4391-a246-8d8a5ecdad68"/>
                  <p:cNvSpPr/>
                  <p:nvPr/>
                </p:nvSpPr>
                <p:spPr>
                  <a:xfrm>
                    <a:off x="7776362" y="5046372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39" name="Freeform: Shape 299" descr="fd64d7b6-ef03-4922-b51b-971b18e2ab47"/>
                  <p:cNvSpPr/>
                  <p:nvPr/>
                </p:nvSpPr>
                <p:spPr>
                  <a:xfrm>
                    <a:off x="7826129" y="507408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0" name="Freeform: Shape 300" descr="fbf8b3e0-efc6-48ff-bffa-178b3acfc67b"/>
                  <p:cNvSpPr/>
                  <p:nvPr/>
                </p:nvSpPr>
                <p:spPr>
                  <a:xfrm>
                    <a:off x="7875164" y="5101803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1" name="Freeform: Shape 301" descr="2e313be6-8e87-41c1-9f2d-6a126c730589"/>
                  <p:cNvSpPr/>
                  <p:nvPr/>
                </p:nvSpPr>
                <p:spPr>
                  <a:xfrm>
                    <a:off x="7924199" y="5131650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2" name="Freeform: Shape 302" descr="9f313378-55d6-46c3-b77d-61647afc9152"/>
                  <p:cNvSpPr/>
                  <p:nvPr/>
                </p:nvSpPr>
                <p:spPr>
                  <a:xfrm>
                    <a:off x="7976766" y="5163630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3" name="Freeform: Shape 303" descr="ecf8a9fc-f54f-438c-a97e-2d86ecbc8fa6"/>
                  <p:cNvSpPr/>
                  <p:nvPr/>
                </p:nvSpPr>
                <p:spPr>
                  <a:xfrm>
                    <a:off x="8024401" y="5189213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9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9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56" name="Group 304" descr="ace92ddb-df3c-456e-9f01-f59dbe388480"/>
                <p:cNvGrpSpPr/>
                <p:nvPr/>
              </p:nvGrpSpPr>
              <p:grpSpPr>
                <a:xfrm>
                  <a:off x="7477889" y="4931247"/>
                  <a:ext cx="553774" cy="322990"/>
                  <a:chOff x="7477889" y="4931247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48844" name="Freeform: Shape 305" descr="8204f847-0a81-48a1-850d-f2167fc14c8c"/>
                  <p:cNvSpPr/>
                  <p:nvPr/>
                </p:nvSpPr>
                <p:spPr>
                  <a:xfrm>
                    <a:off x="7477889" y="4931247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2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2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5" name="Freeform: Shape 306" descr="a73be405-a9bb-4669-a91c-42796dc8dfa3"/>
                  <p:cNvSpPr/>
                  <p:nvPr/>
                </p:nvSpPr>
                <p:spPr>
                  <a:xfrm>
                    <a:off x="7529056" y="496109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6" name="Freeform: Shape 307" descr="0999e621-705d-4e7d-aad1-e586c45c5010"/>
                  <p:cNvSpPr/>
                  <p:nvPr/>
                </p:nvSpPr>
                <p:spPr>
                  <a:xfrm>
                    <a:off x="7578822" y="4988809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7" name="Freeform: Shape 308" descr="b5d73666-ae72-4cb0-bea6-c7b33363c9df"/>
                  <p:cNvSpPr/>
                  <p:nvPr/>
                </p:nvSpPr>
                <p:spPr>
                  <a:xfrm>
                    <a:off x="7631389" y="5018657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4391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8" name="Freeform: Shape 309" descr="6c67a33e-eb4c-46b7-b0d9-c8611512f042"/>
                  <p:cNvSpPr/>
                  <p:nvPr/>
                </p:nvSpPr>
                <p:spPr>
                  <a:xfrm>
                    <a:off x="7678292" y="5044240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49" name="Freeform: Shape 310" descr="eaceb5f4-3afc-4748-b8cc-85e77708db28"/>
                  <p:cNvSpPr/>
                  <p:nvPr/>
                </p:nvSpPr>
                <p:spPr>
                  <a:xfrm>
                    <a:off x="7725196" y="5074088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0" name="Freeform: Shape 311" descr="cff16a8f-7e4c-4386-96c5-a07d93893b80"/>
                  <p:cNvSpPr/>
                  <p:nvPr/>
                </p:nvSpPr>
                <p:spPr>
                  <a:xfrm>
                    <a:off x="7774962" y="5101803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1" name="Freeform: Shape 312" descr="eefae178-adb0-4f59-a48a-d4f0094652d1"/>
                  <p:cNvSpPr/>
                  <p:nvPr/>
                </p:nvSpPr>
                <p:spPr>
                  <a:xfrm>
                    <a:off x="7824864" y="5129518"/>
                    <a:ext cx="57562" cy="37309"/>
                  </a:xfrm>
                  <a:custGeom>
                    <a:avLst/>
                    <a:gdLst>
                      <a:gd name="connsiteX0" fmla="*/ 2665 w 57562"/>
                      <a:gd name="connsiteY0" fmla="*/ 14391 h 37309"/>
                      <a:gd name="connsiteX1" fmla="*/ 26116 w 57562"/>
                      <a:gd name="connsiteY1" fmla="*/ 1599 h 37309"/>
                      <a:gd name="connsiteX2" fmla="*/ 34644 w 57562"/>
                      <a:gd name="connsiteY2" fmla="*/ 1599 h 37309"/>
                      <a:gd name="connsiteX3" fmla="*/ 55964 w 57562"/>
                      <a:gd name="connsiteY3" fmla="*/ 14391 h 37309"/>
                      <a:gd name="connsiteX4" fmla="*/ 55964 w 57562"/>
                      <a:gd name="connsiteY4" fmla="*/ 22919 h 37309"/>
                      <a:gd name="connsiteX5" fmla="*/ 34644 w 57562"/>
                      <a:gd name="connsiteY5" fmla="*/ 35710 h 37309"/>
                      <a:gd name="connsiteX6" fmla="*/ 23984 w 57562"/>
                      <a:gd name="connsiteY6" fmla="*/ 35710 h 37309"/>
                      <a:gd name="connsiteX7" fmla="*/ 533 w 57562"/>
                      <a:gd name="connsiteY7" fmla="*/ 22919 h 37309"/>
                      <a:gd name="connsiteX8" fmla="*/ 2665 w 57562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561" h="37309">
                        <a:moveTo>
                          <a:pt x="2665" y="14391"/>
                        </a:moveTo>
                        <a:lnTo>
                          <a:pt x="26116" y="1599"/>
                        </a:lnTo>
                        <a:cubicBezTo>
                          <a:pt x="28249" y="-533"/>
                          <a:pt x="32512" y="-533"/>
                          <a:pt x="34644" y="1599"/>
                        </a:cubicBezTo>
                        <a:lnTo>
                          <a:pt x="55964" y="14391"/>
                        </a:lnTo>
                        <a:cubicBezTo>
                          <a:pt x="58096" y="16523"/>
                          <a:pt x="58096" y="20787"/>
                          <a:pt x="55964" y="22919"/>
                        </a:cubicBezTo>
                        <a:lnTo>
                          <a:pt x="34644" y="35710"/>
                        </a:lnTo>
                        <a:cubicBezTo>
                          <a:pt x="32512" y="37842"/>
                          <a:pt x="28249" y="37842"/>
                          <a:pt x="23984" y="35710"/>
                        </a:cubicBezTo>
                        <a:lnTo>
                          <a:pt x="533" y="22919"/>
                        </a:lnTo>
                        <a:cubicBezTo>
                          <a:pt x="533" y="20787"/>
                          <a:pt x="-1599" y="16523"/>
                          <a:pt x="2665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2" name="Freeform: Shape 313" descr="06cf0075-c448-4faf-b20e-8d63921d84c5"/>
                  <p:cNvSpPr/>
                  <p:nvPr/>
                </p:nvSpPr>
                <p:spPr>
                  <a:xfrm>
                    <a:off x="7873032" y="5159366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3" name="Freeform: Shape 314" descr="22fde661-48dc-4da4-b258-4282abda0648"/>
                  <p:cNvSpPr/>
                  <p:nvPr/>
                </p:nvSpPr>
                <p:spPr>
                  <a:xfrm>
                    <a:off x="7925599" y="5191345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4" name="Freeform: Shape 315" descr="ed5f05f4-0647-40fd-b969-72f304020da3"/>
                  <p:cNvSpPr/>
                  <p:nvPr/>
                </p:nvSpPr>
                <p:spPr>
                  <a:xfrm>
                    <a:off x="7973234" y="521692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57" name="Group 316" descr="448dc648-dc1d-47ff-b2bf-04faf055a8d1"/>
                <p:cNvGrpSpPr/>
                <p:nvPr/>
              </p:nvGrpSpPr>
              <p:grpSpPr>
                <a:xfrm>
                  <a:off x="7427454" y="4958962"/>
                  <a:ext cx="553043" cy="322991"/>
                  <a:chOff x="7427454" y="4958962"/>
                  <a:chExt cx="553043" cy="322991"/>
                </a:xfrm>
                <a:solidFill>
                  <a:srgbClr val="2842A2"/>
                </a:solidFill>
              </p:grpSpPr>
              <p:sp>
                <p:nvSpPr>
                  <p:cNvPr id="1048855" name="Freeform: Shape 317" descr="36c53c09-e2f3-41bb-bebc-c53be974e7b5"/>
                  <p:cNvSpPr/>
                  <p:nvPr/>
                </p:nvSpPr>
                <p:spPr>
                  <a:xfrm>
                    <a:off x="7427454" y="4958962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9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9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6" name="Freeform: Shape 318" descr="73636b7e-7e17-4148-acd1-05036abd0a76"/>
                  <p:cNvSpPr/>
                  <p:nvPr/>
                </p:nvSpPr>
                <p:spPr>
                  <a:xfrm>
                    <a:off x="7478620" y="4988809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7" name="Freeform: Shape 319" descr="36c299ca-98b1-4698-bae8-95b52cae1695"/>
                  <p:cNvSpPr/>
                  <p:nvPr/>
                </p:nvSpPr>
                <p:spPr>
                  <a:xfrm>
                    <a:off x="7527655" y="5016525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8" name="Freeform: Shape 320" descr="c4808e56-ddc8-4705-aea8-22c6864ac047"/>
                  <p:cNvSpPr/>
                  <p:nvPr/>
                </p:nvSpPr>
                <p:spPr>
                  <a:xfrm>
                    <a:off x="7581289" y="5046372"/>
                    <a:ext cx="58095" cy="37309"/>
                  </a:xfrm>
                  <a:custGeom>
                    <a:avLst/>
                    <a:gdLst>
                      <a:gd name="connsiteX0" fmla="*/ 3198 w 58095"/>
                      <a:gd name="connsiteY0" fmla="*/ 14391 h 37309"/>
                      <a:gd name="connsiteX1" fmla="*/ 26649 w 58095"/>
                      <a:gd name="connsiteY1" fmla="*/ 1599 h 37309"/>
                      <a:gd name="connsiteX2" fmla="*/ 35177 w 58095"/>
                      <a:gd name="connsiteY2" fmla="*/ 1599 h 37309"/>
                      <a:gd name="connsiteX3" fmla="*/ 56497 w 58095"/>
                      <a:gd name="connsiteY3" fmla="*/ 14391 h 37309"/>
                      <a:gd name="connsiteX4" fmla="*/ 56497 w 58095"/>
                      <a:gd name="connsiteY4" fmla="*/ 22919 h 37309"/>
                      <a:gd name="connsiteX5" fmla="*/ 35177 w 58095"/>
                      <a:gd name="connsiteY5" fmla="*/ 35710 h 37309"/>
                      <a:gd name="connsiteX6" fmla="*/ 24517 w 58095"/>
                      <a:gd name="connsiteY6" fmla="*/ 35710 h 37309"/>
                      <a:gd name="connsiteX7" fmla="*/ 3198 w 58095"/>
                      <a:gd name="connsiteY7" fmla="*/ 20787 h 37309"/>
                      <a:gd name="connsiteX8" fmla="*/ 3198 w 58095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095" h="37309">
                        <a:moveTo>
                          <a:pt x="3198" y="14391"/>
                        </a:moveTo>
                        <a:lnTo>
                          <a:pt x="26649" y="1599"/>
                        </a:lnTo>
                        <a:cubicBezTo>
                          <a:pt x="28781" y="-533"/>
                          <a:pt x="33045" y="-533"/>
                          <a:pt x="35177" y="1599"/>
                        </a:cubicBezTo>
                        <a:lnTo>
                          <a:pt x="56497" y="14391"/>
                        </a:lnTo>
                        <a:cubicBezTo>
                          <a:pt x="58629" y="16523"/>
                          <a:pt x="58629" y="20787"/>
                          <a:pt x="56497" y="22919"/>
                        </a:cubicBezTo>
                        <a:lnTo>
                          <a:pt x="35177" y="35710"/>
                        </a:lnTo>
                        <a:cubicBezTo>
                          <a:pt x="33045" y="37842"/>
                          <a:pt x="28781" y="37842"/>
                          <a:pt x="24517" y="35710"/>
                        </a:cubicBezTo>
                        <a:lnTo>
                          <a:pt x="3198" y="20787"/>
                        </a:lnTo>
                        <a:cubicBezTo>
                          <a:pt x="-1066" y="20787"/>
                          <a:pt x="-1066" y="14391"/>
                          <a:pt x="3198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59" name="Freeform: Shape 321" descr="a046d1f8-1bc2-42b2-bed5-602fed248a00"/>
                  <p:cNvSpPr/>
                  <p:nvPr/>
                </p:nvSpPr>
                <p:spPr>
                  <a:xfrm>
                    <a:off x="7631389" y="5076219"/>
                    <a:ext cx="150835" cy="90608"/>
                  </a:xfrm>
                  <a:custGeom>
                    <a:avLst/>
                    <a:gdLst>
                      <a:gd name="connsiteX0" fmla="*/ 2132 w 150835"/>
                      <a:gd name="connsiteY0" fmla="*/ 14391 h 90608"/>
                      <a:gd name="connsiteX1" fmla="*/ 25583 w 150835"/>
                      <a:gd name="connsiteY1" fmla="*/ 1599 h 90608"/>
                      <a:gd name="connsiteX2" fmla="*/ 34111 w 150835"/>
                      <a:gd name="connsiteY2" fmla="*/ 1599 h 90608"/>
                      <a:gd name="connsiteX3" fmla="*/ 149237 w 150835"/>
                      <a:gd name="connsiteY3" fmla="*/ 67690 h 90608"/>
                      <a:gd name="connsiteX4" fmla="*/ 149237 w 150835"/>
                      <a:gd name="connsiteY4" fmla="*/ 76217 h 90608"/>
                      <a:gd name="connsiteX5" fmla="*/ 127917 w 150835"/>
                      <a:gd name="connsiteY5" fmla="*/ 89009 h 90608"/>
                      <a:gd name="connsiteX6" fmla="*/ 117257 w 150835"/>
                      <a:gd name="connsiteY6" fmla="*/ 89009 h 90608"/>
                      <a:gd name="connsiteX7" fmla="*/ 0 w 150835"/>
                      <a:gd name="connsiteY7" fmla="*/ 20787 h 90608"/>
                      <a:gd name="connsiteX8" fmla="*/ 2132 w 150835"/>
                      <a:gd name="connsiteY8" fmla="*/ 14391 h 90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0835" h="90608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149237" y="67690"/>
                        </a:lnTo>
                        <a:cubicBezTo>
                          <a:pt x="151369" y="69822"/>
                          <a:pt x="151369" y="74085"/>
                          <a:pt x="149237" y="76217"/>
                        </a:cubicBezTo>
                        <a:lnTo>
                          <a:pt x="127917" y="89009"/>
                        </a:lnTo>
                        <a:cubicBezTo>
                          <a:pt x="125785" y="91141"/>
                          <a:pt x="121521" y="91141"/>
                          <a:pt x="117257" y="89009"/>
                        </a:cubicBezTo>
                        <a:lnTo>
                          <a:pt x="0" y="20787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60" name="Freeform: Shape 322" descr="8ea65837-b9e9-444f-be1b-356c0c165eff"/>
                  <p:cNvSpPr/>
                  <p:nvPr/>
                </p:nvSpPr>
                <p:spPr>
                  <a:xfrm>
                    <a:off x="7774230" y="515723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61" name="Freeform: Shape 323" descr="d9ff8c52-33dc-4e12-ba62-0831f0f0e5cb"/>
                  <p:cNvSpPr/>
                  <p:nvPr/>
                </p:nvSpPr>
                <p:spPr>
                  <a:xfrm>
                    <a:off x="7821865" y="5187081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62" name="Freeform: Shape 324" descr="887f3a98-97dc-44e0-9f3b-0630f5a7c67c"/>
                  <p:cNvSpPr/>
                  <p:nvPr/>
                </p:nvSpPr>
                <p:spPr>
                  <a:xfrm>
                    <a:off x="7875164" y="5219060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4391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63" name="Freeform: Shape 325" descr="eec330a0-22d9-4a89-8a73-ec01a4779429"/>
                  <p:cNvSpPr/>
                  <p:nvPr/>
                </p:nvSpPr>
                <p:spPr>
                  <a:xfrm>
                    <a:off x="7923467" y="524464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48864" name="Freeform: Shape 326" descr="f0123525-87dc-4607-b094-8318f3d019a7"/>
                <p:cNvSpPr/>
                <p:nvPr/>
              </p:nvSpPr>
              <p:spPr>
                <a:xfrm>
                  <a:off x="7838189" y="4591179"/>
                  <a:ext cx="238779" cy="320902"/>
                </a:xfrm>
                <a:custGeom>
                  <a:avLst/>
                  <a:gdLst>
                    <a:gd name="connsiteX0" fmla="*/ 198272 w 238779"/>
                    <a:gd name="connsiteY0" fmla="*/ 162583 h 320902"/>
                    <a:gd name="connsiteX1" fmla="*/ 217460 w 238779"/>
                    <a:gd name="connsiteY1" fmla="*/ 151923 h 320902"/>
                    <a:gd name="connsiteX2" fmla="*/ 217460 w 238779"/>
                    <a:gd name="connsiteY2" fmla="*/ 137000 h 320902"/>
                    <a:gd name="connsiteX3" fmla="*/ 196140 w 238779"/>
                    <a:gd name="connsiteY3" fmla="*/ 94361 h 320902"/>
                    <a:gd name="connsiteX4" fmla="*/ 183348 w 238779"/>
                    <a:gd name="connsiteY4" fmla="*/ 85833 h 320902"/>
                    <a:gd name="connsiteX5" fmla="*/ 168425 w 238779"/>
                    <a:gd name="connsiteY5" fmla="*/ 94361 h 320902"/>
                    <a:gd name="connsiteX6" fmla="*/ 159897 w 238779"/>
                    <a:gd name="connsiteY6" fmla="*/ 90096 h 320902"/>
                    <a:gd name="connsiteX7" fmla="*/ 153501 w 238779"/>
                    <a:gd name="connsiteY7" fmla="*/ 83701 h 320902"/>
                    <a:gd name="connsiteX8" fmla="*/ 149237 w 238779"/>
                    <a:gd name="connsiteY8" fmla="*/ 70909 h 320902"/>
                    <a:gd name="connsiteX9" fmla="*/ 149237 w 238779"/>
                    <a:gd name="connsiteY9" fmla="*/ 47457 h 320902"/>
                    <a:gd name="connsiteX10" fmla="*/ 140709 w 238779"/>
                    <a:gd name="connsiteY10" fmla="*/ 30402 h 320902"/>
                    <a:gd name="connsiteX11" fmla="*/ 108730 w 238779"/>
                    <a:gd name="connsiteY11" fmla="*/ 9083 h 320902"/>
                    <a:gd name="connsiteX12" fmla="*/ 98070 w 238779"/>
                    <a:gd name="connsiteY12" fmla="*/ 13346 h 320902"/>
                    <a:gd name="connsiteX13" fmla="*/ 98070 w 238779"/>
                    <a:gd name="connsiteY13" fmla="*/ 36798 h 320902"/>
                    <a:gd name="connsiteX14" fmla="*/ 93806 w 238779"/>
                    <a:gd name="connsiteY14" fmla="*/ 43194 h 320902"/>
                    <a:gd name="connsiteX15" fmla="*/ 87410 w 238779"/>
                    <a:gd name="connsiteY15" fmla="*/ 43194 h 320902"/>
                    <a:gd name="connsiteX16" fmla="*/ 78883 w 238779"/>
                    <a:gd name="connsiteY16" fmla="*/ 34666 h 320902"/>
                    <a:gd name="connsiteX17" fmla="*/ 66091 w 238779"/>
                    <a:gd name="connsiteY17" fmla="*/ 9083 h 320902"/>
                    <a:gd name="connsiteX18" fmla="*/ 53299 w 238779"/>
                    <a:gd name="connsiteY18" fmla="*/ 555 h 320902"/>
                    <a:gd name="connsiteX19" fmla="*/ 29848 w 238779"/>
                    <a:gd name="connsiteY19" fmla="*/ 13346 h 320902"/>
                    <a:gd name="connsiteX20" fmla="*/ 29848 w 238779"/>
                    <a:gd name="connsiteY20" fmla="*/ 28270 h 320902"/>
                    <a:gd name="connsiteX21" fmla="*/ 42639 w 238779"/>
                    <a:gd name="connsiteY21" fmla="*/ 53853 h 320902"/>
                    <a:gd name="connsiteX22" fmla="*/ 42639 w 238779"/>
                    <a:gd name="connsiteY22" fmla="*/ 64513 h 320902"/>
                    <a:gd name="connsiteX23" fmla="*/ 40507 w 238779"/>
                    <a:gd name="connsiteY23" fmla="*/ 70909 h 320902"/>
                    <a:gd name="connsiteX24" fmla="*/ 31979 w 238779"/>
                    <a:gd name="connsiteY24" fmla="*/ 73041 h 320902"/>
                    <a:gd name="connsiteX25" fmla="*/ 12792 w 238779"/>
                    <a:gd name="connsiteY25" fmla="*/ 60249 h 320902"/>
                    <a:gd name="connsiteX26" fmla="*/ 2132 w 238779"/>
                    <a:gd name="connsiteY26" fmla="*/ 64513 h 320902"/>
                    <a:gd name="connsiteX27" fmla="*/ 0 w 238779"/>
                    <a:gd name="connsiteY27" fmla="*/ 102888 h 320902"/>
                    <a:gd name="connsiteX28" fmla="*/ 8528 w 238779"/>
                    <a:gd name="connsiteY28" fmla="*/ 119944 h 320902"/>
                    <a:gd name="connsiteX29" fmla="*/ 29848 w 238779"/>
                    <a:gd name="connsiteY29" fmla="*/ 132736 h 320902"/>
                    <a:gd name="connsiteX30" fmla="*/ 36243 w 238779"/>
                    <a:gd name="connsiteY30" fmla="*/ 143395 h 320902"/>
                    <a:gd name="connsiteX31" fmla="*/ 38375 w 238779"/>
                    <a:gd name="connsiteY31" fmla="*/ 151923 h 320902"/>
                    <a:gd name="connsiteX32" fmla="*/ 36243 w 238779"/>
                    <a:gd name="connsiteY32" fmla="*/ 160451 h 320902"/>
                    <a:gd name="connsiteX33" fmla="*/ 21320 w 238779"/>
                    <a:gd name="connsiteY33" fmla="*/ 168979 h 320902"/>
                    <a:gd name="connsiteX34" fmla="*/ 21320 w 238779"/>
                    <a:gd name="connsiteY34" fmla="*/ 183903 h 320902"/>
                    <a:gd name="connsiteX35" fmla="*/ 42639 w 238779"/>
                    <a:gd name="connsiteY35" fmla="*/ 226542 h 320902"/>
                    <a:gd name="connsiteX36" fmla="*/ 55431 w 238779"/>
                    <a:gd name="connsiteY36" fmla="*/ 235069 h 320902"/>
                    <a:gd name="connsiteX37" fmla="*/ 70355 w 238779"/>
                    <a:gd name="connsiteY37" fmla="*/ 226542 h 320902"/>
                    <a:gd name="connsiteX38" fmla="*/ 78883 w 238779"/>
                    <a:gd name="connsiteY38" fmla="*/ 230806 h 320902"/>
                    <a:gd name="connsiteX39" fmla="*/ 85278 w 238779"/>
                    <a:gd name="connsiteY39" fmla="*/ 237201 h 320902"/>
                    <a:gd name="connsiteX40" fmla="*/ 89542 w 238779"/>
                    <a:gd name="connsiteY40" fmla="*/ 249993 h 320902"/>
                    <a:gd name="connsiteX41" fmla="*/ 89542 w 238779"/>
                    <a:gd name="connsiteY41" fmla="*/ 273445 h 320902"/>
                    <a:gd name="connsiteX42" fmla="*/ 98070 w 238779"/>
                    <a:gd name="connsiteY42" fmla="*/ 290500 h 320902"/>
                    <a:gd name="connsiteX43" fmla="*/ 130049 w 238779"/>
                    <a:gd name="connsiteY43" fmla="*/ 311820 h 320902"/>
                    <a:gd name="connsiteX44" fmla="*/ 140709 w 238779"/>
                    <a:gd name="connsiteY44" fmla="*/ 307556 h 320902"/>
                    <a:gd name="connsiteX45" fmla="*/ 140709 w 238779"/>
                    <a:gd name="connsiteY45" fmla="*/ 284104 h 320902"/>
                    <a:gd name="connsiteX46" fmla="*/ 144973 w 238779"/>
                    <a:gd name="connsiteY46" fmla="*/ 277708 h 320902"/>
                    <a:gd name="connsiteX47" fmla="*/ 151369 w 238779"/>
                    <a:gd name="connsiteY47" fmla="*/ 277708 h 320902"/>
                    <a:gd name="connsiteX48" fmla="*/ 159897 w 238779"/>
                    <a:gd name="connsiteY48" fmla="*/ 286236 h 320902"/>
                    <a:gd name="connsiteX49" fmla="*/ 172688 w 238779"/>
                    <a:gd name="connsiteY49" fmla="*/ 311820 h 320902"/>
                    <a:gd name="connsiteX50" fmla="*/ 185480 w 238779"/>
                    <a:gd name="connsiteY50" fmla="*/ 320348 h 320902"/>
                    <a:gd name="connsiteX51" fmla="*/ 208932 w 238779"/>
                    <a:gd name="connsiteY51" fmla="*/ 307556 h 320902"/>
                    <a:gd name="connsiteX52" fmla="*/ 208932 w 238779"/>
                    <a:gd name="connsiteY52" fmla="*/ 292632 h 320902"/>
                    <a:gd name="connsiteX53" fmla="*/ 196140 w 238779"/>
                    <a:gd name="connsiteY53" fmla="*/ 267049 h 320902"/>
                    <a:gd name="connsiteX54" fmla="*/ 196140 w 238779"/>
                    <a:gd name="connsiteY54" fmla="*/ 256389 h 320902"/>
                    <a:gd name="connsiteX55" fmla="*/ 198272 w 238779"/>
                    <a:gd name="connsiteY55" fmla="*/ 252125 h 320902"/>
                    <a:gd name="connsiteX56" fmla="*/ 206800 w 238779"/>
                    <a:gd name="connsiteY56" fmla="*/ 249993 h 320902"/>
                    <a:gd name="connsiteX57" fmla="*/ 225987 w 238779"/>
                    <a:gd name="connsiteY57" fmla="*/ 262785 h 320902"/>
                    <a:gd name="connsiteX58" fmla="*/ 236647 w 238779"/>
                    <a:gd name="connsiteY58" fmla="*/ 258521 h 320902"/>
                    <a:gd name="connsiteX59" fmla="*/ 238779 w 238779"/>
                    <a:gd name="connsiteY59" fmla="*/ 220146 h 320902"/>
                    <a:gd name="connsiteX60" fmla="*/ 230251 w 238779"/>
                    <a:gd name="connsiteY60" fmla="*/ 203090 h 320902"/>
                    <a:gd name="connsiteX61" fmla="*/ 208932 w 238779"/>
                    <a:gd name="connsiteY61" fmla="*/ 190299 h 320902"/>
                    <a:gd name="connsiteX62" fmla="*/ 202536 w 238779"/>
                    <a:gd name="connsiteY62" fmla="*/ 179639 h 320902"/>
                    <a:gd name="connsiteX63" fmla="*/ 198272 w 238779"/>
                    <a:gd name="connsiteY63" fmla="*/ 162583 h 320902"/>
                    <a:gd name="connsiteX64" fmla="*/ 78883 w 238779"/>
                    <a:gd name="connsiteY64" fmla="*/ 166847 h 320902"/>
                    <a:gd name="connsiteX65" fmla="*/ 102334 w 238779"/>
                    <a:gd name="connsiteY65" fmla="*/ 96492 h 320902"/>
                    <a:gd name="connsiteX66" fmla="*/ 157765 w 238779"/>
                    <a:gd name="connsiteY66" fmla="*/ 154055 h 320902"/>
                    <a:gd name="connsiteX67" fmla="*/ 134313 w 238779"/>
                    <a:gd name="connsiteY67" fmla="*/ 224410 h 320902"/>
                    <a:gd name="connsiteX68" fmla="*/ 78883 w 238779"/>
                    <a:gd name="connsiteY68" fmla="*/ 166847 h 320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238779" h="320902">
                      <a:moveTo>
                        <a:pt x="198272" y="162583"/>
                      </a:moveTo>
                      <a:lnTo>
                        <a:pt x="217460" y="151923"/>
                      </a:lnTo>
                      <a:cubicBezTo>
                        <a:pt x="221723" y="149791"/>
                        <a:pt x="221723" y="143395"/>
                        <a:pt x="217460" y="137000"/>
                      </a:cubicBezTo>
                      <a:lnTo>
                        <a:pt x="196140" y="94361"/>
                      </a:lnTo>
                      <a:cubicBezTo>
                        <a:pt x="191876" y="87965"/>
                        <a:pt x="187612" y="83701"/>
                        <a:pt x="183348" y="85833"/>
                      </a:cubicBezTo>
                      <a:lnTo>
                        <a:pt x="168425" y="94361"/>
                      </a:lnTo>
                      <a:cubicBezTo>
                        <a:pt x="166292" y="96492"/>
                        <a:pt x="162029" y="94361"/>
                        <a:pt x="159897" y="90096"/>
                      </a:cubicBezTo>
                      <a:cubicBezTo>
                        <a:pt x="157765" y="87965"/>
                        <a:pt x="155633" y="85833"/>
                        <a:pt x="153501" y="83701"/>
                      </a:cubicBezTo>
                      <a:cubicBezTo>
                        <a:pt x="151369" y="79437"/>
                        <a:pt x="149237" y="75173"/>
                        <a:pt x="149237" y="70909"/>
                      </a:cubicBezTo>
                      <a:lnTo>
                        <a:pt x="149237" y="47457"/>
                      </a:lnTo>
                      <a:cubicBezTo>
                        <a:pt x="149237" y="41062"/>
                        <a:pt x="144973" y="32534"/>
                        <a:pt x="140709" y="30402"/>
                      </a:cubicBezTo>
                      <a:lnTo>
                        <a:pt x="108730" y="9083"/>
                      </a:lnTo>
                      <a:cubicBezTo>
                        <a:pt x="104466" y="4818"/>
                        <a:pt x="98070" y="6950"/>
                        <a:pt x="98070" y="13346"/>
                      </a:cubicBezTo>
                      <a:lnTo>
                        <a:pt x="98070" y="36798"/>
                      </a:lnTo>
                      <a:cubicBezTo>
                        <a:pt x="98070" y="41062"/>
                        <a:pt x="95938" y="43194"/>
                        <a:pt x="93806" y="43194"/>
                      </a:cubicBezTo>
                      <a:cubicBezTo>
                        <a:pt x="91674" y="43194"/>
                        <a:pt x="89542" y="43194"/>
                        <a:pt x="87410" y="43194"/>
                      </a:cubicBezTo>
                      <a:cubicBezTo>
                        <a:pt x="85278" y="43194"/>
                        <a:pt x="81014" y="38930"/>
                        <a:pt x="78883" y="34666"/>
                      </a:cubicBezTo>
                      <a:lnTo>
                        <a:pt x="66091" y="9083"/>
                      </a:lnTo>
                      <a:cubicBezTo>
                        <a:pt x="61827" y="2687"/>
                        <a:pt x="57563" y="-1577"/>
                        <a:pt x="53299" y="555"/>
                      </a:cubicBezTo>
                      <a:lnTo>
                        <a:pt x="29848" y="13346"/>
                      </a:lnTo>
                      <a:cubicBezTo>
                        <a:pt x="25584" y="15478"/>
                        <a:pt x="25584" y="21874"/>
                        <a:pt x="29848" y="28270"/>
                      </a:cubicBezTo>
                      <a:lnTo>
                        <a:pt x="42639" y="53853"/>
                      </a:lnTo>
                      <a:cubicBezTo>
                        <a:pt x="44771" y="58117"/>
                        <a:pt x="44771" y="62381"/>
                        <a:pt x="42639" y="64513"/>
                      </a:cubicBezTo>
                      <a:cubicBezTo>
                        <a:pt x="42639" y="66645"/>
                        <a:pt x="40507" y="68777"/>
                        <a:pt x="40507" y="70909"/>
                      </a:cubicBezTo>
                      <a:cubicBezTo>
                        <a:pt x="38375" y="73041"/>
                        <a:pt x="36243" y="75173"/>
                        <a:pt x="31979" y="73041"/>
                      </a:cubicBezTo>
                      <a:lnTo>
                        <a:pt x="12792" y="60249"/>
                      </a:lnTo>
                      <a:cubicBezTo>
                        <a:pt x="8528" y="55985"/>
                        <a:pt x="2132" y="58117"/>
                        <a:pt x="2132" y="64513"/>
                      </a:cubicBezTo>
                      <a:lnTo>
                        <a:pt x="0" y="102888"/>
                      </a:lnTo>
                      <a:cubicBezTo>
                        <a:pt x="0" y="109284"/>
                        <a:pt x="4264" y="117812"/>
                        <a:pt x="8528" y="119944"/>
                      </a:cubicBezTo>
                      <a:lnTo>
                        <a:pt x="29848" y="132736"/>
                      </a:lnTo>
                      <a:cubicBezTo>
                        <a:pt x="31979" y="134868"/>
                        <a:pt x="36243" y="139131"/>
                        <a:pt x="36243" y="143395"/>
                      </a:cubicBezTo>
                      <a:cubicBezTo>
                        <a:pt x="36243" y="145527"/>
                        <a:pt x="38375" y="149791"/>
                        <a:pt x="38375" y="151923"/>
                      </a:cubicBezTo>
                      <a:cubicBezTo>
                        <a:pt x="40507" y="156187"/>
                        <a:pt x="38375" y="160451"/>
                        <a:pt x="36243" y="160451"/>
                      </a:cubicBezTo>
                      <a:lnTo>
                        <a:pt x="21320" y="168979"/>
                      </a:lnTo>
                      <a:cubicBezTo>
                        <a:pt x="17056" y="171111"/>
                        <a:pt x="17056" y="177507"/>
                        <a:pt x="21320" y="183903"/>
                      </a:cubicBezTo>
                      <a:lnTo>
                        <a:pt x="42639" y="226542"/>
                      </a:lnTo>
                      <a:cubicBezTo>
                        <a:pt x="46903" y="232938"/>
                        <a:pt x="51167" y="237201"/>
                        <a:pt x="55431" y="235069"/>
                      </a:cubicBezTo>
                      <a:lnTo>
                        <a:pt x="70355" y="226542"/>
                      </a:lnTo>
                      <a:cubicBezTo>
                        <a:pt x="72487" y="224410"/>
                        <a:pt x="76750" y="226542"/>
                        <a:pt x="78883" y="230806"/>
                      </a:cubicBezTo>
                      <a:cubicBezTo>
                        <a:pt x="81014" y="232938"/>
                        <a:pt x="83146" y="235069"/>
                        <a:pt x="85278" y="237201"/>
                      </a:cubicBezTo>
                      <a:cubicBezTo>
                        <a:pt x="87410" y="241465"/>
                        <a:pt x="89542" y="245729"/>
                        <a:pt x="89542" y="249993"/>
                      </a:cubicBezTo>
                      <a:lnTo>
                        <a:pt x="89542" y="273445"/>
                      </a:lnTo>
                      <a:cubicBezTo>
                        <a:pt x="89542" y="279841"/>
                        <a:pt x="93806" y="288368"/>
                        <a:pt x="98070" y="290500"/>
                      </a:cubicBezTo>
                      <a:lnTo>
                        <a:pt x="130049" y="311820"/>
                      </a:lnTo>
                      <a:cubicBezTo>
                        <a:pt x="134313" y="316084"/>
                        <a:pt x="140709" y="313952"/>
                        <a:pt x="140709" y="307556"/>
                      </a:cubicBezTo>
                      <a:lnTo>
                        <a:pt x="140709" y="284104"/>
                      </a:lnTo>
                      <a:cubicBezTo>
                        <a:pt x="140709" y="279841"/>
                        <a:pt x="142841" y="277708"/>
                        <a:pt x="144973" y="277708"/>
                      </a:cubicBezTo>
                      <a:cubicBezTo>
                        <a:pt x="147105" y="277708"/>
                        <a:pt x="149237" y="277708"/>
                        <a:pt x="151369" y="277708"/>
                      </a:cubicBezTo>
                      <a:cubicBezTo>
                        <a:pt x="153501" y="277708"/>
                        <a:pt x="157765" y="281972"/>
                        <a:pt x="159897" y="286236"/>
                      </a:cubicBezTo>
                      <a:lnTo>
                        <a:pt x="172688" y="311820"/>
                      </a:lnTo>
                      <a:cubicBezTo>
                        <a:pt x="176952" y="318216"/>
                        <a:pt x="181216" y="322480"/>
                        <a:pt x="185480" y="320348"/>
                      </a:cubicBezTo>
                      <a:lnTo>
                        <a:pt x="208932" y="307556"/>
                      </a:lnTo>
                      <a:cubicBezTo>
                        <a:pt x="213195" y="305424"/>
                        <a:pt x="213195" y="299028"/>
                        <a:pt x="208932" y="292632"/>
                      </a:cubicBezTo>
                      <a:lnTo>
                        <a:pt x="196140" y="267049"/>
                      </a:lnTo>
                      <a:cubicBezTo>
                        <a:pt x="194008" y="262785"/>
                        <a:pt x="194008" y="258521"/>
                        <a:pt x="196140" y="256389"/>
                      </a:cubicBezTo>
                      <a:cubicBezTo>
                        <a:pt x="196140" y="254257"/>
                        <a:pt x="198272" y="252125"/>
                        <a:pt x="198272" y="252125"/>
                      </a:cubicBezTo>
                      <a:cubicBezTo>
                        <a:pt x="200404" y="249993"/>
                        <a:pt x="202536" y="247861"/>
                        <a:pt x="206800" y="249993"/>
                      </a:cubicBezTo>
                      <a:lnTo>
                        <a:pt x="225987" y="262785"/>
                      </a:lnTo>
                      <a:cubicBezTo>
                        <a:pt x="230251" y="267049"/>
                        <a:pt x="236647" y="264917"/>
                        <a:pt x="236647" y="258521"/>
                      </a:cubicBezTo>
                      <a:lnTo>
                        <a:pt x="238779" y="220146"/>
                      </a:lnTo>
                      <a:cubicBezTo>
                        <a:pt x="238779" y="213750"/>
                        <a:pt x="234515" y="205222"/>
                        <a:pt x="230251" y="203090"/>
                      </a:cubicBezTo>
                      <a:lnTo>
                        <a:pt x="208932" y="190299"/>
                      </a:lnTo>
                      <a:cubicBezTo>
                        <a:pt x="206800" y="188166"/>
                        <a:pt x="202536" y="183903"/>
                        <a:pt x="202536" y="179639"/>
                      </a:cubicBezTo>
                      <a:cubicBezTo>
                        <a:pt x="200404" y="171111"/>
                        <a:pt x="198272" y="162583"/>
                        <a:pt x="198272" y="162583"/>
                      </a:cubicBezTo>
                      <a:close/>
                      <a:moveTo>
                        <a:pt x="78883" y="166847"/>
                      </a:moveTo>
                      <a:cubicBezTo>
                        <a:pt x="63959" y="126340"/>
                        <a:pt x="74618" y="94361"/>
                        <a:pt x="102334" y="96492"/>
                      </a:cubicBezTo>
                      <a:cubicBezTo>
                        <a:pt x="123653" y="98624"/>
                        <a:pt x="147105" y="124208"/>
                        <a:pt x="157765" y="154055"/>
                      </a:cubicBezTo>
                      <a:cubicBezTo>
                        <a:pt x="172688" y="194562"/>
                        <a:pt x="162029" y="226542"/>
                        <a:pt x="134313" y="224410"/>
                      </a:cubicBezTo>
                      <a:cubicBezTo>
                        <a:pt x="112994" y="222278"/>
                        <a:pt x="89542" y="196694"/>
                        <a:pt x="78883" y="166847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58" name="Group 327" descr="6504b107-a423-4991-90cf-3ec30c959d57"/>
            <p:cNvGrpSpPr/>
            <p:nvPr/>
          </p:nvGrpSpPr>
          <p:grpSpPr>
            <a:xfrm>
              <a:off x="5497304" y="1847376"/>
              <a:ext cx="6129365" cy="4659383"/>
              <a:chOff x="5497304" y="1847376"/>
              <a:chExt cx="6129365" cy="4659383"/>
            </a:xfrm>
          </p:grpSpPr>
          <p:grpSp>
            <p:nvGrpSpPr>
              <p:cNvPr id="59" name="Group 328" descr="1693e031-1ada-49dd-acb0-335df8f63c55"/>
              <p:cNvGrpSpPr/>
              <p:nvPr/>
            </p:nvGrpSpPr>
            <p:grpSpPr>
              <a:xfrm>
                <a:off x="11048911" y="5842657"/>
                <a:ext cx="577759" cy="664103"/>
                <a:chOff x="11048911" y="5842657"/>
                <a:chExt cx="577759" cy="664103"/>
              </a:xfrm>
            </p:grpSpPr>
            <p:sp>
              <p:nvSpPr>
                <p:cNvPr id="1048865" name="Freeform: Shape 329" descr="6b860aec-196a-48ce-9ed5-5bd2c311c742"/>
                <p:cNvSpPr/>
                <p:nvPr/>
              </p:nvSpPr>
              <p:spPr>
                <a:xfrm>
                  <a:off x="11048911" y="6098491"/>
                  <a:ext cx="577759" cy="331518"/>
                </a:xfrm>
                <a:custGeom>
                  <a:avLst/>
                  <a:gdLst>
                    <a:gd name="connsiteX0" fmla="*/ 334717 w 577759"/>
                    <a:gd name="connsiteY0" fmla="*/ 11193 h 331518"/>
                    <a:gd name="connsiteX1" fmla="*/ 243042 w 577759"/>
                    <a:gd name="connsiteY1" fmla="*/ 11193 h 331518"/>
                    <a:gd name="connsiteX2" fmla="*/ 19187 w 577759"/>
                    <a:gd name="connsiteY2" fmla="*/ 139110 h 331518"/>
                    <a:gd name="connsiteX3" fmla="*/ 19187 w 577759"/>
                    <a:gd name="connsiteY3" fmla="*/ 192409 h 331518"/>
                    <a:gd name="connsiteX4" fmla="*/ 243042 w 577759"/>
                    <a:gd name="connsiteY4" fmla="*/ 320326 h 331518"/>
                    <a:gd name="connsiteX5" fmla="*/ 334717 w 577759"/>
                    <a:gd name="connsiteY5" fmla="*/ 320326 h 331518"/>
                    <a:gd name="connsiteX6" fmla="*/ 558572 w 577759"/>
                    <a:gd name="connsiteY6" fmla="*/ 192409 h 331518"/>
                    <a:gd name="connsiteX7" fmla="*/ 558572 w 577759"/>
                    <a:gd name="connsiteY7" fmla="*/ 139110 h 331518"/>
                    <a:gd name="connsiteX8" fmla="*/ 334717 w 577759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759" h="331518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2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3042" y="320326"/>
                      </a:lnTo>
                      <a:cubicBezTo>
                        <a:pt x="268626" y="335250"/>
                        <a:pt x="309133" y="335250"/>
                        <a:pt x="334717" y="320326"/>
                      </a:cubicBezTo>
                      <a:lnTo>
                        <a:pt x="558572" y="192409"/>
                      </a:lnTo>
                      <a:cubicBezTo>
                        <a:pt x="584155" y="177485"/>
                        <a:pt x="584155" y="154034"/>
                        <a:pt x="558572" y="139110"/>
                      </a:cubicBezTo>
                      <a:lnTo>
                        <a:pt x="334717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60" name="Group 330" descr="c5a62df4-eee2-4e1e-be56-2625ab364234"/>
                <p:cNvGrpSpPr/>
                <p:nvPr/>
              </p:nvGrpSpPr>
              <p:grpSpPr>
                <a:xfrm>
                  <a:off x="11102210" y="5998822"/>
                  <a:ext cx="232382" cy="402939"/>
                  <a:chOff x="11102210" y="5998822"/>
                  <a:chExt cx="232382" cy="402939"/>
                </a:xfrm>
              </p:grpSpPr>
              <p:sp>
                <p:nvSpPr>
                  <p:cNvPr id="1048866" name="Freeform: Shape 331" descr="12721924-3a7d-4e56-bdf0-601056b6b72d"/>
                  <p:cNvSpPr/>
                  <p:nvPr/>
                </p:nvSpPr>
                <p:spPr>
                  <a:xfrm>
                    <a:off x="11102210" y="5998822"/>
                    <a:ext cx="232382" cy="402939"/>
                  </a:xfrm>
                  <a:custGeom>
                    <a:avLst/>
                    <a:gdLst>
                      <a:gd name="connsiteX0" fmla="*/ 0 w 232382"/>
                      <a:gd name="connsiteY0" fmla="*/ 0 h 402939"/>
                      <a:gd name="connsiteX1" fmla="*/ 0 w 232382"/>
                      <a:gd name="connsiteY1" fmla="*/ 268626 h 402939"/>
                      <a:gd name="connsiteX2" fmla="*/ 232383 w 232382"/>
                      <a:gd name="connsiteY2" fmla="*/ 402939 h 402939"/>
                      <a:gd name="connsiteX3" fmla="*/ 232383 w 232382"/>
                      <a:gd name="connsiteY3" fmla="*/ 134313 h 402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402939">
                        <a:moveTo>
                          <a:pt x="0" y="0"/>
                        </a:moveTo>
                        <a:lnTo>
                          <a:pt x="0" y="268626"/>
                        </a:lnTo>
                        <a:lnTo>
                          <a:pt x="232383" y="40293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67" name="Freeform: Shape 332" descr="bcb69774-68d5-48e7-ab71-f1afef5a0f67"/>
                  <p:cNvSpPr/>
                  <p:nvPr/>
                </p:nvSpPr>
                <p:spPr>
                  <a:xfrm>
                    <a:off x="11102210" y="6003086"/>
                    <a:ext cx="232382" cy="398675"/>
                  </a:xfrm>
                  <a:custGeom>
                    <a:avLst/>
                    <a:gdLst>
                      <a:gd name="connsiteX0" fmla="*/ 0 w 232382"/>
                      <a:gd name="connsiteY0" fmla="*/ 0 h 398675"/>
                      <a:gd name="connsiteX1" fmla="*/ 0 w 232382"/>
                      <a:gd name="connsiteY1" fmla="*/ 264362 h 398675"/>
                      <a:gd name="connsiteX2" fmla="*/ 232383 w 232382"/>
                      <a:gd name="connsiteY2" fmla="*/ 398676 h 398675"/>
                      <a:gd name="connsiteX3" fmla="*/ 232383 w 232382"/>
                      <a:gd name="connsiteY3" fmla="*/ 134313 h 39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8675">
                        <a:moveTo>
                          <a:pt x="0" y="0"/>
                        </a:moveTo>
                        <a:lnTo>
                          <a:pt x="0" y="264362"/>
                        </a:lnTo>
                        <a:lnTo>
                          <a:pt x="232383" y="3986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68" name="Freeform: Shape 333" descr="6b57fa36-09ce-4b3c-ac63-020afe7f06fc"/>
                  <p:cNvSpPr/>
                  <p:nvPr/>
                </p:nvSpPr>
                <p:spPr>
                  <a:xfrm>
                    <a:off x="11102210" y="6007350"/>
                    <a:ext cx="232382" cy="394411"/>
                  </a:xfrm>
                  <a:custGeom>
                    <a:avLst/>
                    <a:gdLst>
                      <a:gd name="connsiteX0" fmla="*/ 0 w 232382"/>
                      <a:gd name="connsiteY0" fmla="*/ 0 h 394411"/>
                      <a:gd name="connsiteX1" fmla="*/ 0 w 232382"/>
                      <a:gd name="connsiteY1" fmla="*/ 260098 h 394411"/>
                      <a:gd name="connsiteX2" fmla="*/ 232383 w 232382"/>
                      <a:gd name="connsiteY2" fmla="*/ 394411 h 394411"/>
                      <a:gd name="connsiteX3" fmla="*/ 232383 w 232382"/>
                      <a:gd name="connsiteY3" fmla="*/ 13431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4411">
                        <a:moveTo>
                          <a:pt x="0" y="0"/>
                        </a:moveTo>
                        <a:lnTo>
                          <a:pt x="0" y="260098"/>
                        </a:lnTo>
                        <a:lnTo>
                          <a:pt x="232383" y="39441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69" name="Freeform: Shape 334" descr="498fd79b-91f8-4c2f-b2ac-17712689c70c"/>
                  <p:cNvSpPr/>
                  <p:nvPr/>
                </p:nvSpPr>
                <p:spPr>
                  <a:xfrm>
                    <a:off x="11102210" y="6011614"/>
                    <a:ext cx="232382" cy="390147"/>
                  </a:xfrm>
                  <a:custGeom>
                    <a:avLst/>
                    <a:gdLst>
                      <a:gd name="connsiteX0" fmla="*/ 0 w 232382"/>
                      <a:gd name="connsiteY0" fmla="*/ 0 h 390147"/>
                      <a:gd name="connsiteX1" fmla="*/ 0 w 232382"/>
                      <a:gd name="connsiteY1" fmla="*/ 255834 h 390147"/>
                      <a:gd name="connsiteX2" fmla="*/ 232383 w 232382"/>
                      <a:gd name="connsiteY2" fmla="*/ 390148 h 390147"/>
                      <a:gd name="connsiteX3" fmla="*/ 232383 w 232382"/>
                      <a:gd name="connsiteY3" fmla="*/ 136445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0147">
                        <a:moveTo>
                          <a:pt x="0" y="0"/>
                        </a:moveTo>
                        <a:lnTo>
                          <a:pt x="0" y="255834"/>
                        </a:lnTo>
                        <a:lnTo>
                          <a:pt x="232383" y="390148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0" name="Freeform: Shape 335" descr="afd186e8-df97-4bd9-b1a3-e17c7bcb86f1"/>
                  <p:cNvSpPr/>
                  <p:nvPr/>
                </p:nvSpPr>
                <p:spPr>
                  <a:xfrm>
                    <a:off x="11102210" y="6018010"/>
                    <a:ext cx="232382" cy="383751"/>
                  </a:xfrm>
                  <a:custGeom>
                    <a:avLst/>
                    <a:gdLst>
                      <a:gd name="connsiteX0" fmla="*/ 0 w 232382"/>
                      <a:gd name="connsiteY0" fmla="*/ 0 h 383751"/>
                      <a:gd name="connsiteX1" fmla="*/ 0 w 232382"/>
                      <a:gd name="connsiteY1" fmla="*/ 249438 h 383751"/>
                      <a:gd name="connsiteX2" fmla="*/ 232383 w 232382"/>
                      <a:gd name="connsiteY2" fmla="*/ 383752 h 383751"/>
                      <a:gd name="connsiteX3" fmla="*/ 232383 w 232382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3751">
                        <a:moveTo>
                          <a:pt x="0" y="0"/>
                        </a:moveTo>
                        <a:lnTo>
                          <a:pt x="0" y="249438"/>
                        </a:lnTo>
                        <a:lnTo>
                          <a:pt x="232383" y="3837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1" name="Freeform: Shape 336" descr="8a2cd6dd-9df9-4590-82fc-b8d3f1616ac8"/>
                  <p:cNvSpPr/>
                  <p:nvPr/>
                </p:nvSpPr>
                <p:spPr>
                  <a:xfrm>
                    <a:off x="11102210" y="6022274"/>
                    <a:ext cx="232382" cy="379487"/>
                  </a:xfrm>
                  <a:custGeom>
                    <a:avLst/>
                    <a:gdLst>
                      <a:gd name="connsiteX0" fmla="*/ 0 w 232382"/>
                      <a:gd name="connsiteY0" fmla="*/ 0 h 379487"/>
                      <a:gd name="connsiteX1" fmla="*/ 0 w 232382"/>
                      <a:gd name="connsiteY1" fmla="*/ 245175 h 379487"/>
                      <a:gd name="connsiteX2" fmla="*/ 232383 w 232382"/>
                      <a:gd name="connsiteY2" fmla="*/ 379488 h 379487"/>
                      <a:gd name="connsiteX3" fmla="*/ 232383 w 232382"/>
                      <a:gd name="connsiteY3" fmla="*/ 13431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9487">
                        <a:moveTo>
                          <a:pt x="0" y="0"/>
                        </a:moveTo>
                        <a:lnTo>
                          <a:pt x="0" y="245175"/>
                        </a:lnTo>
                        <a:lnTo>
                          <a:pt x="232383" y="3794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2" name="Freeform: Shape 337" descr="2a200ec2-3b83-447f-af12-7ef88d361dc1"/>
                  <p:cNvSpPr/>
                  <p:nvPr/>
                </p:nvSpPr>
                <p:spPr>
                  <a:xfrm>
                    <a:off x="11102210" y="6026538"/>
                    <a:ext cx="232382" cy="375223"/>
                  </a:xfrm>
                  <a:custGeom>
                    <a:avLst/>
                    <a:gdLst>
                      <a:gd name="connsiteX0" fmla="*/ 0 w 232382"/>
                      <a:gd name="connsiteY0" fmla="*/ 0 h 375223"/>
                      <a:gd name="connsiteX1" fmla="*/ 0 w 232382"/>
                      <a:gd name="connsiteY1" fmla="*/ 240911 h 375223"/>
                      <a:gd name="connsiteX2" fmla="*/ 232383 w 232382"/>
                      <a:gd name="connsiteY2" fmla="*/ 375224 h 375223"/>
                      <a:gd name="connsiteX3" fmla="*/ 232383 w 232382"/>
                      <a:gd name="connsiteY3" fmla="*/ 13431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5223">
                        <a:moveTo>
                          <a:pt x="0" y="0"/>
                        </a:moveTo>
                        <a:lnTo>
                          <a:pt x="0" y="240911"/>
                        </a:lnTo>
                        <a:lnTo>
                          <a:pt x="232383" y="37522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3" name="Freeform: Shape 338" descr="84f1cf90-9071-4f0c-aba1-cc5946eefc79"/>
                  <p:cNvSpPr/>
                  <p:nvPr/>
                </p:nvSpPr>
                <p:spPr>
                  <a:xfrm>
                    <a:off x="11102210" y="6030802"/>
                    <a:ext cx="232382" cy="370960"/>
                  </a:xfrm>
                  <a:custGeom>
                    <a:avLst/>
                    <a:gdLst>
                      <a:gd name="connsiteX0" fmla="*/ 0 w 232382"/>
                      <a:gd name="connsiteY0" fmla="*/ 0 h 370960"/>
                      <a:gd name="connsiteX1" fmla="*/ 0 w 232382"/>
                      <a:gd name="connsiteY1" fmla="*/ 236647 h 370960"/>
                      <a:gd name="connsiteX2" fmla="*/ 232383 w 232382"/>
                      <a:gd name="connsiteY2" fmla="*/ 370960 h 370960"/>
                      <a:gd name="connsiteX3" fmla="*/ 232383 w 232382"/>
                      <a:gd name="connsiteY3" fmla="*/ 134313 h 370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0960">
                        <a:moveTo>
                          <a:pt x="0" y="0"/>
                        </a:moveTo>
                        <a:lnTo>
                          <a:pt x="0" y="236647"/>
                        </a:lnTo>
                        <a:lnTo>
                          <a:pt x="232383" y="37096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4" name="Freeform: Shape 339" descr="ba2ce606-e265-49a0-a791-d1a2f737d4b4"/>
                  <p:cNvSpPr/>
                  <p:nvPr/>
                </p:nvSpPr>
                <p:spPr>
                  <a:xfrm>
                    <a:off x="11102210" y="6035065"/>
                    <a:ext cx="232382" cy="366696"/>
                  </a:xfrm>
                  <a:custGeom>
                    <a:avLst/>
                    <a:gdLst>
                      <a:gd name="connsiteX0" fmla="*/ 0 w 232382"/>
                      <a:gd name="connsiteY0" fmla="*/ 0 h 366696"/>
                      <a:gd name="connsiteX1" fmla="*/ 0 w 232382"/>
                      <a:gd name="connsiteY1" fmla="*/ 232383 h 366696"/>
                      <a:gd name="connsiteX2" fmla="*/ 232383 w 232382"/>
                      <a:gd name="connsiteY2" fmla="*/ 366696 h 366696"/>
                      <a:gd name="connsiteX3" fmla="*/ 232383 w 232382"/>
                      <a:gd name="connsiteY3" fmla="*/ 136445 h 36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6696">
                        <a:moveTo>
                          <a:pt x="0" y="0"/>
                        </a:moveTo>
                        <a:lnTo>
                          <a:pt x="0" y="232383"/>
                        </a:lnTo>
                        <a:lnTo>
                          <a:pt x="232383" y="366696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5" name="Freeform: Shape 340" descr="e86cd5ca-3c76-4e96-b282-596731c647af"/>
                  <p:cNvSpPr/>
                  <p:nvPr/>
                </p:nvSpPr>
                <p:spPr>
                  <a:xfrm>
                    <a:off x="11102210" y="6041461"/>
                    <a:ext cx="232382" cy="360300"/>
                  </a:xfrm>
                  <a:custGeom>
                    <a:avLst/>
                    <a:gdLst>
                      <a:gd name="connsiteX0" fmla="*/ 0 w 232382"/>
                      <a:gd name="connsiteY0" fmla="*/ 0 h 360300"/>
                      <a:gd name="connsiteX1" fmla="*/ 0 w 232382"/>
                      <a:gd name="connsiteY1" fmla="*/ 225987 h 360300"/>
                      <a:gd name="connsiteX2" fmla="*/ 232383 w 232382"/>
                      <a:gd name="connsiteY2" fmla="*/ 360300 h 360300"/>
                      <a:gd name="connsiteX3" fmla="*/ 232383 w 232382"/>
                      <a:gd name="connsiteY3" fmla="*/ 134313 h 360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0300">
                        <a:moveTo>
                          <a:pt x="0" y="0"/>
                        </a:moveTo>
                        <a:lnTo>
                          <a:pt x="0" y="225987"/>
                        </a:lnTo>
                        <a:lnTo>
                          <a:pt x="232383" y="36030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6" name="Freeform: Shape 341" descr="5de2a726-d48e-437b-a8a0-2f2ce5741f8f"/>
                  <p:cNvSpPr/>
                  <p:nvPr/>
                </p:nvSpPr>
                <p:spPr>
                  <a:xfrm>
                    <a:off x="11102210" y="6045725"/>
                    <a:ext cx="232382" cy="356036"/>
                  </a:xfrm>
                  <a:custGeom>
                    <a:avLst/>
                    <a:gdLst>
                      <a:gd name="connsiteX0" fmla="*/ 0 w 232382"/>
                      <a:gd name="connsiteY0" fmla="*/ 0 h 356036"/>
                      <a:gd name="connsiteX1" fmla="*/ 0 w 232382"/>
                      <a:gd name="connsiteY1" fmla="*/ 221723 h 356036"/>
                      <a:gd name="connsiteX2" fmla="*/ 232383 w 232382"/>
                      <a:gd name="connsiteY2" fmla="*/ 356036 h 356036"/>
                      <a:gd name="connsiteX3" fmla="*/ 232383 w 232382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6036">
                        <a:moveTo>
                          <a:pt x="0" y="0"/>
                        </a:moveTo>
                        <a:lnTo>
                          <a:pt x="0" y="221723"/>
                        </a:lnTo>
                        <a:lnTo>
                          <a:pt x="232383" y="35603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7" name="Freeform: Shape 342" descr="973e5c07-b9ef-40a8-a59f-35a72f017162"/>
                  <p:cNvSpPr/>
                  <p:nvPr/>
                </p:nvSpPr>
                <p:spPr>
                  <a:xfrm>
                    <a:off x="11102210" y="6049989"/>
                    <a:ext cx="232382" cy="351772"/>
                  </a:xfrm>
                  <a:custGeom>
                    <a:avLst/>
                    <a:gdLst>
                      <a:gd name="connsiteX0" fmla="*/ 0 w 232382"/>
                      <a:gd name="connsiteY0" fmla="*/ 0 h 351772"/>
                      <a:gd name="connsiteX1" fmla="*/ 0 w 232382"/>
                      <a:gd name="connsiteY1" fmla="*/ 217459 h 351772"/>
                      <a:gd name="connsiteX2" fmla="*/ 232383 w 232382"/>
                      <a:gd name="connsiteY2" fmla="*/ 351772 h 351772"/>
                      <a:gd name="connsiteX3" fmla="*/ 232383 w 232382"/>
                      <a:gd name="connsiteY3" fmla="*/ 134313 h 35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1772">
                        <a:moveTo>
                          <a:pt x="0" y="0"/>
                        </a:moveTo>
                        <a:lnTo>
                          <a:pt x="0" y="217459"/>
                        </a:lnTo>
                        <a:lnTo>
                          <a:pt x="232383" y="35177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8" name="Freeform: Shape 343" descr="03327797-c71a-4fa7-a311-76767b048fc6"/>
                  <p:cNvSpPr/>
                  <p:nvPr/>
                </p:nvSpPr>
                <p:spPr>
                  <a:xfrm>
                    <a:off x="11102210" y="6054253"/>
                    <a:ext cx="232382" cy="347508"/>
                  </a:xfrm>
                  <a:custGeom>
                    <a:avLst/>
                    <a:gdLst>
                      <a:gd name="connsiteX0" fmla="*/ 0 w 232382"/>
                      <a:gd name="connsiteY0" fmla="*/ 0 h 347508"/>
                      <a:gd name="connsiteX1" fmla="*/ 0 w 232382"/>
                      <a:gd name="connsiteY1" fmla="*/ 213195 h 347508"/>
                      <a:gd name="connsiteX2" fmla="*/ 232383 w 232382"/>
                      <a:gd name="connsiteY2" fmla="*/ 347508 h 347508"/>
                      <a:gd name="connsiteX3" fmla="*/ 232383 w 232382"/>
                      <a:gd name="connsiteY3" fmla="*/ 134313 h 34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7508">
                        <a:moveTo>
                          <a:pt x="0" y="0"/>
                        </a:moveTo>
                        <a:lnTo>
                          <a:pt x="0" y="213195"/>
                        </a:lnTo>
                        <a:lnTo>
                          <a:pt x="232383" y="34750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79" name="Freeform: Shape 344" descr="a031f11c-b07d-4b5a-a9e5-f5072a5e657e"/>
                  <p:cNvSpPr/>
                  <p:nvPr/>
                </p:nvSpPr>
                <p:spPr>
                  <a:xfrm>
                    <a:off x="11102210" y="6058517"/>
                    <a:ext cx="232382" cy="343244"/>
                  </a:xfrm>
                  <a:custGeom>
                    <a:avLst/>
                    <a:gdLst>
                      <a:gd name="connsiteX0" fmla="*/ 0 w 232382"/>
                      <a:gd name="connsiteY0" fmla="*/ 0 h 343244"/>
                      <a:gd name="connsiteX1" fmla="*/ 0 w 232382"/>
                      <a:gd name="connsiteY1" fmla="*/ 208931 h 343244"/>
                      <a:gd name="connsiteX2" fmla="*/ 232383 w 232382"/>
                      <a:gd name="connsiteY2" fmla="*/ 343245 h 343244"/>
                      <a:gd name="connsiteX3" fmla="*/ 232383 w 232382"/>
                      <a:gd name="connsiteY3" fmla="*/ 136445 h 343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3244">
                        <a:moveTo>
                          <a:pt x="0" y="0"/>
                        </a:moveTo>
                        <a:lnTo>
                          <a:pt x="0" y="208931"/>
                        </a:lnTo>
                        <a:lnTo>
                          <a:pt x="232383" y="343245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0" name="Freeform: Shape 345" descr="9975645d-91eb-441b-b173-aaf9d0783c0d"/>
                  <p:cNvSpPr/>
                  <p:nvPr/>
                </p:nvSpPr>
                <p:spPr>
                  <a:xfrm>
                    <a:off x="11102210" y="6064913"/>
                    <a:ext cx="232382" cy="336848"/>
                  </a:xfrm>
                  <a:custGeom>
                    <a:avLst/>
                    <a:gdLst>
                      <a:gd name="connsiteX0" fmla="*/ 0 w 232382"/>
                      <a:gd name="connsiteY0" fmla="*/ 0 h 336848"/>
                      <a:gd name="connsiteX1" fmla="*/ 0 w 232382"/>
                      <a:gd name="connsiteY1" fmla="*/ 202536 h 336848"/>
                      <a:gd name="connsiteX2" fmla="*/ 232383 w 232382"/>
                      <a:gd name="connsiteY2" fmla="*/ 336849 h 336848"/>
                      <a:gd name="connsiteX3" fmla="*/ 232383 w 232382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2383" y="33684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1" name="Freeform: Shape 346" descr="283a58f1-44ff-4f65-9247-ddff8a784791"/>
                  <p:cNvSpPr/>
                  <p:nvPr/>
                </p:nvSpPr>
                <p:spPr>
                  <a:xfrm>
                    <a:off x="11102210" y="6069177"/>
                    <a:ext cx="232382" cy="332584"/>
                  </a:xfrm>
                  <a:custGeom>
                    <a:avLst/>
                    <a:gdLst>
                      <a:gd name="connsiteX0" fmla="*/ 0 w 232382"/>
                      <a:gd name="connsiteY0" fmla="*/ 0 h 332584"/>
                      <a:gd name="connsiteX1" fmla="*/ 0 w 232382"/>
                      <a:gd name="connsiteY1" fmla="*/ 198272 h 332584"/>
                      <a:gd name="connsiteX2" fmla="*/ 232383 w 232382"/>
                      <a:gd name="connsiteY2" fmla="*/ 332585 h 332584"/>
                      <a:gd name="connsiteX3" fmla="*/ 232383 w 232382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2584">
                        <a:moveTo>
                          <a:pt x="0" y="0"/>
                        </a:moveTo>
                        <a:lnTo>
                          <a:pt x="0" y="198272"/>
                        </a:lnTo>
                        <a:lnTo>
                          <a:pt x="232383" y="33258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2" name="Freeform: Shape 347" descr="43c781b8-c136-4e0f-9347-e6186b396305"/>
                  <p:cNvSpPr/>
                  <p:nvPr/>
                </p:nvSpPr>
                <p:spPr>
                  <a:xfrm>
                    <a:off x="11102210" y="6073441"/>
                    <a:ext cx="232382" cy="328321"/>
                  </a:xfrm>
                  <a:custGeom>
                    <a:avLst/>
                    <a:gdLst>
                      <a:gd name="connsiteX0" fmla="*/ 0 w 232382"/>
                      <a:gd name="connsiteY0" fmla="*/ 0 h 328321"/>
                      <a:gd name="connsiteX1" fmla="*/ 0 w 232382"/>
                      <a:gd name="connsiteY1" fmla="*/ 194008 h 328321"/>
                      <a:gd name="connsiteX2" fmla="*/ 232383 w 232382"/>
                      <a:gd name="connsiteY2" fmla="*/ 328321 h 328321"/>
                      <a:gd name="connsiteX3" fmla="*/ 232383 w 232382"/>
                      <a:gd name="connsiteY3" fmla="*/ 134313 h 32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8321">
                        <a:moveTo>
                          <a:pt x="0" y="0"/>
                        </a:moveTo>
                        <a:lnTo>
                          <a:pt x="0" y="194008"/>
                        </a:lnTo>
                        <a:lnTo>
                          <a:pt x="232383" y="32832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3" name="Freeform: Shape 348" descr="457c6368-823e-48cf-9f12-b18e5f559214"/>
                  <p:cNvSpPr/>
                  <p:nvPr/>
                </p:nvSpPr>
                <p:spPr>
                  <a:xfrm>
                    <a:off x="11102210" y="6077704"/>
                    <a:ext cx="232382" cy="324057"/>
                  </a:xfrm>
                  <a:custGeom>
                    <a:avLst/>
                    <a:gdLst>
                      <a:gd name="connsiteX0" fmla="*/ 0 w 232382"/>
                      <a:gd name="connsiteY0" fmla="*/ 0 h 324057"/>
                      <a:gd name="connsiteX1" fmla="*/ 0 w 232382"/>
                      <a:gd name="connsiteY1" fmla="*/ 189744 h 324057"/>
                      <a:gd name="connsiteX2" fmla="*/ 232383 w 232382"/>
                      <a:gd name="connsiteY2" fmla="*/ 324057 h 324057"/>
                      <a:gd name="connsiteX3" fmla="*/ 232383 w 232382"/>
                      <a:gd name="connsiteY3" fmla="*/ 136445 h 324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4057">
                        <a:moveTo>
                          <a:pt x="0" y="0"/>
                        </a:moveTo>
                        <a:lnTo>
                          <a:pt x="0" y="189744"/>
                        </a:lnTo>
                        <a:lnTo>
                          <a:pt x="232383" y="324057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4" name="Freeform: Shape 349" descr="6ad76eb4-2181-4968-964b-e0ed6253edce"/>
                  <p:cNvSpPr/>
                  <p:nvPr/>
                </p:nvSpPr>
                <p:spPr>
                  <a:xfrm>
                    <a:off x="11102210" y="6081969"/>
                    <a:ext cx="232382" cy="319793"/>
                  </a:xfrm>
                  <a:custGeom>
                    <a:avLst/>
                    <a:gdLst>
                      <a:gd name="connsiteX0" fmla="*/ 0 w 232382"/>
                      <a:gd name="connsiteY0" fmla="*/ 0 h 319793"/>
                      <a:gd name="connsiteX1" fmla="*/ 0 w 232382"/>
                      <a:gd name="connsiteY1" fmla="*/ 185480 h 319793"/>
                      <a:gd name="connsiteX2" fmla="*/ 232383 w 232382"/>
                      <a:gd name="connsiteY2" fmla="*/ 319793 h 319793"/>
                      <a:gd name="connsiteX3" fmla="*/ 232383 w 232382"/>
                      <a:gd name="connsiteY3" fmla="*/ 13644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9793">
                        <a:moveTo>
                          <a:pt x="0" y="0"/>
                        </a:moveTo>
                        <a:lnTo>
                          <a:pt x="0" y="185480"/>
                        </a:lnTo>
                        <a:lnTo>
                          <a:pt x="232383" y="319793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5" name="Freeform: Shape 350" descr="90e6a681-dca7-4881-91bf-9caaa699cdcb"/>
                  <p:cNvSpPr/>
                  <p:nvPr/>
                </p:nvSpPr>
                <p:spPr>
                  <a:xfrm>
                    <a:off x="11102210" y="6088364"/>
                    <a:ext cx="232382" cy="313397"/>
                  </a:xfrm>
                  <a:custGeom>
                    <a:avLst/>
                    <a:gdLst>
                      <a:gd name="connsiteX0" fmla="*/ 0 w 232382"/>
                      <a:gd name="connsiteY0" fmla="*/ 0 h 313397"/>
                      <a:gd name="connsiteX1" fmla="*/ 0 w 232382"/>
                      <a:gd name="connsiteY1" fmla="*/ 179084 h 313397"/>
                      <a:gd name="connsiteX2" fmla="*/ 232383 w 232382"/>
                      <a:gd name="connsiteY2" fmla="*/ 313397 h 313397"/>
                      <a:gd name="connsiteX3" fmla="*/ 232383 w 232382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2383" y="31339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6" name="Freeform: Shape 351" descr="ca17ed41-c792-434a-8810-8e000e1adf0d"/>
                  <p:cNvSpPr/>
                  <p:nvPr/>
                </p:nvSpPr>
                <p:spPr>
                  <a:xfrm>
                    <a:off x="11102210" y="6092628"/>
                    <a:ext cx="232382" cy="309133"/>
                  </a:xfrm>
                  <a:custGeom>
                    <a:avLst/>
                    <a:gdLst>
                      <a:gd name="connsiteX0" fmla="*/ 0 w 232382"/>
                      <a:gd name="connsiteY0" fmla="*/ 0 h 309133"/>
                      <a:gd name="connsiteX1" fmla="*/ 0 w 232382"/>
                      <a:gd name="connsiteY1" fmla="*/ 174820 h 309133"/>
                      <a:gd name="connsiteX2" fmla="*/ 232383 w 232382"/>
                      <a:gd name="connsiteY2" fmla="*/ 309133 h 309133"/>
                      <a:gd name="connsiteX3" fmla="*/ 232383 w 232382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913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32383" y="30913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7" name="Freeform: Shape 352" descr="bc4618c0-e92d-4076-abcb-aa682dee5b2e"/>
                  <p:cNvSpPr/>
                  <p:nvPr/>
                </p:nvSpPr>
                <p:spPr>
                  <a:xfrm>
                    <a:off x="11102210" y="6096892"/>
                    <a:ext cx="232382" cy="304869"/>
                  </a:xfrm>
                  <a:custGeom>
                    <a:avLst/>
                    <a:gdLst>
                      <a:gd name="connsiteX0" fmla="*/ 0 w 232382"/>
                      <a:gd name="connsiteY0" fmla="*/ 0 h 304869"/>
                      <a:gd name="connsiteX1" fmla="*/ 0 w 232382"/>
                      <a:gd name="connsiteY1" fmla="*/ 170556 h 304869"/>
                      <a:gd name="connsiteX2" fmla="*/ 232383 w 232382"/>
                      <a:gd name="connsiteY2" fmla="*/ 304869 h 304869"/>
                      <a:gd name="connsiteX3" fmla="*/ 232383 w 232382"/>
                      <a:gd name="connsiteY3" fmla="*/ 134313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4869">
                        <a:moveTo>
                          <a:pt x="0" y="0"/>
                        </a:moveTo>
                        <a:lnTo>
                          <a:pt x="0" y="170556"/>
                        </a:lnTo>
                        <a:lnTo>
                          <a:pt x="232383" y="30486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8" name="Freeform: Shape 353" descr="899a2381-6527-4532-90a0-f2b14491e7bb"/>
                  <p:cNvSpPr/>
                  <p:nvPr/>
                </p:nvSpPr>
                <p:spPr>
                  <a:xfrm>
                    <a:off x="11102210" y="6101156"/>
                    <a:ext cx="232382" cy="300605"/>
                  </a:xfrm>
                  <a:custGeom>
                    <a:avLst/>
                    <a:gdLst>
                      <a:gd name="connsiteX0" fmla="*/ 0 w 232382"/>
                      <a:gd name="connsiteY0" fmla="*/ 0 h 300605"/>
                      <a:gd name="connsiteX1" fmla="*/ 0 w 232382"/>
                      <a:gd name="connsiteY1" fmla="*/ 166292 h 300605"/>
                      <a:gd name="connsiteX2" fmla="*/ 232383 w 232382"/>
                      <a:gd name="connsiteY2" fmla="*/ 300606 h 300605"/>
                      <a:gd name="connsiteX3" fmla="*/ 232383 w 232382"/>
                      <a:gd name="connsiteY3" fmla="*/ 136445 h 300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0605">
                        <a:moveTo>
                          <a:pt x="0" y="0"/>
                        </a:moveTo>
                        <a:lnTo>
                          <a:pt x="0" y="166292"/>
                        </a:lnTo>
                        <a:lnTo>
                          <a:pt x="232383" y="300606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89" name="Freeform: Shape 354" descr="7f434039-ce96-4420-9da0-bd3db36388ff"/>
                  <p:cNvSpPr/>
                  <p:nvPr/>
                </p:nvSpPr>
                <p:spPr>
                  <a:xfrm>
                    <a:off x="11102210" y="6105420"/>
                    <a:ext cx="232382" cy="296341"/>
                  </a:xfrm>
                  <a:custGeom>
                    <a:avLst/>
                    <a:gdLst>
                      <a:gd name="connsiteX0" fmla="*/ 0 w 232382"/>
                      <a:gd name="connsiteY0" fmla="*/ 0 h 296341"/>
                      <a:gd name="connsiteX1" fmla="*/ 0 w 232382"/>
                      <a:gd name="connsiteY1" fmla="*/ 162029 h 296341"/>
                      <a:gd name="connsiteX2" fmla="*/ 232383 w 232382"/>
                      <a:gd name="connsiteY2" fmla="*/ 296342 h 296341"/>
                      <a:gd name="connsiteX3" fmla="*/ 232383 w 232382"/>
                      <a:gd name="connsiteY3" fmla="*/ 136445 h 29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6341">
                        <a:moveTo>
                          <a:pt x="0" y="0"/>
                        </a:moveTo>
                        <a:lnTo>
                          <a:pt x="0" y="162029"/>
                        </a:lnTo>
                        <a:lnTo>
                          <a:pt x="232383" y="296342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0" name="Freeform: Shape 355" descr="be9c9f81-07fd-4459-9731-331bafa81b64"/>
                  <p:cNvSpPr/>
                  <p:nvPr/>
                </p:nvSpPr>
                <p:spPr>
                  <a:xfrm>
                    <a:off x="11102210" y="6111816"/>
                    <a:ext cx="232382" cy="289945"/>
                  </a:xfrm>
                  <a:custGeom>
                    <a:avLst/>
                    <a:gdLst>
                      <a:gd name="connsiteX0" fmla="*/ 0 w 232382"/>
                      <a:gd name="connsiteY0" fmla="*/ 0 h 289945"/>
                      <a:gd name="connsiteX1" fmla="*/ 0 w 232382"/>
                      <a:gd name="connsiteY1" fmla="*/ 155633 h 289945"/>
                      <a:gd name="connsiteX2" fmla="*/ 232383 w 232382"/>
                      <a:gd name="connsiteY2" fmla="*/ 289946 h 289945"/>
                      <a:gd name="connsiteX3" fmla="*/ 232383 w 232382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2383" y="28994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1" name="Freeform: Shape 356" descr="25457508-0355-4a3c-bf9c-1b4fc32746fb"/>
                  <p:cNvSpPr/>
                  <p:nvPr/>
                </p:nvSpPr>
                <p:spPr>
                  <a:xfrm>
                    <a:off x="11102210" y="6116080"/>
                    <a:ext cx="232382" cy="285681"/>
                  </a:xfrm>
                  <a:custGeom>
                    <a:avLst/>
                    <a:gdLst>
                      <a:gd name="connsiteX0" fmla="*/ 0 w 232382"/>
                      <a:gd name="connsiteY0" fmla="*/ 0 h 285681"/>
                      <a:gd name="connsiteX1" fmla="*/ 0 w 232382"/>
                      <a:gd name="connsiteY1" fmla="*/ 151369 h 285681"/>
                      <a:gd name="connsiteX2" fmla="*/ 232383 w 232382"/>
                      <a:gd name="connsiteY2" fmla="*/ 285682 h 285681"/>
                      <a:gd name="connsiteX3" fmla="*/ 232383 w 232382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5681">
                        <a:moveTo>
                          <a:pt x="0" y="0"/>
                        </a:moveTo>
                        <a:lnTo>
                          <a:pt x="0" y="151369"/>
                        </a:lnTo>
                        <a:lnTo>
                          <a:pt x="232383" y="28568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2" name="Freeform: Shape 357" descr="fa75c9ec-0b1d-458b-bef8-e9c3633f4ff4"/>
                  <p:cNvSpPr/>
                  <p:nvPr/>
                </p:nvSpPr>
                <p:spPr>
                  <a:xfrm>
                    <a:off x="11102210" y="6120344"/>
                    <a:ext cx="232382" cy="281418"/>
                  </a:xfrm>
                  <a:custGeom>
                    <a:avLst/>
                    <a:gdLst>
                      <a:gd name="connsiteX0" fmla="*/ 0 w 232382"/>
                      <a:gd name="connsiteY0" fmla="*/ 0 h 281418"/>
                      <a:gd name="connsiteX1" fmla="*/ 0 w 232382"/>
                      <a:gd name="connsiteY1" fmla="*/ 147105 h 281418"/>
                      <a:gd name="connsiteX2" fmla="*/ 232383 w 232382"/>
                      <a:gd name="connsiteY2" fmla="*/ 281418 h 281418"/>
                      <a:gd name="connsiteX3" fmla="*/ 232383 w 232382"/>
                      <a:gd name="connsiteY3" fmla="*/ 134313 h 281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1418">
                        <a:moveTo>
                          <a:pt x="0" y="0"/>
                        </a:moveTo>
                        <a:lnTo>
                          <a:pt x="0" y="147105"/>
                        </a:lnTo>
                        <a:lnTo>
                          <a:pt x="232383" y="28141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3" name="Freeform: Shape 358" descr="9eba564c-f4fc-4a62-a272-b0d32e8da049"/>
                  <p:cNvSpPr/>
                  <p:nvPr/>
                </p:nvSpPr>
                <p:spPr>
                  <a:xfrm>
                    <a:off x="11102210" y="6124608"/>
                    <a:ext cx="232382" cy="277153"/>
                  </a:xfrm>
                  <a:custGeom>
                    <a:avLst/>
                    <a:gdLst>
                      <a:gd name="connsiteX0" fmla="*/ 0 w 232382"/>
                      <a:gd name="connsiteY0" fmla="*/ 0 h 277153"/>
                      <a:gd name="connsiteX1" fmla="*/ 0 w 232382"/>
                      <a:gd name="connsiteY1" fmla="*/ 142841 h 277153"/>
                      <a:gd name="connsiteX2" fmla="*/ 232383 w 232382"/>
                      <a:gd name="connsiteY2" fmla="*/ 277154 h 277153"/>
                      <a:gd name="connsiteX3" fmla="*/ 232383 w 232382"/>
                      <a:gd name="connsiteY3" fmla="*/ 136445 h 277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7153">
                        <a:moveTo>
                          <a:pt x="0" y="0"/>
                        </a:moveTo>
                        <a:lnTo>
                          <a:pt x="0" y="142841"/>
                        </a:lnTo>
                        <a:lnTo>
                          <a:pt x="232383" y="277154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4" name="Freeform: Shape 359" descr="4634160b-306c-4daf-bbad-b170b74333e8"/>
                  <p:cNvSpPr/>
                  <p:nvPr/>
                </p:nvSpPr>
                <p:spPr>
                  <a:xfrm>
                    <a:off x="11102210" y="6131003"/>
                    <a:ext cx="232382" cy="270758"/>
                  </a:xfrm>
                  <a:custGeom>
                    <a:avLst/>
                    <a:gdLst>
                      <a:gd name="connsiteX0" fmla="*/ 0 w 232382"/>
                      <a:gd name="connsiteY0" fmla="*/ 0 h 270758"/>
                      <a:gd name="connsiteX1" fmla="*/ 0 w 232382"/>
                      <a:gd name="connsiteY1" fmla="*/ 136445 h 270758"/>
                      <a:gd name="connsiteX2" fmla="*/ 232383 w 232382"/>
                      <a:gd name="connsiteY2" fmla="*/ 270758 h 270758"/>
                      <a:gd name="connsiteX3" fmla="*/ 232383 w 232382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2383" y="27075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5" name="Freeform: Shape 360" descr="1f6a7614-5502-4052-9220-00f380d5f4a9"/>
                  <p:cNvSpPr/>
                  <p:nvPr/>
                </p:nvSpPr>
                <p:spPr>
                  <a:xfrm>
                    <a:off x="11102210" y="6135267"/>
                    <a:ext cx="232382" cy="266494"/>
                  </a:xfrm>
                  <a:custGeom>
                    <a:avLst/>
                    <a:gdLst>
                      <a:gd name="connsiteX0" fmla="*/ 0 w 232382"/>
                      <a:gd name="connsiteY0" fmla="*/ 0 h 266494"/>
                      <a:gd name="connsiteX1" fmla="*/ 0 w 232382"/>
                      <a:gd name="connsiteY1" fmla="*/ 132181 h 266494"/>
                      <a:gd name="connsiteX2" fmla="*/ 232383 w 232382"/>
                      <a:gd name="connsiteY2" fmla="*/ 266494 h 266494"/>
                      <a:gd name="connsiteX3" fmla="*/ 232383 w 232382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2383" y="26649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6" name="Freeform: Shape 361" descr="d939ac8a-6f28-43d2-b1f1-c8f932719345"/>
                  <p:cNvSpPr/>
                  <p:nvPr/>
                </p:nvSpPr>
                <p:spPr>
                  <a:xfrm>
                    <a:off x="11102210" y="6139531"/>
                    <a:ext cx="232382" cy="262230"/>
                  </a:xfrm>
                  <a:custGeom>
                    <a:avLst/>
                    <a:gdLst>
                      <a:gd name="connsiteX0" fmla="*/ 0 w 232382"/>
                      <a:gd name="connsiteY0" fmla="*/ 0 h 262230"/>
                      <a:gd name="connsiteX1" fmla="*/ 0 w 232382"/>
                      <a:gd name="connsiteY1" fmla="*/ 127917 h 262230"/>
                      <a:gd name="connsiteX2" fmla="*/ 232383 w 232382"/>
                      <a:gd name="connsiteY2" fmla="*/ 262230 h 262230"/>
                      <a:gd name="connsiteX3" fmla="*/ 232383 w 232382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223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32383" y="26223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7" name="Freeform: Shape 362" descr="68adc530-fd4d-4534-a5c0-3bca13af28d3"/>
                  <p:cNvSpPr/>
                  <p:nvPr/>
                </p:nvSpPr>
                <p:spPr>
                  <a:xfrm>
                    <a:off x="11102210" y="6143795"/>
                    <a:ext cx="232382" cy="257966"/>
                  </a:xfrm>
                  <a:custGeom>
                    <a:avLst/>
                    <a:gdLst>
                      <a:gd name="connsiteX0" fmla="*/ 0 w 232382"/>
                      <a:gd name="connsiteY0" fmla="*/ 0 h 257966"/>
                      <a:gd name="connsiteX1" fmla="*/ 0 w 232382"/>
                      <a:gd name="connsiteY1" fmla="*/ 123653 h 257966"/>
                      <a:gd name="connsiteX2" fmla="*/ 232383 w 232382"/>
                      <a:gd name="connsiteY2" fmla="*/ 257966 h 257966"/>
                      <a:gd name="connsiteX3" fmla="*/ 232383 w 232382"/>
                      <a:gd name="connsiteY3" fmla="*/ 13431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7965">
                        <a:moveTo>
                          <a:pt x="0" y="0"/>
                        </a:moveTo>
                        <a:lnTo>
                          <a:pt x="0" y="123653"/>
                        </a:lnTo>
                        <a:lnTo>
                          <a:pt x="232383" y="25796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8" name="Freeform: Shape 363" descr="c1c3f384-a91a-4366-8742-5defb0f60edd"/>
                  <p:cNvSpPr/>
                  <p:nvPr/>
                </p:nvSpPr>
                <p:spPr>
                  <a:xfrm>
                    <a:off x="11102210" y="6148059"/>
                    <a:ext cx="232382" cy="253702"/>
                  </a:xfrm>
                  <a:custGeom>
                    <a:avLst/>
                    <a:gdLst>
                      <a:gd name="connsiteX0" fmla="*/ 0 w 232382"/>
                      <a:gd name="connsiteY0" fmla="*/ 0 h 253702"/>
                      <a:gd name="connsiteX1" fmla="*/ 0 w 232382"/>
                      <a:gd name="connsiteY1" fmla="*/ 119390 h 253702"/>
                      <a:gd name="connsiteX2" fmla="*/ 232383 w 232382"/>
                      <a:gd name="connsiteY2" fmla="*/ 253703 h 253702"/>
                      <a:gd name="connsiteX3" fmla="*/ 232383 w 232382"/>
                      <a:gd name="connsiteY3" fmla="*/ 136445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3701">
                        <a:moveTo>
                          <a:pt x="0" y="0"/>
                        </a:moveTo>
                        <a:lnTo>
                          <a:pt x="0" y="119390"/>
                        </a:lnTo>
                        <a:lnTo>
                          <a:pt x="232383" y="253703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899" name="Freeform: Shape 364" descr="81d2a88c-8648-45b6-88fa-34fb68d82077"/>
                  <p:cNvSpPr/>
                  <p:nvPr/>
                </p:nvSpPr>
                <p:spPr>
                  <a:xfrm>
                    <a:off x="11102210" y="6154455"/>
                    <a:ext cx="232382" cy="247306"/>
                  </a:xfrm>
                  <a:custGeom>
                    <a:avLst/>
                    <a:gdLst>
                      <a:gd name="connsiteX0" fmla="*/ 0 w 232382"/>
                      <a:gd name="connsiteY0" fmla="*/ 0 h 247306"/>
                      <a:gd name="connsiteX1" fmla="*/ 0 w 232382"/>
                      <a:gd name="connsiteY1" fmla="*/ 112994 h 247306"/>
                      <a:gd name="connsiteX2" fmla="*/ 232383 w 232382"/>
                      <a:gd name="connsiteY2" fmla="*/ 247307 h 247306"/>
                      <a:gd name="connsiteX3" fmla="*/ 232383 w 232382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2383" y="2473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0" name="Freeform: Shape 365" descr="0dc8b6ff-3cc3-482b-a636-55ac69d1243e"/>
                  <p:cNvSpPr/>
                  <p:nvPr/>
                </p:nvSpPr>
                <p:spPr>
                  <a:xfrm>
                    <a:off x="11102210" y="6158719"/>
                    <a:ext cx="232382" cy="243042"/>
                  </a:xfrm>
                  <a:custGeom>
                    <a:avLst/>
                    <a:gdLst>
                      <a:gd name="connsiteX0" fmla="*/ 0 w 232382"/>
                      <a:gd name="connsiteY0" fmla="*/ 0 h 243042"/>
                      <a:gd name="connsiteX1" fmla="*/ 0 w 232382"/>
                      <a:gd name="connsiteY1" fmla="*/ 108730 h 243042"/>
                      <a:gd name="connsiteX2" fmla="*/ 232383 w 232382"/>
                      <a:gd name="connsiteY2" fmla="*/ 243043 h 243042"/>
                      <a:gd name="connsiteX3" fmla="*/ 232383 w 232382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2383" y="2430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1" name="Freeform: Shape 366" descr="851aef5f-a4fd-45e6-961a-9306ab3d11ee"/>
                  <p:cNvSpPr/>
                  <p:nvPr/>
                </p:nvSpPr>
                <p:spPr>
                  <a:xfrm>
                    <a:off x="11102210" y="6162983"/>
                    <a:ext cx="232382" cy="238779"/>
                  </a:xfrm>
                  <a:custGeom>
                    <a:avLst/>
                    <a:gdLst>
                      <a:gd name="connsiteX0" fmla="*/ 0 w 232382"/>
                      <a:gd name="connsiteY0" fmla="*/ 0 h 238779"/>
                      <a:gd name="connsiteX1" fmla="*/ 0 w 232382"/>
                      <a:gd name="connsiteY1" fmla="*/ 104466 h 238779"/>
                      <a:gd name="connsiteX2" fmla="*/ 232383 w 232382"/>
                      <a:gd name="connsiteY2" fmla="*/ 238779 h 238779"/>
                      <a:gd name="connsiteX3" fmla="*/ 232383 w 232382"/>
                      <a:gd name="connsiteY3" fmla="*/ 134313 h 23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8779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2383" y="2387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2" name="Freeform: Shape 367" descr="64da804d-9128-4ee9-8581-a26ff3244b13"/>
                  <p:cNvSpPr/>
                  <p:nvPr/>
                </p:nvSpPr>
                <p:spPr>
                  <a:xfrm>
                    <a:off x="11102210" y="6167247"/>
                    <a:ext cx="232382" cy="234514"/>
                  </a:xfrm>
                  <a:custGeom>
                    <a:avLst/>
                    <a:gdLst>
                      <a:gd name="connsiteX0" fmla="*/ 0 w 232382"/>
                      <a:gd name="connsiteY0" fmla="*/ 0 h 234514"/>
                      <a:gd name="connsiteX1" fmla="*/ 0 w 232382"/>
                      <a:gd name="connsiteY1" fmla="*/ 100202 h 234514"/>
                      <a:gd name="connsiteX2" fmla="*/ 232383 w 232382"/>
                      <a:gd name="connsiteY2" fmla="*/ 234515 h 234514"/>
                      <a:gd name="connsiteX3" fmla="*/ 232383 w 232382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4514">
                        <a:moveTo>
                          <a:pt x="0" y="0"/>
                        </a:moveTo>
                        <a:lnTo>
                          <a:pt x="0" y="100202"/>
                        </a:lnTo>
                        <a:lnTo>
                          <a:pt x="232383" y="23451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3" name="Freeform: Shape 368" descr="1b13172e-ffb8-4907-b872-630c58d3cafb"/>
                  <p:cNvSpPr/>
                  <p:nvPr/>
                </p:nvSpPr>
                <p:spPr>
                  <a:xfrm>
                    <a:off x="11102210" y="6171511"/>
                    <a:ext cx="232382" cy="230251"/>
                  </a:xfrm>
                  <a:custGeom>
                    <a:avLst/>
                    <a:gdLst>
                      <a:gd name="connsiteX0" fmla="*/ 0 w 232382"/>
                      <a:gd name="connsiteY0" fmla="*/ 0 h 230251"/>
                      <a:gd name="connsiteX1" fmla="*/ 0 w 232382"/>
                      <a:gd name="connsiteY1" fmla="*/ 95938 h 230251"/>
                      <a:gd name="connsiteX2" fmla="*/ 232383 w 232382"/>
                      <a:gd name="connsiteY2" fmla="*/ 230251 h 230251"/>
                      <a:gd name="connsiteX3" fmla="*/ 232383 w 232382"/>
                      <a:gd name="connsiteY3" fmla="*/ 136445 h 230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0251">
                        <a:moveTo>
                          <a:pt x="0" y="0"/>
                        </a:moveTo>
                        <a:lnTo>
                          <a:pt x="0" y="95938"/>
                        </a:lnTo>
                        <a:lnTo>
                          <a:pt x="232383" y="230251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4" name="Freeform: Shape 369" descr="9c94e7e4-65ec-48b7-a36f-1df44c9f7cd2"/>
                  <p:cNvSpPr/>
                  <p:nvPr/>
                </p:nvSpPr>
                <p:spPr>
                  <a:xfrm>
                    <a:off x="11102210" y="6177907"/>
                    <a:ext cx="232382" cy="223855"/>
                  </a:xfrm>
                  <a:custGeom>
                    <a:avLst/>
                    <a:gdLst>
                      <a:gd name="connsiteX0" fmla="*/ 0 w 232382"/>
                      <a:gd name="connsiteY0" fmla="*/ 0 h 223855"/>
                      <a:gd name="connsiteX1" fmla="*/ 0 w 232382"/>
                      <a:gd name="connsiteY1" fmla="*/ 89542 h 223855"/>
                      <a:gd name="connsiteX2" fmla="*/ 232383 w 232382"/>
                      <a:gd name="connsiteY2" fmla="*/ 223855 h 223855"/>
                      <a:gd name="connsiteX3" fmla="*/ 232383 w 232382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3855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2383" y="22385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5" name="Freeform: Shape 370" descr="2c502787-2c54-4fdd-aad3-b2f91c4a391c"/>
                  <p:cNvSpPr/>
                  <p:nvPr/>
                </p:nvSpPr>
                <p:spPr>
                  <a:xfrm>
                    <a:off x="11102210" y="6182170"/>
                    <a:ext cx="232382" cy="219591"/>
                  </a:xfrm>
                  <a:custGeom>
                    <a:avLst/>
                    <a:gdLst>
                      <a:gd name="connsiteX0" fmla="*/ 0 w 232382"/>
                      <a:gd name="connsiteY0" fmla="*/ 0 h 219591"/>
                      <a:gd name="connsiteX1" fmla="*/ 0 w 232382"/>
                      <a:gd name="connsiteY1" fmla="*/ 85278 h 219591"/>
                      <a:gd name="connsiteX2" fmla="*/ 232383 w 232382"/>
                      <a:gd name="connsiteY2" fmla="*/ 219591 h 219591"/>
                      <a:gd name="connsiteX3" fmla="*/ 232383 w 232382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2383" y="21959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6" name="Freeform: Shape 371" descr="821f8196-cc6c-4d0f-a6a5-786440911d81"/>
                  <p:cNvSpPr/>
                  <p:nvPr/>
                </p:nvSpPr>
                <p:spPr>
                  <a:xfrm>
                    <a:off x="11102210" y="6186434"/>
                    <a:ext cx="232382" cy="215327"/>
                  </a:xfrm>
                  <a:custGeom>
                    <a:avLst/>
                    <a:gdLst>
                      <a:gd name="connsiteX0" fmla="*/ 0 w 232382"/>
                      <a:gd name="connsiteY0" fmla="*/ 0 h 215327"/>
                      <a:gd name="connsiteX1" fmla="*/ 0 w 232382"/>
                      <a:gd name="connsiteY1" fmla="*/ 81014 h 215327"/>
                      <a:gd name="connsiteX2" fmla="*/ 232383 w 232382"/>
                      <a:gd name="connsiteY2" fmla="*/ 215327 h 215327"/>
                      <a:gd name="connsiteX3" fmla="*/ 232383 w 232382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2383" y="21532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7" name="Freeform: Shape 372" descr="1313f738-f032-4495-a3a3-3fb2434bebab"/>
                  <p:cNvSpPr/>
                  <p:nvPr/>
                </p:nvSpPr>
                <p:spPr>
                  <a:xfrm>
                    <a:off x="11102210" y="6190698"/>
                    <a:ext cx="232382" cy="211063"/>
                  </a:xfrm>
                  <a:custGeom>
                    <a:avLst/>
                    <a:gdLst>
                      <a:gd name="connsiteX0" fmla="*/ 0 w 232382"/>
                      <a:gd name="connsiteY0" fmla="*/ 0 h 211063"/>
                      <a:gd name="connsiteX1" fmla="*/ 0 w 232382"/>
                      <a:gd name="connsiteY1" fmla="*/ 76750 h 211063"/>
                      <a:gd name="connsiteX2" fmla="*/ 232383 w 232382"/>
                      <a:gd name="connsiteY2" fmla="*/ 211064 h 211063"/>
                      <a:gd name="connsiteX3" fmla="*/ 232383 w 232382"/>
                      <a:gd name="connsiteY3" fmla="*/ 136445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1063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32383" y="211064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8" name="Freeform: Shape 373" descr="d40d40ec-8347-4145-b48e-c1e4215edfd5"/>
                  <p:cNvSpPr/>
                  <p:nvPr/>
                </p:nvSpPr>
                <p:spPr>
                  <a:xfrm>
                    <a:off x="11102210" y="6194962"/>
                    <a:ext cx="232382" cy="206799"/>
                  </a:xfrm>
                  <a:custGeom>
                    <a:avLst/>
                    <a:gdLst>
                      <a:gd name="connsiteX0" fmla="*/ 0 w 232382"/>
                      <a:gd name="connsiteY0" fmla="*/ 0 h 206799"/>
                      <a:gd name="connsiteX1" fmla="*/ 0 w 232382"/>
                      <a:gd name="connsiteY1" fmla="*/ 72487 h 206799"/>
                      <a:gd name="connsiteX2" fmla="*/ 232383 w 232382"/>
                      <a:gd name="connsiteY2" fmla="*/ 206800 h 206799"/>
                      <a:gd name="connsiteX3" fmla="*/ 232383 w 232382"/>
                      <a:gd name="connsiteY3" fmla="*/ 136445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6799">
                        <a:moveTo>
                          <a:pt x="0" y="0"/>
                        </a:moveTo>
                        <a:lnTo>
                          <a:pt x="0" y="72487"/>
                        </a:lnTo>
                        <a:lnTo>
                          <a:pt x="232383" y="206800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09" name="Freeform: Shape 374" descr="f0b867ef-455d-4d6c-a8b8-6219e0daf35a"/>
                  <p:cNvSpPr/>
                  <p:nvPr/>
                </p:nvSpPr>
                <p:spPr>
                  <a:xfrm>
                    <a:off x="11102210" y="6201358"/>
                    <a:ext cx="232382" cy="200403"/>
                  </a:xfrm>
                  <a:custGeom>
                    <a:avLst/>
                    <a:gdLst>
                      <a:gd name="connsiteX0" fmla="*/ 0 w 232382"/>
                      <a:gd name="connsiteY0" fmla="*/ 0 h 200403"/>
                      <a:gd name="connsiteX1" fmla="*/ 0 w 232382"/>
                      <a:gd name="connsiteY1" fmla="*/ 66091 h 200403"/>
                      <a:gd name="connsiteX2" fmla="*/ 232383 w 232382"/>
                      <a:gd name="connsiteY2" fmla="*/ 200404 h 200403"/>
                      <a:gd name="connsiteX3" fmla="*/ 232383 w 232382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2383" y="20040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0" name="Freeform: Shape 375" descr="e5ca888a-acb7-4fdd-a75a-dd0f4103b079"/>
                  <p:cNvSpPr/>
                  <p:nvPr/>
                </p:nvSpPr>
                <p:spPr>
                  <a:xfrm>
                    <a:off x="11102210" y="6205622"/>
                    <a:ext cx="232382" cy="196139"/>
                  </a:xfrm>
                  <a:custGeom>
                    <a:avLst/>
                    <a:gdLst>
                      <a:gd name="connsiteX0" fmla="*/ 0 w 232382"/>
                      <a:gd name="connsiteY0" fmla="*/ 0 h 196139"/>
                      <a:gd name="connsiteX1" fmla="*/ 0 w 232382"/>
                      <a:gd name="connsiteY1" fmla="*/ 61827 h 196139"/>
                      <a:gd name="connsiteX2" fmla="*/ 232383 w 232382"/>
                      <a:gd name="connsiteY2" fmla="*/ 196140 h 196139"/>
                      <a:gd name="connsiteX3" fmla="*/ 232383 w 232382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2383" y="1961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1" name="Freeform: Shape 376" descr="30a03524-338e-4949-a586-edaf7e16f3c3"/>
                  <p:cNvSpPr/>
                  <p:nvPr/>
                </p:nvSpPr>
                <p:spPr>
                  <a:xfrm>
                    <a:off x="11102210" y="6209886"/>
                    <a:ext cx="232382" cy="191875"/>
                  </a:xfrm>
                  <a:custGeom>
                    <a:avLst/>
                    <a:gdLst>
                      <a:gd name="connsiteX0" fmla="*/ 0 w 232382"/>
                      <a:gd name="connsiteY0" fmla="*/ 0 h 191875"/>
                      <a:gd name="connsiteX1" fmla="*/ 0 w 232382"/>
                      <a:gd name="connsiteY1" fmla="*/ 57563 h 191875"/>
                      <a:gd name="connsiteX2" fmla="*/ 232383 w 232382"/>
                      <a:gd name="connsiteY2" fmla="*/ 191876 h 191875"/>
                      <a:gd name="connsiteX3" fmla="*/ 232383 w 232382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2383" y="1918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2" name="Freeform: Shape 377" descr="b20fa4f7-2842-47a1-a669-3d7589cac688"/>
                  <p:cNvSpPr/>
                  <p:nvPr/>
                </p:nvSpPr>
                <p:spPr>
                  <a:xfrm>
                    <a:off x="11102210" y="6214150"/>
                    <a:ext cx="232382" cy="187611"/>
                  </a:xfrm>
                  <a:custGeom>
                    <a:avLst/>
                    <a:gdLst>
                      <a:gd name="connsiteX0" fmla="*/ 0 w 232382"/>
                      <a:gd name="connsiteY0" fmla="*/ 0 h 187611"/>
                      <a:gd name="connsiteX1" fmla="*/ 0 w 232382"/>
                      <a:gd name="connsiteY1" fmla="*/ 53299 h 187611"/>
                      <a:gd name="connsiteX2" fmla="*/ 232383 w 232382"/>
                      <a:gd name="connsiteY2" fmla="*/ 187612 h 187611"/>
                      <a:gd name="connsiteX3" fmla="*/ 232383 w 232382"/>
                      <a:gd name="connsiteY3" fmla="*/ 136445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761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32383" y="187612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3" name="Freeform: Shape 378" descr="924944a3-f5d8-40d0-9340-f245b7625f0c"/>
                  <p:cNvSpPr/>
                  <p:nvPr/>
                </p:nvSpPr>
                <p:spPr>
                  <a:xfrm>
                    <a:off x="11102210" y="6220546"/>
                    <a:ext cx="232382" cy="181216"/>
                  </a:xfrm>
                  <a:custGeom>
                    <a:avLst/>
                    <a:gdLst>
                      <a:gd name="connsiteX0" fmla="*/ 0 w 232382"/>
                      <a:gd name="connsiteY0" fmla="*/ 0 h 181216"/>
                      <a:gd name="connsiteX1" fmla="*/ 0 w 232382"/>
                      <a:gd name="connsiteY1" fmla="*/ 46903 h 181216"/>
                      <a:gd name="connsiteX2" fmla="*/ 232383 w 232382"/>
                      <a:gd name="connsiteY2" fmla="*/ 181216 h 181216"/>
                      <a:gd name="connsiteX3" fmla="*/ 232383 w 232382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2383" y="1812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4" name="Freeform: Shape 379" descr="d8a5bdad-5280-4217-9fa0-0e528f9620a6"/>
                  <p:cNvSpPr/>
                  <p:nvPr/>
                </p:nvSpPr>
                <p:spPr>
                  <a:xfrm>
                    <a:off x="11102210" y="6224809"/>
                    <a:ext cx="232382" cy="176952"/>
                  </a:xfrm>
                  <a:custGeom>
                    <a:avLst/>
                    <a:gdLst>
                      <a:gd name="connsiteX0" fmla="*/ 0 w 232382"/>
                      <a:gd name="connsiteY0" fmla="*/ 0 h 176952"/>
                      <a:gd name="connsiteX1" fmla="*/ 0 w 232382"/>
                      <a:gd name="connsiteY1" fmla="*/ 42639 h 176952"/>
                      <a:gd name="connsiteX2" fmla="*/ 232383 w 232382"/>
                      <a:gd name="connsiteY2" fmla="*/ 176952 h 176952"/>
                      <a:gd name="connsiteX3" fmla="*/ 232383 w 232382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6952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2383" y="1769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5" name="Freeform: Shape 380" descr="767356de-38aa-4760-afe0-eb9ab046d229"/>
                  <p:cNvSpPr/>
                  <p:nvPr/>
                </p:nvSpPr>
                <p:spPr>
                  <a:xfrm>
                    <a:off x="11102210" y="6229073"/>
                    <a:ext cx="232382" cy="172688"/>
                  </a:xfrm>
                  <a:custGeom>
                    <a:avLst/>
                    <a:gdLst>
                      <a:gd name="connsiteX0" fmla="*/ 0 w 232382"/>
                      <a:gd name="connsiteY0" fmla="*/ 0 h 172688"/>
                      <a:gd name="connsiteX1" fmla="*/ 0 w 232382"/>
                      <a:gd name="connsiteY1" fmla="*/ 38375 h 172688"/>
                      <a:gd name="connsiteX2" fmla="*/ 232383 w 232382"/>
                      <a:gd name="connsiteY2" fmla="*/ 172688 h 172688"/>
                      <a:gd name="connsiteX3" fmla="*/ 232383 w 232382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2383" y="1726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6" name="Freeform: Shape 381" descr="f7adf987-c68e-499d-9119-e24bad1ba5c1"/>
                  <p:cNvSpPr/>
                  <p:nvPr/>
                </p:nvSpPr>
                <p:spPr>
                  <a:xfrm>
                    <a:off x="11102210" y="6233337"/>
                    <a:ext cx="232382" cy="168424"/>
                  </a:xfrm>
                  <a:custGeom>
                    <a:avLst/>
                    <a:gdLst>
                      <a:gd name="connsiteX0" fmla="*/ 0 w 232382"/>
                      <a:gd name="connsiteY0" fmla="*/ 0 h 168424"/>
                      <a:gd name="connsiteX1" fmla="*/ 0 w 232382"/>
                      <a:gd name="connsiteY1" fmla="*/ 34111 h 168424"/>
                      <a:gd name="connsiteX2" fmla="*/ 232383 w 232382"/>
                      <a:gd name="connsiteY2" fmla="*/ 168425 h 168424"/>
                      <a:gd name="connsiteX3" fmla="*/ 232383 w 232382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2383" y="16842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7" name="Freeform: Shape 382" descr="30ed4b45-a7be-4a41-b33b-e1700747b2ff"/>
                  <p:cNvSpPr/>
                  <p:nvPr/>
                </p:nvSpPr>
                <p:spPr>
                  <a:xfrm>
                    <a:off x="11102210" y="6237601"/>
                    <a:ext cx="232382" cy="164160"/>
                  </a:xfrm>
                  <a:custGeom>
                    <a:avLst/>
                    <a:gdLst>
                      <a:gd name="connsiteX0" fmla="*/ 0 w 232382"/>
                      <a:gd name="connsiteY0" fmla="*/ 0 h 164160"/>
                      <a:gd name="connsiteX1" fmla="*/ 0 w 232382"/>
                      <a:gd name="connsiteY1" fmla="*/ 29848 h 164160"/>
                      <a:gd name="connsiteX2" fmla="*/ 232383 w 232382"/>
                      <a:gd name="connsiteY2" fmla="*/ 164161 h 164160"/>
                      <a:gd name="connsiteX3" fmla="*/ 232383 w 232382"/>
                      <a:gd name="connsiteY3" fmla="*/ 136445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4160">
                        <a:moveTo>
                          <a:pt x="0" y="0"/>
                        </a:moveTo>
                        <a:lnTo>
                          <a:pt x="0" y="29848"/>
                        </a:lnTo>
                        <a:lnTo>
                          <a:pt x="232383" y="164161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61" name="Group 383" descr="24d9a81f-1d34-4ecf-adfd-0f41ba00c454"/>
                <p:cNvGrpSpPr/>
                <p:nvPr/>
              </p:nvGrpSpPr>
              <p:grpSpPr>
                <a:xfrm>
                  <a:off x="11336724" y="5998822"/>
                  <a:ext cx="234514" cy="402939"/>
                  <a:chOff x="11336724" y="5998822"/>
                  <a:chExt cx="234514" cy="402939"/>
                </a:xfrm>
              </p:grpSpPr>
              <p:sp>
                <p:nvSpPr>
                  <p:cNvPr id="1048918" name="Freeform: Shape 384" descr="4d8fdccd-5db9-4348-8197-897c116a24f7"/>
                  <p:cNvSpPr/>
                  <p:nvPr/>
                </p:nvSpPr>
                <p:spPr>
                  <a:xfrm>
                    <a:off x="11336724" y="5998822"/>
                    <a:ext cx="234514" cy="402939"/>
                  </a:xfrm>
                  <a:custGeom>
                    <a:avLst/>
                    <a:gdLst>
                      <a:gd name="connsiteX0" fmla="*/ 234515 w 234514"/>
                      <a:gd name="connsiteY0" fmla="*/ 0 h 402939"/>
                      <a:gd name="connsiteX1" fmla="*/ 234515 w 234514"/>
                      <a:gd name="connsiteY1" fmla="*/ 268626 h 402939"/>
                      <a:gd name="connsiteX2" fmla="*/ 0 w 234514"/>
                      <a:gd name="connsiteY2" fmla="*/ 402939 h 402939"/>
                      <a:gd name="connsiteX3" fmla="*/ 0 w 234514"/>
                      <a:gd name="connsiteY3" fmla="*/ 134313 h 402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402939">
                        <a:moveTo>
                          <a:pt x="234515" y="0"/>
                        </a:moveTo>
                        <a:lnTo>
                          <a:pt x="234515" y="268626"/>
                        </a:lnTo>
                        <a:lnTo>
                          <a:pt x="0" y="40293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19" name="Freeform: Shape 385" descr="b9488b70-0e07-49bc-81b8-9254933975dc"/>
                  <p:cNvSpPr/>
                  <p:nvPr/>
                </p:nvSpPr>
                <p:spPr>
                  <a:xfrm>
                    <a:off x="11336724" y="6003086"/>
                    <a:ext cx="234514" cy="398675"/>
                  </a:xfrm>
                  <a:custGeom>
                    <a:avLst/>
                    <a:gdLst>
                      <a:gd name="connsiteX0" fmla="*/ 234515 w 234514"/>
                      <a:gd name="connsiteY0" fmla="*/ 0 h 398675"/>
                      <a:gd name="connsiteX1" fmla="*/ 234515 w 234514"/>
                      <a:gd name="connsiteY1" fmla="*/ 264362 h 398675"/>
                      <a:gd name="connsiteX2" fmla="*/ 0 w 234514"/>
                      <a:gd name="connsiteY2" fmla="*/ 398676 h 398675"/>
                      <a:gd name="connsiteX3" fmla="*/ 0 w 234514"/>
                      <a:gd name="connsiteY3" fmla="*/ 134313 h 39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8675">
                        <a:moveTo>
                          <a:pt x="234515" y="0"/>
                        </a:moveTo>
                        <a:lnTo>
                          <a:pt x="234515" y="264362"/>
                        </a:lnTo>
                        <a:lnTo>
                          <a:pt x="0" y="3986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0" name="Freeform: Shape 386" descr="722dac2f-bdc2-46b7-9df7-20d755294f3b"/>
                  <p:cNvSpPr/>
                  <p:nvPr/>
                </p:nvSpPr>
                <p:spPr>
                  <a:xfrm>
                    <a:off x="11336724" y="6007350"/>
                    <a:ext cx="234514" cy="394411"/>
                  </a:xfrm>
                  <a:custGeom>
                    <a:avLst/>
                    <a:gdLst>
                      <a:gd name="connsiteX0" fmla="*/ 234515 w 234514"/>
                      <a:gd name="connsiteY0" fmla="*/ 0 h 394411"/>
                      <a:gd name="connsiteX1" fmla="*/ 234515 w 234514"/>
                      <a:gd name="connsiteY1" fmla="*/ 260098 h 394411"/>
                      <a:gd name="connsiteX2" fmla="*/ 0 w 234514"/>
                      <a:gd name="connsiteY2" fmla="*/ 394411 h 394411"/>
                      <a:gd name="connsiteX3" fmla="*/ 0 w 234514"/>
                      <a:gd name="connsiteY3" fmla="*/ 13431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4411">
                        <a:moveTo>
                          <a:pt x="234515" y="0"/>
                        </a:moveTo>
                        <a:lnTo>
                          <a:pt x="234515" y="260098"/>
                        </a:lnTo>
                        <a:lnTo>
                          <a:pt x="0" y="39441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1" name="Freeform: Shape 387" descr="3fb79e2b-20ca-4a2e-b38d-153aab0fb738"/>
                  <p:cNvSpPr/>
                  <p:nvPr/>
                </p:nvSpPr>
                <p:spPr>
                  <a:xfrm>
                    <a:off x="11336724" y="6011614"/>
                    <a:ext cx="234514" cy="390147"/>
                  </a:xfrm>
                  <a:custGeom>
                    <a:avLst/>
                    <a:gdLst>
                      <a:gd name="connsiteX0" fmla="*/ 234515 w 234514"/>
                      <a:gd name="connsiteY0" fmla="*/ 0 h 390147"/>
                      <a:gd name="connsiteX1" fmla="*/ 234515 w 234514"/>
                      <a:gd name="connsiteY1" fmla="*/ 255834 h 390147"/>
                      <a:gd name="connsiteX2" fmla="*/ 0 w 234514"/>
                      <a:gd name="connsiteY2" fmla="*/ 390148 h 390147"/>
                      <a:gd name="connsiteX3" fmla="*/ 0 w 234514"/>
                      <a:gd name="connsiteY3" fmla="*/ 136445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0147">
                        <a:moveTo>
                          <a:pt x="234515" y="0"/>
                        </a:moveTo>
                        <a:lnTo>
                          <a:pt x="234515" y="255834"/>
                        </a:lnTo>
                        <a:lnTo>
                          <a:pt x="0" y="390148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2" name="Freeform: Shape 388" descr="8f99c703-a979-4f29-a832-1603eb3c8d9f"/>
                  <p:cNvSpPr/>
                  <p:nvPr/>
                </p:nvSpPr>
                <p:spPr>
                  <a:xfrm>
                    <a:off x="11336724" y="6018010"/>
                    <a:ext cx="234514" cy="383751"/>
                  </a:xfrm>
                  <a:custGeom>
                    <a:avLst/>
                    <a:gdLst>
                      <a:gd name="connsiteX0" fmla="*/ 234515 w 234514"/>
                      <a:gd name="connsiteY0" fmla="*/ 0 h 383751"/>
                      <a:gd name="connsiteX1" fmla="*/ 234515 w 234514"/>
                      <a:gd name="connsiteY1" fmla="*/ 249438 h 383751"/>
                      <a:gd name="connsiteX2" fmla="*/ 0 w 234514"/>
                      <a:gd name="connsiteY2" fmla="*/ 383752 h 383751"/>
                      <a:gd name="connsiteX3" fmla="*/ 0 w 234514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83751">
                        <a:moveTo>
                          <a:pt x="234515" y="0"/>
                        </a:moveTo>
                        <a:lnTo>
                          <a:pt x="234515" y="249438"/>
                        </a:lnTo>
                        <a:lnTo>
                          <a:pt x="0" y="3837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3" name="Freeform: Shape 389" descr="97dcc24f-1ec9-49e3-8127-322c608074f1"/>
                  <p:cNvSpPr/>
                  <p:nvPr/>
                </p:nvSpPr>
                <p:spPr>
                  <a:xfrm>
                    <a:off x="11336724" y="6022274"/>
                    <a:ext cx="234514" cy="379487"/>
                  </a:xfrm>
                  <a:custGeom>
                    <a:avLst/>
                    <a:gdLst>
                      <a:gd name="connsiteX0" fmla="*/ 234515 w 234514"/>
                      <a:gd name="connsiteY0" fmla="*/ 0 h 379487"/>
                      <a:gd name="connsiteX1" fmla="*/ 234515 w 234514"/>
                      <a:gd name="connsiteY1" fmla="*/ 245175 h 379487"/>
                      <a:gd name="connsiteX2" fmla="*/ 0 w 234514"/>
                      <a:gd name="connsiteY2" fmla="*/ 379488 h 379487"/>
                      <a:gd name="connsiteX3" fmla="*/ 0 w 234514"/>
                      <a:gd name="connsiteY3" fmla="*/ 13431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9487">
                        <a:moveTo>
                          <a:pt x="234515" y="0"/>
                        </a:moveTo>
                        <a:lnTo>
                          <a:pt x="234515" y="245175"/>
                        </a:lnTo>
                        <a:lnTo>
                          <a:pt x="0" y="3794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4" name="Freeform: Shape 390" descr="7da1d223-9de3-4e01-9b09-f74c0fe79653"/>
                  <p:cNvSpPr/>
                  <p:nvPr/>
                </p:nvSpPr>
                <p:spPr>
                  <a:xfrm>
                    <a:off x="11336724" y="6026538"/>
                    <a:ext cx="234514" cy="375223"/>
                  </a:xfrm>
                  <a:custGeom>
                    <a:avLst/>
                    <a:gdLst>
                      <a:gd name="connsiteX0" fmla="*/ 234515 w 234514"/>
                      <a:gd name="connsiteY0" fmla="*/ 0 h 375223"/>
                      <a:gd name="connsiteX1" fmla="*/ 234515 w 234514"/>
                      <a:gd name="connsiteY1" fmla="*/ 240911 h 375223"/>
                      <a:gd name="connsiteX2" fmla="*/ 0 w 234514"/>
                      <a:gd name="connsiteY2" fmla="*/ 375224 h 375223"/>
                      <a:gd name="connsiteX3" fmla="*/ 0 w 234514"/>
                      <a:gd name="connsiteY3" fmla="*/ 13431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5223">
                        <a:moveTo>
                          <a:pt x="234515" y="0"/>
                        </a:moveTo>
                        <a:lnTo>
                          <a:pt x="234515" y="240911"/>
                        </a:lnTo>
                        <a:lnTo>
                          <a:pt x="0" y="3752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5" name="Freeform: Shape 391" descr="71052a04-23e3-4e49-beb1-62e4199c9714"/>
                  <p:cNvSpPr/>
                  <p:nvPr/>
                </p:nvSpPr>
                <p:spPr>
                  <a:xfrm>
                    <a:off x="11336724" y="6030802"/>
                    <a:ext cx="234514" cy="370960"/>
                  </a:xfrm>
                  <a:custGeom>
                    <a:avLst/>
                    <a:gdLst>
                      <a:gd name="connsiteX0" fmla="*/ 234515 w 234514"/>
                      <a:gd name="connsiteY0" fmla="*/ 0 h 370960"/>
                      <a:gd name="connsiteX1" fmla="*/ 234515 w 234514"/>
                      <a:gd name="connsiteY1" fmla="*/ 236647 h 370960"/>
                      <a:gd name="connsiteX2" fmla="*/ 0 w 234514"/>
                      <a:gd name="connsiteY2" fmla="*/ 370960 h 370960"/>
                      <a:gd name="connsiteX3" fmla="*/ 0 w 234514"/>
                      <a:gd name="connsiteY3" fmla="*/ 134313 h 370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0960">
                        <a:moveTo>
                          <a:pt x="234515" y="0"/>
                        </a:moveTo>
                        <a:lnTo>
                          <a:pt x="234515" y="236647"/>
                        </a:lnTo>
                        <a:lnTo>
                          <a:pt x="0" y="37096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6" name="Freeform: Shape 392" descr="2ca2bd91-c1f2-43f1-9c39-b0fb18ee1e21"/>
                  <p:cNvSpPr/>
                  <p:nvPr/>
                </p:nvSpPr>
                <p:spPr>
                  <a:xfrm>
                    <a:off x="11336724" y="6035065"/>
                    <a:ext cx="234514" cy="366696"/>
                  </a:xfrm>
                  <a:custGeom>
                    <a:avLst/>
                    <a:gdLst>
                      <a:gd name="connsiteX0" fmla="*/ 234515 w 234514"/>
                      <a:gd name="connsiteY0" fmla="*/ 0 h 366696"/>
                      <a:gd name="connsiteX1" fmla="*/ 234515 w 234514"/>
                      <a:gd name="connsiteY1" fmla="*/ 232383 h 366696"/>
                      <a:gd name="connsiteX2" fmla="*/ 0 w 234514"/>
                      <a:gd name="connsiteY2" fmla="*/ 366696 h 366696"/>
                      <a:gd name="connsiteX3" fmla="*/ 0 w 234514"/>
                      <a:gd name="connsiteY3" fmla="*/ 136445 h 36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66696">
                        <a:moveTo>
                          <a:pt x="234515" y="0"/>
                        </a:moveTo>
                        <a:lnTo>
                          <a:pt x="234515" y="232383"/>
                        </a:lnTo>
                        <a:lnTo>
                          <a:pt x="0" y="366696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7" name="Freeform: Shape 393" descr="50f62384-5268-4fc9-bbba-d323d8773504"/>
                  <p:cNvSpPr/>
                  <p:nvPr/>
                </p:nvSpPr>
                <p:spPr>
                  <a:xfrm>
                    <a:off x="11336724" y="6041461"/>
                    <a:ext cx="234514" cy="360300"/>
                  </a:xfrm>
                  <a:custGeom>
                    <a:avLst/>
                    <a:gdLst>
                      <a:gd name="connsiteX0" fmla="*/ 234515 w 234514"/>
                      <a:gd name="connsiteY0" fmla="*/ 0 h 360300"/>
                      <a:gd name="connsiteX1" fmla="*/ 234515 w 234514"/>
                      <a:gd name="connsiteY1" fmla="*/ 225987 h 360300"/>
                      <a:gd name="connsiteX2" fmla="*/ 0 w 234514"/>
                      <a:gd name="connsiteY2" fmla="*/ 360300 h 360300"/>
                      <a:gd name="connsiteX3" fmla="*/ 0 w 234514"/>
                      <a:gd name="connsiteY3" fmla="*/ 134313 h 360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60300">
                        <a:moveTo>
                          <a:pt x="234515" y="0"/>
                        </a:moveTo>
                        <a:lnTo>
                          <a:pt x="234515" y="225987"/>
                        </a:lnTo>
                        <a:lnTo>
                          <a:pt x="0" y="36030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8" name="Freeform: Shape 394" descr="d685b585-1f7b-4128-be9d-7581edc0bf27"/>
                  <p:cNvSpPr/>
                  <p:nvPr/>
                </p:nvSpPr>
                <p:spPr>
                  <a:xfrm>
                    <a:off x="11336724" y="6045725"/>
                    <a:ext cx="234514" cy="356036"/>
                  </a:xfrm>
                  <a:custGeom>
                    <a:avLst/>
                    <a:gdLst>
                      <a:gd name="connsiteX0" fmla="*/ 234515 w 234514"/>
                      <a:gd name="connsiteY0" fmla="*/ 0 h 356036"/>
                      <a:gd name="connsiteX1" fmla="*/ 234515 w 234514"/>
                      <a:gd name="connsiteY1" fmla="*/ 221723 h 356036"/>
                      <a:gd name="connsiteX2" fmla="*/ 0 w 234514"/>
                      <a:gd name="connsiteY2" fmla="*/ 356036 h 356036"/>
                      <a:gd name="connsiteX3" fmla="*/ 0 w 234514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56036">
                        <a:moveTo>
                          <a:pt x="234515" y="0"/>
                        </a:moveTo>
                        <a:lnTo>
                          <a:pt x="234515" y="221723"/>
                        </a:lnTo>
                        <a:lnTo>
                          <a:pt x="0" y="35603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29" name="Freeform: Shape 395" descr="af39594f-12a8-48ec-aa29-c19cf69a4449"/>
                  <p:cNvSpPr/>
                  <p:nvPr/>
                </p:nvSpPr>
                <p:spPr>
                  <a:xfrm>
                    <a:off x="11336724" y="6049989"/>
                    <a:ext cx="234514" cy="351772"/>
                  </a:xfrm>
                  <a:custGeom>
                    <a:avLst/>
                    <a:gdLst>
                      <a:gd name="connsiteX0" fmla="*/ 234515 w 234514"/>
                      <a:gd name="connsiteY0" fmla="*/ 0 h 351772"/>
                      <a:gd name="connsiteX1" fmla="*/ 234515 w 234514"/>
                      <a:gd name="connsiteY1" fmla="*/ 217459 h 351772"/>
                      <a:gd name="connsiteX2" fmla="*/ 0 w 234514"/>
                      <a:gd name="connsiteY2" fmla="*/ 351772 h 351772"/>
                      <a:gd name="connsiteX3" fmla="*/ 0 w 234514"/>
                      <a:gd name="connsiteY3" fmla="*/ 134313 h 35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51772">
                        <a:moveTo>
                          <a:pt x="234515" y="0"/>
                        </a:moveTo>
                        <a:lnTo>
                          <a:pt x="234515" y="217459"/>
                        </a:lnTo>
                        <a:lnTo>
                          <a:pt x="0" y="35177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0" name="Freeform: Shape 396" descr="84ae2bb5-fab1-4ad5-b444-9a9412c0429c"/>
                  <p:cNvSpPr/>
                  <p:nvPr/>
                </p:nvSpPr>
                <p:spPr>
                  <a:xfrm>
                    <a:off x="11336724" y="6054253"/>
                    <a:ext cx="234514" cy="347508"/>
                  </a:xfrm>
                  <a:custGeom>
                    <a:avLst/>
                    <a:gdLst>
                      <a:gd name="connsiteX0" fmla="*/ 234515 w 234514"/>
                      <a:gd name="connsiteY0" fmla="*/ 0 h 347508"/>
                      <a:gd name="connsiteX1" fmla="*/ 234515 w 234514"/>
                      <a:gd name="connsiteY1" fmla="*/ 213195 h 347508"/>
                      <a:gd name="connsiteX2" fmla="*/ 0 w 234514"/>
                      <a:gd name="connsiteY2" fmla="*/ 347508 h 347508"/>
                      <a:gd name="connsiteX3" fmla="*/ 0 w 234514"/>
                      <a:gd name="connsiteY3" fmla="*/ 134313 h 34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47508">
                        <a:moveTo>
                          <a:pt x="234515" y="0"/>
                        </a:moveTo>
                        <a:lnTo>
                          <a:pt x="234515" y="213195"/>
                        </a:lnTo>
                        <a:lnTo>
                          <a:pt x="0" y="34750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1" name="Freeform: Shape 397" descr="bc36c583-cbaf-4e4c-84cf-3424d05fac7d"/>
                  <p:cNvSpPr/>
                  <p:nvPr/>
                </p:nvSpPr>
                <p:spPr>
                  <a:xfrm>
                    <a:off x="11336724" y="6058517"/>
                    <a:ext cx="234514" cy="343244"/>
                  </a:xfrm>
                  <a:custGeom>
                    <a:avLst/>
                    <a:gdLst>
                      <a:gd name="connsiteX0" fmla="*/ 234515 w 234514"/>
                      <a:gd name="connsiteY0" fmla="*/ 0 h 343244"/>
                      <a:gd name="connsiteX1" fmla="*/ 234515 w 234514"/>
                      <a:gd name="connsiteY1" fmla="*/ 208931 h 343244"/>
                      <a:gd name="connsiteX2" fmla="*/ 0 w 234514"/>
                      <a:gd name="connsiteY2" fmla="*/ 343245 h 343244"/>
                      <a:gd name="connsiteX3" fmla="*/ 0 w 234514"/>
                      <a:gd name="connsiteY3" fmla="*/ 136445 h 343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43244">
                        <a:moveTo>
                          <a:pt x="234515" y="0"/>
                        </a:moveTo>
                        <a:lnTo>
                          <a:pt x="234515" y="208931"/>
                        </a:lnTo>
                        <a:lnTo>
                          <a:pt x="0" y="343245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2" name="Freeform: Shape 398" descr="6fc0dd8b-2f1b-43d1-8b1a-47af87c25460"/>
                  <p:cNvSpPr/>
                  <p:nvPr/>
                </p:nvSpPr>
                <p:spPr>
                  <a:xfrm>
                    <a:off x="11336724" y="6064913"/>
                    <a:ext cx="234514" cy="336848"/>
                  </a:xfrm>
                  <a:custGeom>
                    <a:avLst/>
                    <a:gdLst>
                      <a:gd name="connsiteX0" fmla="*/ 234515 w 234514"/>
                      <a:gd name="connsiteY0" fmla="*/ 0 h 336848"/>
                      <a:gd name="connsiteX1" fmla="*/ 234515 w 234514"/>
                      <a:gd name="connsiteY1" fmla="*/ 202536 h 336848"/>
                      <a:gd name="connsiteX2" fmla="*/ 0 w 234514"/>
                      <a:gd name="connsiteY2" fmla="*/ 336849 h 336848"/>
                      <a:gd name="connsiteX3" fmla="*/ 0 w 234514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36848">
                        <a:moveTo>
                          <a:pt x="234515" y="0"/>
                        </a:moveTo>
                        <a:lnTo>
                          <a:pt x="234515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3" name="Freeform: Shape 399" descr="f4aba0c1-7808-4598-b676-ace186a23d0e"/>
                  <p:cNvSpPr/>
                  <p:nvPr/>
                </p:nvSpPr>
                <p:spPr>
                  <a:xfrm>
                    <a:off x="11336724" y="6069177"/>
                    <a:ext cx="234514" cy="332584"/>
                  </a:xfrm>
                  <a:custGeom>
                    <a:avLst/>
                    <a:gdLst>
                      <a:gd name="connsiteX0" fmla="*/ 234515 w 234514"/>
                      <a:gd name="connsiteY0" fmla="*/ 0 h 332584"/>
                      <a:gd name="connsiteX1" fmla="*/ 234515 w 234514"/>
                      <a:gd name="connsiteY1" fmla="*/ 198272 h 332584"/>
                      <a:gd name="connsiteX2" fmla="*/ 0 w 234514"/>
                      <a:gd name="connsiteY2" fmla="*/ 332585 h 332584"/>
                      <a:gd name="connsiteX3" fmla="*/ 0 w 234514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32584">
                        <a:moveTo>
                          <a:pt x="234515" y="0"/>
                        </a:moveTo>
                        <a:lnTo>
                          <a:pt x="234515" y="198272"/>
                        </a:lnTo>
                        <a:lnTo>
                          <a:pt x="0" y="33258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4" name="Freeform: Shape 400" descr="77a043d3-a2d6-4d7f-bdfe-d725dd8b40b9"/>
                  <p:cNvSpPr/>
                  <p:nvPr/>
                </p:nvSpPr>
                <p:spPr>
                  <a:xfrm>
                    <a:off x="11336724" y="6073441"/>
                    <a:ext cx="234514" cy="328321"/>
                  </a:xfrm>
                  <a:custGeom>
                    <a:avLst/>
                    <a:gdLst>
                      <a:gd name="connsiteX0" fmla="*/ 234515 w 234514"/>
                      <a:gd name="connsiteY0" fmla="*/ 0 h 328321"/>
                      <a:gd name="connsiteX1" fmla="*/ 234515 w 234514"/>
                      <a:gd name="connsiteY1" fmla="*/ 194008 h 328321"/>
                      <a:gd name="connsiteX2" fmla="*/ 0 w 234514"/>
                      <a:gd name="connsiteY2" fmla="*/ 328321 h 328321"/>
                      <a:gd name="connsiteX3" fmla="*/ 0 w 234514"/>
                      <a:gd name="connsiteY3" fmla="*/ 134313 h 32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28321">
                        <a:moveTo>
                          <a:pt x="234515" y="0"/>
                        </a:moveTo>
                        <a:lnTo>
                          <a:pt x="234515" y="194008"/>
                        </a:lnTo>
                        <a:lnTo>
                          <a:pt x="0" y="32832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5" name="Freeform: Shape 401" descr="7522a79e-ffb6-4505-b0c2-f0f78f50dc92"/>
                  <p:cNvSpPr/>
                  <p:nvPr/>
                </p:nvSpPr>
                <p:spPr>
                  <a:xfrm>
                    <a:off x="11336724" y="6077704"/>
                    <a:ext cx="234514" cy="324057"/>
                  </a:xfrm>
                  <a:custGeom>
                    <a:avLst/>
                    <a:gdLst>
                      <a:gd name="connsiteX0" fmla="*/ 234515 w 234514"/>
                      <a:gd name="connsiteY0" fmla="*/ 0 h 324057"/>
                      <a:gd name="connsiteX1" fmla="*/ 234515 w 234514"/>
                      <a:gd name="connsiteY1" fmla="*/ 189744 h 324057"/>
                      <a:gd name="connsiteX2" fmla="*/ 0 w 234514"/>
                      <a:gd name="connsiteY2" fmla="*/ 324057 h 324057"/>
                      <a:gd name="connsiteX3" fmla="*/ 0 w 234514"/>
                      <a:gd name="connsiteY3" fmla="*/ 136445 h 324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24057">
                        <a:moveTo>
                          <a:pt x="234515" y="0"/>
                        </a:moveTo>
                        <a:lnTo>
                          <a:pt x="234515" y="189744"/>
                        </a:lnTo>
                        <a:lnTo>
                          <a:pt x="0" y="324057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6" name="Freeform: Shape 402" descr="2f2bc88d-7108-4fac-afab-3ece32ff90ff"/>
                  <p:cNvSpPr/>
                  <p:nvPr/>
                </p:nvSpPr>
                <p:spPr>
                  <a:xfrm>
                    <a:off x="11336724" y="6081969"/>
                    <a:ext cx="234514" cy="319793"/>
                  </a:xfrm>
                  <a:custGeom>
                    <a:avLst/>
                    <a:gdLst>
                      <a:gd name="connsiteX0" fmla="*/ 234515 w 234514"/>
                      <a:gd name="connsiteY0" fmla="*/ 0 h 319793"/>
                      <a:gd name="connsiteX1" fmla="*/ 234515 w 234514"/>
                      <a:gd name="connsiteY1" fmla="*/ 185480 h 319793"/>
                      <a:gd name="connsiteX2" fmla="*/ 0 w 234514"/>
                      <a:gd name="connsiteY2" fmla="*/ 319793 h 319793"/>
                      <a:gd name="connsiteX3" fmla="*/ 0 w 234514"/>
                      <a:gd name="connsiteY3" fmla="*/ 13644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19793">
                        <a:moveTo>
                          <a:pt x="234515" y="0"/>
                        </a:moveTo>
                        <a:lnTo>
                          <a:pt x="234515" y="185480"/>
                        </a:lnTo>
                        <a:lnTo>
                          <a:pt x="0" y="319793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7" name="Freeform: Shape 403" descr="f85a25f4-43ed-4780-9143-5a1ff3f14ea8"/>
                  <p:cNvSpPr/>
                  <p:nvPr/>
                </p:nvSpPr>
                <p:spPr>
                  <a:xfrm>
                    <a:off x="11336724" y="6088364"/>
                    <a:ext cx="234514" cy="313397"/>
                  </a:xfrm>
                  <a:custGeom>
                    <a:avLst/>
                    <a:gdLst>
                      <a:gd name="connsiteX0" fmla="*/ 234515 w 234514"/>
                      <a:gd name="connsiteY0" fmla="*/ 0 h 313397"/>
                      <a:gd name="connsiteX1" fmla="*/ 234515 w 234514"/>
                      <a:gd name="connsiteY1" fmla="*/ 179084 h 313397"/>
                      <a:gd name="connsiteX2" fmla="*/ 0 w 234514"/>
                      <a:gd name="connsiteY2" fmla="*/ 313397 h 313397"/>
                      <a:gd name="connsiteX3" fmla="*/ 0 w 234514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13397">
                        <a:moveTo>
                          <a:pt x="234515" y="0"/>
                        </a:moveTo>
                        <a:lnTo>
                          <a:pt x="234515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8" name="Freeform: Shape 404" descr="479b121b-321b-4a6e-8ef4-af4ac044abd2"/>
                  <p:cNvSpPr/>
                  <p:nvPr/>
                </p:nvSpPr>
                <p:spPr>
                  <a:xfrm>
                    <a:off x="11336724" y="6092628"/>
                    <a:ext cx="234514" cy="309133"/>
                  </a:xfrm>
                  <a:custGeom>
                    <a:avLst/>
                    <a:gdLst>
                      <a:gd name="connsiteX0" fmla="*/ 234515 w 234514"/>
                      <a:gd name="connsiteY0" fmla="*/ 0 h 309133"/>
                      <a:gd name="connsiteX1" fmla="*/ 234515 w 234514"/>
                      <a:gd name="connsiteY1" fmla="*/ 174820 h 309133"/>
                      <a:gd name="connsiteX2" fmla="*/ 0 w 234514"/>
                      <a:gd name="connsiteY2" fmla="*/ 309133 h 309133"/>
                      <a:gd name="connsiteX3" fmla="*/ 0 w 234514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9133">
                        <a:moveTo>
                          <a:pt x="234515" y="0"/>
                        </a:moveTo>
                        <a:lnTo>
                          <a:pt x="234515" y="174820"/>
                        </a:lnTo>
                        <a:lnTo>
                          <a:pt x="0" y="30913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39" name="Freeform: Shape 405" descr="61596b16-3334-4413-9524-7fb9a6741a05"/>
                  <p:cNvSpPr/>
                  <p:nvPr/>
                </p:nvSpPr>
                <p:spPr>
                  <a:xfrm>
                    <a:off x="11336724" y="6096892"/>
                    <a:ext cx="234514" cy="304869"/>
                  </a:xfrm>
                  <a:custGeom>
                    <a:avLst/>
                    <a:gdLst>
                      <a:gd name="connsiteX0" fmla="*/ 234515 w 234514"/>
                      <a:gd name="connsiteY0" fmla="*/ 0 h 304869"/>
                      <a:gd name="connsiteX1" fmla="*/ 234515 w 234514"/>
                      <a:gd name="connsiteY1" fmla="*/ 170556 h 304869"/>
                      <a:gd name="connsiteX2" fmla="*/ 0 w 234514"/>
                      <a:gd name="connsiteY2" fmla="*/ 304869 h 304869"/>
                      <a:gd name="connsiteX3" fmla="*/ 0 w 234514"/>
                      <a:gd name="connsiteY3" fmla="*/ 134313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4869">
                        <a:moveTo>
                          <a:pt x="234515" y="0"/>
                        </a:moveTo>
                        <a:lnTo>
                          <a:pt x="234515" y="170556"/>
                        </a:lnTo>
                        <a:lnTo>
                          <a:pt x="0" y="30486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0" name="Freeform: Shape 406" descr="bea591dc-032b-437a-ad0a-078ea3f4f9bc"/>
                  <p:cNvSpPr/>
                  <p:nvPr/>
                </p:nvSpPr>
                <p:spPr>
                  <a:xfrm>
                    <a:off x="11336724" y="6101156"/>
                    <a:ext cx="234514" cy="300605"/>
                  </a:xfrm>
                  <a:custGeom>
                    <a:avLst/>
                    <a:gdLst>
                      <a:gd name="connsiteX0" fmla="*/ 234515 w 234514"/>
                      <a:gd name="connsiteY0" fmla="*/ 0 h 300605"/>
                      <a:gd name="connsiteX1" fmla="*/ 234515 w 234514"/>
                      <a:gd name="connsiteY1" fmla="*/ 166292 h 300605"/>
                      <a:gd name="connsiteX2" fmla="*/ 0 w 234514"/>
                      <a:gd name="connsiteY2" fmla="*/ 300606 h 300605"/>
                      <a:gd name="connsiteX3" fmla="*/ 0 w 234514"/>
                      <a:gd name="connsiteY3" fmla="*/ 136445 h 300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0605">
                        <a:moveTo>
                          <a:pt x="234515" y="0"/>
                        </a:moveTo>
                        <a:lnTo>
                          <a:pt x="234515" y="166292"/>
                        </a:lnTo>
                        <a:lnTo>
                          <a:pt x="0" y="300606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1" name="Freeform: Shape 407" descr="d824fb8b-551c-4c94-af4a-1fdb84050b0a"/>
                  <p:cNvSpPr/>
                  <p:nvPr/>
                </p:nvSpPr>
                <p:spPr>
                  <a:xfrm>
                    <a:off x="11336724" y="6105420"/>
                    <a:ext cx="234514" cy="296341"/>
                  </a:xfrm>
                  <a:custGeom>
                    <a:avLst/>
                    <a:gdLst>
                      <a:gd name="connsiteX0" fmla="*/ 234515 w 234514"/>
                      <a:gd name="connsiteY0" fmla="*/ 0 h 296341"/>
                      <a:gd name="connsiteX1" fmla="*/ 234515 w 234514"/>
                      <a:gd name="connsiteY1" fmla="*/ 162029 h 296341"/>
                      <a:gd name="connsiteX2" fmla="*/ 0 w 234514"/>
                      <a:gd name="connsiteY2" fmla="*/ 296342 h 296341"/>
                      <a:gd name="connsiteX3" fmla="*/ 0 w 234514"/>
                      <a:gd name="connsiteY3" fmla="*/ 136445 h 29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96341">
                        <a:moveTo>
                          <a:pt x="234515" y="0"/>
                        </a:moveTo>
                        <a:lnTo>
                          <a:pt x="234515" y="162029"/>
                        </a:lnTo>
                        <a:lnTo>
                          <a:pt x="0" y="296342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2" name="Freeform: Shape 408" descr="3fb0ace5-4838-46b4-9409-0b6a00804ddf"/>
                  <p:cNvSpPr/>
                  <p:nvPr/>
                </p:nvSpPr>
                <p:spPr>
                  <a:xfrm>
                    <a:off x="11336724" y="6111816"/>
                    <a:ext cx="234514" cy="289945"/>
                  </a:xfrm>
                  <a:custGeom>
                    <a:avLst/>
                    <a:gdLst>
                      <a:gd name="connsiteX0" fmla="*/ 234515 w 234514"/>
                      <a:gd name="connsiteY0" fmla="*/ 0 h 289945"/>
                      <a:gd name="connsiteX1" fmla="*/ 234515 w 234514"/>
                      <a:gd name="connsiteY1" fmla="*/ 155633 h 289945"/>
                      <a:gd name="connsiteX2" fmla="*/ 0 w 234514"/>
                      <a:gd name="connsiteY2" fmla="*/ 289946 h 289945"/>
                      <a:gd name="connsiteX3" fmla="*/ 0 w 234514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9945">
                        <a:moveTo>
                          <a:pt x="234515" y="0"/>
                        </a:moveTo>
                        <a:lnTo>
                          <a:pt x="234515" y="155633"/>
                        </a:lnTo>
                        <a:lnTo>
                          <a:pt x="0" y="28994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3" name="Freeform: Shape 409" descr="0cdefdf0-f1a6-43b5-882a-898a6fd1804e"/>
                  <p:cNvSpPr/>
                  <p:nvPr/>
                </p:nvSpPr>
                <p:spPr>
                  <a:xfrm>
                    <a:off x="11336724" y="6116080"/>
                    <a:ext cx="234514" cy="285681"/>
                  </a:xfrm>
                  <a:custGeom>
                    <a:avLst/>
                    <a:gdLst>
                      <a:gd name="connsiteX0" fmla="*/ 234515 w 234514"/>
                      <a:gd name="connsiteY0" fmla="*/ 0 h 285681"/>
                      <a:gd name="connsiteX1" fmla="*/ 234515 w 234514"/>
                      <a:gd name="connsiteY1" fmla="*/ 151369 h 285681"/>
                      <a:gd name="connsiteX2" fmla="*/ 0 w 234514"/>
                      <a:gd name="connsiteY2" fmla="*/ 285682 h 285681"/>
                      <a:gd name="connsiteX3" fmla="*/ 0 w 234514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5681">
                        <a:moveTo>
                          <a:pt x="234515" y="0"/>
                        </a:moveTo>
                        <a:lnTo>
                          <a:pt x="234515" y="151369"/>
                        </a:lnTo>
                        <a:lnTo>
                          <a:pt x="0" y="28568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4" name="Freeform: Shape 410" descr="66d755e9-1e1c-4ca9-a3d1-4efa75dca71f"/>
                  <p:cNvSpPr/>
                  <p:nvPr/>
                </p:nvSpPr>
                <p:spPr>
                  <a:xfrm>
                    <a:off x="11336724" y="6120344"/>
                    <a:ext cx="234514" cy="281418"/>
                  </a:xfrm>
                  <a:custGeom>
                    <a:avLst/>
                    <a:gdLst>
                      <a:gd name="connsiteX0" fmla="*/ 234515 w 234514"/>
                      <a:gd name="connsiteY0" fmla="*/ 0 h 281418"/>
                      <a:gd name="connsiteX1" fmla="*/ 234515 w 234514"/>
                      <a:gd name="connsiteY1" fmla="*/ 147105 h 281418"/>
                      <a:gd name="connsiteX2" fmla="*/ 0 w 234514"/>
                      <a:gd name="connsiteY2" fmla="*/ 281418 h 281418"/>
                      <a:gd name="connsiteX3" fmla="*/ 0 w 234514"/>
                      <a:gd name="connsiteY3" fmla="*/ 134313 h 281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1418">
                        <a:moveTo>
                          <a:pt x="234515" y="0"/>
                        </a:moveTo>
                        <a:lnTo>
                          <a:pt x="234515" y="147105"/>
                        </a:lnTo>
                        <a:lnTo>
                          <a:pt x="0" y="28141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5" name="Freeform: Shape 411" descr="738daa98-948c-4e9a-acc3-494abcf85e38"/>
                  <p:cNvSpPr/>
                  <p:nvPr/>
                </p:nvSpPr>
                <p:spPr>
                  <a:xfrm>
                    <a:off x="11336724" y="6124608"/>
                    <a:ext cx="234514" cy="277153"/>
                  </a:xfrm>
                  <a:custGeom>
                    <a:avLst/>
                    <a:gdLst>
                      <a:gd name="connsiteX0" fmla="*/ 234515 w 234514"/>
                      <a:gd name="connsiteY0" fmla="*/ 0 h 277153"/>
                      <a:gd name="connsiteX1" fmla="*/ 234515 w 234514"/>
                      <a:gd name="connsiteY1" fmla="*/ 142841 h 277153"/>
                      <a:gd name="connsiteX2" fmla="*/ 0 w 234514"/>
                      <a:gd name="connsiteY2" fmla="*/ 277154 h 277153"/>
                      <a:gd name="connsiteX3" fmla="*/ 0 w 234514"/>
                      <a:gd name="connsiteY3" fmla="*/ 136445 h 277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77153">
                        <a:moveTo>
                          <a:pt x="234515" y="0"/>
                        </a:moveTo>
                        <a:lnTo>
                          <a:pt x="234515" y="142841"/>
                        </a:lnTo>
                        <a:lnTo>
                          <a:pt x="0" y="277154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6" name="Freeform: Shape 412" descr="265657c2-dfb9-4dde-9627-a69938cad3ed"/>
                  <p:cNvSpPr/>
                  <p:nvPr/>
                </p:nvSpPr>
                <p:spPr>
                  <a:xfrm>
                    <a:off x="11336724" y="6131003"/>
                    <a:ext cx="234514" cy="270758"/>
                  </a:xfrm>
                  <a:custGeom>
                    <a:avLst/>
                    <a:gdLst>
                      <a:gd name="connsiteX0" fmla="*/ 234515 w 234514"/>
                      <a:gd name="connsiteY0" fmla="*/ 0 h 270758"/>
                      <a:gd name="connsiteX1" fmla="*/ 234515 w 234514"/>
                      <a:gd name="connsiteY1" fmla="*/ 136445 h 270758"/>
                      <a:gd name="connsiteX2" fmla="*/ 0 w 234514"/>
                      <a:gd name="connsiteY2" fmla="*/ 270758 h 270758"/>
                      <a:gd name="connsiteX3" fmla="*/ 0 w 234514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70758">
                        <a:moveTo>
                          <a:pt x="234515" y="0"/>
                        </a:moveTo>
                        <a:lnTo>
                          <a:pt x="234515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7" name="Freeform: Shape 413" descr="d8a4eb66-5108-42d3-96b9-4f1556c77740"/>
                  <p:cNvSpPr/>
                  <p:nvPr/>
                </p:nvSpPr>
                <p:spPr>
                  <a:xfrm>
                    <a:off x="11336724" y="6135267"/>
                    <a:ext cx="234514" cy="266494"/>
                  </a:xfrm>
                  <a:custGeom>
                    <a:avLst/>
                    <a:gdLst>
                      <a:gd name="connsiteX0" fmla="*/ 234515 w 234514"/>
                      <a:gd name="connsiteY0" fmla="*/ 0 h 266494"/>
                      <a:gd name="connsiteX1" fmla="*/ 234515 w 234514"/>
                      <a:gd name="connsiteY1" fmla="*/ 132181 h 266494"/>
                      <a:gd name="connsiteX2" fmla="*/ 0 w 234514"/>
                      <a:gd name="connsiteY2" fmla="*/ 266494 h 266494"/>
                      <a:gd name="connsiteX3" fmla="*/ 0 w 234514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66494">
                        <a:moveTo>
                          <a:pt x="234515" y="0"/>
                        </a:moveTo>
                        <a:lnTo>
                          <a:pt x="234515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8" name="Freeform: Shape 414" descr="8c33e454-2fa4-4351-826f-0f10ae6e42d2"/>
                  <p:cNvSpPr/>
                  <p:nvPr/>
                </p:nvSpPr>
                <p:spPr>
                  <a:xfrm>
                    <a:off x="11336724" y="6139531"/>
                    <a:ext cx="234514" cy="262230"/>
                  </a:xfrm>
                  <a:custGeom>
                    <a:avLst/>
                    <a:gdLst>
                      <a:gd name="connsiteX0" fmla="*/ 234515 w 234514"/>
                      <a:gd name="connsiteY0" fmla="*/ 0 h 262230"/>
                      <a:gd name="connsiteX1" fmla="*/ 234515 w 234514"/>
                      <a:gd name="connsiteY1" fmla="*/ 127917 h 262230"/>
                      <a:gd name="connsiteX2" fmla="*/ 0 w 234514"/>
                      <a:gd name="connsiteY2" fmla="*/ 262230 h 262230"/>
                      <a:gd name="connsiteX3" fmla="*/ 0 w 234514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62230">
                        <a:moveTo>
                          <a:pt x="234515" y="0"/>
                        </a:moveTo>
                        <a:lnTo>
                          <a:pt x="234515" y="127917"/>
                        </a:lnTo>
                        <a:lnTo>
                          <a:pt x="0" y="26223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49" name="Freeform: Shape 415" descr="2fb13b76-f9ef-47e8-b47e-22e4cec5b90b"/>
                  <p:cNvSpPr/>
                  <p:nvPr/>
                </p:nvSpPr>
                <p:spPr>
                  <a:xfrm>
                    <a:off x="11336724" y="6143795"/>
                    <a:ext cx="234514" cy="257966"/>
                  </a:xfrm>
                  <a:custGeom>
                    <a:avLst/>
                    <a:gdLst>
                      <a:gd name="connsiteX0" fmla="*/ 234515 w 234514"/>
                      <a:gd name="connsiteY0" fmla="*/ 0 h 257966"/>
                      <a:gd name="connsiteX1" fmla="*/ 234515 w 234514"/>
                      <a:gd name="connsiteY1" fmla="*/ 123653 h 257966"/>
                      <a:gd name="connsiteX2" fmla="*/ 0 w 234514"/>
                      <a:gd name="connsiteY2" fmla="*/ 257966 h 257966"/>
                      <a:gd name="connsiteX3" fmla="*/ 0 w 234514"/>
                      <a:gd name="connsiteY3" fmla="*/ 13431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57965">
                        <a:moveTo>
                          <a:pt x="234515" y="0"/>
                        </a:moveTo>
                        <a:lnTo>
                          <a:pt x="234515" y="123653"/>
                        </a:lnTo>
                        <a:lnTo>
                          <a:pt x="0" y="25796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0" name="Freeform: Shape 416" descr="9c596eff-7b8f-45b1-b63c-cabdd9e7b4a6"/>
                  <p:cNvSpPr/>
                  <p:nvPr/>
                </p:nvSpPr>
                <p:spPr>
                  <a:xfrm>
                    <a:off x="11336724" y="6148059"/>
                    <a:ext cx="234514" cy="253702"/>
                  </a:xfrm>
                  <a:custGeom>
                    <a:avLst/>
                    <a:gdLst>
                      <a:gd name="connsiteX0" fmla="*/ 234515 w 234514"/>
                      <a:gd name="connsiteY0" fmla="*/ 0 h 253702"/>
                      <a:gd name="connsiteX1" fmla="*/ 234515 w 234514"/>
                      <a:gd name="connsiteY1" fmla="*/ 119390 h 253702"/>
                      <a:gd name="connsiteX2" fmla="*/ 0 w 234514"/>
                      <a:gd name="connsiteY2" fmla="*/ 253703 h 253702"/>
                      <a:gd name="connsiteX3" fmla="*/ 0 w 234514"/>
                      <a:gd name="connsiteY3" fmla="*/ 136445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53701">
                        <a:moveTo>
                          <a:pt x="234515" y="0"/>
                        </a:moveTo>
                        <a:lnTo>
                          <a:pt x="234515" y="119390"/>
                        </a:lnTo>
                        <a:lnTo>
                          <a:pt x="0" y="253703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1" name="Freeform: Shape 417" descr="a15bf86e-ac8d-4def-bbe1-933da4ec83e4"/>
                  <p:cNvSpPr/>
                  <p:nvPr/>
                </p:nvSpPr>
                <p:spPr>
                  <a:xfrm>
                    <a:off x="11336724" y="6154455"/>
                    <a:ext cx="234514" cy="247306"/>
                  </a:xfrm>
                  <a:custGeom>
                    <a:avLst/>
                    <a:gdLst>
                      <a:gd name="connsiteX0" fmla="*/ 234515 w 234514"/>
                      <a:gd name="connsiteY0" fmla="*/ 0 h 247306"/>
                      <a:gd name="connsiteX1" fmla="*/ 234515 w 234514"/>
                      <a:gd name="connsiteY1" fmla="*/ 112994 h 247306"/>
                      <a:gd name="connsiteX2" fmla="*/ 0 w 234514"/>
                      <a:gd name="connsiteY2" fmla="*/ 247307 h 247306"/>
                      <a:gd name="connsiteX3" fmla="*/ 0 w 234514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47306">
                        <a:moveTo>
                          <a:pt x="234515" y="0"/>
                        </a:moveTo>
                        <a:lnTo>
                          <a:pt x="234515" y="112994"/>
                        </a:lnTo>
                        <a:lnTo>
                          <a:pt x="0" y="2473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2" name="Freeform: Shape 418" descr="aa6f3af5-f700-407d-9800-dc768cdfb67f"/>
                  <p:cNvSpPr/>
                  <p:nvPr/>
                </p:nvSpPr>
                <p:spPr>
                  <a:xfrm>
                    <a:off x="11336724" y="6158719"/>
                    <a:ext cx="234514" cy="243042"/>
                  </a:xfrm>
                  <a:custGeom>
                    <a:avLst/>
                    <a:gdLst>
                      <a:gd name="connsiteX0" fmla="*/ 234515 w 234514"/>
                      <a:gd name="connsiteY0" fmla="*/ 0 h 243042"/>
                      <a:gd name="connsiteX1" fmla="*/ 234515 w 234514"/>
                      <a:gd name="connsiteY1" fmla="*/ 108730 h 243042"/>
                      <a:gd name="connsiteX2" fmla="*/ 0 w 234514"/>
                      <a:gd name="connsiteY2" fmla="*/ 243043 h 243042"/>
                      <a:gd name="connsiteX3" fmla="*/ 0 w 234514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43042">
                        <a:moveTo>
                          <a:pt x="234515" y="0"/>
                        </a:moveTo>
                        <a:lnTo>
                          <a:pt x="234515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3" name="Freeform: Shape 419" descr="b5b89d89-75b9-4057-9f5e-de2b967cde56"/>
                  <p:cNvSpPr/>
                  <p:nvPr/>
                </p:nvSpPr>
                <p:spPr>
                  <a:xfrm>
                    <a:off x="11336724" y="6162983"/>
                    <a:ext cx="234514" cy="238779"/>
                  </a:xfrm>
                  <a:custGeom>
                    <a:avLst/>
                    <a:gdLst>
                      <a:gd name="connsiteX0" fmla="*/ 234515 w 234514"/>
                      <a:gd name="connsiteY0" fmla="*/ 0 h 238779"/>
                      <a:gd name="connsiteX1" fmla="*/ 234515 w 234514"/>
                      <a:gd name="connsiteY1" fmla="*/ 104466 h 238779"/>
                      <a:gd name="connsiteX2" fmla="*/ 0 w 234514"/>
                      <a:gd name="connsiteY2" fmla="*/ 238779 h 238779"/>
                      <a:gd name="connsiteX3" fmla="*/ 0 w 234514"/>
                      <a:gd name="connsiteY3" fmla="*/ 134313 h 23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8779">
                        <a:moveTo>
                          <a:pt x="234515" y="0"/>
                        </a:moveTo>
                        <a:lnTo>
                          <a:pt x="234515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4" name="Freeform: Shape 420" descr="a4fb2932-0a9d-411b-8fd6-cc2d824f60a4"/>
                  <p:cNvSpPr/>
                  <p:nvPr/>
                </p:nvSpPr>
                <p:spPr>
                  <a:xfrm>
                    <a:off x="11336724" y="6167247"/>
                    <a:ext cx="234514" cy="234514"/>
                  </a:xfrm>
                  <a:custGeom>
                    <a:avLst/>
                    <a:gdLst>
                      <a:gd name="connsiteX0" fmla="*/ 234515 w 234514"/>
                      <a:gd name="connsiteY0" fmla="*/ 0 h 234514"/>
                      <a:gd name="connsiteX1" fmla="*/ 234515 w 234514"/>
                      <a:gd name="connsiteY1" fmla="*/ 100202 h 234514"/>
                      <a:gd name="connsiteX2" fmla="*/ 0 w 234514"/>
                      <a:gd name="connsiteY2" fmla="*/ 234515 h 234514"/>
                      <a:gd name="connsiteX3" fmla="*/ 0 w 234514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4514">
                        <a:moveTo>
                          <a:pt x="234515" y="0"/>
                        </a:moveTo>
                        <a:lnTo>
                          <a:pt x="234515" y="100202"/>
                        </a:lnTo>
                        <a:lnTo>
                          <a:pt x="0" y="2345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5" name="Freeform: Shape 421" descr="7357319d-7e10-4aa4-9dc9-248926d4699e"/>
                  <p:cNvSpPr/>
                  <p:nvPr/>
                </p:nvSpPr>
                <p:spPr>
                  <a:xfrm>
                    <a:off x="11336724" y="6171511"/>
                    <a:ext cx="234514" cy="230251"/>
                  </a:xfrm>
                  <a:custGeom>
                    <a:avLst/>
                    <a:gdLst>
                      <a:gd name="connsiteX0" fmla="*/ 234515 w 234514"/>
                      <a:gd name="connsiteY0" fmla="*/ 0 h 230251"/>
                      <a:gd name="connsiteX1" fmla="*/ 234515 w 234514"/>
                      <a:gd name="connsiteY1" fmla="*/ 95938 h 230251"/>
                      <a:gd name="connsiteX2" fmla="*/ 0 w 234514"/>
                      <a:gd name="connsiteY2" fmla="*/ 230251 h 230251"/>
                      <a:gd name="connsiteX3" fmla="*/ 0 w 234514"/>
                      <a:gd name="connsiteY3" fmla="*/ 136445 h 230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0251">
                        <a:moveTo>
                          <a:pt x="234515" y="0"/>
                        </a:moveTo>
                        <a:lnTo>
                          <a:pt x="234515" y="95938"/>
                        </a:lnTo>
                        <a:lnTo>
                          <a:pt x="0" y="230251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6" name="Freeform: Shape 422" descr="6950b57d-fcb3-4f51-8c35-0af9ce297136"/>
                  <p:cNvSpPr/>
                  <p:nvPr/>
                </p:nvSpPr>
                <p:spPr>
                  <a:xfrm>
                    <a:off x="11336724" y="6177907"/>
                    <a:ext cx="234514" cy="223855"/>
                  </a:xfrm>
                  <a:custGeom>
                    <a:avLst/>
                    <a:gdLst>
                      <a:gd name="connsiteX0" fmla="*/ 234515 w 234514"/>
                      <a:gd name="connsiteY0" fmla="*/ 0 h 223855"/>
                      <a:gd name="connsiteX1" fmla="*/ 234515 w 234514"/>
                      <a:gd name="connsiteY1" fmla="*/ 89542 h 223855"/>
                      <a:gd name="connsiteX2" fmla="*/ 0 w 234514"/>
                      <a:gd name="connsiteY2" fmla="*/ 223855 h 223855"/>
                      <a:gd name="connsiteX3" fmla="*/ 0 w 234514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23855">
                        <a:moveTo>
                          <a:pt x="234515" y="0"/>
                        </a:moveTo>
                        <a:lnTo>
                          <a:pt x="234515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7" name="Freeform: Shape 423" descr="3d596ee5-9516-40d8-9bee-97605cc91929"/>
                  <p:cNvSpPr/>
                  <p:nvPr/>
                </p:nvSpPr>
                <p:spPr>
                  <a:xfrm>
                    <a:off x="11336724" y="6182170"/>
                    <a:ext cx="234514" cy="219591"/>
                  </a:xfrm>
                  <a:custGeom>
                    <a:avLst/>
                    <a:gdLst>
                      <a:gd name="connsiteX0" fmla="*/ 234515 w 234514"/>
                      <a:gd name="connsiteY0" fmla="*/ 0 h 219591"/>
                      <a:gd name="connsiteX1" fmla="*/ 234515 w 234514"/>
                      <a:gd name="connsiteY1" fmla="*/ 85278 h 219591"/>
                      <a:gd name="connsiteX2" fmla="*/ 0 w 234514"/>
                      <a:gd name="connsiteY2" fmla="*/ 219591 h 219591"/>
                      <a:gd name="connsiteX3" fmla="*/ 0 w 234514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9591">
                        <a:moveTo>
                          <a:pt x="234515" y="0"/>
                        </a:moveTo>
                        <a:lnTo>
                          <a:pt x="234515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8" name="Freeform: Shape 424" descr="627202e4-d00c-43a9-ac30-4eff1b853fb0"/>
                  <p:cNvSpPr/>
                  <p:nvPr/>
                </p:nvSpPr>
                <p:spPr>
                  <a:xfrm>
                    <a:off x="11336724" y="6186434"/>
                    <a:ext cx="234514" cy="215327"/>
                  </a:xfrm>
                  <a:custGeom>
                    <a:avLst/>
                    <a:gdLst>
                      <a:gd name="connsiteX0" fmla="*/ 234515 w 234514"/>
                      <a:gd name="connsiteY0" fmla="*/ 0 h 215327"/>
                      <a:gd name="connsiteX1" fmla="*/ 234515 w 234514"/>
                      <a:gd name="connsiteY1" fmla="*/ 81014 h 215327"/>
                      <a:gd name="connsiteX2" fmla="*/ 0 w 234514"/>
                      <a:gd name="connsiteY2" fmla="*/ 215327 h 215327"/>
                      <a:gd name="connsiteX3" fmla="*/ 0 w 234514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5327">
                        <a:moveTo>
                          <a:pt x="234515" y="0"/>
                        </a:moveTo>
                        <a:lnTo>
                          <a:pt x="234515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59" name="Freeform: Shape 425" descr="3727ee5b-fe63-4f1d-9e33-ea886bc71528"/>
                  <p:cNvSpPr/>
                  <p:nvPr/>
                </p:nvSpPr>
                <p:spPr>
                  <a:xfrm>
                    <a:off x="11336724" y="6190698"/>
                    <a:ext cx="234514" cy="211063"/>
                  </a:xfrm>
                  <a:custGeom>
                    <a:avLst/>
                    <a:gdLst>
                      <a:gd name="connsiteX0" fmla="*/ 234515 w 234514"/>
                      <a:gd name="connsiteY0" fmla="*/ 0 h 211063"/>
                      <a:gd name="connsiteX1" fmla="*/ 234515 w 234514"/>
                      <a:gd name="connsiteY1" fmla="*/ 76750 h 211063"/>
                      <a:gd name="connsiteX2" fmla="*/ 0 w 234514"/>
                      <a:gd name="connsiteY2" fmla="*/ 211064 h 211063"/>
                      <a:gd name="connsiteX3" fmla="*/ 0 w 234514"/>
                      <a:gd name="connsiteY3" fmla="*/ 136445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1063">
                        <a:moveTo>
                          <a:pt x="234515" y="0"/>
                        </a:moveTo>
                        <a:lnTo>
                          <a:pt x="234515" y="76750"/>
                        </a:lnTo>
                        <a:lnTo>
                          <a:pt x="0" y="211064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0" name="Freeform: Shape 426" descr="aa3c5a09-3115-45c5-8b6d-95fd59698e33"/>
                  <p:cNvSpPr/>
                  <p:nvPr/>
                </p:nvSpPr>
                <p:spPr>
                  <a:xfrm>
                    <a:off x="11336724" y="6194962"/>
                    <a:ext cx="234514" cy="206799"/>
                  </a:xfrm>
                  <a:custGeom>
                    <a:avLst/>
                    <a:gdLst>
                      <a:gd name="connsiteX0" fmla="*/ 234515 w 234514"/>
                      <a:gd name="connsiteY0" fmla="*/ 0 h 206799"/>
                      <a:gd name="connsiteX1" fmla="*/ 234515 w 234514"/>
                      <a:gd name="connsiteY1" fmla="*/ 72487 h 206799"/>
                      <a:gd name="connsiteX2" fmla="*/ 0 w 234514"/>
                      <a:gd name="connsiteY2" fmla="*/ 206800 h 206799"/>
                      <a:gd name="connsiteX3" fmla="*/ 0 w 234514"/>
                      <a:gd name="connsiteY3" fmla="*/ 136445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06799">
                        <a:moveTo>
                          <a:pt x="234515" y="0"/>
                        </a:moveTo>
                        <a:lnTo>
                          <a:pt x="234515" y="72487"/>
                        </a:lnTo>
                        <a:lnTo>
                          <a:pt x="0" y="206800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1" name="Freeform: Shape 427" descr="73932cc7-9ecb-4d4d-83ea-8978a3f67eaa"/>
                  <p:cNvSpPr/>
                  <p:nvPr/>
                </p:nvSpPr>
                <p:spPr>
                  <a:xfrm>
                    <a:off x="11336724" y="6201358"/>
                    <a:ext cx="234514" cy="200403"/>
                  </a:xfrm>
                  <a:custGeom>
                    <a:avLst/>
                    <a:gdLst>
                      <a:gd name="connsiteX0" fmla="*/ 234515 w 234514"/>
                      <a:gd name="connsiteY0" fmla="*/ 0 h 200403"/>
                      <a:gd name="connsiteX1" fmla="*/ 234515 w 234514"/>
                      <a:gd name="connsiteY1" fmla="*/ 66091 h 200403"/>
                      <a:gd name="connsiteX2" fmla="*/ 0 w 234514"/>
                      <a:gd name="connsiteY2" fmla="*/ 200404 h 200403"/>
                      <a:gd name="connsiteX3" fmla="*/ 0 w 234514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00403">
                        <a:moveTo>
                          <a:pt x="234515" y="0"/>
                        </a:moveTo>
                        <a:lnTo>
                          <a:pt x="234515" y="66091"/>
                        </a:lnTo>
                        <a:lnTo>
                          <a:pt x="0" y="20040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2" name="Freeform: Shape 428" descr="18dd93cc-5896-4f4d-9f27-0609ad256d54"/>
                  <p:cNvSpPr/>
                  <p:nvPr/>
                </p:nvSpPr>
                <p:spPr>
                  <a:xfrm>
                    <a:off x="11336724" y="6205622"/>
                    <a:ext cx="234514" cy="196139"/>
                  </a:xfrm>
                  <a:custGeom>
                    <a:avLst/>
                    <a:gdLst>
                      <a:gd name="connsiteX0" fmla="*/ 234515 w 234514"/>
                      <a:gd name="connsiteY0" fmla="*/ 0 h 196139"/>
                      <a:gd name="connsiteX1" fmla="*/ 234515 w 234514"/>
                      <a:gd name="connsiteY1" fmla="*/ 61827 h 196139"/>
                      <a:gd name="connsiteX2" fmla="*/ 0 w 234514"/>
                      <a:gd name="connsiteY2" fmla="*/ 196140 h 196139"/>
                      <a:gd name="connsiteX3" fmla="*/ 0 w 234514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96139">
                        <a:moveTo>
                          <a:pt x="234515" y="0"/>
                        </a:moveTo>
                        <a:lnTo>
                          <a:pt x="234515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3" name="Freeform: Shape 429" descr="869f400f-97a9-4aa3-b02a-85d81e6158b7"/>
                  <p:cNvSpPr/>
                  <p:nvPr/>
                </p:nvSpPr>
                <p:spPr>
                  <a:xfrm>
                    <a:off x="11336724" y="6209886"/>
                    <a:ext cx="234514" cy="191875"/>
                  </a:xfrm>
                  <a:custGeom>
                    <a:avLst/>
                    <a:gdLst>
                      <a:gd name="connsiteX0" fmla="*/ 234515 w 234514"/>
                      <a:gd name="connsiteY0" fmla="*/ 0 h 191875"/>
                      <a:gd name="connsiteX1" fmla="*/ 234515 w 234514"/>
                      <a:gd name="connsiteY1" fmla="*/ 57563 h 191875"/>
                      <a:gd name="connsiteX2" fmla="*/ 0 w 234514"/>
                      <a:gd name="connsiteY2" fmla="*/ 191876 h 191875"/>
                      <a:gd name="connsiteX3" fmla="*/ 0 w 234514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91875">
                        <a:moveTo>
                          <a:pt x="234515" y="0"/>
                        </a:moveTo>
                        <a:lnTo>
                          <a:pt x="234515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4" name="Freeform: Shape 430" descr="841dbf56-f43b-410a-8c26-9bc46d2f37ff"/>
                  <p:cNvSpPr/>
                  <p:nvPr/>
                </p:nvSpPr>
                <p:spPr>
                  <a:xfrm>
                    <a:off x="11336724" y="6214150"/>
                    <a:ext cx="234514" cy="187611"/>
                  </a:xfrm>
                  <a:custGeom>
                    <a:avLst/>
                    <a:gdLst>
                      <a:gd name="connsiteX0" fmla="*/ 234515 w 234514"/>
                      <a:gd name="connsiteY0" fmla="*/ 0 h 187611"/>
                      <a:gd name="connsiteX1" fmla="*/ 234515 w 234514"/>
                      <a:gd name="connsiteY1" fmla="*/ 53299 h 187611"/>
                      <a:gd name="connsiteX2" fmla="*/ 0 w 234514"/>
                      <a:gd name="connsiteY2" fmla="*/ 187612 h 187611"/>
                      <a:gd name="connsiteX3" fmla="*/ 0 w 234514"/>
                      <a:gd name="connsiteY3" fmla="*/ 136445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87611">
                        <a:moveTo>
                          <a:pt x="234515" y="0"/>
                        </a:moveTo>
                        <a:lnTo>
                          <a:pt x="234515" y="53299"/>
                        </a:lnTo>
                        <a:lnTo>
                          <a:pt x="0" y="187612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5" name="Freeform: Shape 431" descr="ab310465-88eb-4268-a5aa-ab6afbadf939"/>
                  <p:cNvSpPr/>
                  <p:nvPr/>
                </p:nvSpPr>
                <p:spPr>
                  <a:xfrm>
                    <a:off x="11336724" y="6220546"/>
                    <a:ext cx="234514" cy="181216"/>
                  </a:xfrm>
                  <a:custGeom>
                    <a:avLst/>
                    <a:gdLst>
                      <a:gd name="connsiteX0" fmla="*/ 234515 w 234514"/>
                      <a:gd name="connsiteY0" fmla="*/ 0 h 181216"/>
                      <a:gd name="connsiteX1" fmla="*/ 234515 w 234514"/>
                      <a:gd name="connsiteY1" fmla="*/ 46903 h 181216"/>
                      <a:gd name="connsiteX2" fmla="*/ 0 w 234514"/>
                      <a:gd name="connsiteY2" fmla="*/ 181216 h 181216"/>
                      <a:gd name="connsiteX3" fmla="*/ 0 w 234514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81216">
                        <a:moveTo>
                          <a:pt x="234515" y="0"/>
                        </a:moveTo>
                        <a:lnTo>
                          <a:pt x="234515" y="46903"/>
                        </a:lnTo>
                        <a:lnTo>
                          <a:pt x="0" y="1812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6" name="Freeform: Shape 432" descr="03896976-8e9b-415e-a686-80d47642c0df"/>
                  <p:cNvSpPr/>
                  <p:nvPr/>
                </p:nvSpPr>
                <p:spPr>
                  <a:xfrm>
                    <a:off x="11336724" y="6224809"/>
                    <a:ext cx="234514" cy="176952"/>
                  </a:xfrm>
                  <a:custGeom>
                    <a:avLst/>
                    <a:gdLst>
                      <a:gd name="connsiteX0" fmla="*/ 234515 w 234514"/>
                      <a:gd name="connsiteY0" fmla="*/ 0 h 176952"/>
                      <a:gd name="connsiteX1" fmla="*/ 234515 w 234514"/>
                      <a:gd name="connsiteY1" fmla="*/ 42639 h 176952"/>
                      <a:gd name="connsiteX2" fmla="*/ 0 w 234514"/>
                      <a:gd name="connsiteY2" fmla="*/ 176952 h 176952"/>
                      <a:gd name="connsiteX3" fmla="*/ 0 w 234514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76952">
                        <a:moveTo>
                          <a:pt x="234515" y="0"/>
                        </a:moveTo>
                        <a:lnTo>
                          <a:pt x="234515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7" name="Freeform: Shape 433" descr="69ac47ab-386c-4638-a50b-26b77d47e5cb"/>
                  <p:cNvSpPr/>
                  <p:nvPr/>
                </p:nvSpPr>
                <p:spPr>
                  <a:xfrm>
                    <a:off x="11336724" y="6229073"/>
                    <a:ext cx="234514" cy="172688"/>
                  </a:xfrm>
                  <a:custGeom>
                    <a:avLst/>
                    <a:gdLst>
                      <a:gd name="connsiteX0" fmla="*/ 234515 w 234514"/>
                      <a:gd name="connsiteY0" fmla="*/ 0 h 172688"/>
                      <a:gd name="connsiteX1" fmla="*/ 234515 w 234514"/>
                      <a:gd name="connsiteY1" fmla="*/ 38375 h 172688"/>
                      <a:gd name="connsiteX2" fmla="*/ 0 w 234514"/>
                      <a:gd name="connsiteY2" fmla="*/ 172688 h 172688"/>
                      <a:gd name="connsiteX3" fmla="*/ 0 w 234514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72688">
                        <a:moveTo>
                          <a:pt x="234515" y="0"/>
                        </a:moveTo>
                        <a:lnTo>
                          <a:pt x="234515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8" name="Freeform: Shape 434" descr="4ec87ea7-0374-46cb-b1f0-061f6641c5a6"/>
                  <p:cNvSpPr/>
                  <p:nvPr/>
                </p:nvSpPr>
                <p:spPr>
                  <a:xfrm>
                    <a:off x="11336724" y="6233337"/>
                    <a:ext cx="234514" cy="168424"/>
                  </a:xfrm>
                  <a:custGeom>
                    <a:avLst/>
                    <a:gdLst>
                      <a:gd name="connsiteX0" fmla="*/ 234515 w 234514"/>
                      <a:gd name="connsiteY0" fmla="*/ 0 h 168424"/>
                      <a:gd name="connsiteX1" fmla="*/ 234515 w 234514"/>
                      <a:gd name="connsiteY1" fmla="*/ 34111 h 168424"/>
                      <a:gd name="connsiteX2" fmla="*/ 0 w 234514"/>
                      <a:gd name="connsiteY2" fmla="*/ 168425 h 168424"/>
                      <a:gd name="connsiteX3" fmla="*/ 0 w 234514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68424">
                        <a:moveTo>
                          <a:pt x="234515" y="0"/>
                        </a:moveTo>
                        <a:lnTo>
                          <a:pt x="234515" y="34111"/>
                        </a:lnTo>
                        <a:lnTo>
                          <a:pt x="0" y="1684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69" name="Freeform: Shape 435" descr="a2451ec1-3447-4bbe-ab48-b0789dab8239"/>
                  <p:cNvSpPr/>
                  <p:nvPr/>
                </p:nvSpPr>
                <p:spPr>
                  <a:xfrm>
                    <a:off x="11336724" y="6237601"/>
                    <a:ext cx="234514" cy="164160"/>
                  </a:xfrm>
                  <a:custGeom>
                    <a:avLst/>
                    <a:gdLst>
                      <a:gd name="connsiteX0" fmla="*/ 234515 w 234514"/>
                      <a:gd name="connsiteY0" fmla="*/ 0 h 164160"/>
                      <a:gd name="connsiteX1" fmla="*/ 234515 w 234514"/>
                      <a:gd name="connsiteY1" fmla="*/ 29848 h 164160"/>
                      <a:gd name="connsiteX2" fmla="*/ 0 w 234514"/>
                      <a:gd name="connsiteY2" fmla="*/ 164161 h 164160"/>
                      <a:gd name="connsiteX3" fmla="*/ 0 w 234514"/>
                      <a:gd name="connsiteY3" fmla="*/ 136445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64160">
                        <a:moveTo>
                          <a:pt x="234515" y="0"/>
                        </a:moveTo>
                        <a:lnTo>
                          <a:pt x="234515" y="29848"/>
                        </a:lnTo>
                        <a:lnTo>
                          <a:pt x="0" y="164161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48970" name="Freeform: Shape 436" descr="2c08f598-edf3-40b8-b9f0-b34ad9081c12"/>
                <p:cNvSpPr/>
                <p:nvPr/>
              </p:nvSpPr>
              <p:spPr>
                <a:xfrm>
                  <a:off x="11048911" y="5917275"/>
                  <a:ext cx="575627" cy="333650"/>
                </a:xfrm>
                <a:custGeom>
                  <a:avLst/>
                  <a:gdLst>
                    <a:gd name="connsiteX0" fmla="*/ 334717 w 575627"/>
                    <a:gd name="connsiteY0" fmla="*/ 11193 h 333650"/>
                    <a:gd name="connsiteX1" fmla="*/ 243043 w 575627"/>
                    <a:gd name="connsiteY1" fmla="*/ 11193 h 333650"/>
                    <a:gd name="connsiteX2" fmla="*/ 0 w 575627"/>
                    <a:gd name="connsiteY2" fmla="*/ 92207 h 333650"/>
                    <a:gd name="connsiteX3" fmla="*/ 0 w 575627"/>
                    <a:gd name="connsiteY3" fmla="*/ 147638 h 333650"/>
                    <a:gd name="connsiteX4" fmla="*/ 23452 w 575627"/>
                    <a:gd name="connsiteY4" fmla="*/ 190277 h 333650"/>
                    <a:gd name="connsiteX5" fmla="*/ 240910 w 575627"/>
                    <a:gd name="connsiteY5" fmla="*/ 322458 h 333650"/>
                    <a:gd name="connsiteX6" fmla="*/ 332585 w 575627"/>
                    <a:gd name="connsiteY6" fmla="*/ 322458 h 333650"/>
                    <a:gd name="connsiteX7" fmla="*/ 550044 w 575627"/>
                    <a:gd name="connsiteY7" fmla="*/ 198805 h 333650"/>
                    <a:gd name="connsiteX8" fmla="*/ 575627 w 575627"/>
                    <a:gd name="connsiteY8" fmla="*/ 156166 h 333650"/>
                    <a:gd name="connsiteX9" fmla="*/ 575627 w 575627"/>
                    <a:gd name="connsiteY9" fmla="*/ 94339 h 333650"/>
                    <a:gd name="connsiteX10" fmla="*/ 334717 w 575627"/>
                    <a:gd name="connsiteY10" fmla="*/ 11193 h 333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627" h="333650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3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4"/>
                        <a:pt x="8528" y="181749"/>
                        <a:pt x="23452" y="190277"/>
                      </a:cubicBezTo>
                      <a:lnTo>
                        <a:pt x="240910" y="322458"/>
                      </a:lnTo>
                      <a:cubicBezTo>
                        <a:pt x="266494" y="337382"/>
                        <a:pt x="307001" y="337382"/>
                        <a:pt x="332585" y="322458"/>
                      </a:cubicBezTo>
                      <a:lnTo>
                        <a:pt x="550044" y="198805"/>
                      </a:lnTo>
                      <a:cubicBezTo>
                        <a:pt x="564968" y="190277"/>
                        <a:pt x="575627" y="173221"/>
                        <a:pt x="575627" y="156166"/>
                      </a:cubicBezTo>
                      <a:lnTo>
                        <a:pt x="575627" y="94339"/>
                      </a:lnTo>
                      <a:lnTo>
                        <a:pt x="334717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971" name="Freeform: Shape 437" descr="8fc9df14-af5f-493a-8891-1b0e601a223d"/>
                <p:cNvSpPr/>
                <p:nvPr/>
              </p:nvSpPr>
              <p:spPr>
                <a:xfrm>
                  <a:off x="11048911" y="5842657"/>
                  <a:ext cx="577759" cy="331518"/>
                </a:xfrm>
                <a:custGeom>
                  <a:avLst/>
                  <a:gdLst>
                    <a:gd name="connsiteX0" fmla="*/ 334717 w 577759"/>
                    <a:gd name="connsiteY0" fmla="*/ 11193 h 331518"/>
                    <a:gd name="connsiteX1" fmla="*/ 243042 w 577759"/>
                    <a:gd name="connsiteY1" fmla="*/ 11193 h 331518"/>
                    <a:gd name="connsiteX2" fmla="*/ 19187 w 577759"/>
                    <a:gd name="connsiteY2" fmla="*/ 139110 h 331518"/>
                    <a:gd name="connsiteX3" fmla="*/ 19187 w 577759"/>
                    <a:gd name="connsiteY3" fmla="*/ 192409 h 331518"/>
                    <a:gd name="connsiteX4" fmla="*/ 243042 w 577759"/>
                    <a:gd name="connsiteY4" fmla="*/ 320326 h 331518"/>
                    <a:gd name="connsiteX5" fmla="*/ 334717 w 577759"/>
                    <a:gd name="connsiteY5" fmla="*/ 320326 h 331518"/>
                    <a:gd name="connsiteX6" fmla="*/ 558572 w 577759"/>
                    <a:gd name="connsiteY6" fmla="*/ 192409 h 331518"/>
                    <a:gd name="connsiteX7" fmla="*/ 558572 w 577759"/>
                    <a:gd name="connsiteY7" fmla="*/ 139110 h 331518"/>
                    <a:gd name="connsiteX8" fmla="*/ 334717 w 577759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759" h="331518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2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3042" y="320326"/>
                      </a:lnTo>
                      <a:cubicBezTo>
                        <a:pt x="268626" y="335250"/>
                        <a:pt x="309133" y="335250"/>
                        <a:pt x="334717" y="320326"/>
                      </a:cubicBezTo>
                      <a:lnTo>
                        <a:pt x="558572" y="192409"/>
                      </a:lnTo>
                      <a:cubicBezTo>
                        <a:pt x="584155" y="177485"/>
                        <a:pt x="584155" y="154034"/>
                        <a:pt x="558572" y="139110"/>
                      </a:cubicBezTo>
                      <a:lnTo>
                        <a:pt x="334717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972" name="Freeform: Shape 438" descr="426f4967-2f88-473e-bcb6-c61aa5a0f1f3"/>
                <p:cNvSpPr/>
                <p:nvPr/>
              </p:nvSpPr>
              <p:spPr>
                <a:xfrm>
                  <a:off x="11238654" y="5952985"/>
                  <a:ext cx="198271" cy="108729"/>
                </a:xfrm>
                <a:custGeom>
                  <a:avLst/>
                  <a:gdLst>
                    <a:gd name="connsiteX0" fmla="*/ 115125 w 198271"/>
                    <a:gd name="connsiteY0" fmla="*/ 3198 h 108729"/>
                    <a:gd name="connsiteX1" fmla="*/ 83146 w 198271"/>
                    <a:gd name="connsiteY1" fmla="*/ 3198 h 108729"/>
                    <a:gd name="connsiteX2" fmla="*/ 6396 w 198271"/>
                    <a:gd name="connsiteY2" fmla="*/ 45837 h 108729"/>
                    <a:gd name="connsiteX3" fmla="*/ 6396 w 198271"/>
                    <a:gd name="connsiteY3" fmla="*/ 62893 h 108729"/>
                    <a:gd name="connsiteX4" fmla="*/ 83146 w 198271"/>
                    <a:gd name="connsiteY4" fmla="*/ 105532 h 108729"/>
                    <a:gd name="connsiteX5" fmla="*/ 115125 w 198271"/>
                    <a:gd name="connsiteY5" fmla="*/ 105532 h 108729"/>
                    <a:gd name="connsiteX6" fmla="*/ 191876 w 198271"/>
                    <a:gd name="connsiteY6" fmla="*/ 62893 h 108729"/>
                    <a:gd name="connsiteX7" fmla="*/ 191876 w 198271"/>
                    <a:gd name="connsiteY7" fmla="*/ 45837 h 108729"/>
                    <a:gd name="connsiteX8" fmla="*/ 115125 w 198271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8271" h="108729">
                      <a:moveTo>
                        <a:pt x="115125" y="3198"/>
                      </a:moveTo>
                      <a:cubicBezTo>
                        <a:pt x="106598" y="-1066"/>
                        <a:pt x="91674" y="-1066"/>
                        <a:pt x="83146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3146" y="105532"/>
                      </a:lnTo>
                      <a:cubicBezTo>
                        <a:pt x="91674" y="109796"/>
                        <a:pt x="106598" y="109796"/>
                        <a:pt x="115125" y="105532"/>
                      </a:cubicBezTo>
                      <a:lnTo>
                        <a:pt x="191876" y="62893"/>
                      </a:lnTo>
                      <a:cubicBezTo>
                        <a:pt x="200403" y="58629"/>
                        <a:pt x="200403" y="50101"/>
                        <a:pt x="191876" y="45837"/>
                      </a:cubicBezTo>
                      <a:lnTo>
                        <a:pt x="115125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973" name="Freeform: Shape 439" descr="70f126f7-58bd-4f7a-ad2f-99b17d4287c8"/>
                <p:cNvSpPr/>
                <p:nvPr/>
              </p:nvSpPr>
              <p:spPr>
                <a:xfrm>
                  <a:off x="11240118" y="5955117"/>
                  <a:ext cx="194676" cy="65024"/>
                </a:xfrm>
                <a:custGeom>
                  <a:avLst/>
                  <a:gdLst>
                    <a:gd name="connsiteX0" fmla="*/ 7064 w 194676"/>
                    <a:gd name="connsiteY0" fmla="*/ 62893 h 65024"/>
                    <a:gd name="connsiteX1" fmla="*/ 9197 w 194676"/>
                    <a:gd name="connsiteY1" fmla="*/ 65024 h 65024"/>
                    <a:gd name="connsiteX2" fmla="*/ 81683 w 194676"/>
                    <a:gd name="connsiteY2" fmla="*/ 22385 h 65024"/>
                    <a:gd name="connsiteX3" fmla="*/ 113662 w 194676"/>
                    <a:gd name="connsiteY3" fmla="*/ 22385 h 65024"/>
                    <a:gd name="connsiteX4" fmla="*/ 186149 w 194676"/>
                    <a:gd name="connsiteY4" fmla="*/ 65024 h 65024"/>
                    <a:gd name="connsiteX5" fmla="*/ 188281 w 194676"/>
                    <a:gd name="connsiteY5" fmla="*/ 62893 h 65024"/>
                    <a:gd name="connsiteX6" fmla="*/ 188281 w 194676"/>
                    <a:gd name="connsiteY6" fmla="*/ 45837 h 65024"/>
                    <a:gd name="connsiteX7" fmla="*/ 111531 w 194676"/>
                    <a:gd name="connsiteY7" fmla="*/ 3198 h 65024"/>
                    <a:gd name="connsiteX8" fmla="*/ 79551 w 194676"/>
                    <a:gd name="connsiteY8" fmla="*/ 3198 h 65024"/>
                    <a:gd name="connsiteX9" fmla="*/ 2801 w 194676"/>
                    <a:gd name="connsiteY9" fmla="*/ 45837 h 65024"/>
                    <a:gd name="connsiteX10" fmla="*/ 7064 w 194676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676" h="65024">
                      <a:moveTo>
                        <a:pt x="7064" y="62893"/>
                      </a:moveTo>
                      <a:lnTo>
                        <a:pt x="9197" y="65024"/>
                      </a:lnTo>
                      <a:lnTo>
                        <a:pt x="81683" y="22385"/>
                      </a:lnTo>
                      <a:cubicBezTo>
                        <a:pt x="90211" y="18121"/>
                        <a:pt x="105134" y="18121"/>
                        <a:pt x="113662" y="22385"/>
                      </a:cubicBezTo>
                      <a:lnTo>
                        <a:pt x="186149" y="65024"/>
                      </a:lnTo>
                      <a:lnTo>
                        <a:pt x="188281" y="62893"/>
                      </a:lnTo>
                      <a:cubicBezTo>
                        <a:pt x="196809" y="58628"/>
                        <a:pt x="196809" y="50101"/>
                        <a:pt x="188281" y="45837"/>
                      </a:cubicBezTo>
                      <a:lnTo>
                        <a:pt x="111531" y="3198"/>
                      </a:lnTo>
                      <a:cubicBezTo>
                        <a:pt x="103002" y="-1066"/>
                        <a:pt x="88079" y="-1066"/>
                        <a:pt x="79551" y="3198"/>
                      </a:cubicBezTo>
                      <a:lnTo>
                        <a:pt x="2801" y="45837"/>
                      </a:lnTo>
                      <a:cubicBezTo>
                        <a:pt x="-1463" y="50101"/>
                        <a:pt x="-1463" y="58628"/>
                        <a:pt x="7064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974" name="Freeform: Shape 440" descr="4d4fa8fa-4d6a-49c7-8a4e-3419d5b79fcd"/>
                <p:cNvSpPr/>
                <p:nvPr/>
              </p:nvSpPr>
              <p:spPr>
                <a:xfrm>
                  <a:off x="11048911" y="6265316"/>
                  <a:ext cx="576031" cy="241443"/>
                </a:xfrm>
                <a:custGeom>
                  <a:avLst/>
                  <a:gdLst>
                    <a:gd name="connsiteX0" fmla="*/ 558572 w 576031"/>
                    <a:gd name="connsiteY0" fmla="*/ 25583 h 241443"/>
                    <a:gd name="connsiteX1" fmla="*/ 334717 w 576031"/>
                    <a:gd name="connsiteY1" fmla="*/ 153501 h 241443"/>
                    <a:gd name="connsiteX2" fmla="*/ 243043 w 576031"/>
                    <a:gd name="connsiteY2" fmla="*/ 153501 h 241443"/>
                    <a:gd name="connsiteX3" fmla="*/ 19187 w 576031"/>
                    <a:gd name="connsiteY3" fmla="*/ 25583 h 241443"/>
                    <a:gd name="connsiteX4" fmla="*/ 0 w 576031"/>
                    <a:gd name="connsiteY4" fmla="*/ 0 h 241443"/>
                    <a:gd name="connsiteX5" fmla="*/ 0 w 576031"/>
                    <a:gd name="connsiteY5" fmla="*/ 0 h 241443"/>
                    <a:gd name="connsiteX6" fmla="*/ 0 w 576031"/>
                    <a:gd name="connsiteY6" fmla="*/ 55431 h 241443"/>
                    <a:gd name="connsiteX7" fmla="*/ 23452 w 576031"/>
                    <a:gd name="connsiteY7" fmla="*/ 98070 h 241443"/>
                    <a:gd name="connsiteX8" fmla="*/ 240910 w 576031"/>
                    <a:gd name="connsiteY8" fmla="*/ 230251 h 241443"/>
                    <a:gd name="connsiteX9" fmla="*/ 332585 w 576031"/>
                    <a:gd name="connsiteY9" fmla="*/ 230251 h 241443"/>
                    <a:gd name="connsiteX10" fmla="*/ 550044 w 576031"/>
                    <a:gd name="connsiteY10" fmla="*/ 106598 h 241443"/>
                    <a:gd name="connsiteX11" fmla="*/ 575627 w 576031"/>
                    <a:gd name="connsiteY11" fmla="*/ 63959 h 241443"/>
                    <a:gd name="connsiteX12" fmla="*/ 575627 w 576031"/>
                    <a:gd name="connsiteY12" fmla="*/ 2132 h 241443"/>
                    <a:gd name="connsiteX13" fmla="*/ 558572 w 576031"/>
                    <a:gd name="connsiteY13" fmla="*/ 25583 h 24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6031" h="241443">
                      <a:moveTo>
                        <a:pt x="558572" y="25583"/>
                      </a:moveTo>
                      <a:lnTo>
                        <a:pt x="334717" y="153501"/>
                      </a:lnTo>
                      <a:cubicBezTo>
                        <a:pt x="309133" y="168425"/>
                        <a:pt x="268626" y="168425"/>
                        <a:pt x="243043" y="153501"/>
                      </a:cubicBezTo>
                      <a:lnTo>
                        <a:pt x="19187" y="25583"/>
                      </a:lnTo>
                      <a:cubicBezTo>
                        <a:pt x="6396" y="19188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7"/>
                        <a:pt x="8528" y="89542"/>
                        <a:pt x="23452" y="98070"/>
                      </a:cubicBezTo>
                      <a:lnTo>
                        <a:pt x="240910" y="230251"/>
                      </a:lnTo>
                      <a:cubicBezTo>
                        <a:pt x="266494" y="245175"/>
                        <a:pt x="307001" y="245175"/>
                        <a:pt x="332585" y="230251"/>
                      </a:cubicBezTo>
                      <a:lnTo>
                        <a:pt x="550044" y="106598"/>
                      </a:lnTo>
                      <a:cubicBezTo>
                        <a:pt x="564968" y="98070"/>
                        <a:pt x="575627" y="81014"/>
                        <a:pt x="575627" y="63959"/>
                      </a:cubicBezTo>
                      <a:lnTo>
                        <a:pt x="575627" y="2132"/>
                      </a:lnTo>
                      <a:cubicBezTo>
                        <a:pt x="577760" y="8528"/>
                        <a:pt x="571363" y="19188"/>
                        <a:pt x="558572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8975" name="Freeform: Shape 441" descr="61d102b9-00ec-4049-9a23-6ae2211d8d25"/>
                <p:cNvSpPr/>
                <p:nvPr/>
              </p:nvSpPr>
              <p:spPr>
                <a:xfrm>
                  <a:off x="11102210" y="6154455"/>
                  <a:ext cx="475425" cy="199337"/>
                </a:xfrm>
                <a:custGeom>
                  <a:avLst/>
                  <a:gdLst>
                    <a:gd name="connsiteX0" fmla="*/ 458370 w 475425"/>
                    <a:gd name="connsiteY0" fmla="*/ 21320 h 199337"/>
                    <a:gd name="connsiteX1" fmla="*/ 275022 w 475425"/>
                    <a:gd name="connsiteY1" fmla="*/ 127917 h 199337"/>
                    <a:gd name="connsiteX2" fmla="*/ 198271 w 475425"/>
                    <a:gd name="connsiteY2" fmla="*/ 127917 h 199337"/>
                    <a:gd name="connsiteX3" fmla="*/ 14924 w 475425"/>
                    <a:gd name="connsiteY3" fmla="*/ 21320 h 199337"/>
                    <a:gd name="connsiteX4" fmla="*/ 0 w 475425"/>
                    <a:gd name="connsiteY4" fmla="*/ 0 h 199337"/>
                    <a:gd name="connsiteX5" fmla="*/ 0 w 475425"/>
                    <a:gd name="connsiteY5" fmla="*/ 0 h 199337"/>
                    <a:gd name="connsiteX6" fmla="*/ 0 w 475425"/>
                    <a:gd name="connsiteY6" fmla="*/ 46903 h 199337"/>
                    <a:gd name="connsiteX7" fmla="*/ 19187 w 475425"/>
                    <a:gd name="connsiteY7" fmla="*/ 81014 h 199337"/>
                    <a:gd name="connsiteX8" fmla="*/ 198271 w 475425"/>
                    <a:gd name="connsiteY8" fmla="*/ 189744 h 199337"/>
                    <a:gd name="connsiteX9" fmla="*/ 275022 w 475425"/>
                    <a:gd name="connsiteY9" fmla="*/ 189744 h 199337"/>
                    <a:gd name="connsiteX10" fmla="*/ 454106 w 475425"/>
                    <a:gd name="connsiteY10" fmla="*/ 87410 h 199337"/>
                    <a:gd name="connsiteX11" fmla="*/ 475425 w 475425"/>
                    <a:gd name="connsiteY11" fmla="*/ 51167 h 199337"/>
                    <a:gd name="connsiteX12" fmla="*/ 475425 w 475425"/>
                    <a:gd name="connsiteY12" fmla="*/ 0 h 199337"/>
                    <a:gd name="connsiteX13" fmla="*/ 458370 w 475425"/>
                    <a:gd name="connsiteY13" fmla="*/ 21320 h 199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5425" h="199337">
                      <a:moveTo>
                        <a:pt x="458370" y="21320"/>
                      </a:moveTo>
                      <a:lnTo>
                        <a:pt x="275022" y="127917"/>
                      </a:lnTo>
                      <a:cubicBezTo>
                        <a:pt x="253702" y="140709"/>
                        <a:pt x="219591" y="140709"/>
                        <a:pt x="198271" y="127917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6396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8528" y="74618"/>
                        <a:pt x="19187" y="81014"/>
                      </a:cubicBezTo>
                      <a:lnTo>
                        <a:pt x="198271" y="189744"/>
                      </a:lnTo>
                      <a:cubicBezTo>
                        <a:pt x="219591" y="202536"/>
                        <a:pt x="253702" y="202536"/>
                        <a:pt x="275022" y="189744"/>
                      </a:cubicBezTo>
                      <a:lnTo>
                        <a:pt x="454106" y="87410"/>
                      </a:lnTo>
                      <a:cubicBezTo>
                        <a:pt x="466898" y="81014"/>
                        <a:pt x="475425" y="66091"/>
                        <a:pt x="475425" y="51167"/>
                      </a:cubicBezTo>
                      <a:lnTo>
                        <a:pt x="475425" y="0"/>
                      </a:lnTo>
                      <a:cubicBezTo>
                        <a:pt x="473294" y="6396"/>
                        <a:pt x="469030" y="14924"/>
                        <a:pt x="458370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62" name="Group 442" descr="8544d782-16be-458c-9f2a-f3a612f27000"/>
                <p:cNvGrpSpPr/>
                <p:nvPr/>
              </p:nvGrpSpPr>
              <p:grpSpPr>
                <a:xfrm>
                  <a:off x="11230127" y="5868240"/>
                  <a:ext cx="217459" cy="152434"/>
                  <a:chOff x="11230127" y="5868240"/>
                  <a:chExt cx="217459" cy="152434"/>
                </a:xfrm>
              </p:grpSpPr>
              <p:sp>
                <p:nvSpPr>
                  <p:cNvPr id="1048976" name="Freeform: Shape 443" descr="e4a47614-52bd-47f2-aea5-bbd3047d9db8"/>
                  <p:cNvSpPr/>
                  <p:nvPr/>
                </p:nvSpPr>
                <p:spPr>
                  <a:xfrm>
                    <a:off x="11230127" y="5895956"/>
                    <a:ext cx="217459" cy="124719"/>
                  </a:xfrm>
                  <a:custGeom>
                    <a:avLst/>
                    <a:gdLst>
                      <a:gd name="connsiteX0" fmla="*/ 125785 w 217459"/>
                      <a:gd name="connsiteY0" fmla="*/ 4797 h 124719"/>
                      <a:gd name="connsiteX1" fmla="*/ 91674 w 217459"/>
                      <a:gd name="connsiteY1" fmla="*/ 4797 h 124719"/>
                      <a:gd name="connsiteX2" fmla="*/ 0 w 217459"/>
                      <a:gd name="connsiteY2" fmla="*/ 34644 h 124719"/>
                      <a:gd name="connsiteX3" fmla="*/ 0 w 217459"/>
                      <a:gd name="connsiteY3" fmla="*/ 55964 h 124719"/>
                      <a:gd name="connsiteX4" fmla="*/ 8528 w 217459"/>
                      <a:gd name="connsiteY4" fmla="*/ 70887 h 124719"/>
                      <a:gd name="connsiteX5" fmla="*/ 91674 w 217459"/>
                      <a:gd name="connsiteY5" fmla="*/ 119922 h 124719"/>
                      <a:gd name="connsiteX6" fmla="*/ 125785 w 217459"/>
                      <a:gd name="connsiteY6" fmla="*/ 119922 h 124719"/>
                      <a:gd name="connsiteX7" fmla="*/ 208931 w 217459"/>
                      <a:gd name="connsiteY7" fmla="*/ 73019 h 124719"/>
                      <a:gd name="connsiteX8" fmla="*/ 217460 w 217459"/>
                      <a:gd name="connsiteY8" fmla="*/ 55964 h 124719"/>
                      <a:gd name="connsiteX9" fmla="*/ 217460 w 217459"/>
                      <a:gd name="connsiteY9" fmla="*/ 32512 h 124719"/>
                      <a:gd name="connsiteX10" fmla="*/ 125785 w 217459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7458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6"/>
                          <a:pt x="8528" y="70887"/>
                        </a:cubicBezTo>
                        <a:lnTo>
                          <a:pt x="91674" y="119922"/>
                        </a:lnTo>
                        <a:cubicBezTo>
                          <a:pt x="100202" y="126318"/>
                          <a:pt x="117257" y="126318"/>
                          <a:pt x="125785" y="119922"/>
                        </a:cubicBezTo>
                        <a:lnTo>
                          <a:pt x="208931" y="73019"/>
                        </a:lnTo>
                        <a:cubicBezTo>
                          <a:pt x="215327" y="68756"/>
                          <a:pt x="217460" y="64491"/>
                          <a:pt x="217460" y="55964"/>
                        </a:cubicBezTo>
                        <a:lnTo>
                          <a:pt x="217460" y="32512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77" name="Freeform: Shape 444" descr="804d9227-5418-4524-a5bf-6520e0aa075c"/>
                  <p:cNvSpPr/>
                  <p:nvPr/>
                </p:nvSpPr>
                <p:spPr>
                  <a:xfrm>
                    <a:off x="11230127" y="5868240"/>
                    <a:ext cx="217459" cy="126851"/>
                  </a:xfrm>
                  <a:custGeom>
                    <a:avLst/>
                    <a:gdLst>
                      <a:gd name="connsiteX0" fmla="*/ 125785 w 217459"/>
                      <a:gd name="connsiteY0" fmla="*/ 4797 h 126851"/>
                      <a:gd name="connsiteX1" fmla="*/ 91674 w 217459"/>
                      <a:gd name="connsiteY1" fmla="*/ 4797 h 126851"/>
                      <a:gd name="connsiteX2" fmla="*/ 6396 w 217459"/>
                      <a:gd name="connsiteY2" fmla="*/ 53832 h 126851"/>
                      <a:gd name="connsiteX3" fmla="*/ 6396 w 217459"/>
                      <a:gd name="connsiteY3" fmla="*/ 73019 h 126851"/>
                      <a:gd name="connsiteX4" fmla="*/ 91674 w 217459"/>
                      <a:gd name="connsiteY4" fmla="*/ 122054 h 126851"/>
                      <a:gd name="connsiteX5" fmla="*/ 125785 w 217459"/>
                      <a:gd name="connsiteY5" fmla="*/ 122054 h 126851"/>
                      <a:gd name="connsiteX6" fmla="*/ 211063 w 217459"/>
                      <a:gd name="connsiteY6" fmla="*/ 73019 h 126851"/>
                      <a:gd name="connsiteX7" fmla="*/ 211063 w 217459"/>
                      <a:gd name="connsiteY7" fmla="*/ 53832 h 126851"/>
                      <a:gd name="connsiteX8" fmla="*/ 125785 w 217459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458" h="126850">
                        <a:moveTo>
                          <a:pt x="125785" y="4797"/>
                        </a:moveTo>
                        <a:cubicBezTo>
                          <a:pt x="117258" y="-1599"/>
                          <a:pt x="100202" y="-1599"/>
                          <a:pt x="91674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6"/>
                          <a:pt x="6396" y="73019"/>
                        </a:cubicBezTo>
                        <a:lnTo>
                          <a:pt x="91674" y="122054"/>
                        </a:lnTo>
                        <a:cubicBezTo>
                          <a:pt x="100202" y="128450"/>
                          <a:pt x="117258" y="128450"/>
                          <a:pt x="125785" y="122054"/>
                        </a:cubicBezTo>
                        <a:lnTo>
                          <a:pt x="211063" y="73019"/>
                        </a:lnTo>
                        <a:cubicBezTo>
                          <a:pt x="219591" y="66623"/>
                          <a:pt x="219591" y="58096"/>
                          <a:pt x="211063" y="53832"/>
                        </a:cubicBezTo>
                        <a:lnTo>
                          <a:pt x="125785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63" name="Group 445" descr="1e2144c5-adcf-4daf-9a35-8d55e653b9d0"/>
              <p:cNvGrpSpPr/>
              <p:nvPr/>
            </p:nvGrpSpPr>
            <p:grpSpPr>
              <a:xfrm>
                <a:off x="5497304" y="4572013"/>
                <a:ext cx="624662" cy="713138"/>
                <a:chOff x="5497304" y="4572013"/>
                <a:chExt cx="624662" cy="713138"/>
              </a:xfrm>
            </p:grpSpPr>
            <p:sp>
              <p:nvSpPr>
                <p:cNvPr id="1048978" name="Freeform: Shape 446" descr="e1e4da7d-93ad-4a2b-807b-685ada044aab"/>
                <p:cNvSpPr/>
                <p:nvPr/>
              </p:nvSpPr>
              <p:spPr>
                <a:xfrm>
                  <a:off x="5497837" y="4847035"/>
                  <a:ext cx="623596" cy="357102"/>
                </a:xfrm>
                <a:custGeom>
                  <a:avLst/>
                  <a:gdLst>
                    <a:gd name="connsiteX0" fmla="*/ 361899 w 623596"/>
                    <a:gd name="connsiteY0" fmla="*/ 11193 h 357102"/>
                    <a:gd name="connsiteX1" fmla="*/ 261697 w 623596"/>
                    <a:gd name="connsiteY1" fmla="*/ 11193 h 357102"/>
                    <a:gd name="connsiteX2" fmla="*/ 20786 w 623596"/>
                    <a:gd name="connsiteY2" fmla="*/ 149770 h 357102"/>
                    <a:gd name="connsiteX3" fmla="*/ 20786 w 623596"/>
                    <a:gd name="connsiteY3" fmla="*/ 207332 h 357102"/>
                    <a:gd name="connsiteX4" fmla="*/ 261697 w 623596"/>
                    <a:gd name="connsiteY4" fmla="*/ 345909 h 357102"/>
                    <a:gd name="connsiteX5" fmla="*/ 361899 w 623596"/>
                    <a:gd name="connsiteY5" fmla="*/ 345909 h 357102"/>
                    <a:gd name="connsiteX6" fmla="*/ 602810 w 623596"/>
                    <a:gd name="connsiteY6" fmla="*/ 207332 h 357102"/>
                    <a:gd name="connsiteX7" fmla="*/ 602810 w 623596"/>
                    <a:gd name="connsiteY7" fmla="*/ 149770 h 357102"/>
                    <a:gd name="connsiteX8" fmla="*/ 361899 w 623596"/>
                    <a:gd name="connsiteY8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596" h="357102">
                      <a:moveTo>
                        <a:pt x="361899" y="11193"/>
                      </a:moveTo>
                      <a:cubicBezTo>
                        <a:pt x="334184" y="-3731"/>
                        <a:pt x="289413" y="-3731"/>
                        <a:pt x="261697" y="11193"/>
                      </a:cubicBezTo>
                      <a:lnTo>
                        <a:pt x="20786" y="149770"/>
                      </a:lnTo>
                      <a:cubicBezTo>
                        <a:pt x="-6929" y="164693"/>
                        <a:pt x="-6929" y="190277"/>
                        <a:pt x="20786" y="207332"/>
                      </a:cubicBezTo>
                      <a:lnTo>
                        <a:pt x="261697" y="345909"/>
                      </a:lnTo>
                      <a:cubicBezTo>
                        <a:pt x="289413" y="360833"/>
                        <a:pt x="334184" y="360833"/>
                        <a:pt x="361899" y="345909"/>
                      </a:cubicBezTo>
                      <a:lnTo>
                        <a:pt x="602810" y="207332"/>
                      </a:lnTo>
                      <a:cubicBezTo>
                        <a:pt x="630525" y="192409"/>
                        <a:pt x="630525" y="166825"/>
                        <a:pt x="602810" y="149770"/>
                      </a:cubicBezTo>
                      <a:lnTo>
                        <a:pt x="361899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64" name="Group 447" descr="ba77428a-117d-4bdd-b4c3-0d41497a3eb9"/>
                <p:cNvGrpSpPr/>
                <p:nvPr/>
              </p:nvGrpSpPr>
              <p:grpSpPr>
                <a:xfrm>
                  <a:off x="5556999" y="4738838"/>
                  <a:ext cx="249438" cy="434918"/>
                  <a:chOff x="5556999" y="4738838"/>
                  <a:chExt cx="249438" cy="434918"/>
                </a:xfrm>
              </p:grpSpPr>
              <p:sp>
                <p:nvSpPr>
                  <p:cNvPr id="1048979" name="Freeform: Shape 448" descr="be008f0b-b1ac-422c-95af-184af50943cd"/>
                  <p:cNvSpPr/>
                  <p:nvPr/>
                </p:nvSpPr>
                <p:spPr>
                  <a:xfrm>
                    <a:off x="5556999" y="4738838"/>
                    <a:ext cx="249438" cy="434918"/>
                  </a:xfrm>
                  <a:custGeom>
                    <a:avLst/>
                    <a:gdLst>
                      <a:gd name="connsiteX0" fmla="*/ 0 w 249438"/>
                      <a:gd name="connsiteY0" fmla="*/ 0 h 434918"/>
                      <a:gd name="connsiteX1" fmla="*/ 0 w 249438"/>
                      <a:gd name="connsiteY1" fmla="*/ 289945 h 434918"/>
                      <a:gd name="connsiteX2" fmla="*/ 249438 w 249438"/>
                      <a:gd name="connsiteY2" fmla="*/ 434918 h 434918"/>
                      <a:gd name="connsiteX3" fmla="*/ 249438 w 249438"/>
                      <a:gd name="connsiteY3" fmla="*/ 144973 h 434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34917">
                        <a:moveTo>
                          <a:pt x="0" y="0"/>
                        </a:moveTo>
                        <a:lnTo>
                          <a:pt x="0" y="289945"/>
                        </a:lnTo>
                        <a:lnTo>
                          <a:pt x="249438" y="43491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0" name="Freeform: Shape 449" descr="908066ca-c8c1-493f-b359-ee463cc23ae4"/>
                  <p:cNvSpPr/>
                  <p:nvPr/>
                </p:nvSpPr>
                <p:spPr>
                  <a:xfrm>
                    <a:off x="5556999" y="4743102"/>
                    <a:ext cx="249438" cy="430654"/>
                  </a:xfrm>
                  <a:custGeom>
                    <a:avLst/>
                    <a:gdLst>
                      <a:gd name="connsiteX0" fmla="*/ 0 w 249438"/>
                      <a:gd name="connsiteY0" fmla="*/ 0 h 430654"/>
                      <a:gd name="connsiteX1" fmla="*/ 0 w 249438"/>
                      <a:gd name="connsiteY1" fmla="*/ 285682 h 430654"/>
                      <a:gd name="connsiteX2" fmla="*/ 249438 w 249438"/>
                      <a:gd name="connsiteY2" fmla="*/ 430655 h 430654"/>
                      <a:gd name="connsiteX3" fmla="*/ 249438 w 249438"/>
                      <a:gd name="connsiteY3" fmla="*/ 144973 h 43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30654">
                        <a:moveTo>
                          <a:pt x="0" y="0"/>
                        </a:moveTo>
                        <a:lnTo>
                          <a:pt x="0" y="285682"/>
                        </a:lnTo>
                        <a:lnTo>
                          <a:pt x="249438" y="43065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1" name="Freeform: Shape 450" descr="c63ae1b4-d905-440a-bed5-42375f5bf512"/>
                  <p:cNvSpPr/>
                  <p:nvPr/>
                </p:nvSpPr>
                <p:spPr>
                  <a:xfrm>
                    <a:off x="5556999" y="4747366"/>
                    <a:ext cx="249438" cy="426390"/>
                  </a:xfrm>
                  <a:custGeom>
                    <a:avLst/>
                    <a:gdLst>
                      <a:gd name="connsiteX0" fmla="*/ 0 w 249438"/>
                      <a:gd name="connsiteY0" fmla="*/ 0 h 426390"/>
                      <a:gd name="connsiteX1" fmla="*/ 0 w 249438"/>
                      <a:gd name="connsiteY1" fmla="*/ 281418 h 426390"/>
                      <a:gd name="connsiteX2" fmla="*/ 249438 w 249438"/>
                      <a:gd name="connsiteY2" fmla="*/ 426391 h 426390"/>
                      <a:gd name="connsiteX3" fmla="*/ 249438 w 249438"/>
                      <a:gd name="connsiteY3" fmla="*/ 147105 h 4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26390">
                        <a:moveTo>
                          <a:pt x="0" y="0"/>
                        </a:moveTo>
                        <a:lnTo>
                          <a:pt x="0" y="281418"/>
                        </a:lnTo>
                        <a:lnTo>
                          <a:pt x="249438" y="426391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2" name="Freeform: Shape 451" descr="04b5e007-b2c6-4d3d-853a-37d78549aaea"/>
                  <p:cNvSpPr/>
                  <p:nvPr/>
                </p:nvSpPr>
                <p:spPr>
                  <a:xfrm>
                    <a:off x="5556999" y="4753762"/>
                    <a:ext cx="249438" cy="419994"/>
                  </a:xfrm>
                  <a:custGeom>
                    <a:avLst/>
                    <a:gdLst>
                      <a:gd name="connsiteX0" fmla="*/ 0 w 249438"/>
                      <a:gd name="connsiteY0" fmla="*/ 0 h 419994"/>
                      <a:gd name="connsiteX1" fmla="*/ 0 w 249438"/>
                      <a:gd name="connsiteY1" fmla="*/ 275022 h 419994"/>
                      <a:gd name="connsiteX2" fmla="*/ 249438 w 249438"/>
                      <a:gd name="connsiteY2" fmla="*/ 419995 h 419994"/>
                      <a:gd name="connsiteX3" fmla="*/ 249438 w 249438"/>
                      <a:gd name="connsiteY3" fmla="*/ 144973 h 41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19993">
                        <a:moveTo>
                          <a:pt x="0" y="0"/>
                        </a:moveTo>
                        <a:lnTo>
                          <a:pt x="0" y="275022"/>
                        </a:lnTo>
                        <a:lnTo>
                          <a:pt x="249438" y="41999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3" name="Freeform: Shape 452" descr="7f17dab0-fe18-4941-892b-ece94358a17b"/>
                  <p:cNvSpPr/>
                  <p:nvPr/>
                </p:nvSpPr>
                <p:spPr>
                  <a:xfrm>
                    <a:off x="5556999" y="4758025"/>
                    <a:ext cx="249438" cy="415730"/>
                  </a:xfrm>
                  <a:custGeom>
                    <a:avLst/>
                    <a:gdLst>
                      <a:gd name="connsiteX0" fmla="*/ 0 w 249438"/>
                      <a:gd name="connsiteY0" fmla="*/ 0 h 415730"/>
                      <a:gd name="connsiteX1" fmla="*/ 0 w 249438"/>
                      <a:gd name="connsiteY1" fmla="*/ 270758 h 415730"/>
                      <a:gd name="connsiteX2" fmla="*/ 249438 w 249438"/>
                      <a:gd name="connsiteY2" fmla="*/ 415731 h 415730"/>
                      <a:gd name="connsiteX3" fmla="*/ 249438 w 249438"/>
                      <a:gd name="connsiteY3" fmla="*/ 144973 h 415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15730">
                        <a:moveTo>
                          <a:pt x="0" y="0"/>
                        </a:moveTo>
                        <a:lnTo>
                          <a:pt x="0" y="270758"/>
                        </a:lnTo>
                        <a:lnTo>
                          <a:pt x="249438" y="41573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4" name="Freeform: Shape 453" descr="e43194b7-8b05-44ae-9829-c7da47ae036f"/>
                  <p:cNvSpPr/>
                  <p:nvPr/>
                </p:nvSpPr>
                <p:spPr>
                  <a:xfrm>
                    <a:off x="5556999" y="4764421"/>
                    <a:ext cx="249438" cy="409334"/>
                  </a:xfrm>
                  <a:custGeom>
                    <a:avLst/>
                    <a:gdLst>
                      <a:gd name="connsiteX0" fmla="*/ 0 w 249438"/>
                      <a:gd name="connsiteY0" fmla="*/ 0 h 409334"/>
                      <a:gd name="connsiteX1" fmla="*/ 0 w 249438"/>
                      <a:gd name="connsiteY1" fmla="*/ 264362 h 409334"/>
                      <a:gd name="connsiteX2" fmla="*/ 249438 w 249438"/>
                      <a:gd name="connsiteY2" fmla="*/ 409335 h 409334"/>
                      <a:gd name="connsiteX3" fmla="*/ 249438 w 249438"/>
                      <a:gd name="connsiteY3" fmla="*/ 144973 h 40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9334">
                        <a:moveTo>
                          <a:pt x="0" y="0"/>
                        </a:moveTo>
                        <a:lnTo>
                          <a:pt x="0" y="264362"/>
                        </a:lnTo>
                        <a:lnTo>
                          <a:pt x="249438" y="40933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5" name="Freeform: Shape 454" descr="c6d5899e-b70f-412d-83fb-c79dd3b5ccf3"/>
                  <p:cNvSpPr/>
                  <p:nvPr/>
                </p:nvSpPr>
                <p:spPr>
                  <a:xfrm>
                    <a:off x="5556999" y="4768685"/>
                    <a:ext cx="249438" cy="405071"/>
                  </a:xfrm>
                  <a:custGeom>
                    <a:avLst/>
                    <a:gdLst>
                      <a:gd name="connsiteX0" fmla="*/ 0 w 249438"/>
                      <a:gd name="connsiteY0" fmla="*/ 0 h 405071"/>
                      <a:gd name="connsiteX1" fmla="*/ 0 w 249438"/>
                      <a:gd name="connsiteY1" fmla="*/ 260098 h 405071"/>
                      <a:gd name="connsiteX2" fmla="*/ 249438 w 249438"/>
                      <a:gd name="connsiteY2" fmla="*/ 405071 h 405071"/>
                      <a:gd name="connsiteX3" fmla="*/ 249438 w 249438"/>
                      <a:gd name="connsiteY3" fmla="*/ 144973 h 40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5071">
                        <a:moveTo>
                          <a:pt x="0" y="0"/>
                        </a:moveTo>
                        <a:lnTo>
                          <a:pt x="0" y="260098"/>
                        </a:lnTo>
                        <a:lnTo>
                          <a:pt x="249438" y="40507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6" name="Freeform: Shape 455" descr="6e8f36c2-13fd-4561-80c4-554851e4eed1"/>
                  <p:cNvSpPr/>
                  <p:nvPr/>
                </p:nvSpPr>
                <p:spPr>
                  <a:xfrm>
                    <a:off x="5556999" y="4772949"/>
                    <a:ext cx="249438" cy="400807"/>
                  </a:xfrm>
                  <a:custGeom>
                    <a:avLst/>
                    <a:gdLst>
                      <a:gd name="connsiteX0" fmla="*/ 0 w 249438"/>
                      <a:gd name="connsiteY0" fmla="*/ 0 h 400807"/>
                      <a:gd name="connsiteX1" fmla="*/ 0 w 249438"/>
                      <a:gd name="connsiteY1" fmla="*/ 255834 h 400807"/>
                      <a:gd name="connsiteX2" fmla="*/ 249438 w 249438"/>
                      <a:gd name="connsiteY2" fmla="*/ 400807 h 400807"/>
                      <a:gd name="connsiteX3" fmla="*/ 249438 w 249438"/>
                      <a:gd name="connsiteY3" fmla="*/ 14497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0807">
                        <a:moveTo>
                          <a:pt x="0" y="0"/>
                        </a:moveTo>
                        <a:lnTo>
                          <a:pt x="0" y="255834"/>
                        </a:lnTo>
                        <a:lnTo>
                          <a:pt x="249438" y="40080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7" name="Freeform: Shape 456" descr="6a2692f0-db52-4078-8b9c-9bc2d4129292"/>
                  <p:cNvSpPr/>
                  <p:nvPr/>
                </p:nvSpPr>
                <p:spPr>
                  <a:xfrm>
                    <a:off x="5556999" y="4779345"/>
                    <a:ext cx="249438" cy="394411"/>
                  </a:xfrm>
                  <a:custGeom>
                    <a:avLst/>
                    <a:gdLst>
                      <a:gd name="connsiteX0" fmla="*/ 0 w 249438"/>
                      <a:gd name="connsiteY0" fmla="*/ 0 h 394411"/>
                      <a:gd name="connsiteX1" fmla="*/ 0 w 249438"/>
                      <a:gd name="connsiteY1" fmla="*/ 249438 h 394411"/>
                      <a:gd name="connsiteX2" fmla="*/ 249438 w 249438"/>
                      <a:gd name="connsiteY2" fmla="*/ 394411 h 394411"/>
                      <a:gd name="connsiteX3" fmla="*/ 249438 w 249438"/>
                      <a:gd name="connsiteY3" fmla="*/ 14497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94411">
                        <a:moveTo>
                          <a:pt x="0" y="0"/>
                        </a:moveTo>
                        <a:lnTo>
                          <a:pt x="0" y="249438"/>
                        </a:lnTo>
                        <a:lnTo>
                          <a:pt x="249438" y="39441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8" name="Freeform: Shape 457" descr="ca11aeec-ca92-4a0d-8cf0-79211408c836"/>
                  <p:cNvSpPr/>
                  <p:nvPr/>
                </p:nvSpPr>
                <p:spPr>
                  <a:xfrm>
                    <a:off x="5556999" y="4783609"/>
                    <a:ext cx="249438" cy="390147"/>
                  </a:xfrm>
                  <a:custGeom>
                    <a:avLst/>
                    <a:gdLst>
                      <a:gd name="connsiteX0" fmla="*/ 0 w 249438"/>
                      <a:gd name="connsiteY0" fmla="*/ 0 h 390147"/>
                      <a:gd name="connsiteX1" fmla="*/ 0 w 249438"/>
                      <a:gd name="connsiteY1" fmla="*/ 245175 h 390147"/>
                      <a:gd name="connsiteX2" fmla="*/ 249438 w 249438"/>
                      <a:gd name="connsiteY2" fmla="*/ 390148 h 390147"/>
                      <a:gd name="connsiteX3" fmla="*/ 249438 w 249438"/>
                      <a:gd name="connsiteY3" fmla="*/ 144973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90147">
                        <a:moveTo>
                          <a:pt x="0" y="0"/>
                        </a:moveTo>
                        <a:lnTo>
                          <a:pt x="0" y="245175"/>
                        </a:lnTo>
                        <a:lnTo>
                          <a:pt x="249438" y="39014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89" name="Freeform: Shape 458" descr="c16c68e6-3a3b-4fbb-97ec-3d262c4fcaf3"/>
                  <p:cNvSpPr/>
                  <p:nvPr/>
                </p:nvSpPr>
                <p:spPr>
                  <a:xfrm>
                    <a:off x="5556999" y="4787873"/>
                    <a:ext cx="249438" cy="385883"/>
                  </a:xfrm>
                  <a:custGeom>
                    <a:avLst/>
                    <a:gdLst>
                      <a:gd name="connsiteX0" fmla="*/ 0 w 249438"/>
                      <a:gd name="connsiteY0" fmla="*/ 0 h 385883"/>
                      <a:gd name="connsiteX1" fmla="*/ 0 w 249438"/>
                      <a:gd name="connsiteY1" fmla="*/ 240911 h 385883"/>
                      <a:gd name="connsiteX2" fmla="*/ 249438 w 249438"/>
                      <a:gd name="connsiteY2" fmla="*/ 385884 h 385883"/>
                      <a:gd name="connsiteX3" fmla="*/ 249438 w 249438"/>
                      <a:gd name="connsiteY3" fmla="*/ 147105 h 385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85883">
                        <a:moveTo>
                          <a:pt x="0" y="0"/>
                        </a:moveTo>
                        <a:lnTo>
                          <a:pt x="0" y="240911"/>
                        </a:lnTo>
                        <a:lnTo>
                          <a:pt x="249438" y="385884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0" name="Freeform: Shape 459" descr="9f0c207d-098d-4c0e-a3b6-307d7d5ca5ed"/>
                  <p:cNvSpPr/>
                  <p:nvPr/>
                </p:nvSpPr>
                <p:spPr>
                  <a:xfrm>
                    <a:off x="5556999" y="4794269"/>
                    <a:ext cx="249438" cy="379487"/>
                  </a:xfrm>
                  <a:custGeom>
                    <a:avLst/>
                    <a:gdLst>
                      <a:gd name="connsiteX0" fmla="*/ 0 w 249438"/>
                      <a:gd name="connsiteY0" fmla="*/ 0 h 379487"/>
                      <a:gd name="connsiteX1" fmla="*/ 0 w 249438"/>
                      <a:gd name="connsiteY1" fmla="*/ 234515 h 379487"/>
                      <a:gd name="connsiteX2" fmla="*/ 249438 w 249438"/>
                      <a:gd name="connsiteY2" fmla="*/ 379488 h 379487"/>
                      <a:gd name="connsiteX3" fmla="*/ 249438 w 249438"/>
                      <a:gd name="connsiteY3" fmla="*/ 14497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7948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49438" y="37948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1" name="Freeform: Shape 460" descr="53e9b88b-cb4a-4fe1-8da9-da3f21ade7b9"/>
                  <p:cNvSpPr/>
                  <p:nvPr/>
                </p:nvSpPr>
                <p:spPr>
                  <a:xfrm>
                    <a:off x="5556999" y="4798532"/>
                    <a:ext cx="249438" cy="375223"/>
                  </a:xfrm>
                  <a:custGeom>
                    <a:avLst/>
                    <a:gdLst>
                      <a:gd name="connsiteX0" fmla="*/ 0 w 249438"/>
                      <a:gd name="connsiteY0" fmla="*/ 0 h 375223"/>
                      <a:gd name="connsiteX1" fmla="*/ 0 w 249438"/>
                      <a:gd name="connsiteY1" fmla="*/ 230251 h 375223"/>
                      <a:gd name="connsiteX2" fmla="*/ 249438 w 249438"/>
                      <a:gd name="connsiteY2" fmla="*/ 375224 h 375223"/>
                      <a:gd name="connsiteX3" fmla="*/ 249438 w 249438"/>
                      <a:gd name="connsiteY3" fmla="*/ 14497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7522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49438" y="37522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2" name="Freeform: Shape 461" descr="f63f420b-199e-4fc2-955f-c175b0910c80"/>
                  <p:cNvSpPr/>
                  <p:nvPr/>
                </p:nvSpPr>
                <p:spPr>
                  <a:xfrm>
                    <a:off x="5556999" y="4804928"/>
                    <a:ext cx="249438" cy="368827"/>
                  </a:xfrm>
                  <a:custGeom>
                    <a:avLst/>
                    <a:gdLst>
                      <a:gd name="connsiteX0" fmla="*/ 0 w 249438"/>
                      <a:gd name="connsiteY0" fmla="*/ 0 h 368827"/>
                      <a:gd name="connsiteX1" fmla="*/ 0 w 249438"/>
                      <a:gd name="connsiteY1" fmla="*/ 223855 h 368827"/>
                      <a:gd name="connsiteX2" fmla="*/ 249438 w 249438"/>
                      <a:gd name="connsiteY2" fmla="*/ 368828 h 368827"/>
                      <a:gd name="connsiteX3" fmla="*/ 249438 w 249438"/>
                      <a:gd name="connsiteY3" fmla="*/ 14497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8827">
                        <a:moveTo>
                          <a:pt x="0" y="0"/>
                        </a:moveTo>
                        <a:lnTo>
                          <a:pt x="0" y="223855"/>
                        </a:lnTo>
                        <a:lnTo>
                          <a:pt x="249438" y="36882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3" name="Freeform: Shape 462" descr="1549ef95-15cf-48ff-8be4-d203452a7913"/>
                  <p:cNvSpPr/>
                  <p:nvPr/>
                </p:nvSpPr>
                <p:spPr>
                  <a:xfrm>
                    <a:off x="5556999" y="4809192"/>
                    <a:ext cx="249438" cy="364564"/>
                  </a:xfrm>
                  <a:custGeom>
                    <a:avLst/>
                    <a:gdLst>
                      <a:gd name="connsiteX0" fmla="*/ 0 w 249438"/>
                      <a:gd name="connsiteY0" fmla="*/ 0 h 364564"/>
                      <a:gd name="connsiteX1" fmla="*/ 0 w 249438"/>
                      <a:gd name="connsiteY1" fmla="*/ 219591 h 364564"/>
                      <a:gd name="connsiteX2" fmla="*/ 249438 w 249438"/>
                      <a:gd name="connsiteY2" fmla="*/ 364564 h 364564"/>
                      <a:gd name="connsiteX3" fmla="*/ 249438 w 249438"/>
                      <a:gd name="connsiteY3" fmla="*/ 144973 h 364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4564">
                        <a:moveTo>
                          <a:pt x="0" y="0"/>
                        </a:moveTo>
                        <a:lnTo>
                          <a:pt x="0" y="219591"/>
                        </a:lnTo>
                        <a:lnTo>
                          <a:pt x="249438" y="36456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4" name="Freeform: Shape 463" descr="7ad62fdc-d5f2-476b-9aa9-c792df2da570"/>
                  <p:cNvSpPr/>
                  <p:nvPr/>
                </p:nvSpPr>
                <p:spPr>
                  <a:xfrm>
                    <a:off x="5556999" y="4813456"/>
                    <a:ext cx="249438" cy="360299"/>
                  </a:xfrm>
                  <a:custGeom>
                    <a:avLst/>
                    <a:gdLst>
                      <a:gd name="connsiteX0" fmla="*/ 0 w 249438"/>
                      <a:gd name="connsiteY0" fmla="*/ 0 h 360299"/>
                      <a:gd name="connsiteX1" fmla="*/ 0 w 249438"/>
                      <a:gd name="connsiteY1" fmla="*/ 215327 h 360299"/>
                      <a:gd name="connsiteX2" fmla="*/ 249438 w 249438"/>
                      <a:gd name="connsiteY2" fmla="*/ 360300 h 360299"/>
                      <a:gd name="connsiteX3" fmla="*/ 249438 w 249438"/>
                      <a:gd name="connsiteY3" fmla="*/ 14497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0299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49438" y="36030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5" name="Freeform: Shape 464" descr="6c1d94d1-3ede-4e46-ad56-56f831fb5466"/>
                  <p:cNvSpPr/>
                  <p:nvPr/>
                </p:nvSpPr>
                <p:spPr>
                  <a:xfrm>
                    <a:off x="5556999" y="4819852"/>
                    <a:ext cx="249438" cy="353904"/>
                  </a:xfrm>
                  <a:custGeom>
                    <a:avLst/>
                    <a:gdLst>
                      <a:gd name="connsiteX0" fmla="*/ 0 w 249438"/>
                      <a:gd name="connsiteY0" fmla="*/ 0 h 353904"/>
                      <a:gd name="connsiteX1" fmla="*/ 0 w 249438"/>
                      <a:gd name="connsiteY1" fmla="*/ 208931 h 353904"/>
                      <a:gd name="connsiteX2" fmla="*/ 249438 w 249438"/>
                      <a:gd name="connsiteY2" fmla="*/ 353904 h 353904"/>
                      <a:gd name="connsiteX3" fmla="*/ 249438 w 249438"/>
                      <a:gd name="connsiteY3" fmla="*/ 144973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53904">
                        <a:moveTo>
                          <a:pt x="0" y="0"/>
                        </a:moveTo>
                        <a:lnTo>
                          <a:pt x="0" y="208931"/>
                        </a:lnTo>
                        <a:lnTo>
                          <a:pt x="249438" y="35390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6" name="Freeform: Shape 465" descr="fb1723bc-53d2-43a8-914e-00ec7a986a94"/>
                  <p:cNvSpPr/>
                  <p:nvPr/>
                </p:nvSpPr>
                <p:spPr>
                  <a:xfrm>
                    <a:off x="5556999" y="4824116"/>
                    <a:ext cx="249438" cy="349640"/>
                  </a:xfrm>
                  <a:custGeom>
                    <a:avLst/>
                    <a:gdLst>
                      <a:gd name="connsiteX0" fmla="*/ 0 w 249438"/>
                      <a:gd name="connsiteY0" fmla="*/ 0 h 349640"/>
                      <a:gd name="connsiteX1" fmla="*/ 0 w 249438"/>
                      <a:gd name="connsiteY1" fmla="*/ 204667 h 349640"/>
                      <a:gd name="connsiteX2" fmla="*/ 249438 w 249438"/>
                      <a:gd name="connsiteY2" fmla="*/ 349640 h 349640"/>
                      <a:gd name="connsiteX3" fmla="*/ 249438 w 249438"/>
                      <a:gd name="connsiteY3" fmla="*/ 14497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49640">
                        <a:moveTo>
                          <a:pt x="0" y="0"/>
                        </a:moveTo>
                        <a:lnTo>
                          <a:pt x="0" y="204667"/>
                        </a:lnTo>
                        <a:lnTo>
                          <a:pt x="249438" y="34964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7" name="Freeform: Shape 466" descr="bdcffff1-80ed-4171-9d3a-c5c25dcb9a3c"/>
                  <p:cNvSpPr/>
                  <p:nvPr/>
                </p:nvSpPr>
                <p:spPr>
                  <a:xfrm>
                    <a:off x="5556999" y="4828380"/>
                    <a:ext cx="249438" cy="345376"/>
                  </a:xfrm>
                  <a:custGeom>
                    <a:avLst/>
                    <a:gdLst>
                      <a:gd name="connsiteX0" fmla="*/ 0 w 249438"/>
                      <a:gd name="connsiteY0" fmla="*/ 0 h 345376"/>
                      <a:gd name="connsiteX1" fmla="*/ 0 w 249438"/>
                      <a:gd name="connsiteY1" fmla="*/ 200403 h 345376"/>
                      <a:gd name="connsiteX2" fmla="*/ 249438 w 249438"/>
                      <a:gd name="connsiteY2" fmla="*/ 345376 h 345376"/>
                      <a:gd name="connsiteX3" fmla="*/ 249438 w 249438"/>
                      <a:gd name="connsiteY3" fmla="*/ 147105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45376">
                        <a:moveTo>
                          <a:pt x="0" y="0"/>
                        </a:moveTo>
                        <a:lnTo>
                          <a:pt x="0" y="200403"/>
                        </a:lnTo>
                        <a:lnTo>
                          <a:pt x="249438" y="345376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8" name="Freeform: Shape 467" descr="6048f95e-ffa5-431d-895c-d6da1f38b6ce"/>
                  <p:cNvSpPr/>
                  <p:nvPr/>
                </p:nvSpPr>
                <p:spPr>
                  <a:xfrm>
                    <a:off x="5556999" y="4834776"/>
                    <a:ext cx="249438" cy="338980"/>
                  </a:xfrm>
                  <a:custGeom>
                    <a:avLst/>
                    <a:gdLst>
                      <a:gd name="connsiteX0" fmla="*/ 0 w 249438"/>
                      <a:gd name="connsiteY0" fmla="*/ 0 h 338980"/>
                      <a:gd name="connsiteX1" fmla="*/ 0 w 249438"/>
                      <a:gd name="connsiteY1" fmla="*/ 194008 h 338980"/>
                      <a:gd name="connsiteX2" fmla="*/ 249438 w 249438"/>
                      <a:gd name="connsiteY2" fmla="*/ 338980 h 338980"/>
                      <a:gd name="connsiteX3" fmla="*/ 249438 w 249438"/>
                      <a:gd name="connsiteY3" fmla="*/ 144973 h 338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38980">
                        <a:moveTo>
                          <a:pt x="0" y="0"/>
                        </a:moveTo>
                        <a:lnTo>
                          <a:pt x="0" y="194008"/>
                        </a:lnTo>
                        <a:lnTo>
                          <a:pt x="249438" y="33898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8999" name="Freeform: Shape 468" descr="04f2435c-b6b7-4eed-9e2a-0f624162e588"/>
                  <p:cNvSpPr/>
                  <p:nvPr/>
                </p:nvSpPr>
                <p:spPr>
                  <a:xfrm>
                    <a:off x="5556999" y="4839040"/>
                    <a:ext cx="249438" cy="334716"/>
                  </a:xfrm>
                  <a:custGeom>
                    <a:avLst/>
                    <a:gdLst>
                      <a:gd name="connsiteX0" fmla="*/ 0 w 249438"/>
                      <a:gd name="connsiteY0" fmla="*/ 0 h 334716"/>
                      <a:gd name="connsiteX1" fmla="*/ 0 w 249438"/>
                      <a:gd name="connsiteY1" fmla="*/ 189744 h 334716"/>
                      <a:gd name="connsiteX2" fmla="*/ 249438 w 249438"/>
                      <a:gd name="connsiteY2" fmla="*/ 334717 h 334716"/>
                      <a:gd name="connsiteX3" fmla="*/ 249438 w 249438"/>
                      <a:gd name="connsiteY3" fmla="*/ 144973 h 33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34716">
                        <a:moveTo>
                          <a:pt x="0" y="0"/>
                        </a:moveTo>
                        <a:lnTo>
                          <a:pt x="0" y="189744"/>
                        </a:lnTo>
                        <a:lnTo>
                          <a:pt x="249438" y="33471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0" name="Freeform: Shape 469" descr="96d567b5-fc1a-45f8-a91c-c4b61e621558"/>
                  <p:cNvSpPr/>
                  <p:nvPr/>
                </p:nvSpPr>
                <p:spPr>
                  <a:xfrm>
                    <a:off x="5556999" y="4845436"/>
                    <a:ext cx="249438" cy="328320"/>
                  </a:xfrm>
                  <a:custGeom>
                    <a:avLst/>
                    <a:gdLst>
                      <a:gd name="connsiteX0" fmla="*/ 0 w 249438"/>
                      <a:gd name="connsiteY0" fmla="*/ 0 h 328320"/>
                      <a:gd name="connsiteX1" fmla="*/ 0 w 249438"/>
                      <a:gd name="connsiteY1" fmla="*/ 183348 h 328320"/>
                      <a:gd name="connsiteX2" fmla="*/ 249438 w 249438"/>
                      <a:gd name="connsiteY2" fmla="*/ 328321 h 328320"/>
                      <a:gd name="connsiteX3" fmla="*/ 249438 w 249438"/>
                      <a:gd name="connsiteY3" fmla="*/ 144973 h 328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28320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49438" y="32832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1" name="Freeform: Shape 470" descr="55504bb2-cc10-4b6e-a020-cbe0439090e4"/>
                  <p:cNvSpPr/>
                  <p:nvPr/>
                </p:nvSpPr>
                <p:spPr>
                  <a:xfrm>
                    <a:off x="5556999" y="4849700"/>
                    <a:ext cx="249438" cy="324056"/>
                  </a:xfrm>
                  <a:custGeom>
                    <a:avLst/>
                    <a:gdLst>
                      <a:gd name="connsiteX0" fmla="*/ 0 w 249438"/>
                      <a:gd name="connsiteY0" fmla="*/ 0 h 324056"/>
                      <a:gd name="connsiteX1" fmla="*/ 0 w 249438"/>
                      <a:gd name="connsiteY1" fmla="*/ 179084 h 324056"/>
                      <a:gd name="connsiteX2" fmla="*/ 249438 w 249438"/>
                      <a:gd name="connsiteY2" fmla="*/ 324057 h 324056"/>
                      <a:gd name="connsiteX3" fmla="*/ 249438 w 249438"/>
                      <a:gd name="connsiteY3" fmla="*/ 144973 h 324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24056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49438" y="32405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2" name="Freeform: Shape 471" descr="88205e4d-ad30-4fe8-88e2-82a43aef80df"/>
                  <p:cNvSpPr/>
                  <p:nvPr/>
                </p:nvSpPr>
                <p:spPr>
                  <a:xfrm>
                    <a:off x="5556999" y="4853963"/>
                    <a:ext cx="249438" cy="319793"/>
                  </a:xfrm>
                  <a:custGeom>
                    <a:avLst/>
                    <a:gdLst>
                      <a:gd name="connsiteX0" fmla="*/ 0 w 249438"/>
                      <a:gd name="connsiteY0" fmla="*/ 0 h 319793"/>
                      <a:gd name="connsiteX1" fmla="*/ 0 w 249438"/>
                      <a:gd name="connsiteY1" fmla="*/ 174820 h 319793"/>
                      <a:gd name="connsiteX2" fmla="*/ 249438 w 249438"/>
                      <a:gd name="connsiteY2" fmla="*/ 319793 h 319793"/>
                      <a:gd name="connsiteX3" fmla="*/ 249438 w 249438"/>
                      <a:gd name="connsiteY3" fmla="*/ 14710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1979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49438" y="319793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3" name="Freeform: Shape 472" descr="1e8736a3-fc5d-4054-b474-941271784102"/>
                  <p:cNvSpPr/>
                  <p:nvPr/>
                </p:nvSpPr>
                <p:spPr>
                  <a:xfrm>
                    <a:off x="5556999" y="4860359"/>
                    <a:ext cx="249438" cy="313397"/>
                  </a:xfrm>
                  <a:custGeom>
                    <a:avLst/>
                    <a:gdLst>
                      <a:gd name="connsiteX0" fmla="*/ 0 w 249438"/>
                      <a:gd name="connsiteY0" fmla="*/ 0 h 313397"/>
                      <a:gd name="connsiteX1" fmla="*/ 0 w 249438"/>
                      <a:gd name="connsiteY1" fmla="*/ 168424 h 313397"/>
                      <a:gd name="connsiteX2" fmla="*/ 249438 w 249438"/>
                      <a:gd name="connsiteY2" fmla="*/ 313397 h 313397"/>
                      <a:gd name="connsiteX3" fmla="*/ 249438 w 249438"/>
                      <a:gd name="connsiteY3" fmla="*/ 14497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13397">
                        <a:moveTo>
                          <a:pt x="0" y="0"/>
                        </a:moveTo>
                        <a:lnTo>
                          <a:pt x="0" y="168424"/>
                        </a:lnTo>
                        <a:lnTo>
                          <a:pt x="249438" y="31339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4" name="Freeform: Shape 473" descr="56b608f4-ed74-41fa-8f3a-6b29dd57e565"/>
                  <p:cNvSpPr/>
                  <p:nvPr/>
                </p:nvSpPr>
                <p:spPr>
                  <a:xfrm>
                    <a:off x="5556999" y="4864623"/>
                    <a:ext cx="249438" cy="309133"/>
                  </a:xfrm>
                  <a:custGeom>
                    <a:avLst/>
                    <a:gdLst>
                      <a:gd name="connsiteX0" fmla="*/ 0 w 249438"/>
                      <a:gd name="connsiteY0" fmla="*/ 0 h 309133"/>
                      <a:gd name="connsiteX1" fmla="*/ 0 w 249438"/>
                      <a:gd name="connsiteY1" fmla="*/ 164160 h 309133"/>
                      <a:gd name="connsiteX2" fmla="*/ 249438 w 249438"/>
                      <a:gd name="connsiteY2" fmla="*/ 309133 h 309133"/>
                      <a:gd name="connsiteX3" fmla="*/ 249438 w 249438"/>
                      <a:gd name="connsiteY3" fmla="*/ 14497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09133">
                        <a:moveTo>
                          <a:pt x="0" y="0"/>
                        </a:moveTo>
                        <a:lnTo>
                          <a:pt x="0" y="164160"/>
                        </a:lnTo>
                        <a:lnTo>
                          <a:pt x="249438" y="30913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5" name="Freeform: Shape 474" descr="5fa0edc5-c53c-4c75-bf04-1b43500c800c"/>
                  <p:cNvSpPr/>
                  <p:nvPr/>
                </p:nvSpPr>
                <p:spPr>
                  <a:xfrm>
                    <a:off x="5556999" y="4868887"/>
                    <a:ext cx="249438" cy="304869"/>
                  </a:xfrm>
                  <a:custGeom>
                    <a:avLst/>
                    <a:gdLst>
                      <a:gd name="connsiteX0" fmla="*/ 0 w 249438"/>
                      <a:gd name="connsiteY0" fmla="*/ 0 h 304869"/>
                      <a:gd name="connsiteX1" fmla="*/ 0 w 249438"/>
                      <a:gd name="connsiteY1" fmla="*/ 159897 h 304869"/>
                      <a:gd name="connsiteX2" fmla="*/ 249438 w 249438"/>
                      <a:gd name="connsiteY2" fmla="*/ 304869 h 304869"/>
                      <a:gd name="connsiteX3" fmla="*/ 249438 w 249438"/>
                      <a:gd name="connsiteY3" fmla="*/ 147105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0486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49438" y="304869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6" name="Freeform: Shape 475" descr="f71b522f-7980-45ff-a584-ce55c91713ac"/>
                  <p:cNvSpPr/>
                  <p:nvPr/>
                </p:nvSpPr>
                <p:spPr>
                  <a:xfrm>
                    <a:off x="5556999" y="4875283"/>
                    <a:ext cx="249438" cy="298473"/>
                  </a:xfrm>
                  <a:custGeom>
                    <a:avLst/>
                    <a:gdLst>
                      <a:gd name="connsiteX0" fmla="*/ 0 w 249438"/>
                      <a:gd name="connsiteY0" fmla="*/ 0 h 298473"/>
                      <a:gd name="connsiteX1" fmla="*/ 0 w 249438"/>
                      <a:gd name="connsiteY1" fmla="*/ 153501 h 298473"/>
                      <a:gd name="connsiteX2" fmla="*/ 249438 w 249438"/>
                      <a:gd name="connsiteY2" fmla="*/ 298473 h 298473"/>
                      <a:gd name="connsiteX3" fmla="*/ 249438 w 249438"/>
                      <a:gd name="connsiteY3" fmla="*/ 14497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98473">
                        <a:moveTo>
                          <a:pt x="0" y="0"/>
                        </a:moveTo>
                        <a:lnTo>
                          <a:pt x="0" y="153501"/>
                        </a:lnTo>
                        <a:lnTo>
                          <a:pt x="249438" y="29847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7" name="Freeform: Shape 476" descr="e11a08d8-cbd1-4afa-965d-5dd86ff324b2"/>
                  <p:cNvSpPr/>
                  <p:nvPr/>
                </p:nvSpPr>
                <p:spPr>
                  <a:xfrm>
                    <a:off x="5556999" y="4879547"/>
                    <a:ext cx="249438" cy="294209"/>
                  </a:xfrm>
                  <a:custGeom>
                    <a:avLst/>
                    <a:gdLst>
                      <a:gd name="connsiteX0" fmla="*/ 0 w 249438"/>
                      <a:gd name="connsiteY0" fmla="*/ 0 h 294209"/>
                      <a:gd name="connsiteX1" fmla="*/ 0 w 249438"/>
                      <a:gd name="connsiteY1" fmla="*/ 149237 h 294209"/>
                      <a:gd name="connsiteX2" fmla="*/ 249438 w 249438"/>
                      <a:gd name="connsiteY2" fmla="*/ 294210 h 294209"/>
                      <a:gd name="connsiteX3" fmla="*/ 249438 w 249438"/>
                      <a:gd name="connsiteY3" fmla="*/ 14497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94209">
                        <a:moveTo>
                          <a:pt x="0" y="0"/>
                        </a:moveTo>
                        <a:lnTo>
                          <a:pt x="0" y="149237"/>
                        </a:lnTo>
                        <a:lnTo>
                          <a:pt x="249438" y="29421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8" name="Freeform: Shape 477" descr="31b4cf85-094f-473c-897d-52ab11a4ee58"/>
                  <p:cNvSpPr/>
                  <p:nvPr/>
                </p:nvSpPr>
                <p:spPr>
                  <a:xfrm>
                    <a:off x="5556999" y="4885943"/>
                    <a:ext cx="249438" cy="287813"/>
                  </a:xfrm>
                  <a:custGeom>
                    <a:avLst/>
                    <a:gdLst>
                      <a:gd name="connsiteX0" fmla="*/ 0 w 249438"/>
                      <a:gd name="connsiteY0" fmla="*/ 0 h 287813"/>
                      <a:gd name="connsiteX1" fmla="*/ 0 w 249438"/>
                      <a:gd name="connsiteY1" fmla="*/ 142841 h 287813"/>
                      <a:gd name="connsiteX2" fmla="*/ 249438 w 249438"/>
                      <a:gd name="connsiteY2" fmla="*/ 287814 h 287813"/>
                      <a:gd name="connsiteX3" fmla="*/ 249438 w 249438"/>
                      <a:gd name="connsiteY3" fmla="*/ 144973 h 28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87813">
                        <a:moveTo>
                          <a:pt x="0" y="0"/>
                        </a:moveTo>
                        <a:lnTo>
                          <a:pt x="0" y="142841"/>
                        </a:lnTo>
                        <a:lnTo>
                          <a:pt x="249438" y="28781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09" name="Freeform: Shape 478" descr="c3249934-1101-4321-bbe4-f0f08c74d522"/>
                  <p:cNvSpPr/>
                  <p:nvPr/>
                </p:nvSpPr>
                <p:spPr>
                  <a:xfrm>
                    <a:off x="5556999" y="4890207"/>
                    <a:ext cx="249438" cy="283549"/>
                  </a:xfrm>
                  <a:custGeom>
                    <a:avLst/>
                    <a:gdLst>
                      <a:gd name="connsiteX0" fmla="*/ 0 w 249438"/>
                      <a:gd name="connsiteY0" fmla="*/ 0 h 283549"/>
                      <a:gd name="connsiteX1" fmla="*/ 0 w 249438"/>
                      <a:gd name="connsiteY1" fmla="*/ 138577 h 283549"/>
                      <a:gd name="connsiteX2" fmla="*/ 249438 w 249438"/>
                      <a:gd name="connsiteY2" fmla="*/ 283550 h 283549"/>
                      <a:gd name="connsiteX3" fmla="*/ 249438 w 249438"/>
                      <a:gd name="connsiteY3" fmla="*/ 144973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83549">
                        <a:moveTo>
                          <a:pt x="0" y="0"/>
                        </a:moveTo>
                        <a:lnTo>
                          <a:pt x="0" y="138577"/>
                        </a:lnTo>
                        <a:lnTo>
                          <a:pt x="249438" y="28355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0" name="Freeform: Shape 479" descr="957323be-617b-4ad5-acf1-6a1ef0ab5c15"/>
                  <p:cNvSpPr/>
                  <p:nvPr/>
                </p:nvSpPr>
                <p:spPr>
                  <a:xfrm>
                    <a:off x="5556999" y="4894470"/>
                    <a:ext cx="249438" cy="279286"/>
                  </a:xfrm>
                  <a:custGeom>
                    <a:avLst/>
                    <a:gdLst>
                      <a:gd name="connsiteX0" fmla="*/ 0 w 249438"/>
                      <a:gd name="connsiteY0" fmla="*/ 0 h 279286"/>
                      <a:gd name="connsiteX1" fmla="*/ 0 w 249438"/>
                      <a:gd name="connsiteY1" fmla="*/ 134313 h 279286"/>
                      <a:gd name="connsiteX2" fmla="*/ 249438 w 249438"/>
                      <a:gd name="connsiteY2" fmla="*/ 279286 h 279286"/>
                      <a:gd name="connsiteX3" fmla="*/ 249438 w 249438"/>
                      <a:gd name="connsiteY3" fmla="*/ 147105 h 279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79286">
                        <a:moveTo>
                          <a:pt x="0" y="0"/>
                        </a:moveTo>
                        <a:lnTo>
                          <a:pt x="0" y="134313"/>
                        </a:lnTo>
                        <a:lnTo>
                          <a:pt x="249438" y="279286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1" name="Freeform: Shape 480" descr="18fff3c8-d216-42c4-876b-e6009ab7de75"/>
                  <p:cNvSpPr/>
                  <p:nvPr/>
                </p:nvSpPr>
                <p:spPr>
                  <a:xfrm>
                    <a:off x="5556999" y="4900866"/>
                    <a:ext cx="249438" cy="272890"/>
                  </a:xfrm>
                  <a:custGeom>
                    <a:avLst/>
                    <a:gdLst>
                      <a:gd name="connsiteX0" fmla="*/ 0 w 249438"/>
                      <a:gd name="connsiteY0" fmla="*/ 0 h 272890"/>
                      <a:gd name="connsiteX1" fmla="*/ 0 w 249438"/>
                      <a:gd name="connsiteY1" fmla="*/ 127917 h 272890"/>
                      <a:gd name="connsiteX2" fmla="*/ 249438 w 249438"/>
                      <a:gd name="connsiteY2" fmla="*/ 272890 h 272890"/>
                      <a:gd name="connsiteX3" fmla="*/ 249438 w 249438"/>
                      <a:gd name="connsiteY3" fmla="*/ 144973 h 272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7289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49438" y="27289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2" name="Freeform: Shape 481" descr="44a2808d-4983-4ddd-9c21-8396fbe6a5e8"/>
                  <p:cNvSpPr/>
                  <p:nvPr/>
                </p:nvSpPr>
                <p:spPr>
                  <a:xfrm>
                    <a:off x="5556999" y="4905130"/>
                    <a:ext cx="249438" cy="268626"/>
                  </a:xfrm>
                  <a:custGeom>
                    <a:avLst/>
                    <a:gdLst>
                      <a:gd name="connsiteX0" fmla="*/ 0 w 249438"/>
                      <a:gd name="connsiteY0" fmla="*/ 0 h 268626"/>
                      <a:gd name="connsiteX1" fmla="*/ 0 w 249438"/>
                      <a:gd name="connsiteY1" fmla="*/ 123653 h 268626"/>
                      <a:gd name="connsiteX2" fmla="*/ 249438 w 249438"/>
                      <a:gd name="connsiteY2" fmla="*/ 268626 h 268626"/>
                      <a:gd name="connsiteX3" fmla="*/ 249438 w 249438"/>
                      <a:gd name="connsiteY3" fmla="*/ 144973 h 26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68626">
                        <a:moveTo>
                          <a:pt x="0" y="0"/>
                        </a:moveTo>
                        <a:lnTo>
                          <a:pt x="0" y="123653"/>
                        </a:lnTo>
                        <a:lnTo>
                          <a:pt x="249438" y="26862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3" name="Freeform: Shape 482" descr="ded2404a-5346-42a0-acec-8731eac2be82"/>
                  <p:cNvSpPr/>
                  <p:nvPr/>
                </p:nvSpPr>
                <p:spPr>
                  <a:xfrm>
                    <a:off x="5556999" y="4911526"/>
                    <a:ext cx="249438" cy="262230"/>
                  </a:xfrm>
                  <a:custGeom>
                    <a:avLst/>
                    <a:gdLst>
                      <a:gd name="connsiteX0" fmla="*/ 0 w 249438"/>
                      <a:gd name="connsiteY0" fmla="*/ 0 h 262230"/>
                      <a:gd name="connsiteX1" fmla="*/ 0 w 249438"/>
                      <a:gd name="connsiteY1" fmla="*/ 117257 h 262230"/>
                      <a:gd name="connsiteX2" fmla="*/ 249438 w 249438"/>
                      <a:gd name="connsiteY2" fmla="*/ 262230 h 262230"/>
                      <a:gd name="connsiteX3" fmla="*/ 249438 w 249438"/>
                      <a:gd name="connsiteY3" fmla="*/ 14497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62230">
                        <a:moveTo>
                          <a:pt x="0" y="0"/>
                        </a:moveTo>
                        <a:lnTo>
                          <a:pt x="0" y="117257"/>
                        </a:lnTo>
                        <a:lnTo>
                          <a:pt x="249438" y="26223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4" name="Freeform: Shape 483" descr="a939a256-4d25-49a0-9511-46447a3bcade"/>
                  <p:cNvSpPr/>
                  <p:nvPr/>
                </p:nvSpPr>
                <p:spPr>
                  <a:xfrm>
                    <a:off x="5556999" y="4915790"/>
                    <a:ext cx="249438" cy="257966"/>
                  </a:xfrm>
                  <a:custGeom>
                    <a:avLst/>
                    <a:gdLst>
                      <a:gd name="connsiteX0" fmla="*/ 0 w 249438"/>
                      <a:gd name="connsiteY0" fmla="*/ 0 h 257966"/>
                      <a:gd name="connsiteX1" fmla="*/ 0 w 249438"/>
                      <a:gd name="connsiteY1" fmla="*/ 112994 h 257966"/>
                      <a:gd name="connsiteX2" fmla="*/ 249438 w 249438"/>
                      <a:gd name="connsiteY2" fmla="*/ 257966 h 257966"/>
                      <a:gd name="connsiteX3" fmla="*/ 249438 w 249438"/>
                      <a:gd name="connsiteY3" fmla="*/ 14497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57965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49438" y="25796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5" name="Freeform: Shape 484" descr="5cacc1fc-8d68-4538-a834-984cfe4a68a7"/>
                  <p:cNvSpPr/>
                  <p:nvPr/>
                </p:nvSpPr>
                <p:spPr>
                  <a:xfrm>
                    <a:off x="5556999" y="4920054"/>
                    <a:ext cx="249438" cy="253702"/>
                  </a:xfrm>
                  <a:custGeom>
                    <a:avLst/>
                    <a:gdLst>
                      <a:gd name="connsiteX0" fmla="*/ 0 w 249438"/>
                      <a:gd name="connsiteY0" fmla="*/ 0 h 253702"/>
                      <a:gd name="connsiteX1" fmla="*/ 0 w 249438"/>
                      <a:gd name="connsiteY1" fmla="*/ 108729 h 253702"/>
                      <a:gd name="connsiteX2" fmla="*/ 249438 w 249438"/>
                      <a:gd name="connsiteY2" fmla="*/ 253702 h 253702"/>
                      <a:gd name="connsiteX3" fmla="*/ 249438 w 249438"/>
                      <a:gd name="connsiteY3" fmla="*/ 144973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53701">
                        <a:moveTo>
                          <a:pt x="0" y="0"/>
                        </a:moveTo>
                        <a:lnTo>
                          <a:pt x="0" y="108729"/>
                        </a:lnTo>
                        <a:lnTo>
                          <a:pt x="249438" y="25370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6" name="Freeform: Shape 485" descr="f3ca8a65-03c7-4719-813c-a77f978367c1"/>
                  <p:cNvSpPr/>
                  <p:nvPr/>
                </p:nvSpPr>
                <p:spPr>
                  <a:xfrm>
                    <a:off x="5556999" y="4926450"/>
                    <a:ext cx="249438" cy="247306"/>
                  </a:xfrm>
                  <a:custGeom>
                    <a:avLst/>
                    <a:gdLst>
                      <a:gd name="connsiteX0" fmla="*/ 0 w 249438"/>
                      <a:gd name="connsiteY0" fmla="*/ 0 h 247306"/>
                      <a:gd name="connsiteX1" fmla="*/ 0 w 249438"/>
                      <a:gd name="connsiteY1" fmla="*/ 102334 h 247306"/>
                      <a:gd name="connsiteX2" fmla="*/ 249438 w 249438"/>
                      <a:gd name="connsiteY2" fmla="*/ 247307 h 247306"/>
                      <a:gd name="connsiteX3" fmla="*/ 249438 w 249438"/>
                      <a:gd name="connsiteY3" fmla="*/ 14497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47306">
                        <a:moveTo>
                          <a:pt x="0" y="0"/>
                        </a:moveTo>
                        <a:lnTo>
                          <a:pt x="0" y="102334"/>
                        </a:lnTo>
                        <a:lnTo>
                          <a:pt x="249438" y="24730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7" name="Freeform: Shape 486" descr="f153d876-fae2-4336-8e4f-c3eaea6be830"/>
                  <p:cNvSpPr/>
                  <p:nvPr/>
                </p:nvSpPr>
                <p:spPr>
                  <a:xfrm>
                    <a:off x="5556999" y="4930714"/>
                    <a:ext cx="249438" cy="243042"/>
                  </a:xfrm>
                  <a:custGeom>
                    <a:avLst/>
                    <a:gdLst>
                      <a:gd name="connsiteX0" fmla="*/ 0 w 249438"/>
                      <a:gd name="connsiteY0" fmla="*/ 0 h 243042"/>
                      <a:gd name="connsiteX1" fmla="*/ 0 w 249438"/>
                      <a:gd name="connsiteY1" fmla="*/ 98070 h 243042"/>
                      <a:gd name="connsiteX2" fmla="*/ 249438 w 249438"/>
                      <a:gd name="connsiteY2" fmla="*/ 243043 h 243042"/>
                      <a:gd name="connsiteX3" fmla="*/ 249438 w 249438"/>
                      <a:gd name="connsiteY3" fmla="*/ 14497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43042">
                        <a:moveTo>
                          <a:pt x="0" y="0"/>
                        </a:moveTo>
                        <a:lnTo>
                          <a:pt x="0" y="98070"/>
                        </a:lnTo>
                        <a:lnTo>
                          <a:pt x="249438" y="24304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8" name="Freeform: Shape 487" descr="837a3877-97c8-4da8-8450-3f0d585627d5"/>
                  <p:cNvSpPr/>
                  <p:nvPr/>
                </p:nvSpPr>
                <p:spPr>
                  <a:xfrm>
                    <a:off x="5556999" y="4934978"/>
                    <a:ext cx="249438" cy="238778"/>
                  </a:xfrm>
                  <a:custGeom>
                    <a:avLst/>
                    <a:gdLst>
                      <a:gd name="connsiteX0" fmla="*/ 0 w 249438"/>
                      <a:gd name="connsiteY0" fmla="*/ 0 h 238778"/>
                      <a:gd name="connsiteX1" fmla="*/ 0 w 249438"/>
                      <a:gd name="connsiteY1" fmla="*/ 93806 h 238778"/>
                      <a:gd name="connsiteX2" fmla="*/ 249438 w 249438"/>
                      <a:gd name="connsiteY2" fmla="*/ 238779 h 238778"/>
                      <a:gd name="connsiteX3" fmla="*/ 249438 w 249438"/>
                      <a:gd name="connsiteY3" fmla="*/ 147105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38778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49438" y="238779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19" name="Freeform: Shape 488" descr="758dfbc1-35a3-438d-bf00-6e025e3d6df6"/>
                  <p:cNvSpPr/>
                  <p:nvPr/>
                </p:nvSpPr>
                <p:spPr>
                  <a:xfrm>
                    <a:off x="5556999" y="4941374"/>
                    <a:ext cx="249438" cy="232382"/>
                  </a:xfrm>
                  <a:custGeom>
                    <a:avLst/>
                    <a:gdLst>
                      <a:gd name="connsiteX0" fmla="*/ 0 w 249438"/>
                      <a:gd name="connsiteY0" fmla="*/ 0 h 232382"/>
                      <a:gd name="connsiteX1" fmla="*/ 0 w 249438"/>
                      <a:gd name="connsiteY1" fmla="*/ 87410 h 232382"/>
                      <a:gd name="connsiteX2" fmla="*/ 249438 w 249438"/>
                      <a:gd name="connsiteY2" fmla="*/ 232383 h 232382"/>
                      <a:gd name="connsiteX3" fmla="*/ 249438 w 249438"/>
                      <a:gd name="connsiteY3" fmla="*/ 144973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32382">
                        <a:moveTo>
                          <a:pt x="0" y="0"/>
                        </a:moveTo>
                        <a:lnTo>
                          <a:pt x="0" y="87410"/>
                        </a:lnTo>
                        <a:lnTo>
                          <a:pt x="249438" y="23238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0" name="Freeform: Shape 489" descr="9de50dde-b2f0-4cc9-a882-869d914ababf"/>
                  <p:cNvSpPr/>
                  <p:nvPr/>
                </p:nvSpPr>
                <p:spPr>
                  <a:xfrm>
                    <a:off x="5556999" y="4945637"/>
                    <a:ext cx="249438" cy="228118"/>
                  </a:xfrm>
                  <a:custGeom>
                    <a:avLst/>
                    <a:gdLst>
                      <a:gd name="connsiteX0" fmla="*/ 0 w 249438"/>
                      <a:gd name="connsiteY0" fmla="*/ 0 h 228118"/>
                      <a:gd name="connsiteX1" fmla="*/ 0 w 249438"/>
                      <a:gd name="connsiteY1" fmla="*/ 83146 h 228118"/>
                      <a:gd name="connsiteX2" fmla="*/ 249438 w 249438"/>
                      <a:gd name="connsiteY2" fmla="*/ 228119 h 228118"/>
                      <a:gd name="connsiteX3" fmla="*/ 249438 w 249438"/>
                      <a:gd name="connsiteY3" fmla="*/ 144973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28118">
                        <a:moveTo>
                          <a:pt x="0" y="0"/>
                        </a:moveTo>
                        <a:lnTo>
                          <a:pt x="0" y="83146"/>
                        </a:lnTo>
                        <a:lnTo>
                          <a:pt x="249438" y="22811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1" name="Freeform: Shape 490" descr="8c973f1d-b82f-49c8-944f-82b331ac8e37"/>
                  <p:cNvSpPr/>
                  <p:nvPr/>
                </p:nvSpPr>
                <p:spPr>
                  <a:xfrm>
                    <a:off x="5556999" y="4952033"/>
                    <a:ext cx="249438" cy="221723"/>
                  </a:xfrm>
                  <a:custGeom>
                    <a:avLst/>
                    <a:gdLst>
                      <a:gd name="connsiteX0" fmla="*/ 0 w 249438"/>
                      <a:gd name="connsiteY0" fmla="*/ 0 h 221723"/>
                      <a:gd name="connsiteX1" fmla="*/ 0 w 249438"/>
                      <a:gd name="connsiteY1" fmla="*/ 76750 h 221723"/>
                      <a:gd name="connsiteX2" fmla="*/ 249438 w 249438"/>
                      <a:gd name="connsiteY2" fmla="*/ 221723 h 221723"/>
                      <a:gd name="connsiteX3" fmla="*/ 249438 w 249438"/>
                      <a:gd name="connsiteY3" fmla="*/ 144973 h 221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21722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49438" y="22172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2" name="Freeform: Shape 491" descr="f155d429-cc06-4559-a013-1fe8e53daae9"/>
                  <p:cNvSpPr/>
                  <p:nvPr/>
                </p:nvSpPr>
                <p:spPr>
                  <a:xfrm>
                    <a:off x="5556999" y="4956297"/>
                    <a:ext cx="249438" cy="217459"/>
                  </a:xfrm>
                  <a:custGeom>
                    <a:avLst/>
                    <a:gdLst>
                      <a:gd name="connsiteX0" fmla="*/ 0 w 249438"/>
                      <a:gd name="connsiteY0" fmla="*/ 0 h 217459"/>
                      <a:gd name="connsiteX1" fmla="*/ 0 w 249438"/>
                      <a:gd name="connsiteY1" fmla="*/ 72486 h 217459"/>
                      <a:gd name="connsiteX2" fmla="*/ 249438 w 249438"/>
                      <a:gd name="connsiteY2" fmla="*/ 217459 h 217459"/>
                      <a:gd name="connsiteX3" fmla="*/ 249438 w 249438"/>
                      <a:gd name="connsiteY3" fmla="*/ 144973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17458">
                        <a:moveTo>
                          <a:pt x="0" y="0"/>
                        </a:moveTo>
                        <a:lnTo>
                          <a:pt x="0" y="72486"/>
                        </a:lnTo>
                        <a:lnTo>
                          <a:pt x="249438" y="21745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3" name="Freeform: Shape 492" descr="9febb028-81d9-4aa2-ad05-786efb936ec4"/>
                  <p:cNvSpPr/>
                  <p:nvPr/>
                </p:nvSpPr>
                <p:spPr>
                  <a:xfrm>
                    <a:off x="5556999" y="4960561"/>
                    <a:ext cx="249438" cy="213195"/>
                  </a:xfrm>
                  <a:custGeom>
                    <a:avLst/>
                    <a:gdLst>
                      <a:gd name="connsiteX0" fmla="*/ 0 w 249438"/>
                      <a:gd name="connsiteY0" fmla="*/ 0 h 213195"/>
                      <a:gd name="connsiteX1" fmla="*/ 0 w 249438"/>
                      <a:gd name="connsiteY1" fmla="*/ 68222 h 213195"/>
                      <a:gd name="connsiteX2" fmla="*/ 249438 w 249438"/>
                      <a:gd name="connsiteY2" fmla="*/ 213195 h 213195"/>
                      <a:gd name="connsiteX3" fmla="*/ 249438 w 249438"/>
                      <a:gd name="connsiteY3" fmla="*/ 147105 h 21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13195">
                        <a:moveTo>
                          <a:pt x="0" y="0"/>
                        </a:moveTo>
                        <a:lnTo>
                          <a:pt x="0" y="68222"/>
                        </a:lnTo>
                        <a:lnTo>
                          <a:pt x="249438" y="213195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4" name="Freeform: Shape 493" descr="88a4d580-1628-4b94-9c4f-8d613236d07f"/>
                  <p:cNvSpPr/>
                  <p:nvPr/>
                </p:nvSpPr>
                <p:spPr>
                  <a:xfrm>
                    <a:off x="5556999" y="4966957"/>
                    <a:ext cx="249438" cy="206799"/>
                  </a:xfrm>
                  <a:custGeom>
                    <a:avLst/>
                    <a:gdLst>
                      <a:gd name="connsiteX0" fmla="*/ 0 w 249438"/>
                      <a:gd name="connsiteY0" fmla="*/ 0 h 206799"/>
                      <a:gd name="connsiteX1" fmla="*/ 0 w 249438"/>
                      <a:gd name="connsiteY1" fmla="*/ 61827 h 206799"/>
                      <a:gd name="connsiteX2" fmla="*/ 249438 w 249438"/>
                      <a:gd name="connsiteY2" fmla="*/ 206799 h 206799"/>
                      <a:gd name="connsiteX3" fmla="*/ 249438 w 249438"/>
                      <a:gd name="connsiteY3" fmla="*/ 144973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0679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49438" y="20679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5" name="Freeform: Shape 494" descr="9278be63-2cc5-40a6-a51d-d18022445f3a"/>
                  <p:cNvSpPr/>
                  <p:nvPr/>
                </p:nvSpPr>
                <p:spPr>
                  <a:xfrm>
                    <a:off x="5556999" y="4971221"/>
                    <a:ext cx="249438" cy="202535"/>
                  </a:xfrm>
                  <a:custGeom>
                    <a:avLst/>
                    <a:gdLst>
                      <a:gd name="connsiteX0" fmla="*/ 0 w 249438"/>
                      <a:gd name="connsiteY0" fmla="*/ 0 h 202535"/>
                      <a:gd name="connsiteX1" fmla="*/ 0 w 249438"/>
                      <a:gd name="connsiteY1" fmla="*/ 57563 h 202535"/>
                      <a:gd name="connsiteX2" fmla="*/ 249438 w 249438"/>
                      <a:gd name="connsiteY2" fmla="*/ 202536 h 202535"/>
                      <a:gd name="connsiteX3" fmla="*/ 249438 w 249438"/>
                      <a:gd name="connsiteY3" fmla="*/ 144973 h 202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0253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49438" y="20253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6" name="Freeform: Shape 495" descr="d181a9de-5e85-4bc0-9503-ad40f6eb7947"/>
                  <p:cNvSpPr/>
                  <p:nvPr/>
                </p:nvSpPr>
                <p:spPr>
                  <a:xfrm>
                    <a:off x="5556999" y="4975485"/>
                    <a:ext cx="249438" cy="198271"/>
                  </a:xfrm>
                  <a:custGeom>
                    <a:avLst/>
                    <a:gdLst>
                      <a:gd name="connsiteX0" fmla="*/ 0 w 249438"/>
                      <a:gd name="connsiteY0" fmla="*/ 0 h 198271"/>
                      <a:gd name="connsiteX1" fmla="*/ 0 w 249438"/>
                      <a:gd name="connsiteY1" fmla="*/ 53299 h 198271"/>
                      <a:gd name="connsiteX2" fmla="*/ 249438 w 249438"/>
                      <a:gd name="connsiteY2" fmla="*/ 198272 h 198271"/>
                      <a:gd name="connsiteX3" fmla="*/ 249438 w 249438"/>
                      <a:gd name="connsiteY3" fmla="*/ 147105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9827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49438" y="198272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7" name="Freeform: Shape 496" descr="f40936f0-8218-4d7d-8c0c-ac94c1b50612"/>
                  <p:cNvSpPr/>
                  <p:nvPr/>
                </p:nvSpPr>
                <p:spPr>
                  <a:xfrm>
                    <a:off x="5556999" y="4981881"/>
                    <a:ext cx="249438" cy="191875"/>
                  </a:xfrm>
                  <a:custGeom>
                    <a:avLst/>
                    <a:gdLst>
                      <a:gd name="connsiteX0" fmla="*/ 0 w 249438"/>
                      <a:gd name="connsiteY0" fmla="*/ 0 h 191875"/>
                      <a:gd name="connsiteX1" fmla="*/ 0 w 249438"/>
                      <a:gd name="connsiteY1" fmla="*/ 46903 h 191875"/>
                      <a:gd name="connsiteX2" fmla="*/ 249438 w 249438"/>
                      <a:gd name="connsiteY2" fmla="*/ 191876 h 191875"/>
                      <a:gd name="connsiteX3" fmla="*/ 249438 w 249438"/>
                      <a:gd name="connsiteY3" fmla="*/ 14497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91875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49438" y="19187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8" name="Freeform: Shape 497" descr="98f058f2-8c6e-4795-9389-321e0dabf9fd"/>
                  <p:cNvSpPr/>
                  <p:nvPr/>
                </p:nvSpPr>
                <p:spPr>
                  <a:xfrm>
                    <a:off x="5556999" y="4986144"/>
                    <a:ext cx="249438" cy="187611"/>
                  </a:xfrm>
                  <a:custGeom>
                    <a:avLst/>
                    <a:gdLst>
                      <a:gd name="connsiteX0" fmla="*/ 0 w 249438"/>
                      <a:gd name="connsiteY0" fmla="*/ 0 h 187611"/>
                      <a:gd name="connsiteX1" fmla="*/ 0 w 249438"/>
                      <a:gd name="connsiteY1" fmla="*/ 42639 h 187611"/>
                      <a:gd name="connsiteX2" fmla="*/ 249438 w 249438"/>
                      <a:gd name="connsiteY2" fmla="*/ 187612 h 187611"/>
                      <a:gd name="connsiteX3" fmla="*/ 249438 w 249438"/>
                      <a:gd name="connsiteY3" fmla="*/ 14497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87611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49438" y="18761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29" name="Freeform: Shape 498" descr="0ac31ce2-6f46-4ce1-9dc9-d94f2e8c359b"/>
                  <p:cNvSpPr/>
                  <p:nvPr/>
                </p:nvSpPr>
                <p:spPr>
                  <a:xfrm>
                    <a:off x="5556999" y="4992540"/>
                    <a:ext cx="249438" cy="181216"/>
                  </a:xfrm>
                  <a:custGeom>
                    <a:avLst/>
                    <a:gdLst>
                      <a:gd name="connsiteX0" fmla="*/ 0 w 249438"/>
                      <a:gd name="connsiteY0" fmla="*/ 0 h 181216"/>
                      <a:gd name="connsiteX1" fmla="*/ 0 w 249438"/>
                      <a:gd name="connsiteY1" fmla="*/ 36243 h 181216"/>
                      <a:gd name="connsiteX2" fmla="*/ 249438 w 249438"/>
                      <a:gd name="connsiteY2" fmla="*/ 181216 h 181216"/>
                      <a:gd name="connsiteX3" fmla="*/ 249438 w 249438"/>
                      <a:gd name="connsiteY3" fmla="*/ 14497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81216">
                        <a:moveTo>
                          <a:pt x="0" y="0"/>
                        </a:moveTo>
                        <a:lnTo>
                          <a:pt x="0" y="36243"/>
                        </a:lnTo>
                        <a:lnTo>
                          <a:pt x="249438" y="18121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0" name="Freeform: Shape 499" descr="c1021dc0-69ff-40e9-ae3f-d8eb6ca11951"/>
                  <p:cNvSpPr/>
                  <p:nvPr/>
                </p:nvSpPr>
                <p:spPr>
                  <a:xfrm>
                    <a:off x="5556999" y="4996804"/>
                    <a:ext cx="249438" cy="176952"/>
                  </a:xfrm>
                  <a:custGeom>
                    <a:avLst/>
                    <a:gdLst>
                      <a:gd name="connsiteX0" fmla="*/ 0 w 249438"/>
                      <a:gd name="connsiteY0" fmla="*/ 0 h 176952"/>
                      <a:gd name="connsiteX1" fmla="*/ 0 w 249438"/>
                      <a:gd name="connsiteY1" fmla="*/ 31979 h 176952"/>
                      <a:gd name="connsiteX2" fmla="*/ 249438 w 249438"/>
                      <a:gd name="connsiteY2" fmla="*/ 176952 h 176952"/>
                      <a:gd name="connsiteX3" fmla="*/ 249438 w 249438"/>
                      <a:gd name="connsiteY3" fmla="*/ 14497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76952">
                        <a:moveTo>
                          <a:pt x="0" y="0"/>
                        </a:moveTo>
                        <a:lnTo>
                          <a:pt x="0" y="31979"/>
                        </a:lnTo>
                        <a:lnTo>
                          <a:pt x="249438" y="17695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65" name="Group 500" descr="b1cf95b8-493b-4923-a547-d2e9851e6bb7"/>
                <p:cNvGrpSpPr/>
                <p:nvPr/>
              </p:nvGrpSpPr>
              <p:grpSpPr>
                <a:xfrm>
                  <a:off x="5810701" y="4738838"/>
                  <a:ext cx="251570" cy="434918"/>
                  <a:chOff x="5810701" y="4738838"/>
                  <a:chExt cx="251570" cy="434918"/>
                </a:xfrm>
              </p:grpSpPr>
              <p:sp>
                <p:nvSpPr>
                  <p:cNvPr id="1049031" name="Freeform: Shape 501" descr="c3a9176e-9edb-48fa-84c2-f89129309460"/>
                  <p:cNvSpPr/>
                  <p:nvPr/>
                </p:nvSpPr>
                <p:spPr>
                  <a:xfrm>
                    <a:off x="5810701" y="4738838"/>
                    <a:ext cx="251570" cy="434918"/>
                  </a:xfrm>
                  <a:custGeom>
                    <a:avLst/>
                    <a:gdLst>
                      <a:gd name="connsiteX0" fmla="*/ 251570 w 251570"/>
                      <a:gd name="connsiteY0" fmla="*/ 0 h 434918"/>
                      <a:gd name="connsiteX1" fmla="*/ 251570 w 251570"/>
                      <a:gd name="connsiteY1" fmla="*/ 289945 h 434918"/>
                      <a:gd name="connsiteX2" fmla="*/ 0 w 251570"/>
                      <a:gd name="connsiteY2" fmla="*/ 434918 h 434918"/>
                      <a:gd name="connsiteX3" fmla="*/ 0 w 251570"/>
                      <a:gd name="connsiteY3" fmla="*/ 144973 h 434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34917">
                        <a:moveTo>
                          <a:pt x="251570" y="0"/>
                        </a:moveTo>
                        <a:lnTo>
                          <a:pt x="251570" y="289945"/>
                        </a:lnTo>
                        <a:lnTo>
                          <a:pt x="0" y="43491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2" name="Freeform: Shape 502" descr="79cd96de-ce6b-4475-8667-b2261f87e2f8"/>
                  <p:cNvSpPr/>
                  <p:nvPr/>
                </p:nvSpPr>
                <p:spPr>
                  <a:xfrm>
                    <a:off x="5810701" y="4743102"/>
                    <a:ext cx="251570" cy="430654"/>
                  </a:xfrm>
                  <a:custGeom>
                    <a:avLst/>
                    <a:gdLst>
                      <a:gd name="connsiteX0" fmla="*/ 251570 w 251570"/>
                      <a:gd name="connsiteY0" fmla="*/ 0 h 430654"/>
                      <a:gd name="connsiteX1" fmla="*/ 251570 w 251570"/>
                      <a:gd name="connsiteY1" fmla="*/ 285682 h 430654"/>
                      <a:gd name="connsiteX2" fmla="*/ 0 w 251570"/>
                      <a:gd name="connsiteY2" fmla="*/ 430655 h 430654"/>
                      <a:gd name="connsiteX3" fmla="*/ 0 w 251570"/>
                      <a:gd name="connsiteY3" fmla="*/ 144973 h 43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30654">
                        <a:moveTo>
                          <a:pt x="251570" y="0"/>
                        </a:moveTo>
                        <a:lnTo>
                          <a:pt x="251570" y="285682"/>
                        </a:lnTo>
                        <a:lnTo>
                          <a:pt x="0" y="43065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3" name="Freeform: Shape 503" descr="3cb06a1c-ed47-4219-91b2-541c0c9d6684"/>
                  <p:cNvSpPr/>
                  <p:nvPr/>
                </p:nvSpPr>
                <p:spPr>
                  <a:xfrm>
                    <a:off x="5810701" y="4747366"/>
                    <a:ext cx="251570" cy="426390"/>
                  </a:xfrm>
                  <a:custGeom>
                    <a:avLst/>
                    <a:gdLst>
                      <a:gd name="connsiteX0" fmla="*/ 251570 w 251570"/>
                      <a:gd name="connsiteY0" fmla="*/ 0 h 426390"/>
                      <a:gd name="connsiteX1" fmla="*/ 251570 w 251570"/>
                      <a:gd name="connsiteY1" fmla="*/ 281418 h 426390"/>
                      <a:gd name="connsiteX2" fmla="*/ 0 w 251570"/>
                      <a:gd name="connsiteY2" fmla="*/ 426391 h 426390"/>
                      <a:gd name="connsiteX3" fmla="*/ 0 w 251570"/>
                      <a:gd name="connsiteY3" fmla="*/ 147105 h 4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26390">
                        <a:moveTo>
                          <a:pt x="251570" y="0"/>
                        </a:moveTo>
                        <a:lnTo>
                          <a:pt x="251570" y="281418"/>
                        </a:lnTo>
                        <a:lnTo>
                          <a:pt x="0" y="426391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4" name="Freeform: Shape 504" descr="b86fb20b-0938-4b89-ac94-67b6e77c255a"/>
                  <p:cNvSpPr/>
                  <p:nvPr/>
                </p:nvSpPr>
                <p:spPr>
                  <a:xfrm>
                    <a:off x="5810701" y="4753762"/>
                    <a:ext cx="251570" cy="419994"/>
                  </a:xfrm>
                  <a:custGeom>
                    <a:avLst/>
                    <a:gdLst>
                      <a:gd name="connsiteX0" fmla="*/ 251570 w 251570"/>
                      <a:gd name="connsiteY0" fmla="*/ 0 h 419994"/>
                      <a:gd name="connsiteX1" fmla="*/ 251570 w 251570"/>
                      <a:gd name="connsiteY1" fmla="*/ 275022 h 419994"/>
                      <a:gd name="connsiteX2" fmla="*/ 0 w 251570"/>
                      <a:gd name="connsiteY2" fmla="*/ 419995 h 419994"/>
                      <a:gd name="connsiteX3" fmla="*/ 0 w 251570"/>
                      <a:gd name="connsiteY3" fmla="*/ 144973 h 41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19993">
                        <a:moveTo>
                          <a:pt x="251570" y="0"/>
                        </a:moveTo>
                        <a:lnTo>
                          <a:pt x="251570" y="275022"/>
                        </a:lnTo>
                        <a:lnTo>
                          <a:pt x="0" y="41999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5" name="Freeform: Shape 505" descr="8b6a358e-0974-47be-9e8f-b33c0dbe20ce"/>
                  <p:cNvSpPr/>
                  <p:nvPr/>
                </p:nvSpPr>
                <p:spPr>
                  <a:xfrm>
                    <a:off x="5810701" y="4758025"/>
                    <a:ext cx="251570" cy="415730"/>
                  </a:xfrm>
                  <a:custGeom>
                    <a:avLst/>
                    <a:gdLst>
                      <a:gd name="connsiteX0" fmla="*/ 251570 w 251570"/>
                      <a:gd name="connsiteY0" fmla="*/ 0 h 415730"/>
                      <a:gd name="connsiteX1" fmla="*/ 251570 w 251570"/>
                      <a:gd name="connsiteY1" fmla="*/ 270758 h 415730"/>
                      <a:gd name="connsiteX2" fmla="*/ 0 w 251570"/>
                      <a:gd name="connsiteY2" fmla="*/ 415731 h 415730"/>
                      <a:gd name="connsiteX3" fmla="*/ 0 w 251570"/>
                      <a:gd name="connsiteY3" fmla="*/ 144973 h 415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15730">
                        <a:moveTo>
                          <a:pt x="251570" y="0"/>
                        </a:moveTo>
                        <a:lnTo>
                          <a:pt x="251570" y="270758"/>
                        </a:lnTo>
                        <a:lnTo>
                          <a:pt x="0" y="41573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6" name="Freeform: Shape 506" descr="f587d1ef-de60-40fa-908e-d46d75eaa218"/>
                  <p:cNvSpPr/>
                  <p:nvPr/>
                </p:nvSpPr>
                <p:spPr>
                  <a:xfrm>
                    <a:off x="5810701" y="4764421"/>
                    <a:ext cx="251570" cy="409334"/>
                  </a:xfrm>
                  <a:custGeom>
                    <a:avLst/>
                    <a:gdLst>
                      <a:gd name="connsiteX0" fmla="*/ 251570 w 251570"/>
                      <a:gd name="connsiteY0" fmla="*/ 0 h 409334"/>
                      <a:gd name="connsiteX1" fmla="*/ 251570 w 251570"/>
                      <a:gd name="connsiteY1" fmla="*/ 264362 h 409334"/>
                      <a:gd name="connsiteX2" fmla="*/ 0 w 251570"/>
                      <a:gd name="connsiteY2" fmla="*/ 409335 h 409334"/>
                      <a:gd name="connsiteX3" fmla="*/ 0 w 251570"/>
                      <a:gd name="connsiteY3" fmla="*/ 144973 h 40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9334">
                        <a:moveTo>
                          <a:pt x="251570" y="0"/>
                        </a:moveTo>
                        <a:lnTo>
                          <a:pt x="251570" y="264362"/>
                        </a:lnTo>
                        <a:lnTo>
                          <a:pt x="0" y="40933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7" name="Freeform: Shape 507" descr="debe4e36-3858-4bad-945b-ae1a1974922f"/>
                  <p:cNvSpPr/>
                  <p:nvPr/>
                </p:nvSpPr>
                <p:spPr>
                  <a:xfrm>
                    <a:off x="5810701" y="4768685"/>
                    <a:ext cx="251570" cy="405071"/>
                  </a:xfrm>
                  <a:custGeom>
                    <a:avLst/>
                    <a:gdLst>
                      <a:gd name="connsiteX0" fmla="*/ 251570 w 251570"/>
                      <a:gd name="connsiteY0" fmla="*/ 0 h 405071"/>
                      <a:gd name="connsiteX1" fmla="*/ 251570 w 251570"/>
                      <a:gd name="connsiteY1" fmla="*/ 260098 h 405071"/>
                      <a:gd name="connsiteX2" fmla="*/ 0 w 251570"/>
                      <a:gd name="connsiteY2" fmla="*/ 405071 h 405071"/>
                      <a:gd name="connsiteX3" fmla="*/ 0 w 251570"/>
                      <a:gd name="connsiteY3" fmla="*/ 144973 h 40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5071">
                        <a:moveTo>
                          <a:pt x="251570" y="0"/>
                        </a:moveTo>
                        <a:lnTo>
                          <a:pt x="251570" y="260098"/>
                        </a:lnTo>
                        <a:lnTo>
                          <a:pt x="0" y="40507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8" name="Freeform: Shape 508" descr="2fc05b8e-06da-4470-8a94-682b328c6336"/>
                  <p:cNvSpPr/>
                  <p:nvPr/>
                </p:nvSpPr>
                <p:spPr>
                  <a:xfrm>
                    <a:off x="5810701" y="4772949"/>
                    <a:ext cx="251570" cy="400807"/>
                  </a:xfrm>
                  <a:custGeom>
                    <a:avLst/>
                    <a:gdLst>
                      <a:gd name="connsiteX0" fmla="*/ 251570 w 251570"/>
                      <a:gd name="connsiteY0" fmla="*/ 0 h 400807"/>
                      <a:gd name="connsiteX1" fmla="*/ 251570 w 251570"/>
                      <a:gd name="connsiteY1" fmla="*/ 255834 h 400807"/>
                      <a:gd name="connsiteX2" fmla="*/ 0 w 251570"/>
                      <a:gd name="connsiteY2" fmla="*/ 400807 h 400807"/>
                      <a:gd name="connsiteX3" fmla="*/ 0 w 251570"/>
                      <a:gd name="connsiteY3" fmla="*/ 14497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0807">
                        <a:moveTo>
                          <a:pt x="251570" y="0"/>
                        </a:moveTo>
                        <a:lnTo>
                          <a:pt x="251570" y="255834"/>
                        </a:lnTo>
                        <a:lnTo>
                          <a:pt x="0" y="40080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39" name="Freeform: Shape 509" descr="3ab216c5-2d74-4c3a-aba8-f0e5cfd3aa91"/>
                  <p:cNvSpPr/>
                  <p:nvPr/>
                </p:nvSpPr>
                <p:spPr>
                  <a:xfrm>
                    <a:off x="5810701" y="4779345"/>
                    <a:ext cx="251570" cy="394411"/>
                  </a:xfrm>
                  <a:custGeom>
                    <a:avLst/>
                    <a:gdLst>
                      <a:gd name="connsiteX0" fmla="*/ 251570 w 251570"/>
                      <a:gd name="connsiteY0" fmla="*/ 0 h 394411"/>
                      <a:gd name="connsiteX1" fmla="*/ 251570 w 251570"/>
                      <a:gd name="connsiteY1" fmla="*/ 249438 h 394411"/>
                      <a:gd name="connsiteX2" fmla="*/ 0 w 251570"/>
                      <a:gd name="connsiteY2" fmla="*/ 394411 h 394411"/>
                      <a:gd name="connsiteX3" fmla="*/ 0 w 251570"/>
                      <a:gd name="connsiteY3" fmla="*/ 14497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94411">
                        <a:moveTo>
                          <a:pt x="251570" y="0"/>
                        </a:moveTo>
                        <a:lnTo>
                          <a:pt x="251570" y="249438"/>
                        </a:lnTo>
                        <a:lnTo>
                          <a:pt x="0" y="39441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0" name="Freeform: Shape 510" descr="f58757df-291e-4e43-b003-c8510d877221"/>
                  <p:cNvSpPr/>
                  <p:nvPr/>
                </p:nvSpPr>
                <p:spPr>
                  <a:xfrm>
                    <a:off x="5810701" y="4783609"/>
                    <a:ext cx="251570" cy="390147"/>
                  </a:xfrm>
                  <a:custGeom>
                    <a:avLst/>
                    <a:gdLst>
                      <a:gd name="connsiteX0" fmla="*/ 251570 w 251570"/>
                      <a:gd name="connsiteY0" fmla="*/ 0 h 390147"/>
                      <a:gd name="connsiteX1" fmla="*/ 251570 w 251570"/>
                      <a:gd name="connsiteY1" fmla="*/ 245175 h 390147"/>
                      <a:gd name="connsiteX2" fmla="*/ 0 w 251570"/>
                      <a:gd name="connsiteY2" fmla="*/ 390148 h 390147"/>
                      <a:gd name="connsiteX3" fmla="*/ 0 w 251570"/>
                      <a:gd name="connsiteY3" fmla="*/ 144973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90147">
                        <a:moveTo>
                          <a:pt x="251570" y="0"/>
                        </a:moveTo>
                        <a:lnTo>
                          <a:pt x="251570" y="245175"/>
                        </a:lnTo>
                        <a:lnTo>
                          <a:pt x="0" y="39014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1" name="Freeform: Shape 511" descr="fb893273-f823-4323-ad3c-c6acebe0fa68"/>
                  <p:cNvSpPr/>
                  <p:nvPr/>
                </p:nvSpPr>
                <p:spPr>
                  <a:xfrm>
                    <a:off x="5810701" y="4787873"/>
                    <a:ext cx="251570" cy="385883"/>
                  </a:xfrm>
                  <a:custGeom>
                    <a:avLst/>
                    <a:gdLst>
                      <a:gd name="connsiteX0" fmla="*/ 251570 w 251570"/>
                      <a:gd name="connsiteY0" fmla="*/ 0 h 385883"/>
                      <a:gd name="connsiteX1" fmla="*/ 251570 w 251570"/>
                      <a:gd name="connsiteY1" fmla="*/ 240911 h 385883"/>
                      <a:gd name="connsiteX2" fmla="*/ 0 w 251570"/>
                      <a:gd name="connsiteY2" fmla="*/ 385884 h 385883"/>
                      <a:gd name="connsiteX3" fmla="*/ 0 w 251570"/>
                      <a:gd name="connsiteY3" fmla="*/ 147105 h 385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85883">
                        <a:moveTo>
                          <a:pt x="251570" y="0"/>
                        </a:moveTo>
                        <a:lnTo>
                          <a:pt x="251570" y="240911"/>
                        </a:lnTo>
                        <a:lnTo>
                          <a:pt x="0" y="385884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2" name="Freeform: Shape 512" descr="4d53b5f8-8287-4d68-8732-9ca0c10f601b"/>
                  <p:cNvSpPr/>
                  <p:nvPr/>
                </p:nvSpPr>
                <p:spPr>
                  <a:xfrm>
                    <a:off x="5810701" y="4794269"/>
                    <a:ext cx="251570" cy="379487"/>
                  </a:xfrm>
                  <a:custGeom>
                    <a:avLst/>
                    <a:gdLst>
                      <a:gd name="connsiteX0" fmla="*/ 251570 w 251570"/>
                      <a:gd name="connsiteY0" fmla="*/ 0 h 379487"/>
                      <a:gd name="connsiteX1" fmla="*/ 251570 w 251570"/>
                      <a:gd name="connsiteY1" fmla="*/ 234515 h 379487"/>
                      <a:gd name="connsiteX2" fmla="*/ 0 w 251570"/>
                      <a:gd name="connsiteY2" fmla="*/ 379488 h 379487"/>
                      <a:gd name="connsiteX3" fmla="*/ 0 w 251570"/>
                      <a:gd name="connsiteY3" fmla="*/ 14497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79487">
                        <a:moveTo>
                          <a:pt x="251570" y="0"/>
                        </a:moveTo>
                        <a:lnTo>
                          <a:pt x="251570" y="234515"/>
                        </a:lnTo>
                        <a:lnTo>
                          <a:pt x="0" y="37948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3" name="Freeform: Shape 513" descr="939348cb-d8bc-42d7-8070-0e6356762c59"/>
                  <p:cNvSpPr/>
                  <p:nvPr/>
                </p:nvSpPr>
                <p:spPr>
                  <a:xfrm>
                    <a:off x="5810701" y="4798532"/>
                    <a:ext cx="251570" cy="375223"/>
                  </a:xfrm>
                  <a:custGeom>
                    <a:avLst/>
                    <a:gdLst>
                      <a:gd name="connsiteX0" fmla="*/ 251570 w 251570"/>
                      <a:gd name="connsiteY0" fmla="*/ 0 h 375223"/>
                      <a:gd name="connsiteX1" fmla="*/ 251570 w 251570"/>
                      <a:gd name="connsiteY1" fmla="*/ 230251 h 375223"/>
                      <a:gd name="connsiteX2" fmla="*/ 0 w 251570"/>
                      <a:gd name="connsiteY2" fmla="*/ 375224 h 375223"/>
                      <a:gd name="connsiteX3" fmla="*/ 0 w 251570"/>
                      <a:gd name="connsiteY3" fmla="*/ 14497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75223">
                        <a:moveTo>
                          <a:pt x="251570" y="0"/>
                        </a:moveTo>
                        <a:lnTo>
                          <a:pt x="251570" y="230251"/>
                        </a:lnTo>
                        <a:lnTo>
                          <a:pt x="0" y="37522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4" name="Freeform: Shape 514" descr="259e9e04-590f-48cc-bef6-952e018961b3"/>
                  <p:cNvSpPr/>
                  <p:nvPr/>
                </p:nvSpPr>
                <p:spPr>
                  <a:xfrm>
                    <a:off x="5810701" y="4804928"/>
                    <a:ext cx="251570" cy="368827"/>
                  </a:xfrm>
                  <a:custGeom>
                    <a:avLst/>
                    <a:gdLst>
                      <a:gd name="connsiteX0" fmla="*/ 251570 w 251570"/>
                      <a:gd name="connsiteY0" fmla="*/ 0 h 368827"/>
                      <a:gd name="connsiteX1" fmla="*/ 251570 w 251570"/>
                      <a:gd name="connsiteY1" fmla="*/ 223855 h 368827"/>
                      <a:gd name="connsiteX2" fmla="*/ 0 w 251570"/>
                      <a:gd name="connsiteY2" fmla="*/ 368828 h 368827"/>
                      <a:gd name="connsiteX3" fmla="*/ 0 w 251570"/>
                      <a:gd name="connsiteY3" fmla="*/ 14497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8827">
                        <a:moveTo>
                          <a:pt x="251570" y="0"/>
                        </a:moveTo>
                        <a:lnTo>
                          <a:pt x="251570" y="223855"/>
                        </a:lnTo>
                        <a:lnTo>
                          <a:pt x="0" y="36882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5" name="Freeform: Shape 515" descr="78029d43-4858-4bd9-8daf-6a226c6a5563"/>
                  <p:cNvSpPr/>
                  <p:nvPr/>
                </p:nvSpPr>
                <p:spPr>
                  <a:xfrm>
                    <a:off x="5810701" y="4809192"/>
                    <a:ext cx="251570" cy="364564"/>
                  </a:xfrm>
                  <a:custGeom>
                    <a:avLst/>
                    <a:gdLst>
                      <a:gd name="connsiteX0" fmla="*/ 251570 w 251570"/>
                      <a:gd name="connsiteY0" fmla="*/ 0 h 364564"/>
                      <a:gd name="connsiteX1" fmla="*/ 251570 w 251570"/>
                      <a:gd name="connsiteY1" fmla="*/ 219591 h 364564"/>
                      <a:gd name="connsiteX2" fmla="*/ 0 w 251570"/>
                      <a:gd name="connsiteY2" fmla="*/ 364564 h 364564"/>
                      <a:gd name="connsiteX3" fmla="*/ 0 w 251570"/>
                      <a:gd name="connsiteY3" fmla="*/ 144973 h 364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4564">
                        <a:moveTo>
                          <a:pt x="251570" y="0"/>
                        </a:moveTo>
                        <a:lnTo>
                          <a:pt x="251570" y="219591"/>
                        </a:lnTo>
                        <a:lnTo>
                          <a:pt x="0" y="36456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6" name="Freeform: Shape 516" descr="77ea9b0e-66b7-4843-b437-f6222f1d6372"/>
                  <p:cNvSpPr/>
                  <p:nvPr/>
                </p:nvSpPr>
                <p:spPr>
                  <a:xfrm>
                    <a:off x="5810701" y="4813456"/>
                    <a:ext cx="251570" cy="360299"/>
                  </a:xfrm>
                  <a:custGeom>
                    <a:avLst/>
                    <a:gdLst>
                      <a:gd name="connsiteX0" fmla="*/ 251570 w 251570"/>
                      <a:gd name="connsiteY0" fmla="*/ 0 h 360299"/>
                      <a:gd name="connsiteX1" fmla="*/ 251570 w 251570"/>
                      <a:gd name="connsiteY1" fmla="*/ 215327 h 360299"/>
                      <a:gd name="connsiteX2" fmla="*/ 0 w 251570"/>
                      <a:gd name="connsiteY2" fmla="*/ 360300 h 360299"/>
                      <a:gd name="connsiteX3" fmla="*/ 0 w 251570"/>
                      <a:gd name="connsiteY3" fmla="*/ 14497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0299">
                        <a:moveTo>
                          <a:pt x="251570" y="0"/>
                        </a:moveTo>
                        <a:lnTo>
                          <a:pt x="251570" y="215327"/>
                        </a:lnTo>
                        <a:lnTo>
                          <a:pt x="0" y="36030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7" name="Freeform: Shape 517" descr="5f68174c-0259-4529-8174-5a12ca75ac29"/>
                  <p:cNvSpPr/>
                  <p:nvPr/>
                </p:nvSpPr>
                <p:spPr>
                  <a:xfrm>
                    <a:off x="5810701" y="4819852"/>
                    <a:ext cx="251570" cy="353904"/>
                  </a:xfrm>
                  <a:custGeom>
                    <a:avLst/>
                    <a:gdLst>
                      <a:gd name="connsiteX0" fmla="*/ 251570 w 251570"/>
                      <a:gd name="connsiteY0" fmla="*/ 0 h 353904"/>
                      <a:gd name="connsiteX1" fmla="*/ 251570 w 251570"/>
                      <a:gd name="connsiteY1" fmla="*/ 208931 h 353904"/>
                      <a:gd name="connsiteX2" fmla="*/ 0 w 251570"/>
                      <a:gd name="connsiteY2" fmla="*/ 353904 h 353904"/>
                      <a:gd name="connsiteX3" fmla="*/ 0 w 251570"/>
                      <a:gd name="connsiteY3" fmla="*/ 144973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53904">
                        <a:moveTo>
                          <a:pt x="251570" y="0"/>
                        </a:moveTo>
                        <a:lnTo>
                          <a:pt x="251570" y="208931"/>
                        </a:lnTo>
                        <a:lnTo>
                          <a:pt x="0" y="35390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8" name="Freeform: Shape 518" descr="2e1c1f07-a1c9-4398-a448-b43f37dfa6b4"/>
                  <p:cNvSpPr/>
                  <p:nvPr/>
                </p:nvSpPr>
                <p:spPr>
                  <a:xfrm>
                    <a:off x="5810701" y="4824116"/>
                    <a:ext cx="251570" cy="349640"/>
                  </a:xfrm>
                  <a:custGeom>
                    <a:avLst/>
                    <a:gdLst>
                      <a:gd name="connsiteX0" fmla="*/ 251570 w 251570"/>
                      <a:gd name="connsiteY0" fmla="*/ 0 h 349640"/>
                      <a:gd name="connsiteX1" fmla="*/ 251570 w 251570"/>
                      <a:gd name="connsiteY1" fmla="*/ 204667 h 349640"/>
                      <a:gd name="connsiteX2" fmla="*/ 0 w 251570"/>
                      <a:gd name="connsiteY2" fmla="*/ 349640 h 349640"/>
                      <a:gd name="connsiteX3" fmla="*/ 0 w 251570"/>
                      <a:gd name="connsiteY3" fmla="*/ 14497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49640">
                        <a:moveTo>
                          <a:pt x="251570" y="0"/>
                        </a:moveTo>
                        <a:lnTo>
                          <a:pt x="251570" y="204667"/>
                        </a:lnTo>
                        <a:lnTo>
                          <a:pt x="0" y="34964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49" name="Freeform: Shape 519" descr="b3813e77-bb84-468a-ab48-871d2be61dc5"/>
                  <p:cNvSpPr/>
                  <p:nvPr/>
                </p:nvSpPr>
                <p:spPr>
                  <a:xfrm>
                    <a:off x="5810701" y="4828380"/>
                    <a:ext cx="251570" cy="345376"/>
                  </a:xfrm>
                  <a:custGeom>
                    <a:avLst/>
                    <a:gdLst>
                      <a:gd name="connsiteX0" fmla="*/ 251570 w 251570"/>
                      <a:gd name="connsiteY0" fmla="*/ 0 h 345376"/>
                      <a:gd name="connsiteX1" fmla="*/ 251570 w 251570"/>
                      <a:gd name="connsiteY1" fmla="*/ 200403 h 345376"/>
                      <a:gd name="connsiteX2" fmla="*/ 0 w 251570"/>
                      <a:gd name="connsiteY2" fmla="*/ 345376 h 345376"/>
                      <a:gd name="connsiteX3" fmla="*/ 0 w 251570"/>
                      <a:gd name="connsiteY3" fmla="*/ 147105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45376">
                        <a:moveTo>
                          <a:pt x="251570" y="0"/>
                        </a:moveTo>
                        <a:lnTo>
                          <a:pt x="251570" y="200403"/>
                        </a:lnTo>
                        <a:lnTo>
                          <a:pt x="0" y="345376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0" name="Freeform: Shape 520" descr="b465de7e-b346-4c5c-b527-b8c2da73f006"/>
                  <p:cNvSpPr/>
                  <p:nvPr/>
                </p:nvSpPr>
                <p:spPr>
                  <a:xfrm>
                    <a:off x="5810701" y="4834776"/>
                    <a:ext cx="251570" cy="338980"/>
                  </a:xfrm>
                  <a:custGeom>
                    <a:avLst/>
                    <a:gdLst>
                      <a:gd name="connsiteX0" fmla="*/ 251570 w 251570"/>
                      <a:gd name="connsiteY0" fmla="*/ 0 h 338980"/>
                      <a:gd name="connsiteX1" fmla="*/ 251570 w 251570"/>
                      <a:gd name="connsiteY1" fmla="*/ 194008 h 338980"/>
                      <a:gd name="connsiteX2" fmla="*/ 0 w 251570"/>
                      <a:gd name="connsiteY2" fmla="*/ 338980 h 338980"/>
                      <a:gd name="connsiteX3" fmla="*/ 0 w 251570"/>
                      <a:gd name="connsiteY3" fmla="*/ 144973 h 338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38980">
                        <a:moveTo>
                          <a:pt x="251570" y="0"/>
                        </a:moveTo>
                        <a:lnTo>
                          <a:pt x="251570" y="194008"/>
                        </a:lnTo>
                        <a:lnTo>
                          <a:pt x="0" y="33898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1" name="Freeform: Shape 521" descr="bc7d187e-e789-4120-82f2-d430a4c29f27"/>
                  <p:cNvSpPr/>
                  <p:nvPr/>
                </p:nvSpPr>
                <p:spPr>
                  <a:xfrm>
                    <a:off x="5810701" y="4839040"/>
                    <a:ext cx="251570" cy="334716"/>
                  </a:xfrm>
                  <a:custGeom>
                    <a:avLst/>
                    <a:gdLst>
                      <a:gd name="connsiteX0" fmla="*/ 251570 w 251570"/>
                      <a:gd name="connsiteY0" fmla="*/ 0 h 334716"/>
                      <a:gd name="connsiteX1" fmla="*/ 251570 w 251570"/>
                      <a:gd name="connsiteY1" fmla="*/ 189744 h 334716"/>
                      <a:gd name="connsiteX2" fmla="*/ 0 w 251570"/>
                      <a:gd name="connsiteY2" fmla="*/ 334717 h 334716"/>
                      <a:gd name="connsiteX3" fmla="*/ 0 w 251570"/>
                      <a:gd name="connsiteY3" fmla="*/ 144973 h 33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34716">
                        <a:moveTo>
                          <a:pt x="251570" y="0"/>
                        </a:moveTo>
                        <a:lnTo>
                          <a:pt x="251570" y="189744"/>
                        </a:lnTo>
                        <a:lnTo>
                          <a:pt x="0" y="33471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2" name="Freeform: Shape 522" descr="3075d254-29e6-4f00-8163-0366eb2b4fdf"/>
                  <p:cNvSpPr/>
                  <p:nvPr/>
                </p:nvSpPr>
                <p:spPr>
                  <a:xfrm>
                    <a:off x="5810701" y="4845436"/>
                    <a:ext cx="251570" cy="328320"/>
                  </a:xfrm>
                  <a:custGeom>
                    <a:avLst/>
                    <a:gdLst>
                      <a:gd name="connsiteX0" fmla="*/ 251570 w 251570"/>
                      <a:gd name="connsiteY0" fmla="*/ 0 h 328320"/>
                      <a:gd name="connsiteX1" fmla="*/ 251570 w 251570"/>
                      <a:gd name="connsiteY1" fmla="*/ 183348 h 328320"/>
                      <a:gd name="connsiteX2" fmla="*/ 0 w 251570"/>
                      <a:gd name="connsiteY2" fmla="*/ 328321 h 328320"/>
                      <a:gd name="connsiteX3" fmla="*/ 0 w 251570"/>
                      <a:gd name="connsiteY3" fmla="*/ 144973 h 328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28320">
                        <a:moveTo>
                          <a:pt x="251570" y="0"/>
                        </a:moveTo>
                        <a:lnTo>
                          <a:pt x="251570" y="183348"/>
                        </a:lnTo>
                        <a:lnTo>
                          <a:pt x="0" y="32832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3" name="Freeform: Shape 523" descr="a5cdd9de-def6-4364-8099-5dfe7b72853a"/>
                  <p:cNvSpPr/>
                  <p:nvPr/>
                </p:nvSpPr>
                <p:spPr>
                  <a:xfrm>
                    <a:off x="5810701" y="4849700"/>
                    <a:ext cx="251570" cy="324056"/>
                  </a:xfrm>
                  <a:custGeom>
                    <a:avLst/>
                    <a:gdLst>
                      <a:gd name="connsiteX0" fmla="*/ 251570 w 251570"/>
                      <a:gd name="connsiteY0" fmla="*/ 0 h 324056"/>
                      <a:gd name="connsiteX1" fmla="*/ 251570 w 251570"/>
                      <a:gd name="connsiteY1" fmla="*/ 179084 h 324056"/>
                      <a:gd name="connsiteX2" fmla="*/ 0 w 251570"/>
                      <a:gd name="connsiteY2" fmla="*/ 324057 h 324056"/>
                      <a:gd name="connsiteX3" fmla="*/ 0 w 251570"/>
                      <a:gd name="connsiteY3" fmla="*/ 144973 h 324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24056">
                        <a:moveTo>
                          <a:pt x="251570" y="0"/>
                        </a:moveTo>
                        <a:lnTo>
                          <a:pt x="251570" y="179084"/>
                        </a:lnTo>
                        <a:lnTo>
                          <a:pt x="0" y="32405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4" name="Freeform: Shape 524" descr="f14c0b9f-8a38-414d-9efd-dd79061e0f9e"/>
                  <p:cNvSpPr/>
                  <p:nvPr/>
                </p:nvSpPr>
                <p:spPr>
                  <a:xfrm>
                    <a:off x="5810701" y="4853963"/>
                    <a:ext cx="251570" cy="319793"/>
                  </a:xfrm>
                  <a:custGeom>
                    <a:avLst/>
                    <a:gdLst>
                      <a:gd name="connsiteX0" fmla="*/ 251570 w 251570"/>
                      <a:gd name="connsiteY0" fmla="*/ 0 h 319793"/>
                      <a:gd name="connsiteX1" fmla="*/ 251570 w 251570"/>
                      <a:gd name="connsiteY1" fmla="*/ 174820 h 319793"/>
                      <a:gd name="connsiteX2" fmla="*/ 0 w 251570"/>
                      <a:gd name="connsiteY2" fmla="*/ 319793 h 319793"/>
                      <a:gd name="connsiteX3" fmla="*/ 0 w 251570"/>
                      <a:gd name="connsiteY3" fmla="*/ 14710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19793">
                        <a:moveTo>
                          <a:pt x="251570" y="0"/>
                        </a:moveTo>
                        <a:lnTo>
                          <a:pt x="251570" y="174820"/>
                        </a:lnTo>
                        <a:lnTo>
                          <a:pt x="0" y="319793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5" name="Freeform: Shape 525" descr="93e55d21-24b7-41fa-8ac3-4f24603afe77"/>
                  <p:cNvSpPr/>
                  <p:nvPr/>
                </p:nvSpPr>
                <p:spPr>
                  <a:xfrm>
                    <a:off x="5810701" y="4860359"/>
                    <a:ext cx="251570" cy="313397"/>
                  </a:xfrm>
                  <a:custGeom>
                    <a:avLst/>
                    <a:gdLst>
                      <a:gd name="connsiteX0" fmla="*/ 251570 w 251570"/>
                      <a:gd name="connsiteY0" fmla="*/ 0 h 313397"/>
                      <a:gd name="connsiteX1" fmla="*/ 251570 w 251570"/>
                      <a:gd name="connsiteY1" fmla="*/ 168424 h 313397"/>
                      <a:gd name="connsiteX2" fmla="*/ 0 w 251570"/>
                      <a:gd name="connsiteY2" fmla="*/ 313397 h 313397"/>
                      <a:gd name="connsiteX3" fmla="*/ 0 w 251570"/>
                      <a:gd name="connsiteY3" fmla="*/ 14497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13397">
                        <a:moveTo>
                          <a:pt x="251570" y="0"/>
                        </a:moveTo>
                        <a:lnTo>
                          <a:pt x="251570" y="168424"/>
                        </a:lnTo>
                        <a:lnTo>
                          <a:pt x="0" y="31339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6" name="Freeform: Shape 526" descr="dc968d6d-006d-489e-81d1-5fd966555927"/>
                  <p:cNvSpPr/>
                  <p:nvPr/>
                </p:nvSpPr>
                <p:spPr>
                  <a:xfrm>
                    <a:off x="5810701" y="4864623"/>
                    <a:ext cx="251570" cy="309133"/>
                  </a:xfrm>
                  <a:custGeom>
                    <a:avLst/>
                    <a:gdLst>
                      <a:gd name="connsiteX0" fmla="*/ 251570 w 251570"/>
                      <a:gd name="connsiteY0" fmla="*/ 0 h 309133"/>
                      <a:gd name="connsiteX1" fmla="*/ 251570 w 251570"/>
                      <a:gd name="connsiteY1" fmla="*/ 164160 h 309133"/>
                      <a:gd name="connsiteX2" fmla="*/ 0 w 251570"/>
                      <a:gd name="connsiteY2" fmla="*/ 309133 h 309133"/>
                      <a:gd name="connsiteX3" fmla="*/ 0 w 251570"/>
                      <a:gd name="connsiteY3" fmla="*/ 14497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09133">
                        <a:moveTo>
                          <a:pt x="251570" y="0"/>
                        </a:moveTo>
                        <a:lnTo>
                          <a:pt x="251570" y="164160"/>
                        </a:lnTo>
                        <a:lnTo>
                          <a:pt x="0" y="30913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7" name="Freeform: Shape 527" descr="5eae472f-3dac-4c53-9043-7f20bd5c2568"/>
                  <p:cNvSpPr/>
                  <p:nvPr/>
                </p:nvSpPr>
                <p:spPr>
                  <a:xfrm>
                    <a:off x="5810701" y="4868887"/>
                    <a:ext cx="251570" cy="304869"/>
                  </a:xfrm>
                  <a:custGeom>
                    <a:avLst/>
                    <a:gdLst>
                      <a:gd name="connsiteX0" fmla="*/ 251570 w 251570"/>
                      <a:gd name="connsiteY0" fmla="*/ 0 h 304869"/>
                      <a:gd name="connsiteX1" fmla="*/ 251570 w 251570"/>
                      <a:gd name="connsiteY1" fmla="*/ 159897 h 304869"/>
                      <a:gd name="connsiteX2" fmla="*/ 0 w 251570"/>
                      <a:gd name="connsiteY2" fmla="*/ 304869 h 304869"/>
                      <a:gd name="connsiteX3" fmla="*/ 0 w 251570"/>
                      <a:gd name="connsiteY3" fmla="*/ 147105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04869">
                        <a:moveTo>
                          <a:pt x="251570" y="0"/>
                        </a:moveTo>
                        <a:lnTo>
                          <a:pt x="251570" y="159897"/>
                        </a:lnTo>
                        <a:lnTo>
                          <a:pt x="0" y="304869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8" name="Freeform: Shape 528" descr="b9ca1376-c826-4c4c-8cd6-43e6c7e63ab7"/>
                  <p:cNvSpPr/>
                  <p:nvPr/>
                </p:nvSpPr>
                <p:spPr>
                  <a:xfrm>
                    <a:off x="5810701" y="4875283"/>
                    <a:ext cx="251570" cy="298473"/>
                  </a:xfrm>
                  <a:custGeom>
                    <a:avLst/>
                    <a:gdLst>
                      <a:gd name="connsiteX0" fmla="*/ 251570 w 251570"/>
                      <a:gd name="connsiteY0" fmla="*/ 0 h 298473"/>
                      <a:gd name="connsiteX1" fmla="*/ 251570 w 251570"/>
                      <a:gd name="connsiteY1" fmla="*/ 153501 h 298473"/>
                      <a:gd name="connsiteX2" fmla="*/ 0 w 251570"/>
                      <a:gd name="connsiteY2" fmla="*/ 298473 h 298473"/>
                      <a:gd name="connsiteX3" fmla="*/ 0 w 251570"/>
                      <a:gd name="connsiteY3" fmla="*/ 14497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98473">
                        <a:moveTo>
                          <a:pt x="251570" y="0"/>
                        </a:moveTo>
                        <a:lnTo>
                          <a:pt x="251570" y="153501"/>
                        </a:lnTo>
                        <a:lnTo>
                          <a:pt x="0" y="29847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59" name="Freeform: Shape 529" descr="c211f1d4-ad39-421c-bc30-b3fa6e4bae3d"/>
                  <p:cNvSpPr/>
                  <p:nvPr/>
                </p:nvSpPr>
                <p:spPr>
                  <a:xfrm>
                    <a:off x="5810701" y="4879547"/>
                    <a:ext cx="251570" cy="294209"/>
                  </a:xfrm>
                  <a:custGeom>
                    <a:avLst/>
                    <a:gdLst>
                      <a:gd name="connsiteX0" fmla="*/ 251570 w 251570"/>
                      <a:gd name="connsiteY0" fmla="*/ 0 h 294209"/>
                      <a:gd name="connsiteX1" fmla="*/ 251570 w 251570"/>
                      <a:gd name="connsiteY1" fmla="*/ 149237 h 294209"/>
                      <a:gd name="connsiteX2" fmla="*/ 0 w 251570"/>
                      <a:gd name="connsiteY2" fmla="*/ 294210 h 294209"/>
                      <a:gd name="connsiteX3" fmla="*/ 0 w 251570"/>
                      <a:gd name="connsiteY3" fmla="*/ 14497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94209">
                        <a:moveTo>
                          <a:pt x="251570" y="0"/>
                        </a:moveTo>
                        <a:lnTo>
                          <a:pt x="251570" y="149237"/>
                        </a:lnTo>
                        <a:lnTo>
                          <a:pt x="0" y="29421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0" name="Freeform: Shape 530" descr="00759222-d2c4-45f6-b0b9-fcae3dc205d3"/>
                  <p:cNvSpPr/>
                  <p:nvPr/>
                </p:nvSpPr>
                <p:spPr>
                  <a:xfrm>
                    <a:off x="5810701" y="4885943"/>
                    <a:ext cx="251570" cy="287813"/>
                  </a:xfrm>
                  <a:custGeom>
                    <a:avLst/>
                    <a:gdLst>
                      <a:gd name="connsiteX0" fmla="*/ 251570 w 251570"/>
                      <a:gd name="connsiteY0" fmla="*/ 0 h 287813"/>
                      <a:gd name="connsiteX1" fmla="*/ 251570 w 251570"/>
                      <a:gd name="connsiteY1" fmla="*/ 142841 h 287813"/>
                      <a:gd name="connsiteX2" fmla="*/ 0 w 251570"/>
                      <a:gd name="connsiteY2" fmla="*/ 287814 h 287813"/>
                      <a:gd name="connsiteX3" fmla="*/ 0 w 251570"/>
                      <a:gd name="connsiteY3" fmla="*/ 144973 h 28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87813">
                        <a:moveTo>
                          <a:pt x="251570" y="0"/>
                        </a:moveTo>
                        <a:lnTo>
                          <a:pt x="251570" y="142841"/>
                        </a:lnTo>
                        <a:lnTo>
                          <a:pt x="0" y="28781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1" name="Freeform: Shape 531" descr="c5ab5979-cdc8-4bfc-93db-dda739e8294d"/>
                  <p:cNvSpPr/>
                  <p:nvPr/>
                </p:nvSpPr>
                <p:spPr>
                  <a:xfrm>
                    <a:off x="5810701" y="4890207"/>
                    <a:ext cx="251570" cy="283549"/>
                  </a:xfrm>
                  <a:custGeom>
                    <a:avLst/>
                    <a:gdLst>
                      <a:gd name="connsiteX0" fmla="*/ 251570 w 251570"/>
                      <a:gd name="connsiteY0" fmla="*/ 0 h 283549"/>
                      <a:gd name="connsiteX1" fmla="*/ 251570 w 251570"/>
                      <a:gd name="connsiteY1" fmla="*/ 138577 h 283549"/>
                      <a:gd name="connsiteX2" fmla="*/ 0 w 251570"/>
                      <a:gd name="connsiteY2" fmla="*/ 283550 h 283549"/>
                      <a:gd name="connsiteX3" fmla="*/ 0 w 251570"/>
                      <a:gd name="connsiteY3" fmla="*/ 144973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83549">
                        <a:moveTo>
                          <a:pt x="251570" y="0"/>
                        </a:moveTo>
                        <a:lnTo>
                          <a:pt x="251570" y="138577"/>
                        </a:lnTo>
                        <a:lnTo>
                          <a:pt x="0" y="28355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2" name="Freeform: Shape 532" descr="081da7e0-e55b-4ed1-933d-e8d08fd8ec27"/>
                  <p:cNvSpPr/>
                  <p:nvPr/>
                </p:nvSpPr>
                <p:spPr>
                  <a:xfrm>
                    <a:off x="5810701" y="4894470"/>
                    <a:ext cx="251570" cy="279286"/>
                  </a:xfrm>
                  <a:custGeom>
                    <a:avLst/>
                    <a:gdLst>
                      <a:gd name="connsiteX0" fmla="*/ 251570 w 251570"/>
                      <a:gd name="connsiteY0" fmla="*/ 0 h 279286"/>
                      <a:gd name="connsiteX1" fmla="*/ 251570 w 251570"/>
                      <a:gd name="connsiteY1" fmla="*/ 134313 h 279286"/>
                      <a:gd name="connsiteX2" fmla="*/ 0 w 251570"/>
                      <a:gd name="connsiteY2" fmla="*/ 279286 h 279286"/>
                      <a:gd name="connsiteX3" fmla="*/ 0 w 251570"/>
                      <a:gd name="connsiteY3" fmla="*/ 147105 h 279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79286">
                        <a:moveTo>
                          <a:pt x="251570" y="0"/>
                        </a:moveTo>
                        <a:lnTo>
                          <a:pt x="251570" y="134313"/>
                        </a:lnTo>
                        <a:lnTo>
                          <a:pt x="0" y="279286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3" name="Freeform: Shape 533" descr="b7ddf7f5-a642-4e97-9af6-3d791a644154"/>
                  <p:cNvSpPr/>
                  <p:nvPr/>
                </p:nvSpPr>
                <p:spPr>
                  <a:xfrm>
                    <a:off x="5810701" y="4900866"/>
                    <a:ext cx="251570" cy="272890"/>
                  </a:xfrm>
                  <a:custGeom>
                    <a:avLst/>
                    <a:gdLst>
                      <a:gd name="connsiteX0" fmla="*/ 251570 w 251570"/>
                      <a:gd name="connsiteY0" fmla="*/ 0 h 272890"/>
                      <a:gd name="connsiteX1" fmla="*/ 251570 w 251570"/>
                      <a:gd name="connsiteY1" fmla="*/ 127917 h 272890"/>
                      <a:gd name="connsiteX2" fmla="*/ 0 w 251570"/>
                      <a:gd name="connsiteY2" fmla="*/ 272890 h 272890"/>
                      <a:gd name="connsiteX3" fmla="*/ 0 w 251570"/>
                      <a:gd name="connsiteY3" fmla="*/ 144973 h 272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72890">
                        <a:moveTo>
                          <a:pt x="251570" y="0"/>
                        </a:moveTo>
                        <a:lnTo>
                          <a:pt x="251570" y="127917"/>
                        </a:lnTo>
                        <a:lnTo>
                          <a:pt x="0" y="27289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4" name="Freeform: Shape 534" descr="277e568a-927a-42ff-add6-765ce3fe0720"/>
                  <p:cNvSpPr/>
                  <p:nvPr/>
                </p:nvSpPr>
                <p:spPr>
                  <a:xfrm>
                    <a:off x="5810701" y="4905130"/>
                    <a:ext cx="251570" cy="268626"/>
                  </a:xfrm>
                  <a:custGeom>
                    <a:avLst/>
                    <a:gdLst>
                      <a:gd name="connsiteX0" fmla="*/ 251570 w 251570"/>
                      <a:gd name="connsiteY0" fmla="*/ 0 h 268626"/>
                      <a:gd name="connsiteX1" fmla="*/ 251570 w 251570"/>
                      <a:gd name="connsiteY1" fmla="*/ 123653 h 268626"/>
                      <a:gd name="connsiteX2" fmla="*/ 0 w 251570"/>
                      <a:gd name="connsiteY2" fmla="*/ 268626 h 268626"/>
                      <a:gd name="connsiteX3" fmla="*/ 0 w 251570"/>
                      <a:gd name="connsiteY3" fmla="*/ 144973 h 26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68626">
                        <a:moveTo>
                          <a:pt x="251570" y="0"/>
                        </a:moveTo>
                        <a:lnTo>
                          <a:pt x="251570" y="123653"/>
                        </a:lnTo>
                        <a:lnTo>
                          <a:pt x="0" y="26862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5" name="Freeform: Shape 535" descr="aec8c3cd-f2de-4b4f-99a5-820ce845ae0b"/>
                  <p:cNvSpPr/>
                  <p:nvPr/>
                </p:nvSpPr>
                <p:spPr>
                  <a:xfrm>
                    <a:off x="5810701" y="4911526"/>
                    <a:ext cx="251570" cy="262230"/>
                  </a:xfrm>
                  <a:custGeom>
                    <a:avLst/>
                    <a:gdLst>
                      <a:gd name="connsiteX0" fmla="*/ 251570 w 251570"/>
                      <a:gd name="connsiteY0" fmla="*/ 0 h 262230"/>
                      <a:gd name="connsiteX1" fmla="*/ 251570 w 251570"/>
                      <a:gd name="connsiteY1" fmla="*/ 117257 h 262230"/>
                      <a:gd name="connsiteX2" fmla="*/ 0 w 251570"/>
                      <a:gd name="connsiteY2" fmla="*/ 262230 h 262230"/>
                      <a:gd name="connsiteX3" fmla="*/ 0 w 251570"/>
                      <a:gd name="connsiteY3" fmla="*/ 14497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62230">
                        <a:moveTo>
                          <a:pt x="251570" y="0"/>
                        </a:moveTo>
                        <a:lnTo>
                          <a:pt x="251570" y="117257"/>
                        </a:lnTo>
                        <a:lnTo>
                          <a:pt x="0" y="26223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6" name="Freeform: Shape 536" descr="088742f0-27c9-4501-b3bc-68d98579fc26"/>
                  <p:cNvSpPr/>
                  <p:nvPr/>
                </p:nvSpPr>
                <p:spPr>
                  <a:xfrm>
                    <a:off x="5810701" y="4915790"/>
                    <a:ext cx="251570" cy="257966"/>
                  </a:xfrm>
                  <a:custGeom>
                    <a:avLst/>
                    <a:gdLst>
                      <a:gd name="connsiteX0" fmla="*/ 251570 w 251570"/>
                      <a:gd name="connsiteY0" fmla="*/ 0 h 257966"/>
                      <a:gd name="connsiteX1" fmla="*/ 251570 w 251570"/>
                      <a:gd name="connsiteY1" fmla="*/ 112994 h 257966"/>
                      <a:gd name="connsiteX2" fmla="*/ 0 w 251570"/>
                      <a:gd name="connsiteY2" fmla="*/ 257966 h 257966"/>
                      <a:gd name="connsiteX3" fmla="*/ 0 w 251570"/>
                      <a:gd name="connsiteY3" fmla="*/ 14497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57965">
                        <a:moveTo>
                          <a:pt x="251570" y="0"/>
                        </a:moveTo>
                        <a:lnTo>
                          <a:pt x="251570" y="112994"/>
                        </a:lnTo>
                        <a:lnTo>
                          <a:pt x="0" y="25796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7" name="Freeform: Shape 537" descr="50b3b28b-12e6-4820-9746-2af19d06886d"/>
                  <p:cNvSpPr/>
                  <p:nvPr/>
                </p:nvSpPr>
                <p:spPr>
                  <a:xfrm>
                    <a:off x="5810701" y="4920054"/>
                    <a:ext cx="251570" cy="253702"/>
                  </a:xfrm>
                  <a:custGeom>
                    <a:avLst/>
                    <a:gdLst>
                      <a:gd name="connsiteX0" fmla="*/ 251570 w 251570"/>
                      <a:gd name="connsiteY0" fmla="*/ 0 h 253702"/>
                      <a:gd name="connsiteX1" fmla="*/ 251570 w 251570"/>
                      <a:gd name="connsiteY1" fmla="*/ 108729 h 253702"/>
                      <a:gd name="connsiteX2" fmla="*/ 0 w 251570"/>
                      <a:gd name="connsiteY2" fmla="*/ 253702 h 253702"/>
                      <a:gd name="connsiteX3" fmla="*/ 0 w 251570"/>
                      <a:gd name="connsiteY3" fmla="*/ 144973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53701">
                        <a:moveTo>
                          <a:pt x="251570" y="0"/>
                        </a:moveTo>
                        <a:lnTo>
                          <a:pt x="251570" y="108729"/>
                        </a:lnTo>
                        <a:lnTo>
                          <a:pt x="0" y="25370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8" name="Freeform: Shape 538" descr="3e17834d-2d48-4f64-9094-91532bba382c"/>
                  <p:cNvSpPr/>
                  <p:nvPr/>
                </p:nvSpPr>
                <p:spPr>
                  <a:xfrm>
                    <a:off x="5810701" y="4926450"/>
                    <a:ext cx="251570" cy="247306"/>
                  </a:xfrm>
                  <a:custGeom>
                    <a:avLst/>
                    <a:gdLst>
                      <a:gd name="connsiteX0" fmla="*/ 251570 w 251570"/>
                      <a:gd name="connsiteY0" fmla="*/ 0 h 247306"/>
                      <a:gd name="connsiteX1" fmla="*/ 251570 w 251570"/>
                      <a:gd name="connsiteY1" fmla="*/ 102334 h 247306"/>
                      <a:gd name="connsiteX2" fmla="*/ 0 w 251570"/>
                      <a:gd name="connsiteY2" fmla="*/ 247307 h 247306"/>
                      <a:gd name="connsiteX3" fmla="*/ 0 w 251570"/>
                      <a:gd name="connsiteY3" fmla="*/ 14497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47306">
                        <a:moveTo>
                          <a:pt x="251570" y="0"/>
                        </a:moveTo>
                        <a:lnTo>
                          <a:pt x="251570" y="102334"/>
                        </a:lnTo>
                        <a:lnTo>
                          <a:pt x="0" y="24730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69" name="Freeform: Shape 539" descr="6293bfde-8da5-4c7c-8f96-632c0a9c0843"/>
                  <p:cNvSpPr/>
                  <p:nvPr/>
                </p:nvSpPr>
                <p:spPr>
                  <a:xfrm>
                    <a:off x="5810701" y="4930714"/>
                    <a:ext cx="251570" cy="243042"/>
                  </a:xfrm>
                  <a:custGeom>
                    <a:avLst/>
                    <a:gdLst>
                      <a:gd name="connsiteX0" fmla="*/ 251570 w 251570"/>
                      <a:gd name="connsiteY0" fmla="*/ 0 h 243042"/>
                      <a:gd name="connsiteX1" fmla="*/ 251570 w 251570"/>
                      <a:gd name="connsiteY1" fmla="*/ 98070 h 243042"/>
                      <a:gd name="connsiteX2" fmla="*/ 0 w 251570"/>
                      <a:gd name="connsiteY2" fmla="*/ 243043 h 243042"/>
                      <a:gd name="connsiteX3" fmla="*/ 0 w 251570"/>
                      <a:gd name="connsiteY3" fmla="*/ 14497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43042">
                        <a:moveTo>
                          <a:pt x="251570" y="0"/>
                        </a:moveTo>
                        <a:lnTo>
                          <a:pt x="251570" y="98070"/>
                        </a:lnTo>
                        <a:lnTo>
                          <a:pt x="0" y="24304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0" name="Freeform: Shape 540" descr="4c2eab8c-8d4a-4960-9570-8da2e1b65021"/>
                  <p:cNvSpPr/>
                  <p:nvPr/>
                </p:nvSpPr>
                <p:spPr>
                  <a:xfrm>
                    <a:off x="5810701" y="4934978"/>
                    <a:ext cx="251570" cy="238778"/>
                  </a:xfrm>
                  <a:custGeom>
                    <a:avLst/>
                    <a:gdLst>
                      <a:gd name="connsiteX0" fmla="*/ 251570 w 251570"/>
                      <a:gd name="connsiteY0" fmla="*/ 0 h 238778"/>
                      <a:gd name="connsiteX1" fmla="*/ 251570 w 251570"/>
                      <a:gd name="connsiteY1" fmla="*/ 93806 h 238778"/>
                      <a:gd name="connsiteX2" fmla="*/ 0 w 251570"/>
                      <a:gd name="connsiteY2" fmla="*/ 238779 h 238778"/>
                      <a:gd name="connsiteX3" fmla="*/ 0 w 251570"/>
                      <a:gd name="connsiteY3" fmla="*/ 147105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38778">
                        <a:moveTo>
                          <a:pt x="251570" y="0"/>
                        </a:moveTo>
                        <a:lnTo>
                          <a:pt x="251570" y="93806"/>
                        </a:lnTo>
                        <a:lnTo>
                          <a:pt x="0" y="238779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1" name="Freeform: Shape 541" descr="ddc52a71-b8be-42d6-a9c9-4d93afdc8288"/>
                  <p:cNvSpPr/>
                  <p:nvPr/>
                </p:nvSpPr>
                <p:spPr>
                  <a:xfrm>
                    <a:off x="5810701" y="4941374"/>
                    <a:ext cx="251570" cy="232382"/>
                  </a:xfrm>
                  <a:custGeom>
                    <a:avLst/>
                    <a:gdLst>
                      <a:gd name="connsiteX0" fmla="*/ 251570 w 251570"/>
                      <a:gd name="connsiteY0" fmla="*/ 0 h 232382"/>
                      <a:gd name="connsiteX1" fmla="*/ 251570 w 251570"/>
                      <a:gd name="connsiteY1" fmla="*/ 87410 h 232382"/>
                      <a:gd name="connsiteX2" fmla="*/ 0 w 251570"/>
                      <a:gd name="connsiteY2" fmla="*/ 232383 h 232382"/>
                      <a:gd name="connsiteX3" fmla="*/ 0 w 251570"/>
                      <a:gd name="connsiteY3" fmla="*/ 144973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32382">
                        <a:moveTo>
                          <a:pt x="251570" y="0"/>
                        </a:moveTo>
                        <a:lnTo>
                          <a:pt x="251570" y="87410"/>
                        </a:lnTo>
                        <a:lnTo>
                          <a:pt x="0" y="23238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2" name="Freeform: Shape 542" descr="f1c7ed14-8da6-4970-ab01-eff3cb395f1d"/>
                  <p:cNvSpPr/>
                  <p:nvPr/>
                </p:nvSpPr>
                <p:spPr>
                  <a:xfrm>
                    <a:off x="5810701" y="4945637"/>
                    <a:ext cx="251570" cy="228118"/>
                  </a:xfrm>
                  <a:custGeom>
                    <a:avLst/>
                    <a:gdLst>
                      <a:gd name="connsiteX0" fmla="*/ 251570 w 251570"/>
                      <a:gd name="connsiteY0" fmla="*/ 0 h 228118"/>
                      <a:gd name="connsiteX1" fmla="*/ 251570 w 251570"/>
                      <a:gd name="connsiteY1" fmla="*/ 83146 h 228118"/>
                      <a:gd name="connsiteX2" fmla="*/ 0 w 251570"/>
                      <a:gd name="connsiteY2" fmla="*/ 228119 h 228118"/>
                      <a:gd name="connsiteX3" fmla="*/ 0 w 251570"/>
                      <a:gd name="connsiteY3" fmla="*/ 144973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28118">
                        <a:moveTo>
                          <a:pt x="251570" y="0"/>
                        </a:moveTo>
                        <a:lnTo>
                          <a:pt x="251570" y="83146"/>
                        </a:lnTo>
                        <a:lnTo>
                          <a:pt x="0" y="22811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3" name="Freeform: Shape 543" descr="06988d6e-dcfe-4d21-b5c0-6eae1a707927"/>
                  <p:cNvSpPr/>
                  <p:nvPr/>
                </p:nvSpPr>
                <p:spPr>
                  <a:xfrm>
                    <a:off x="5810701" y="4952033"/>
                    <a:ext cx="251570" cy="221723"/>
                  </a:xfrm>
                  <a:custGeom>
                    <a:avLst/>
                    <a:gdLst>
                      <a:gd name="connsiteX0" fmla="*/ 251570 w 251570"/>
                      <a:gd name="connsiteY0" fmla="*/ 0 h 221723"/>
                      <a:gd name="connsiteX1" fmla="*/ 251570 w 251570"/>
                      <a:gd name="connsiteY1" fmla="*/ 76750 h 221723"/>
                      <a:gd name="connsiteX2" fmla="*/ 0 w 251570"/>
                      <a:gd name="connsiteY2" fmla="*/ 221723 h 221723"/>
                      <a:gd name="connsiteX3" fmla="*/ 0 w 251570"/>
                      <a:gd name="connsiteY3" fmla="*/ 144973 h 221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21722">
                        <a:moveTo>
                          <a:pt x="251570" y="0"/>
                        </a:moveTo>
                        <a:lnTo>
                          <a:pt x="251570" y="76750"/>
                        </a:lnTo>
                        <a:lnTo>
                          <a:pt x="0" y="22172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4" name="Freeform: Shape 544" descr="03290fdc-4a8b-4358-b005-d2c301a32b5b"/>
                  <p:cNvSpPr/>
                  <p:nvPr/>
                </p:nvSpPr>
                <p:spPr>
                  <a:xfrm>
                    <a:off x="5810701" y="4956297"/>
                    <a:ext cx="251570" cy="217459"/>
                  </a:xfrm>
                  <a:custGeom>
                    <a:avLst/>
                    <a:gdLst>
                      <a:gd name="connsiteX0" fmla="*/ 251570 w 251570"/>
                      <a:gd name="connsiteY0" fmla="*/ 0 h 217459"/>
                      <a:gd name="connsiteX1" fmla="*/ 251570 w 251570"/>
                      <a:gd name="connsiteY1" fmla="*/ 72486 h 217459"/>
                      <a:gd name="connsiteX2" fmla="*/ 0 w 251570"/>
                      <a:gd name="connsiteY2" fmla="*/ 217459 h 217459"/>
                      <a:gd name="connsiteX3" fmla="*/ 0 w 251570"/>
                      <a:gd name="connsiteY3" fmla="*/ 144973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17458">
                        <a:moveTo>
                          <a:pt x="251570" y="0"/>
                        </a:moveTo>
                        <a:lnTo>
                          <a:pt x="251570" y="72486"/>
                        </a:lnTo>
                        <a:lnTo>
                          <a:pt x="0" y="21745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5" name="Freeform: Shape 545" descr="9bf22f45-f22d-4a5b-b56f-e1ce0013eb86"/>
                  <p:cNvSpPr/>
                  <p:nvPr/>
                </p:nvSpPr>
                <p:spPr>
                  <a:xfrm>
                    <a:off x="5810701" y="4960561"/>
                    <a:ext cx="251570" cy="213195"/>
                  </a:xfrm>
                  <a:custGeom>
                    <a:avLst/>
                    <a:gdLst>
                      <a:gd name="connsiteX0" fmla="*/ 251570 w 251570"/>
                      <a:gd name="connsiteY0" fmla="*/ 0 h 213195"/>
                      <a:gd name="connsiteX1" fmla="*/ 251570 w 251570"/>
                      <a:gd name="connsiteY1" fmla="*/ 68222 h 213195"/>
                      <a:gd name="connsiteX2" fmla="*/ 0 w 251570"/>
                      <a:gd name="connsiteY2" fmla="*/ 213195 h 213195"/>
                      <a:gd name="connsiteX3" fmla="*/ 0 w 251570"/>
                      <a:gd name="connsiteY3" fmla="*/ 147105 h 21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13195">
                        <a:moveTo>
                          <a:pt x="251570" y="0"/>
                        </a:moveTo>
                        <a:lnTo>
                          <a:pt x="251570" y="68222"/>
                        </a:lnTo>
                        <a:lnTo>
                          <a:pt x="0" y="213195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6" name="Freeform: Shape 546" descr="8124096d-bf9d-47fa-b098-cb166a958239"/>
                  <p:cNvSpPr/>
                  <p:nvPr/>
                </p:nvSpPr>
                <p:spPr>
                  <a:xfrm>
                    <a:off x="5810701" y="4966957"/>
                    <a:ext cx="251570" cy="206799"/>
                  </a:xfrm>
                  <a:custGeom>
                    <a:avLst/>
                    <a:gdLst>
                      <a:gd name="connsiteX0" fmla="*/ 251570 w 251570"/>
                      <a:gd name="connsiteY0" fmla="*/ 0 h 206799"/>
                      <a:gd name="connsiteX1" fmla="*/ 251570 w 251570"/>
                      <a:gd name="connsiteY1" fmla="*/ 61827 h 206799"/>
                      <a:gd name="connsiteX2" fmla="*/ 0 w 251570"/>
                      <a:gd name="connsiteY2" fmla="*/ 206799 h 206799"/>
                      <a:gd name="connsiteX3" fmla="*/ 0 w 251570"/>
                      <a:gd name="connsiteY3" fmla="*/ 144973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06799">
                        <a:moveTo>
                          <a:pt x="251570" y="0"/>
                        </a:moveTo>
                        <a:lnTo>
                          <a:pt x="251570" y="61827"/>
                        </a:lnTo>
                        <a:lnTo>
                          <a:pt x="0" y="20679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7" name="Freeform: Shape 547" descr="935d0eec-13c3-4ddb-84b9-f5d4f973aba8"/>
                  <p:cNvSpPr/>
                  <p:nvPr/>
                </p:nvSpPr>
                <p:spPr>
                  <a:xfrm>
                    <a:off x="5810701" y="4971221"/>
                    <a:ext cx="251570" cy="202535"/>
                  </a:xfrm>
                  <a:custGeom>
                    <a:avLst/>
                    <a:gdLst>
                      <a:gd name="connsiteX0" fmla="*/ 251570 w 251570"/>
                      <a:gd name="connsiteY0" fmla="*/ 0 h 202535"/>
                      <a:gd name="connsiteX1" fmla="*/ 251570 w 251570"/>
                      <a:gd name="connsiteY1" fmla="*/ 57563 h 202535"/>
                      <a:gd name="connsiteX2" fmla="*/ 0 w 251570"/>
                      <a:gd name="connsiteY2" fmla="*/ 202536 h 202535"/>
                      <a:gd name="connsiteX3" fmla="*/ 0 w 251570"/>
                      <a:gd name="connsiteY3" fmla="*/ 144973 h 202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02535">
                        <a:moveTo>
                          <a:pt x="251570" y="0"/>
                        </a:moveTo>
                        <a:lnTo>
                          <a:pt x="251570" y="57563"/>
                        </a:lnTo>
                        <a:lnTo>
                          <a:pt x="0" y="20253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8" name="Freeform: Shape 548" descr="691f519d-3359-4c0f-a779-af94c7ce6d72"/>
                  <p:cNvSpPr/>
                  <p:nvPr/>
                </p:nvSpPr>
                <p:spPr>
                  <a:xfrm>
                    <a:off x="5810701" y="4975485"/>
                    <a:ext cx="251570" cy="198271"/>
                  </a:xfrm>
                  <a:custGeom>
                    <a:avLst/>
                    <a:gdLst>
                      <a:gd name="connsiteX0" fmla="*/ 251570 w 251570"/>
                      <a:gd name="connsiteY0" fmla="*/ 0 h 198271"/>
                      <a:gd name="connsiteX1" fmla="*/ 251570 w 251570"/>
                      <a:gd name="connsiteY1" fmla="*/ 53299 h 198271"/>
                      <a:gd name="connsiteX2" fmla="*/ 0 w 251570"/>
                      <a:gd name="connsiteY2" fmla="*/ 198272 h 198271"/>
                      <a:gd name="connsiteX3" fmla="*/ 0 w 251570"/>
                      <a:gd name="connsiteY3" fmla="*/ 147105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98271">
                        <a:moveTo>
                          <a:pt x="251570" y="0"/>
                        </a:moveTo>
                        <a:lnTo>
                          <a:pt x="251570" y="53299"/>
                        </a:lnTo>
                        <a:lnTo>
                          <a:pt x="0" y="198272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79" name="Freeform: Shape 549" descr="21744799-d03a-4879-9afc-472287dd5703"/>
                  <p:cNvSpPr/>
                  <p:nvPr/>
                </p:nvSpPr>
                <p:spPr>
                  <a:xfrm>
                    <a:off x="5810701" y="4981881"/>
                    <a:ext cx="251570" cy="191875"/>
                  </a:xfrm>
                  <a:custGeom>
                    <a:avLst/>
                    <a:gdLst>
                      <a:gd name="connsiteX0" fmla="*/ 251570 w 251570"/>
                      <a:gd name="connsiteY0" fmla="*/ 0 h 191875"/>
                      <a:gd name="connsiteX1" fmla="*/ 251570 w 251570"/>
                      <a:gd name="connsiteY1" fmla="*/ 46903 h 191875"/>
                      <a:gd name="connsiteX2" fmla="*/ 0 w 251570"/>
                      <a:gd name="connsiteY2" fmla="*/ 191876 h 191875"/>
                      <a:gd name="connsiteX3" fmla="*/ 0 w 251570"/>
                      <a:gd name="connsiteY3" fmla="*/ 14497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91875">
                        <a:moveTo>
                          <a:pt x="251570" y="0"/>
                        </a:moveTo>
                        <a:lnTo>
                          <a:pt x="251570" y="46903"/>
                        </a:lnTo>
                        <a:lnTo>
                          <a:pt x="0" y="19187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80" name="Freeform: Shape 550" descr="c59d3fad-2c2f-4d8d-a138-8a50d2c4b2c8"/>
                  <p:cNvSpPr/>
                  <p:nvPr/>
                </p:nvSpPr>
                <p:spPr>
                  <a:xfrm>
                    <a:off x="5810701" y="4986144"/>
                    <a:ext cx="251570" cy="187611"/>
                  </a:xfrm>
                  <a:custGeom>
                    <a:avLst/>
                    <a:gdLst>
                      <a:gd name="connsiteX0" fmla="*/ 251570 w 251570"/>
                      <a:gd name="connsiteY0" fmla="*/ 0 h 187611"/>
                      <a:gd name="connsiteX1" fmla="*/ 251570 w 251570"/>
                      <a:gd name="connsiteY1" fmla="*/ 42639 h 187611"/>
                      <a:gd name="connsiteX2" fmla="*/ 0 w 251570"/>
                      <a:gd name="connsiteY2" fmla="*/ 187612 h 187611"/>
                      <a:gd name="connsiteX3" fmla="*/ 0 w 251570"/>
                      <a:gd name="connsiteY3" fmla="*/ 14497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87611">
                        <a:moveTo>
                          <a:pt x="251570" y="0"/>
                        </a:moveTo>
                        <a:lnTo>
                          <a:pt x="251570" y="42639"/>
                        </a:lnTo>
                        <a:lnTo>
                          <a:pt x="0" y="18761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81" name="Freeform: Shape 551" descr="7901254b-5c34-419c-b4fa-687fff190570"/>
                  <p:cNvSpPr/>
                  <p:nvPr/>
                </p:nvSpPr>
                <p:spPr>
                  <a:xfrm>
                    <a:off x="5810701" y="4992540"/>
                    <a:ext cx="251570" cy="181216"/>
                  </a:xfrm>
                  <a:custGeom>
                    <a:avLst/>
                    <a:gdLst>
                      <a:gd name="connsiteX0" fmla="*/ 251570 w 251570"/>
                      <a:gd name="connsiteY0" fmla="*/ 0 h 181216"/>
                      <a:gd name="connsiteX1" fmla="*/ 251570 w 251570"/>
                      <a:gd name="connsiteY1" fmla="*/ 36243 h 181216"/>
                      <a:gd name="connsiteX2" fmla="*/ 0 w 251570"/>
                      <a:gd name="connsiteY2" fmla="*/ 181216 h 181216"/>
                      <a:gd name="connsiteX3" fmla="*/ 0 w 251570"/>
                      <a:gd name="connsiteY3" fmla="*/ 14497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81216">
                        <a:moveTo>
                          <a:pt x="251570" y="0"/>
                        </a:moveTo>
                        <a:lnTo>
                          <a:pt x="251570" y="36243"/>
                        </a:lnTo>
                        <a:lnTo>
                          <a:pt x="0" y="18121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82" name="Freeform: Shape 552" descr="ef83a1ba-8285-4c97-bff8-923c4cd34664"/>
                  <p:cNvSpPr/>
                  <p:nvPr/>
                </p:nvSpPr>
                <p:spPr>
                  <a:xfrm>
                    <a:off x="5810701" y="4996804"/>
                    <a:ext cx="251570" cy="176952"/>
                  </a:xfrm>
                  <a:custGeom>
                    <a:avLst/>
                    <a:gdLst>
                      <a:gd name="connsiteX0" fmla="*/ 251570 w 251570"/>
                      <a:gd name="connsiteY0" fmla="*/ 0 h 176952"/>
                      <a:gd name="connsiteX1" fmla="*/ 251570 w 251570"/>
                      <a:gd name="connsiteY1" fmla="*/ 31979 h 176952"/>
                      <a:gd name="connsiteX2" fmla="*/ 0 w 251570"/>
                      <a:gd name="connsiteY2" fmla="*/ 176952 h 176952"/>
                      <a:gd name="connsiteX3" fmla="*/ 0 w 251570"/>
                      <a:gd name="connsiteY3" fmla="*/ 14497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76952">
                        <a:moveTo>
                          <a:pt x="251570" y="0"/>
                        </a:moveTo>
                        <a:lnTo>
                          <a:pt x="251570" y="31979"/>
                        </a:lnTo>
                        <a:lnTo>
                          <a:pt x="0" y="17695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49083" name="Freeform: Shape 553" descr="2986fa08-7fe6-4f9f-bd0e-2db52d2163a0"/>
                <p:cNvSpPr/>
                <p:nvPr/>
              </p:nvSpPr>
              <p:spPr>
                <a:xfrm>
                  <a:off x="5499436" y="4650895"/>
                  <a:ext cx="622530" cy="357102"/>
                </a:xfrm>
                <a:custGeom>
                  <a:avLst/>
                  <a:gdLst>
                    <a:gd name="connsiteX0" fmla="*/ 360300 w 622530"/>
                    <a:gd name="connsiteY0" fmla="*/ 11193 h 357102"/>
                    <a:gd name="connsiteX1" fmla="*/ 260098 w 622530"/>
                    <a:gd name="connsiteY1" fmla="*/ 11193 h 357102"/>
                    <a:gd name="connsiteX2" fmla="*/ 0 w 622530"/>
                    <a:gd name="connsiteY2" fmla="*/ 98603 h 357102"/>
                    <a:gd name="connsiteX3" fmla="*/ 0 w 622530"/>
                    <a:gd name="connsiteY3" fmla="*/ 160429 h 357102"/>
                    <a:gd name="connsiteX4" fmla="*/ 25584 w 622530"/>
                    <a:gd name="connsiteY4" fmla="*/ 205201 h 357102"/>
                    <a:gd name="connsiteX5" fmla="*/ 260098 w 622530"/>
                    <a:gd name="connsiteY5" fmla="*/ 345909 h 357102"/>
                    <a:gd name="connsiteX6" fmla="*/ 360300 w 622530"/>
                    <a:gd name="connsiteY6" fmla="*/ 345909 h 357102"/>
                    <a:gd name="connsiteX7" fmla="*/ 594815 w 622530"/>
                    <a:gd name="connsiteY7" fmla="*/ 211596 h 357102"/>
                    <a:gd name="connsiteX8" fmla="*/ 622531 w 622530"/>
                    <a:gd name="connsiteY8" fmla="*/ 164693 h 357102"/>
                    <a:gd name="connsiteX9" fmla="*/ 622531 w 622530"/>
                    <a:gd name="connsiteY9" fmla="*/ 96471 h 357102"/>
                    <a:gd name="connsiteX10" fmla="*/ 360300 w 622530"/>
                    <a:gd name="connsiteY10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2530" h="357102">
                      <a:moveTo>
                        <a:pt x="360300" y="11193"/>
                      </a:moveTo>
                      <a:cubicBezTo>
                        <a:pt x="332585" y="-3731"/>
                        <a:pt x="287814" y="-3731"/>
                        <a:pt x="260098" y="11193"/>
                      </a:cubicBezTo>
                      <a:lnTo>
                        <a:pt x="0" y="98603"/>
                      </a:lnTo>
                      <a:lnTo>
                        <a:pt x="0" y="160429"/>
                      </a:lnTo>
                      <a:cubicBezTo>
                        <a:pt x="0" y="179617"/>
                        <a:pt x="10660" y="196673"/>
                        <a:pt x="25584" y="205201"/>
                      </a:cubicBezTo>
                      <a:lnTo>
                        <a:pt x="260098" y="345909"/>
                      </a:lnTo>
                      <a:cubicBezTo>
                        <a:pt x="287814" y="360833"/>
                        <a:pt x="332585" y="360833"/>
                        <a:pt x="360300" y="345909"/>
                      </a:cubicBezTo>
                      <a:lnTo>
                        <a:pt x="594815" y="211596"/>
                      </a:lnTo>
                      <a:cubicBezTo>
                        <a:pt x="611871" y="203069"/>
                        <a:pt x="622531" y="183881"/>
                        <a:pt x="622531" y="164693"/>
                      </a:cubicBezTo>
                      <a:lnTo>
                        <a:pt x="622531" y="96471"/>
                      </a:lnTo>
                      <a:lnTo>
                        <a:pt x="360300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084" name="Freeform: Shape 554" descr="45a9890a-3bb4-400e-83ca-8d81209377dc"/>
                <p:cNvSpPr/>
                <p:nvPr/>
              </p:nvSpPr>
              <p:spPr>
                <a:xfrm>
                  <a:off x="5497837" y="4572013"/>
                  <a:ext cx="623596" cy="357102"/>
                </a:xfrm>
                <a:custGeom>
                  <a:avLst/>
                  <a:gdLst>
                    <a:gd name="connsiteX0" fmla="*/ 361899 w 623596"/>
                    <a:gd name="connsiteY0" fmla="*/ 11193 h 357102"/>
                    <a:gd name="connsiteX1" fmla="*/ 261697 w 623596"/>
                    <a:gd name="connsiteY1" fmla="*/ 11193 h 357102"/>
                    <a:gd name="connsiteX2" fmla="*/ 20786 w 623596"/>
                    <a:gd name="connsiteY2" fmla="*/ 149770 h 357102"/>
                    <a:gd name="connsiteX3" fmla="*/ 20786 w 623596"/>
                    <a:gd name="connsiteY3" fmla="*/ 207332 h 357102"/>
                    <a:gd name="connsiteX4" fmla="*/ 261697 w 623596"/>
                    <a:gd name="connsiteY4" fmla="*/ 345909 h 357102"/>
                    <a:gd name="connsiteX5" fmla="*/ 361899 w 623596"/>
                    <a:gd name="connsiteY5" fmla="*/ 345909 h 357102"/>
                    <a:gd name="connsiteX6" fmla="*/ 602810 w 623596"/>
                    <a:gd name="connsiteY6" fmla="*/ 207332 h 357102"/>
                    <a:gd name="connsiteX7" fmla="*/ 602810 w 623596"/>
                    <a:gd name="connsiteY7" fmla="*/ 149770 h 357102"/>
                    <a:gd name="connsiteX8" fmla="*/ 361899 w 623596"/>
                    <a:gd name="connsiteY8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596" h="357102">
                      <a:moveTo>
                        <a:pt x="361899" y="11193"/>
                      </a:moveTo>
                      <a:cubicBezTo>
                        <a:pt x="334184" y="-3731"/>
                        <a:pt x="289413" y="-3731"/>
                        <a:pt x="261697" y="11193"/>
                      </a:cubicBezTo>
                      <a:lnTo>
                        <a:pt x="20786" y="149770"/>
                      </a:lnTo>
                      <a:cubicBezTo>
                        <a:pt x="-6929" y="164693"/>
                        <a:pt x="-6929" y="190277"/>
                        <a:pt x="20786" y="207332"/>
                      </a:cubicBezTo>
                      <a:lnTo>
                        <a:pt x="261697" y="345909"/>
                      </a:lnTo>
                      <a:cubicBezTo>
                        <a:pt x="289413" y="360833"/>
                        <a:pt x="334184" y="360833"/>
                        <a:pt x="361899" y="345909"/>
                      </a:cubicBezTo>
                      <a:lnTo>
                        <a:pt x="602810" y="207332"/>
                      </a:lnTo>
                      <a:cubicBezTo>
                        <a:pt x="630525" y="192409"/>
                        <a:pt x="630525" y="166825"/>
                        <a:pt x="602810" y="149770"/>
                      </a:cubicBezTo>
                      <a:lnTo>
                        <a:pt x="361899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085" name="Freeform: Shape 555" descr="7994e004-40a9-4e14-b97f-cf639db966b0"/>
                <p:cNvSpPr/>
                <p:nvPr/>
              </p:nvSpPr>
              <p:spPr>
                <a:xfrm>
                  <a:off x="5706236" y="4689270"/>
                  <a:ext cx="208931" cy="122587"/>
                </a:xfrm>
                <a:custGeom>
                  <a:avLst/>
                  <a:gdLst>
                    <a:gd name="connsiteX0" fmla="*/ 121521 w 208931"/>
                    <a:gd name="connsiteY0" fmla="*/ 4797 h 122587"/>
                    <a:gd name="connsiteX1" fmla="*/ 87410 w 208931"/>
                    <a:gd name="connsiteY1" fmla="*/ 4797 h 122587"/>
                    <a:gd name="connsiteX2" fmla="*/ 6396 w 208931"/>
                    <a:gd name="connsiteY2" fmla="*/ 51700 h 122587"/>
                    <a:gd name="connsiteX3" fmla="*/ 6396 w 208931"/>
                    <a:gd name="connsiteY3" fmla="*/ 70888 h 122587"/>
                    <a:gd name="connsiteX4" fmla="*/ 87410 w 208931"/>
                    <a:gd name="connsiteY4" fmla="*/ 117791 h 122587"/>
                    <a:gd name="connsiteX5" fmla="*/ 121521 w 208931"/>
                    <a:gd name="connsiteY5" fmla="*/ 117791 h 122587"/>
                    <a:gd name="connsiteX6" fmla="*/ 202536 w 208931"/>
                    <a:gd name="connsiteY6" fmla="*/ 70888 h 122587"/>
                    <a:gd name="connsiteX7" fmla="*/ 202536 w 208931"/>
                    <a:gd name="connsiteY7" fmla="*/ 51700 h 122587"/>
                    <a:gd name="connsiteX8" fmla="*/ 121521 w 208931"/>
                    <a:gd name="connsiteY8" fmla="*/ 4797 h 122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931" h="122587">
                      <a:moveTo>
                        <a:pt x="121521" y="4797"/>
                      </a:moveTo>
                      <a:cubicBezTo>
                        <a:pt x="112993" y="-1599"/>
                        <a:pt x="98070" y="-1599"/>
                        <a:pt x="87410" y="4797"/>
                      </a:cubicBezTo>
                      <a:lnTo>
                        <a:pt x="6396" y="51700"/>
                      </a:lnTo>
                      <a:cubicBezTo>
                        <a:pt x="-2132" y="58096"/>
                        <a:pt x="-2132" y="66623"/>
                        <a:pt x="6396" y="70888"/>
                      </a:cubicBezTo>
                      <a:lnTo>
                        <a:pt x="87410" y="117791"/>
                      </a:lnTo>
                      <a:cubicBezTo>
                        <a:pt x="95938" y="124186"/>
                        <a:pt x="110862" y="124186"/>
                        <a:pt x="121521" y="117791"/>
                      </a:cubicBezTo>
                      <a:lnTo>
                        <a:pt x="202536" y="70888"/>
                      </a:lnTo>
                      <a:cubicBezTo>
                        <a:pt x="211063" y="64492"/>
                        <a:pt x="211063" y="55964"/>
                        <a:pt x="202536" y="51700"/>
                      </a:cubicBezTo>
                      <a:lnTo>
                        <a:pt x="121521" y="479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086" name="Freeform: Shape 556" descr="d1803586-d601-46ec-9a4b-0b9cd6d143ab"/>
                <p:cNvSpPr/>
                <p:nvPr/>
              </p:nvSpPr>
              <p:spPr>
                <a:xfrm>
                  <a:off x="5706236" y="4689270"/>
                  <a:ext cx="208931" cy="73019"/>
                </a:xfrm>
                <a:custGeom>
                  <a:avLst/>
                  <a:gdLst>
                    <a:gd name="connsiteX0" fmla="*/ 6396 w 208931"/>
                    <a:gd name="connsiteY0" fmla="*/ 70888 h 73019"/>
                    <a:gd name="connsiteX1" fmla="*/ 8528 w 208931"/>
                    <a:gd name="connsiteY1" fmla="*/ 73019 h 73019"/>
                    <a:gd name="connsiteX2" fmla="*/ 87410 w 208931"/>
                    <a:gd name="connsiteY2" fmla="*/ 28249 h 73019"/>
                    <a:gd name="connsiteX3" fmla="*/ 121521 w 208931"/>
                    <a:gd name="connsiteY3" fmla="*/ 28249 h 73019"/>
                    <a:gd name="connsiteX4" fmla="*/ 200404 w 208931"/>
                    <a:gd name="connsiteY4" fmla="*/ 73019 h 73019"/>
                    <a:gd name="connsiteX5" fmla="*/ 202536 w 208931"/>
                    <a:gd name="connsiteY5" fmla="*/ 70888 h 73019"/>
                    <a:gd name="connsiteX6" fmla="*/ 202536 w 208931"/>
                    <a:gd name="connsiteY6" fmla="*/ 51700 h 73019"/>
                    <a:gd name="connsiteX7" fmla="*/ 121521 w 208931"/>
                    <a:gd name="connsiteY7" fmla="*/ 4797 h 73019"/>
                    <a:gd name="connsiteX8" fmla="*/ 87410 w 208931"/>
                    <a:gd name="connsiteY8" fmla="*/ 4797 h 73019"/>
                    <a:gd name="connsiteX9" fmla="*/ 6396 w 208931"/>
                    <a:gd name="connsiteY9" fmla="*/ 51700 h 73019"/>
                    <a:gd name="connsiteX10" fmla="*/ 6396 w 208931"/>
                    <a:gd name="connsiteY10" fmla="*/ 70888 h 73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8931" h="73019">
                      <a:moveTo>
                        <a:pt x="6396" y="70888"/>
                      </a:moveTo>
                      <a:lnTo>
                        <a:pt x="8528" y="73019"/>
                      </a:lnTo>
                      <a:lnTo>
                        <a:pt x="87410" y="28249"/>
                      </a:lnTo>
                      <a:cubicBezTo>
                        <a:pt x="95938" y="21853"/>
                        <a:pt x="110862" y="21853"/>
                        <a:pt x="121521" y="28249"/>
                      </a:cubicBezTo>
                      <a:lnTo>
                        <a:pt x="200404" y="73019"/>
                      </a:lnTo>
                      <a:lnTo>
                        <a:pt x="202536" y="70888"/>
                      </a:lnTo>
                      <a:cubicBezTo>
                        <a:pt x="211063" y="64492"/>
                        <a:pt x="211063" y="55964"/>
                        <a:pt x="202536" y="51700"/>
                      </a:cubicBezTo>
                      <a:lnTo>
                        <a:pt x="121521" y="4797"/>
                      </a:lnTo>
                      <a:cubicBezTo>
                        <a:pt x="112993" y="-1599"/>
                        <a:pt x="98070" y="-1599"/>
                        <a:pt x="87410" y="4797"/>
                      </a:cubicBezTo>
                      <a:lnTo>
                        <a:pt x="6396" y="51700"/>
                      </a:lnTo>
                      <a:cubicBezTo>
                        <a:pt x="-2132" y="55964"/>
                        <a:pt x="-2132" y="64492"/>
                        <a:pt x="6396" y="708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087" name="Freeform: Shape 557" descr="e86cd3d5-b3f5-4a22-a562-1cb8628ae971"/>
                <p:cNvSpPr/>
                <p:nvPr/>
              </p:nvSpPr>
              <p:spPr>
                <a:xfrm>
                  <a:off x="5497304" y="5024520"/>
                  <a:ext cx="622930" cy="260631"/>
                </a:xfrm>
                <a:custGeom>
                  <a:avLst/>
                  <a:gdLst>
                    <a:gd name="connsiteX0" fmla="*/ 603343 w 622930"/>
                    <a:gd name="connsiteY0" fmla="*/ 29847 h 260631"/>
                    <a:gd name="connsiteX1" fmla="*/ 362432 w 622930"/>
                    <a:gd name="connsiteY1" fmla="*/ 168424 h 260631"/>
                    <a:gd name="connsiteX2" fmla="*/ 262230 w 622930"/>
                    <a:gd name="connsiteY2" fmla="*/ 168424 h 260631"/>
                    <a:gd name="connsiteX3" fmla="*/ 21320 w 622930"/>
                    <a:gd name="connsiteY3" fmla="*/ 29847 h 260631"/>
                    <a:gd name="connsiteX4" fmla="*/ 0 w 622930"/>
                    <a:gd name="connsiteY4" fmla="*/ 2132 h 260631"/>
                    <a:gd name="connsiteX5" fmla="*/ 0 w 622930"/>
                    <a:gd name="connsiteY5" fmla="*/ 2132 h 260631"/>
                    <a:gd name="connsiteX6" fmla="*/ 0 w 622930"/>
                    <a:gd name="connsiteY6" fmla="*/ 63959 h 260631"/>
                    <a:gd name="connsiteX7" fmla="*/ 25584 w 622930"/>
                    <a:gd name="connsiteY7" fmla="*/ 108730 h 260631"/>
                    <a:gd name="connsiteX8" fmla="*/ 260098 w 622930"/>
                    <a:gd name="connsiteY8" fmla="*/ 249438 h 260631"/>
                    <a:gd name="connsiteX9" fmla="*/ 360300 w 622930"/>
                    <a:gd name="connsiteY9" fmla="*/ 249438 h 260631"/>
                    <a:gd name="connsiteX10" fmla="*/ 594815 w 622930"/>
                    <a:gd name="connsiteY10" fmla="*/ 115125 h 260631"/>
                    <a:gd name="connsiteX11" fmla="*/ 622531 w 622930"/>
                    <a:gd name="connsiteY11" fmla="*/ 68222 h 260631"/>
                    <a:gd name="connsiteX12" fmla="*/ 622531 w 622930"/>
                    <a:gd name="connsiteY12" fmla="*/ 0 h 260631"/>
                    <a:gd name="connsiteX13" fmla="*/ 603343 w 622930"/>
                    <a:gd name="connsiteY13" fmla="*/ 29847 h 260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930" h="260631">
                      <a:moveTo>
                        <a:pt x="603343" y="29847"/>
                      </a:moveTo>
                      <a:lnTo>
                        <a:pt x="362432" y="168424"/>
                      </a:lnTo>
                      <a:cubicBezTo>
                        <a:pt x="334717" y="183348"/>
                        <a:pt x="289946" y="183348"/>
                        <a:pt x="262230" y="168424"/>
                      </a:cubicBezTo>
                      <a:lnTo>
                        <a:pt x="21320" y="29847"/>
                      </a:lnTo>
                      <a:cubicBezTo>
                        <a:pt x="8528" y="21320"/>
                        <a:pt x="0" y="10660"/>
                        <a:pt x="0" y="2132"/>
                      </a:cubicBezTo>
                      <a:lnTo>
                        <a:pt x="0" y="2132"/>
                      </a:lnTo>
                      <a:lnTo>
                        <a:pt x="0" y="63959"/>
                      </a:lnTo>
                      <a:cubicBezTo>
                        <a:pt x="0" y="83146"/>
                        <a:pt x="10660" y="100202"/>
                        <a:pt x="25584" y="108730"/>
                      </a:cubicBezTo>
                      <a:lnTo>
                        <a:pt x="260098" y="249438"/>
                      </a:lnTo>
                      <a:cubicBezTo>
                        <a:pt x="287814" y="264362"/>
                        <a:pt x="332585" y="264362"/>
                        <a:pt x="360300" y="249438"/>
                      </a:cubicBezTo>
                      <a:lnTo>
                        <a:pt x="594815" y="115125"/>
                      </a:lnTo>
                      <a:cubicBezTo>
                        <a:pt x="611871" y="106598"/>
                        <a:pt x="622531" y="87410"/>
                        <a:pt x="622531" y="68222"/>
                      </a:cubicBezTo>
                      <a:lnTo>
                        <a:pt x="622531" y="0"/>
                      </a:lnTo>
                      <a:cubicBezTo>
                        <a:pt x="624662" y="10660"/>
                        <a:pt x="618267" y="21320"/>
                        <a:pt x="603343" y="298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088" name="Freeform: Shape 558" descr="681060dc-d1a4-4438-8678-982f3b3f22ec"/>
                <p:cNvSpPr/>
                <p:nvPr/>
              </p:nvSpPr>
              <p:spPr>
                <a:xfrm>
                  <a:off x="5554867" y="4905130"/>
                  <a:ext cx="510060" cy="214261"/>
                </a:xfrm>
                <a:custGeom>
                  <a:avLst/>
                  <a:gdLst>
                    <a:gd name="connsiteX0" fmla="*/ 494613 w 510060"/>
                    <a:gd name="connsiteY0" fmla="*/ 23452 h 214261"/>
                    <a:gd name="connsiteX1" fmla="*/ 296341 w 510060"/>
                    <a:gd name="connsiteY1" fmla="*/ 138577 h 214261"/>
                    <a:gd name="connsiteX2" fmla="*/ 215327 w 510060"/>
                    <a:gd name="connsiteY2" fmla="*/ 138577 h 214261"/>
                    <a:gd name="connsiteX3" fmla="*/ 17056 w 510060"/>
                    <a:gd name="connsiteY3" fmla="*/ 23452 h 214261"/>
                    <a:gd name="connsiteX4" fmla="*/ 0 w 510060"/>
                    <a:gd name="connsiteY4" fmla="*/ 0 h 214261"/>
                    <a:gd name="connsiteX5" fmla="*/ 0 w 510060"/>
                    <a:gd name="connsiteY5" fmla="*/ 0 h 214261"/>
                    <a:gd name="connsiteX6" fmla="*/ 0 w 510060"/>
                    <a:gd name="connsiteY6" fmla="*/ 49035 h 214261"/>
                    <a:gd name="connsiteX7" fmla="*/ 21320 w 510060"/>
                    <a:gd name="connsiteY7" fmla="*/ 87410 h 214261"/>
                    <a:gd name="connsiteX8" fmla="*/ 215327 w 510060"/>
                    <a:gd name="connsiteY8" fmla="*/ 204668 h 214261"/>
                    <a:gd name="connsiteX9" fmla="*/ 296341 w 510060"/>
                    <a:gd name="connsiteY9" fmla="*/ 204668 h 214261"/>
                    <a:gd name="connsiteX10" fmla="*/ 488217 w 510060"/>
                    <a:gd name="connsiteY10" fmla="*/ 93806 h 214261"/>
                    <a:gd name="connsiteX11" fmla="*/ 509537 w 510060"/>
                    <a:gd name="connsiteY11" fmla="*/ 55431 h 214261"/>
                    <a:gd name="connsiteX12" fmla="*/ 509537 w 510060"/>
                    <a:gd name="connsiteY12" fmla="*/ 0 h 214261"/>
                    <a:gd name="connsiteX13" fmla="*/ 494613 w 510060"/>
                    <a:gd name="connsiteY13" fmla="*/ 23452 h 214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0060" h="214261">
                      <a:moveTo>
                        <a:pt x="494613" y="23452"/>
                      </a:moveTo>
                      <a:lnTo>
                        <a:pt x="296341" y="138577"/>
                      </a:lnTo>
                      <a:cubicBezTo>
                        <a:pt x="272890" y="151369"/>
                        <a:pt x="236647" y="151369"/>
                        <a:pt x="215327" y="138577"/>
                      </a:cubicBezTo>
                      <a:lnTo>
                        <a:pt x="17056" y="23452"/>
                      </a:lnTo>
                      <a:cubicBezTo>
                        <a:pt x="6396" y="17056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9035"/>
                      </a:lnTo>
                      <a:cubicBezTo>
                        <a:pt x="0" y="63959"/>
                        <a:pt x="8528" y="78883"/>
                        <a:pt x="21320" y="87410"/>
                      </a:cubicBezTo>
                      <a:lnTo>
                        <a:pt x="215327" y="204668"/>
                      </a:lnTo>
                      <a:cubicBezTo>
                        <a:pt x="238779" y="217460"/>
                        <a:pt x="275022" y="217460"/>
                        <a:pt x="296341" y="204668"/>
                      </a:cubicBezTo>
                      <a:lnTo>
                        <a:pt x="488217" y="93806"/>
                      </a:lnTo>
                      <a:cubicBezTo>
                        <a:pt x="501009" y="85278"/>
                        <a:pt x="509537" y="72487"/>
                        <a:pt x="509537" y="55431"/>
                      </a:cubicBezTo>
                      <a:lnTo>
                        <a:pt x="509537" y="0"/>
                      </a:lnTo>
                      <a:cubicBezTo>
                        <a:pt x="511669" y="8528"/>
                        <a:pt x="507405" y="17056"/>
                        <a:pt x="494613" y="234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66" name="Group 559" descr="1b9dd0ed-f44b-43ee-bf41-cb06b0cc1302"/>
                <p:cNvGrpSpPr/>
                <p:nvPr/>
              </p:nvGrpSpPr>
              <p:grpSpPr>
                <a:xfrm>
                  <a:off x="5691845" y="4597596"/>
                  <a:ext cx="240377" cy="167358"/>
                  <a:chOff x="5691845" y="4597596"/>
                  <a:chExt cx="240377" cy="167358"/>
                </a:xfrm>
              </p:grpSpPr>
              <p:sp>
                <p:nvSpPr>
                  <p:cNvPr id="1049089" name="Freeform: Shape 560" descr="5c50065a-3085-4389-ba83-57f9bce951a6"/>
                  <p:cNvSpPr/>
                  <p:nvPr/>
                </p:nvSpPr>
                <p:spPr>
                  <a:xfrm>
                    <a:off x="5693444" y="4629575"/>
                    <a:ext cx="238778" cy="135379"/>
                  </a:xfrm>
                  <a:custGeom>
                    <a:avLst/>
                    <a:gdLst>
                      <a:gd name="connsiteX0" fmla="*/ 136445 w 238778"/>
                      <a:gd name="connsiteY0" fmla="*/ 4797 h 135379"/>
                      <a:gd name="connsiteX1" fmla="*/ 98070 w 238778"/>
                      <a:gd name="connsiteY1" fmla="*/ 4797 h 135379"/>
                      <a:gd name="connsiteX2" fmla="*/ 0 w 238778"/>
                      <a:gd name="connsiteY2" fmla="*/ 36776 h 135379"/>
                      <a:gd name="connsiteX3" fmla="*/ 0 w 238778"/>
                      <a:gd name="connsiteY3" fmla="*/ 60228 h 135379"/>
                      <a:gd name="connsiteX4" fmla="*/ 10660 w 238778"/>
                      <a:gd name="connsiteY4" fmla="*/ 77284 h 135379"/>
                      <a:gd name="connsiteX5" fmla="*/ 100202 w 238778"/>
                      <a:gd name="connsiteY5" fmla="*/ 130582 h 135379"/>
                      <a:gd name="connsiteX6" fmla="*/ 138577 w 238778"/>
                      <a:gd name="connsiteY6" fmla="*/ 130582 h 135379"/>
                      <a:gd name="connsiteX7" fmla="*/ 228119 w 238778"/>
                      <a:gd name="connsiteY7" fmla="*/ 79415 h 135379"/>
                      <a:gd name="connsiteX8" fmla="*/ 238779 w 238778"/>
                      <a:gd name="connsiteY8" fmla="*/ 62360 h 135379"/>
                      <a:gd name="connsiteX9" fmla="*/ 238779 w 238778"/>
                      <a:gd name="connsiteY9" fmla="*/ 36776 h 135379"/>
                      <a:gd name="connsiteX10" fmla="*/ 136445 w 238778"/>
                      <a:gd name="connsiteY10" fmla="*/ 4797 h 13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8778" h="135379">
                        <a:moveTo>
                          <a:pt x="136445" y="4797"/>
                        </a:moveTo>
                        <a:cubicBezTo>
                          <a:pt x="125785" y="-1599"/>
                          <a:pt x="108730" y="-1599"/>
                          <a:pt x="98070" y="4797"/>
                        </a:cubicBezTo>
                        <a:lnTo>
                          <a:pt x="0" y="36776"/>
                        </a:lnTo>
                        <a:lnTo>
                          <a:pt x="0" y="60228"/>
                        </a:lnTo>
                        <a:cubicBezTo>
                          <a:pt x="0" y="66624"/>
                          <a:pt x="4264" y="73019"/>
                          <a:pt x="10660" y="77284"/>
                        </a:cubicBezTo>
                        <a:lnTo>
                          <a:pt x="100202" y="130582"/>
                        </a:lnTo>
                        <a:cubicBezTo>
                          <a:pt x="110862" y="136978"/>
                          <a:pt x="127917" y="136978"/>
                          <a:pt x="138577" y="130582"/>
                        </a:cubicBezTo>
                        <a:lnTo>
                          <a:pt x="228119" y="79415"/>
                        </a:lnTo>
                        <a:cubicBezTo>
                          <a:pt x="234515" y="75151"/>
                          <a:pt x="238779" y="68756"/>
                          <a:pt x="238779" y="62360"/>
                        </a:cubicBezTo>
                        <a:lnTo>
                          <a:pt x="238779" y="36776"/>
                        </a:lnTo>
                        <a:lnTo>
                          <a:pt x="13644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90" name="Freeform: Shape 561" descr="821cece2-bd1c-4068-8f29-df42cdb3a018"/>
                  <p:cNvSpPr/>
                  <p:nvPr/>
                </p:nvSpPr>
                <p:spPr>
                  <a:xfrm>
                    <a:off x="5691845" y="4597596"/>
                    <a:ext cx="237712" cy="137511"/>
                  </a:xfrm>
                  <a:custGeom>
                    <a:avLst/>
                    <a:gdLst>
                      <a:gd name="connsiteX0" fmla="*/ 138044 w 237712"/>
                      <a:gd name="connsiteY0" fmla="*/ 4797 h 137511"/>
                      <a:gd name="connsiteX1" fmla="*/ 99669 w 237712"/>
                      <a:gd name="connsiteY1" fmla="*/ 4797 h 137511"/>
                      <a:gd name="connsiteX2" fmla="*/ 7995 w 237712"/>
                      <a:gd name="connsiteY2" fmla="*/ 58096 h 137511"/>
                      <a:gd name="connsiteX3" fmla="*/ 7995 w 237712"/>
                      <a:gd name="connsiteY3" fmla="*/ 79415 h 137511"/>
                      <a:gd name="connsiteX4" fmla="*/ 99669 w 237712"/>
                      <a:gd name="connsiteY4" fmla="*/ 132714 h 137511"/>
                      <a:gd name="connsiteX5" fmla="*/ 138044 w 237712"/>
                      <a:gd name="connsiteY5" fmla="*/ 132714 h 137511"/>
                      <a:gd name="connsiteX6" fmla="*/ 229718 w 237712"/>
                      <a:gd name="connsiteY6" fmla="*/ 79415 h 137511"/>
                      <a:gd name="connsiteX7" fmla="*/ 229718 w 237712"/>
                      <a:gd name="connsiteY7" fmla="*/ 58096 h 137511"/>
                      <a:gd name="connsiteX8" fmla="*/ 138044 w 237712"/>
                      <a:gd name="connsiteY8" fmla="*/ 4797 h 137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7711" h="137511">
                        <a:moveTo>
                          <a:pt x="138044" y="4797"/>
                        </a:moveTo>
                        <a:cubicBezTo>
                          <a:pt x="127384" y="-1599"/>
                          <a:pt x="110329" y="-1599"/>
                          <a:pt x="99669" y="4797"/>
                        </a:cubicBezTo>
                        <a:lnTo>
                          <a:pt x="7995" y="58096"/>
                        </a:lnTo>
                        <a:cubicBezTo>
                          <a:pt x="-2665" y="64492"/>
                          <a:pt x="-2665" y="73019"/>
                          <a:pt x="7995" y="79415"/>
                        </a:cubicBezTo>
                        <a:lnTo>
                          <a:pt x="99669" y="132714"/>
                        </a:lnTo>
                        <a:cubicBezTo>
                          <a:pt x="110329" y="139110"/>
                          <a:pt x="127384" y="139110"/>
                          <a:pt x="138044" y="132714"/>
                        </a:cubicBezTo>
                        <a:lnTo>
                          <a:pt x="229718" y="79415"/>
                        </a:lnTo>
                        <a:cubicBezTo>
                          <a:pt x="240378" y="73019"/>
                          <a:pt x="240378" y="64492"/>
                          <a:pt x="229718" y="58096"/>
                        </a:cubicBezTo>
                        <a:lnTo>
                          <a:pt x="138044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67" name="Group 562" descr="c83c7803-c392-4309-b3fc-133bd0003a77"/>
              <p:cNvGrpSpPr/>
              <p:nvPr/>
            </p:nvGrpSpPr>
            <p:grpSpPr>
              <a:xfrm>
                <a:off x="9652481" y="3465529"/>
                <a:ext cx="573495" cy="657707"/>
                <a:chOff x="9652481" y="3465529"/>
                <a:chExt cx="573495" cy="657707"/>
              </a:xfrm>
            </p:grpSpPr>
            <p:sp>
              <p:nvSpPr>
                <p:cNvPr id="1049091" name="Freeform: Shape 563" descr="049d504e-8516-4c9c-9643-40a81d78cfba"/>
                <p:cNvSpPr/>
                <p:nvPr/>
              </p:nvSpPr>
              <p:spPr>
                <a:xfrm>
                  <a:off x="9652481" y="371709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19187 w 573495"/>
                    <a:gd name="connsiteY2" fmla="*/ 139110 h 331518"/>
                    <a:gd name="connsiteX3" fmla="*/ 19187 w 573495"/>
                    <a:gd name="connsiteY3" fmla="*/ 192409 h 331518"/>
                    <a:gd name="connsiteX4" fmla="*/ 240910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68" name="Group 564" descr="1fe4a7c2-e3fb-4063-a0cb-4bb51d08e051"/>
                <p:cNvGrpSpPr/>
                <p:nvPr/>
              </p:nvGrpSpPr>
              <p:grpSpPr>
                <a:xfrm>
                  <a:off x="9705780" y="3619562"/>
                  <a:ext cx="230250" cy="400807"/>
                  <a:chOff x="9705780" y="3619562"/>
                  <a:chExt cx="230250" cy="400807"/>
                </a:xfrm>
              </p:grpSpPr>
              <p:sp>
                <p:nvSpPr>
                  <p:cNvPr id="1049092" name="Freeform: Shape 565" descr="50bfd7f4-49ad-4aca-8ff5-f8b64cc6adad"/>
                  <p:cNvSpPr/>
                  <p:nvPr/>
                </p:nvSpPr>
                <p:spPr>
                  <a:xfrm>
                    <a:off x="9705780" y="3619562"/>
                    <a:ext cx="230250" cy="400807"/>
                  </a:xfrm>
                  <a:custGeom>
                    <a:avLst/>
                    <a:gdLst>
                      <a:gd name="connsiteX0" fmla="*/ 0 w 230250"/>
                      <a:gd name="connsiteY0" fmla="*/ 0 h 400807"/>
                      <a:gd name="connsiteX1" fmla="*/ 0 w 230250"/>
                      <a:gd name="connsiteY1" fmla="*/ 266494 h 400807"/>
                      <a:gd name="connsiteX2" fmla="*/ 230251 w 230250"/>
                      <a:gd name="connsiteY2" fmla="*/ 400807 h 400807"/>
                      <a:gd name="connsiteX3" fmla="*/ 230251 w 230250"/>
                      <a:gd name="connsiteY3" fmla="*/ 132181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400807">
                        <a:moveTo>
                          <a:pt x="0" y="0"/>
                        </a:moveTo>
                        <a:lnTo>
                          <a:pt x="0" y="266494"/>
                        </a:lnTo>
                        <a:lnTo>
                          <a:pt x="230251" y="40080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93" name="Freeform: Shape 566" descr="83ae341a-e9b4-422a-929b-924b27c824f7"/>
                  <p:cNvSpPr/>
                  <p:nvPr/>
                </p:nvSpPr>
                <p:spPr>
                  <a:xfrm>
                    <a:off x="9705780" y="3623826"/>
                    <a:ext cx="230250" cy="396543"/>
                  </a:xfrm>
                  <a:custGeom>
                    <a:avLst/>
                    <a:gdLst>
                      <a:gd name="connsiteX0" fmla="*/ 0 w 230250"/>
                      <a:gd name="connsiteY0" fmla="*/ 0 h 396543"/>
                      <a:gd name="connsiteX1" fmla="*/ 0 w 230250"/>
                      <a:gd name="connsiteY1" fmla="*/ 262230 h 396543"/>
                      <a:gd name="connsiteX2" fmla="*/ 230251 w 230250"/>
                      <a:gd name="connsiteY2" fmla="*/ 396543 h 396543"/>
                      <a:gd name="connsiteX3" fmla="*/ 230251 w 230250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96543">
                        <a:moveTo>
                          <a:pt x="0" y="0"/>
                        </a:moveTo>
                        <a:lnTo>
                          <a:pt x="0" y="262230"/>
                        </a:lnTo>
                        <a:lnTo>
                          <a:pt x="230251" y="39654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94" name="Freeform: Shape 567" descr="0337b961-ab13-4041-bd00-35fb6c6f3fbc"/>
                  <p:cNvSpPr/>
                  <p:nvPr/>
                </p:nvSpPr>
                <p:spPr>
                  <a:xfrm>
                    <a:off x="9705780" y="3628090"/>
                    <a:ext cx="230250" cy="392279"/>
                  </a:xfrm>
                  <a:custGeom>
                    <a:avLst/>
                    <a:gdLst>
                      <a:gd name="connsiteX0" fmla="*/ 0 w 230250"/>
                      <a:gd name="connsiteY0" fmla="*/ 0 h 392279"/>
                      <a:gd name="connsiteX1" fmla="*/ 0 w 230250"/>
                      <a:gd name="connsiteY1" fmla="*/ 257966 h 392279"/>
                      <a:gd name="connsiteX2" fmla="*/ 230251 w 230250"/>
                      <a:gd name="connsiteY2" fmla="*/ 392279 h 392279"/>
                      <a:gd name="connsiteX3" fmla="*/ 230251 w 230250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92279">
                        <a:moveTo>
                          <a:pt x="0" y="0"/>
                        </a:moveTo>
                        <a:lnTo>
                          <a:pt x="0" y="257966"/>
                        </a:lnTo>
                        <a:lnTo>
                          <a:pt x="230251" y="39227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95" name="Freeform: Shape 568" descr="26a599f0-5915-4888-9dda-a4b5ae6dfd59"/>
                  <p:cNvSpPr/>
                  <p:nvPr/>
                </p:nvSpPr>
                <p:spPr>
                  <a:xfrm>
                    <a:off x="9705780" y="3632354"/>
                    <a:ext cx="230250" cy="388015"/>
                  </a:xfrm>
                  <a:custGeom>
                    <a:avLst/>
                    <a:gdLst>
                      <a:gd name="connsiteX0" fmla="*/ 0 w 230250"/>
                      <a:gd name="connsiteY0" fmla="*/ 0 h 388015"/>
                      <a:gd name="connsiteX1" fmla="*/ 0 w 230250"/>
                      <a:gd name="connsiteY1" fmla="*/ 253703 h 388015"/>
                      <a:gd name="connsiteX2" fmla="*/ 230251 w 230250"/>
                      <a:gd name="connsiteY2" fmla="*/ 388015 h 388015"/>
                      <a:gd name="connsiteX3" fmla="*/ 230251 w 230250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88015">
                        <a:moveTo>
                          <a:pt x="0" y="0"/>
                        </a:moveTo>
                        <a:lnTo>
                          <a:pt x="0" y="253703"/>
                        </a:lnTo>
                        <a:lnTo>
                          <a:pt x="230251" y="38801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96" name="Freeform: Shape 569" descr="11555292-ca5c-4350-bca9-e78e6d38bba4"/>
                  <p:cNvSpPr/>
                  <p:nvPr/>
                </p:nvSpPr>
                <p:spPr>
                  <a:xfrm>
                    <a:off x="9705780" y="3636618"/>
                    <a:ext cx="230250" cy="383751"/>
                  </a:xfrm>
                  <a:custGeom>
                    <a:avLst/>
                    <a:gdLst>
                      <a:gd name="connsiteX0" fmla="*/ 0 w 230250"/>
                      <a:gd name="connsiteY0" fmla="*/ 0 h 383751"/>
                      <a:gd name="connsiteX1" fmla="*/ 0 w 230250"/>
                      <a:gd name="connsiteY1" fmla="*/ 249439 h 383751"/>
                      <a:gd name="connsiteX2" fmla="*/ 230251 w 230250"/>
                      <a:gd name="connsiteY2" fmla="*/ 383751 h 383751"/>
                      <a:gd name="connsiteX3" fmla="*/ 230251 w 230250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83751">
                        <a:moveTo>
                          <a:pt x="0" y="0"/>
                        </a:moveTo>
                        <a:lnTo>
                          <a:pt x="0" y="249439"/>
                        </a:lnTo>
                        <a:lnTo>
                          <a:pt x="230251" y="38375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97" name="Freeform: Shape 570" descr="7fabc121-999e-42e4-b4b3-266e910b41a6"/>
                  <p:cNvSpPr/>
                  <p:nvPr/>
                </p:nvSpPr>
                <p:spPr>
                  <a:xfrm>
                    <a:off x="9705780" y="3643014"/>
                    <a:ext cx="230250" cy="377355"/>
                  </a:xfrm>
                  <a:custGeom>
                    <a:avLst/>
                    <a:gdLst>
                      <a:gd name="connsiteX0" fmla="*/ 0 w 230250"/>
                      <a:gd name="connsiteY0" fmla="*/ 0 h 377355"/>
                      <a:gd name="connsiteX1" fmla="*/ 0 w 230250"/>
                      <a:gd name="connsiteY1" fmla="*/ 243043 h 377355"/>
                      <a:gd name="connsiteX2" fmla="*/ 230251 w 230250"/>
                      <a:gd name="connsiteY2" fmla="*/ 377356 h 377355"/>
                      <a:gd name="connsiteX3" fmla="*/ 230251 w 230250"/>
                      <a:gd name="connsiteY3" fmla="*/ 132181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77355">
                        <a:moveTo>
                          <a:pt x="0" y="0"/>
                        </a:moveTo>
                        <a:lnTo>
                          <a:pt x="0" y="243043"/>
                        </a:lnTo>
                        <a:lnTo>
                          <a:pt x="230251" y="37735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98" name="Freeform: Shape 571" descr="7784e739-1210-4dbd-aa1e-0ebf83e2c317"/>
                  <p:cNvSpPr/>
                  <p:nvPr/>
                </p:nvSpPr>
                <p:spPr>
                  <a:xfrm>
                    <a:off x="9705780" y="3647278"/>
                    <a:ext cx="230250" cy="373091"/>
                  </a:xfrm>
                  <a:custGeom>
                    <a:avLst/>
                    <a:gdLst>
                      <a:gd name="connsiteX0" fmla="*/ 0 w 230250"/>
                      <a:gd name="connsiteY0" fmla="*/ 0 h 373091"/>
                      <a:gd name="connsiteX1" fmla="*/ 0 w 230250"/>
                      <a:gd name="connsiteY1" fmla="*/ 238779 h 373091"/>
                      <a:gd name="connsiteX2" fmla="*/ 230251 w 230250"/>
                      <a:gd name="connsiteY2" fmla="*/ 373092 h 373091"/>
                      <a:gd name="connsiteX3" fmla="*/ 230251 w 230250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73091">
                        <a:moveTo>
                          <a:pt x="0" y="0"/>
                        </a:moveTo>
                        <a:lnTo>
                          <a:pt x="0" y="238779"/>
                        </a:lnTo>
                        <a:lnTo>
                          <a:pt x="230251" y="37309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099" name="Freeform: Shape 572" descr="5201dff0-99df-448f-ada8-1ea0d4d32dfa"/>
                  <p:cNvSpPr/>
                  <p:nvPr/>
                </p:nvSpPr>
                <p:spPr>
                  <a:xfrm>
                    <a:off x="9705780" y="3651542"/>
                    <a:ext cx="230250" cy="368827"/>
                  </a:xfrm>
                  <a:custGeom>
                    <a:avLst/>
                    <a:gdLst>
                      <a:gd name="connsiteX0" fmla="*/ 0 w 230250"/>
                      <a:gd name="connsiteY0" fmla="*/ 0 h 368827"/>
                      <a:gd name="connsiteX1" fmla="*/ 0 w 230250"/>
                      <a:gd name="connsiteY1" fmla="*/ 234515 h 368827"/>
                      <a:gd name="connsiteX2" fmla="*/ 230251 w 230250"/>
                      <a:gd name="connsiteY2" fmla="*/ 368828 h 368827"/>
                      <a:gd name="connsiteX3" fmla="*/ 230251 w 230250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882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30251" y="36882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0" name="Freeform: Shape 573" descr="9b477d46-b80e-4c4c-870e-6f598839edb1"/>
                  <p:cNvSpPr/>
                  <p:nvPr/>
                </p:nvSpPr>
                <p:spPr>
                  <a:xfrm>
                    <a:off x="9705780" y="3655806"/>
                    <a:ext cx="230250" cy="364563"/>
                  </a:xfrm>
                  <a:custGeom>
                    <a:avLst/>
                    <a:gdLst>
                      <a:gd name="connsiteX0" fmla="*/ 0 w 230250"/>
                      <a:gd name="connsiteY0" fmla="*/ 0 h 364563"/>
                      <a:gd name="connsiteX1" fmla="*/ 0 w 230250"/>
                      <a:gd name="connsiteY1" fmla="*/ 230251 h 364563"/>
                      <a:gd name="connsiteX2" fmla="*/ 230251 w 230250"/>
                      <a:gd name="connsiteY2" fmla="*/ 364564 h 364563"/>
                      <a:gd name="connsiteX3" fmla="*/ 230251 w 230250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456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30251" y="36456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1" name="Freeform: Shape 574" descr="2f87dc24-465d-411b-a7d3-42fb6370e1d9"/>
                  <p:cNvSpPr/>
                  <p:nvPr/>
                </p:nvSpPr>
                <p:spPr>
                  <a:xfrm>
                    <a:off x="9705780" y="3660070"/>
                    <a:ext cx="230250" cy="360299"/>
                  </a:xfrm>
                  <a:custGeom>
                    <a:avLst/>
                    <a:gdLst>
                      <a:gd name="connsiteX0" fmla="*/ 0 w 230250"/>
                      <a:gd name="connsiteY0" fmla="*/ 0 h 360299"/>
                      <a:gd name="connsiteX1" fmla="*/ 0 w 230250"/>
                      <a:gd name="connsiteY1" fmla="*/ 225987 h 360299"/>
                      <a:gd name="connsiteX2" fmla="*/ 230251 w 230250"/>
                      <a:gd name="connsiteY2" fmla="*/ 360300 h 360299"/>
                      <a:gd name="connsiteX3" fmla="*/ 230251 w 230250"/>
                      <a:gd name="connsiteY3" fmla="*/ 13431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0299">
                        <a:moveTo>
                          <a:pt x="0" y="0"/>
                        </a:moveTo>
                        <a:lnTo>
                          <a:pt x="0" y="225987"/>
                        </a:lnTo>
                        <a:lnTo>
                          <a:pt x="230251" y="36030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2" name="Freeform: Shape 575" descr="380210ed-171e-4d7b-a0d2-4340c29649ab"/>
                  <p:cNvSpPr/>
                  <p:nvPr/>
                </p:nvSpPr>
                <p:spPr>
                  <a:xfrm>
                    <a:off x="9705780" y="3664333"/>
                    <a:ext cx="230250" cy="356036"/>
                  </a:xfrm>
                  <a:custGeom>
                    <a:avLst/>
                    <a:gdLst>
                      <a:gd name="connsiteX0" fmla="*/ 0 w 230250"/>
                      <a:gd name="connsiteY0" fmla="*/ 0 h 356036"/>
                      <a:gd name="connsiteX1" fmla="*/ 0 w 230250"/>
                      <a:gd name="connsiteY1" fmla="*/ 221723 h 356036"/>
                      <a:gd name="connsiteX2" fmla="*/ 230251 w 230250"/>
                      <a:gd name="connsiteY2" fmla="*/ 356036 h 356036"/>
                      <a:gd name="connsiteX3" fmla="*/ 230251 w 230250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56036">
                        <a:moveTo>
                          <a:pt x="0" y="0"/>
                        </a:moveTo>
                        <a:lnTo>
                          <a:pt x="0" y="221723"/>
                        </a:lnTo>
                        <a:lnTo>
                          <a:pt x="230251" y="35603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3" name="Freeform: Shape 576" descr="d657065b-8896-41a2-bcbd-fced965cd743"/>
                  <p:cNvSpPr/>
                  <p:nvPr/>
                </p:nvSpPr>
                <p:spPr>
                  <a:xfrm>
                    <a:off x="9705780" y="3670729"/>
                    <a:ext cx="230250" cy="349640"/>
                  </a:xfrm>
                  <a:custGeom>
                    <a:avLst/>
                    <a:gdLst>
                      <a:gd name="connsiteX0" fmla="*/ 0 w 230250"/>
                      <a:gd name="connsiteY0" fmla="*/ 0 h 349640"/>
                      <a:gd name="connsiteX1" fmla="*/ 0 w 230250"/>
                      <a:gd name="connsiteY1" fmla="*/ 215327 h 349640"/>
                      <a:gd name="connsiteX2" fmla="*/ 230251 w 230250"/>
                      <a:gd name="connsiteY2" fmla="*/ 349640 h 349640"/>
                      <a:gd name="connsiteX3" fmla="*/ 230251 w 230250"/>
                      <a:gd name="connsiteY3" fmla="*/ 132181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9640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30251" y="349640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4" name="Freeform: Shape 577" descr="40e3b380-7adc-4a77-ab0b-dc24f0623778"/>
                  <p:cNvSpPr/>
                  <p:nvPr/>
                </p:nvSpPr>
                <p:spPr>
                  <a:xfrm>
                    <a:off x="9705780" y="3674993"/>
                    <a:ext cx="230250" cy="345376"/>
                  </a:xfrm>
                  <a:custGeom>
                    <a:avLst/>
                    <a:gdLst>
                      <a:gd name="connsiteX0" fmla="*/ 0 w 230250"/>
                      <a:gd name="connsiteY0" fmla="*/ 0 h 345376"/>
                      <a:gd name="connsiteX1" fmla="*/ 0 w 230250"/>
                      <a:gd name="connsiteY1" fmla="*/ 211064 h 345376"/>
                      <a:gd name="connsiteX2" fmla="*/ 230251 w 230250"/>
                      <a:gd name="connsiteY2" fmla="*/ 345376 h 345376"/>
                      <a:gd name="connsiteX3" fmla="*/ 230251 w 230250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5376">
                        <a:moveTo>
                          <a:pt x="0" y="0"/>
                        </a:moveTo>
                        <a:lnTo>
                          <a:pt x="0" y="211064"/>
                        </a:lnTo>
                        <a:lnTo>
                          <a:pt x="230251" y="34537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5" name="Freeform: Shape 578" descr="a3dab8dd-648d-46eb-8b6f-317248e48d76"/>
                  <p:cNvSpPr/>
                  <p:nvPr/>
                </p:nvSpPr>
                <p:spPr>
                  <a:xfrm>
                    <a:off x="9705780" y="3679257"/>
                    <a:ext cx="230250" cy="341112"/>
                  </a:xfrm>
                  <a:custGeom>
                    <a:avLst/>
                    <a:gdLst>
                      <a:gd name="connsiteX0" fmla="*/ 0 w 230250"/>
                      <a:gd name="connsiteY0" fmla="*/ 0 h 341112"/>
                      <a:gd name="connsiteX1" fmla="*/ 0 w 230250"/>
                      <a:gd name="connsiteY1" fmla="*/ 206800 h 341112"/>
                      <a:gd name="connsiteX2" fmla="*/ 230251 w 230250"/>
                      <a:gd name="connsiteY2" fmla="*/ 341112 h 341112"/>
                      <a:gd name="connsiteX3" fmla="*/ 230251 w 230250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1112">
                        <a:moveTo>
                          <a:pt x="0" y="0"/>
                        </a:moveTo>
                        <a:lnTo>
                          <a:pt x="0" y="206800"/>
                        </a:lnTo>
                        <a:lnTo>
                          <a:pt x="230251" y="34111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6" name="Freeform: Shape 579" descr="8b83059c-aacd-4cd9-845a-6a24de682449"/>
                  <p:cNvSpPr/>
                  <p:nvPr/>
                </p:nvSpPr>
                <p:spPr>
                  <a:xfrm>
                    <a:off x="9705780" y="3683521"/>
                    <a:ext cx="230250" cy="336848"/>
                  </a:xfrm>
                  <a:custGeom>
                    <a:avLst/>
                    <a:gdLst>
                      <a:gd name="connsiteX0" fmla="*/ 0 w 230250"/>
                      <a:gd name="connsiteY0" fmla="*/ 0 h 336848"/>
                      <a:gd name="connsiteX1" fmla="*/ 0 w 230250"/>
                      <a:gd name="connsiteY1" fmla="*/ 202536 h 336848"/>
                      <a:gd name="connsiteX2" fmla="*/ 230251 w 230250"/>
                      <a:gd name="connsiteY2" fmla="*/ 336849 h 336848"/>
                      <a:gd name="connsiteX3" fmla="*/ 230251 w 230250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0251" y="33684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7" name="Freeform: Shape 580" descr="361ca6ee-3c13-4800-8b4f-827e18276834"/>
                  <p:cNvSpPr/>
                  <p:nvPr/>
                </p:nvSpPr>
                <p:spPr>
                  <a:xfrm>
                    <a:off x="9705780" y="3687785"/>
                    <a:ext cx="230250" cy="332584"/>
                  </a:xfrm>
                  <a:custGeom>
                    <a:avLst/>
                    <a:gdLst>
                      <a:gd name="connsiteX0" fmla="*/ 0 w 230250"/>
                      <a:gd name="connsiteY0" fmla="*/ 0 h 332584"/>
                      <a:gd name="connsiteX1" fmla="*/ 0 w 230250"/>
                      <a:gd name="connsiteY1" fmla="*/ 198272 h 332584"/>
                      <a:gd name="connsiteX2" fmla="*/ 230251 w 230250"/>
                      <a:gd name="connsiteY2" fmla="*/ 332585 h 332584"/>
                      <a:gd name="connsiteX3" fmla="*/ 230251 w 230250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32584">
                        <a:moveTo>
                          <a:pt x="0" y="0"/>
                        </a:moveTo>
                        <a:lnTo>
                          <a:pt x="0" y="198272"/>
                        </a:lnTo>
                        <a:lnTo>
                          <a:pt x="230251" y="33258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8" name="Freeform: Shape 581" descr="f6b63d15-600b-488b-8052-36b2a5726d58"/>
                  <p:cNvSpPr/>
                  <p:nvPr/>
                </p:nvSpPr>
                <p:spPr>
                  <a:xfrm>
                    <a:off x="9705780" y="3694181"/>
                    <a:ext cx="230250" cy="326188"/>
                  </a:xfrm>
                  <a:custGeom>
                    <a:avLst/>
                    <a:gdLst>
                      <a:gd name="connsiteX0" fmla="*/ 0 w 230250"/>
                      <a:gd name="connsiteY0" fmla="*/ 0 h 326188"/>
                      <a:gd name="connsiteX1" fmla="*/ 0 w 230250"/>
                      <a:gd name="connsiteY1" fmla="*/ 191876 h 326188"/>
                      <a:gd name="connsiteX2" fmla="*/ 230251 w 230250"/>
                      <a:gd name="connsiteY2" fmla="*/ 326189 h 326188"/>
                      <a:gd name="connsiteX3" fmla="*/ 230251 w 230250"/>
                      <a:gd name="connsiteY3" fmla="*/ 132181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26188">
                        <a:moveTo>
                          <a:pt x="0" y="0"/>
                        </a:moveTo>
                        <a:lnTo>
                          <a:pt x="0" y="191876"/>
                        </a:lnTo>
                        <a:lnTo>
                          <a:pt x="230251" y="326189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09" name="Freeform: Shape 582" descr="07d01fd0-c30c-4bd6-a8b4-5d33d716700e"/>
                  <p:cNvSpPr/>
                  <p:nvPr/>
                </p:nvSpPr>
                <p:spPr>
                  <a:xfrm>
                    <a:off x="9705780" y="3698445"/>
                    <a:ext cx="230250" cy="321924"/>
                  </a:xfrm>
                  <a:custGeom>
                    <a:avLst/>
                    <a:gdLst>
                      <a:gd name="connsiteX0" fmla="*/ 0 w 230250"/>
                      <a:gd name="connsiteY0" fmla="*/ 0 h 321924"/>
                      <a:gd name="connsiteX1" fmla="*/ 0 w 230250"/>
                      <a:gd name="connsiteY1" fmla="*/ 187612 h 321924"/>
                      <a:gd name="connsiteX2" fmla="*/ 230251 w 230250"/>
                      <a:gd name="connsiteY2" fmla="*/ 321925 h 321924"/>
                      <a:gd name="connsiteX3" fmla="*/ 230251 w 230250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21924">
                        <a:moveTo>
                          <a:pt x="0" y="0"/>
                        </a:moveTo>
                        <a:lnTo>
                          <a:pt x="0" y="187612"/>
                        </a:lnTo>
                        <a:lnTo>
                          <a:pt x="230251" y="32192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0" name="Freeform: Shape 583" descr="41e7a07e-bedb-4399-aa94-c7ee0bcec892"/>
                  <p:cNvSpPr/>
                  <p:nvPr/>
                </p:nvSpPr>
                <p:spPr>
                  <a:xfrm>
                    <a:off x="9705780" y="3702709"/>
                    <a:ext cx="230250" cy="317660"/>
                  </a:xfrm>
                  <a:custGeom>
                    <a:avLst/>
                    <a:gdLst>
                      <a:gd name="connsiteX0" fmla="*/ 0 w 230250"/>
                      <a:gd name="connsiteY0" fmla="*/ 0 h 317660"/>
                      <a:gd name="connsiteX1" fmla="*/ 0 w 230250"/>
                      <a:gd name="connsiteY1" fmla="*/ 183348 h 317660"/>
                      <a:gd name="connsiteX2" fmla="*/ 230251 w 230250"/>
                      <a:gd name="connsiteY2" fmla="*/ 317661 h 317660"/>
                      <a:gd name="connsiteX3" fmla="*/ 230251 w 230250"/>
                      <a:gd name="connsiteY3" fmla="*/ 134313 h 31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17660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30251" y="31766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1" name="Freeform: Shape 584" descr="777a80d9-ae71-48d4-ab46-7a91bb74d01b"/>
                  <p:cNvSpPr/>
                  <p:nvPr/>
                </p:nvSpPr>
                <p:spPr>
                  <a:xfrm>
                    <a:off x="9705780" y="3706972"/>
                    <a:ext cx="230250" cy="313397"/>
                  </a:xfrm>
                  <a:custGeom>
                    <a:avLst/>
                    <a:gdLst>
                      <a:gd name="connsiteX0" fmla="*/ 0 w 230250"/>
                      <a:gd name="connsiteY0" fmla="*/ 0 h 313397"/>
                      <a:gd name="connsiteX1" fmla="*/ 0 w 230250"/>
                      <a:gd name="connsiteY1" fmla="*/ 179084 h 313397"/>
                      <a:gd name="connsiteX2" fmla="*/ 230251 w 230250"/>
                      <a:gd name="connsiteY2" fmla="*/ 313397 h 313397"/>
                      <a:gd name="connsiteX3" fmla="*/ 230251 w 230250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0251" y="313397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2" name="Freeform: Shape 585" descr="472fb7e0-e4f2-4327-b7c6-60d7cef4aa0d"/>
                  <p:cNvSpPr/>
                  <p:nvPr/>
                </p:nvSpPr>
                <p:spPr>
                  <a:xfrm>
                    <a:off x="9705780" y="3711236"/>
                    <a:ext cx="230250" cy="309133"/>
                  </a:xfrm>
                  <a:custGeom>
                    <a:avLst/>
                    <a:gdLst>
                      <a:gd name="connsiteX0" fmla="*/ 0 w 230250"/>
                      <a:gd name="connsiteY0" fmla="*/ 0 h 309133"/>
                      <a:gd name="connsiteX1" fmla="*/ 0 w 230250"/>
                      <a:gd name="connsiteY1" fmla="*/ 174820 h 309133"/>
                      <a:gd name="connsiteX2" fmla="*/ 230251 w 230250"/>
                      <a:gd name="connsiteY2" fmla="*/ 309133 h 309133"/>
                      <a:gd name="connsiteX3" fmla="*/ 230251 w 230250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0913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30251" y="30913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3" name="Freeform: Shape 586" descr="49ac6846-a223-4519-bb88-75d585fae471"/>
                  <p:cNvSpPr/>
                  <p:nvPr/>
                </p:nvSpPr>
                <p:spPr>
                  <a:xfrm>
                    <a:off x="9705780" y="3717632"/>
                    <a:ext cx="230250" cy="302737"/>
                  </a:xfrm>
                  <a:custGeom>
                    <a:avLst/>
                    <a:gdLst>
                      <a:gd name="connsiteX0" fmla="*/ 0 w 230250"/>
                      <a:gd name="connsiteY0" fmla="*/ 0 h 302737"/>
                      <a:gd name="connsiteX1" fmla="*/ 0 w 230250"/>
                      <a:gd name="connsiteY1" fmla="*/ 168425 h 302737"/>
                      <a:gd name="connsiteX2" fmla="*/ 230251 w 230250"/>
                      <a:gd name="connsiteY2" fmla="*/ 302737 h 302737"/>
                      <a:gd name="connsiteX3" fmla="*/ 230251 w 230250"/>
                      <a:gd name="connsiteY3" fmla="*/ 132181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02737">
                        <a:moveTo>
                          <a:pt x="0" y="0"/>
                        </a:moveTo>
                        <a:lnTo>
                          <a:pt x="0" y="168425"/>
                        </a:lnTo>
                        <a:lnTo>
                          <a:pt x="230251" y="30273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4" name="Freeform: Shape 587" descr="0bc9d0eb-b7b7-4fb4-87d7-78cbe3d820b9"/>
                  <p:cNvSpPr/>
                  <p:nvPr/>
                </p:nvSpPr>
                <p:spPr>
                  <a:xfrm>
                    <a:off x="9705780" y="3721896"/>
                    <a:ext cx="230250" cy="298473"/>
                  </a:xfrm>
                  <a:custGeom>
                    <a:avLst/>
                    <a:gdLst>
                      <a:gd name="connsiteX0" fmla="*/ 0 w 230250"/>
                      <a:gd name="connsiteY0" fmla="*/ 0 h 298473"/>
                      <a:gd name="connsiteX1" fmla="*/ 0 w 230250"/>
                      <a:gd name="connsiteY1" fmla="*/ 164161 h 298473"/>
                      <a:gd name="connsiteX2" fmla="*/ 230251 w 230250"/>
                      <a:gd name="connsiteY2" fmla="*/ 298473 h 298473"/>
                      <a:gd name="connsiteX3" fmla="*/ 230251 w 230250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98473">
                        <a:moveTo>
                          <a:pt x="0" y="0"/>
                        </a:moveTo>
                        <a:lnTo>
                          <a:pt x="0" y="164161"/>
                        </a:lnTo>
                        <a:lnTo>
                          <a:pt x="230251" y="29847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5" name="Freeform: Shape 588" descr="3a320e66-67fd-40a9-8f09-07721f87da09"/>
                  <p:cNvSpPr/>
                  <p:nvPr/>
                </p:nvSpPr>
                <p:spPr>
                  <a:xfrm>
                    <a:off x="9705780" y="3726160"/>
                    <a:ext cx="230250" cy="294209"/>
                  </a:xfrm>
                  <a:custGeom>
                    <a:avLst/>
                    <a:gdLst>
                      <a:gd name="connsiteX0" fmla="*/ 0 w 230250"/>
                      <a:gd name="connsiteY0" fmla="*/ 0 h 294209"/>
                      <a:gd name="connsiteX1" fmla="*/ 0 w 230250"/>
                      <a:gd name="connsiteY1" fmla="*/ 159897 h 294209"/>
                      <a:gd name="connsiteX2" fmla="*/ 230251 w 230250"/>
                      <a:gd name="connsiteY2" fmla="*/ 294209 h 294209"/>
                      <a:gd name="connsiteX3" fmla="*/ 230251 w 230250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9420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30251" y="29420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6" name="Freeform: Shape 589" descr="7874315d-e0ee-4a2f-8004-41cd6d124c84"/>
                  <p:cNvSpPr/>
                  <p:nvPr/>
                </p:nvSpPr>
                <p:spPr>
                  <a:xfrm>
                    <a:off x="9705780" y="3730424"/>
                    <a:ext cx="230250" cy="289945"/>
                  </a:xfrm>
                  <a:custGeom>
                    <a:avLst/>
                    <a:gdLst>
                      <a:gd name="connsiteX0" fmla="*/ 0 w 230250"/>
                      <a:gd name="connsiteY0" fmla="*/ 0 h 289945"/>
                      <a:gd name="connsiteX1" fmla="*/ 0 w 230250"/>
                      <a:gd name="connsiteY1" fmla="*/ 155633 h 289945"/>
                      <a:gd name="connsiteX2" fmla="*/ 230251 w 230250"/>
                      <a:gd name="connsiteY2" fmla="*/ 289945 h 289945"/>
                      <a:gd name="connsiteX3" fmla="*/ 230251 w 230250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0251" y="28994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7" name="Freeform: Shape 590" descr="4c21468f-be38-458a-b7e3-3e4e38af8dfe"/>
                  <p:cNvSpPr/>
                  <p:nvPr/>
                </p:nvSpPr>
                <p:spPr>
                  <a:xfrm>
                    <a:off x="9705780" y="3734688"/>
                    <a:ext cx="230250" cy="285681"/>
                  </a:xfrm>
                  <a:custGeom>
                    <a:avLst/>
                    <a:gdLst>
                      <a:gd name="connsiteX0" fmla="*/ 0 w 230250"/>
                      <a:gd name="connsiteY0" fmla="*/ 0 h 285681"/>
                      <a:gd name="connsiteX1" fmla="*/ 0 w 230250"/>
                      <a:gd name="connsiteY1" fmla="*/ 151369 h 285681"/>
                      <a:gd name="connsiteX2" fmla="*/ 230251 w 230250"/>
                      <a:gd name="connsiteY2" fmla="*/ 285682 h 285681"/>
                      <a:gd name="connsiteX3" fmla="*/ 230251 w 230250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85681">
                        <a:moveTo>
                          <a:pt x="0" y="0"/>
                        </a:moveTo>
                        <a:lnTo>
                          <a:pt x="0" y="151369"/>
                        </a:lnTo>
                        <a:lnTo>
                          <a:pt x="230251" y="28568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8" name="Freeform: Shape 591" descr="7c10e0b9-6e7b-479c-be73-ed7d83f6bc6d"/>
                  <p:cNvSpPr/>
                  <p:nvPr/>
                </p:nvSpPr>
                <p:spPr>
                  <a:xfrm>
                    <a:off x="9705780" y="3741084"/>
                    <a:ext cx="230250" cy="279285"/>
                  </a:xfrm>
                  <a:custGeom>
                    <a:avLst/>
                    <a:gdLst>
                      <a:gd name="connsiteX0" fmla="*/ 0 w 230250"/>
                      <a:gd name="connsiteY0" fmla="*/ 0 h 279285"/>
                      <a:gd name="connsiteX1" fmla="*/ 0 w 230250"/>
                      <a:gd name="connsiteY1" fmla="*/ 144973 h 279285"/>
                      <a:gd name="connsiteX2" fmla="*/ 230251 w 230250"/>
                      <a:gd name="connsiteY2" fmla="*/ 279286 h 279285"/>
                      <a:gd name="connsiteX3" fmla="*/ 230251 w 230250"/>
                      <a:gd name="connsiteY3" fmla="*/ 132181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9285">
                        <a:moveTo>
                          <a:pt x="0" y="0"/>
                        </a:moveTo>
                        <a:lnTo>
                          <a:pt x="0" y="144973"/>
                        </a:lnTo>
                        <a:lnTo>
                          <a:pt x="230251" y="27928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19" name="Freeform: Shape 592" descr="bfd998f1-5067-47bf-bf4b-0e3ea45bbb6b"/>
                  <p:cNvSpPr/>
                  <p:nvPr/>
                </p:nvSpPr>
                <p:spPr>
                  <a:xfrm>
                    <a:off x="9705780" y="3745348"/>
                    <a:ext cx="230250" cy="275021"/>
                  </a:xfrm>
                  <a:custGeom>
                    <a:avLst/>
                    <a:gdLst>
                      <a:gd name="connsiteX0" fmla="*/ 0 w 230250"/>
                      <a:gd name="connsiteY0" fmla="*/ 0 h 275021"/>
                      <a:gd name="connsiteX1" fmla="*/ 0 w 230250"/>
                      <a:gd name="connsiteY1" fmla="*/ 140709 h 275021"/>
                      <a:gd name="connsiteX2" fmla="*/ 230251 w 230250"/>
                      <a:gd name="connsiteY2" fmla="*/ 275022 h 275021"/>
                      <a:gd name="connsiteX3" fmla="*/ 230251 w 230250"/>
                      <a:gd name="connsiteY3" fmla="*/ 134313 h 27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5021">
                        <a:moveTo>
                          <a:pt x="0" y="0"/>
                        </a:moveTo>
                        <a:lnTo>
                          <a:pt x="0" y="140709"/>
                        </a:lnTo>
                        <a:lnTo>
                          <a:pt x="230251" y="27502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0" name="Freeform: Shape 593" descr="b410b48d-c130-453f-abed-1fbe7c8cc167"/>
                  <p:cNvSpPr/>
                  <p:nvPr/>
                </p:nvSpPr>
                <p:spPr>
                  <a:xfrm>
                    <a:off x="9705780" y="3749611"/>
                    <a:ext cx="230250" cy="270758"/>
                  </a:xfrm>
                  <a:custGeom>
                    <a:avLst/>
                    <a:gdLst>
                      <a:gd name="connsiteX0" fmla="*/ 0 w 230250"/>
                      <a:gd name="connsiteY0" fmla="*/ 0 h 270758"/>
                      <a:gd name="connsiteX1" fmla="*/ 0 w 230250"/>
                      <a:gd name="connsiteY1" fmla="*/ 136445 h 270758"/>
                      <a:gd name="connsiteX2" fmla="*/ 230251 w 230250"/>
                      <a:gd name="connsiteY2" fmla="*/ 270758 h 270758"/>
                      <a:gd name="connsiteX3" fmla="*/ 230251 w 230250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0251" y="27075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1" name="Freeform: Shape 594" descr="776fcba7-5373-4269-9a46-95ff9ff79769"/>
                  <p:cNvSpPr/>
                  <p:nvPr/>
                </p:nvSpPr>
                <p:spPr>
                  <a:xfrm>
                    <a:off x="9705780" y="3753875"/>
                    <a:ext cx="230250" cy="266494"/>
                  </a:xfrm>
                  <a:custGeom>
                    <a:avLst/>
                    <a:gdLst>
                      <a:gd name="connsiteX0" fmla="*/ 0 w 230250"/>
                      <a:gd name="connsiteY0" fmla="*/ 0 h 266494"/>
                      <a:gd name="connsiteX1" fmla="*/ 0 w 230250"/>
                      <a:gd name="connsiteY1" fmla="*/ 132181 h 266494"/>
                      <a:gd name="connsiteX2" fmla="*/ 230251 w 230250"/>
                      <a:gd name="connsiteY2" fmla="*/ 266494 h 266494"/>
                      <a:gd name="connsiteX3" fmla="*/ 230251 w 230250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0251" y="26649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2" name="Freeform: Shape 595" descr="cbb20bb6-38bb-471e-83f2-3011b1072268"/>
                  <p:cNvSpPr/>
                  <p:nvPr/>
                </p:nvSpPr>
                <p:spPr>
                  <a:xfrm>
                    <a:off x="9705780" y="3758139"/>
                    <a:ext cx="230250" cy="262230"/>
                  </a:xfrm>
                  <a:custGeom>
                    <a:avLst/>
                    <a:gdLst>
                      <a:gd name="connsiteX0" fmla="*/ 0 w 230250"/>
                      <a:gd name="connsiteY0" fmla="*/ 0 h 262230"/>
                      <a:gd name="connsiteX1" fmla="*/ 0 w 230250"/>
                      <a:gd name="connsiteY1" fmla="*/ 127917 h 262230"/>
                      <a:gd name="connsiteX2" fmla="*/ 230251 w 230250"/>
                      <a:gd name="connsiteY2" fmla="*/ 262230 h 262230"/>
                      <a:gd name="connsiteX3" fmla="*/ 230251 w 230250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6223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30251" y="26223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3" name="Freeform: Shape 596" descr="fe147bde-bfdb-4292-93e7-714c72ebbf78"/>
                  <p:cNvSpPr/>
                  <p:nvPr/>
                </p:nvSpPr>
                <p:spPr>
                  <a:xfrm>
                    <a:off x="9705780" y="3764535"/>
                    <a:ext cx="230250" cy="255834"/>
                  </a:xfrm>
                  <a:custGeom>
                    <a:avLst/>
                    <a:gdLst>
                      <a:gd name="connsiteX0" fmla="*/ 0 w 230250"/>
                      <a:gd name="connsiteY0" fmla="*/ 0 h 255834"/>
                      <a:gd name="connsiteX1" fmla="*/ 0 w 230250"/>
                      <a:gd name="connsiteY1" fmla="*/ 121521 h 255834"/>
                      <a:gd name="connsiteX2" fmla="*/ 230251 w 230250"/>
                      <a:gd name="connsiteY2" fmla="*/ 255834 h 255834"/>
                      <a:gd name="connsiteX3" fmla="*/ 230251 w 230250"/>
                      <a:gd name="connsiteY3" fmla="*/ 132181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55834">
                        <a:moveTo>
                          <a:pt x="0" y="0"/>
                        </a:moveTo>
                        <a:lnTo>
                          <a:pt x="0" y="121521"/>
                        </a:lnTo>
                        <a:lnTo>
                          <a:pt x="230251" y="255834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4" name="Freeform: Shape 597" descr="e43baa71-dc2e-46f6-8041-689ea186d879"/>
                  <p:cNvSpPr/>
                  <p:nvPr/>
                </p:nvSpPr>
                <p:spPr>
                  <a:xfrm>
                    <a:off x="9705780" y="3768799"/>
                    <a:ext cx="230250" cy="251570"/>
                  </a:xfrm>
                  <a:custGeom>
                    <a:avLst/>
                    <a:gdLst>
                      <a:gd name="connsiteX0" fmla="*/ 0 w 230250"/>
                      <a:gd name="connsiteY0" fmla="*/ 0 h 251570"/>
                      <a:gd name="connsiteX1" fmla="*/ 0 w 230250"/>
                      <a:gd name="connsiteY1" fmla="*/ 117258 h 251570"/>
                      <a:gd name="connsiteX2" fmla="*/ 230251 w 230250"/>
                      <a:gd name="connsiteY2" fmla="*/ 251570 h 251570"/>
                      <a:gd name="connsiteX3" fmla="*/ 230251 w 230250"/>
                      <a:gd name="connsiteY3" fmla="*/ 132181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51570">
                        <a:moveTo>
                          <a:pt x="0" y="0"/>
                        </a:moveTo>
                        <a:lnTo>
                          <a:pt x="0" y="117258"/>
                        </a:lnTo>
                        <a:lnTo>
                          <a:pt x="230251" y="251570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5" name="Freeform: Shape 598" descr="afe4c2e4-32ea-4e72-96c9-4d5326b7f57c"/>
                  <p:cNvSpPr/>
                  <p:nvPr/>
                </p:nvSpPr>
                <p:spPr>
                  <a:xfrm>
                    <a:off x="9705780" y="3773063"/>
                    <a:ext cx="230250" cy="247306"/>
                  </a:xfrm>
                  <a:custGeom>
                    <a:avLst/>
                    <a:gdLst>
                      <a:gd name="connsiteX0" fmla="*/ 0 w 230250"/>
                      <a:gd name="connsiteY0" fmla="*/ 0 h 247306"/>
                      <a:gd name="connsiteX1" fmla="*/ 0 w 230250"/>
                      <a:gd name="connsiteY1" fmla="*/ 112994 h 247306"/>
                      <a:gd name="connsiteX2" fmla="*/ 230251 w 230250"/>
                      <a:gd name="connsiteY2" fmla="*/ 247306 h 247306"/>
                      <a:gd name="connsiteX3" fmla="*/ 230251 w 230250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0251" y="24730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6" name="Freeform: Shape 599" descr="16b59a22-c5f2-46bd-a8d5-5d1d206ed075"/>
                  <p:cNvSpPr/>
                  <p:nvPr/>
                </p:nvSpPr>
                <p:spPr>
                  <a:xfrm>
                    <a:off x="9705780" y="3777327"/>
                    <a:ext cx="230250" cy="243042"/>
                  </a:xfrm>
                  <a:custGeom>
                    <a:avLst/>
                    <a:gdLst>
                      <a:gd name="connsiteX0" fmla="*/ 0 w 230250"/>
                      <a:gd name="connsiteY0" fmla="*/ 0 h 243042"/>
                      <a:gd name="connsiteX1" fmla="*/ 0 w 230250"/>
                      <a:gd name="connsiteY1" fmla="*/ 108730 h 243042"/>
                      <a:gd name="connsiteX2" fmla="*/ 230251 w 230250"/>
                      <a:gd name="connsiteY2" fmla="*/ 243043 h 243042"/>
                      <a:gd name="connsiteX3" fmla="*/ 230251 w 230250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0251" y="24304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7" name="Freeform: Shape 600" descr="40c2156e-5c2b-427f-a333-d30c53e37f08"/>
                  <p:cNvSpPr/>
                  <p:nvPr/>
                </p:nvSpPr>
                <p:spPr>
                  <a:xfrm>
                    <a:off x="9705780" y="3781591"/>
                    <a:ext cx="230250" cy="238778"/>
                  </a:xfrm>
                  <a:custGeom>
                    <a:avLst/>
                    <a:gdLst>
                      <a:gd name="connsiteX0" fmla="*/ 0 w 230250"/>
                      <a:gd name="connsiteY0" fmla="*/ 0 h 238778"/>
                      <a:gd name="connsiteX1" fmla="*/ 0 w 230250"/>
                      <a:gd name="connsiteY1" fmla="*/ 104466 h 238778"/>
                      <a:gd name="connsiteX2" fmla="*/ 230251 w 230250"/>
                      <a:gd name="connsiteY2" fmla="*/ 238779 h 238778"/>
                      <a:gd name="connsiteX3" fmla="*/ 230251 w 230250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38778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0251" y="23877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8" name="Freeform: Shape 601" descr="90a624f3-a1bf-43ff-be5d-de849be0ff2a"/>
                  <p:cNvSpPr/>
                  <p:nvPr/>
                </p:nvSpPr>
                <p:spPr>
                  <a:xfrm>
                    <a:off x="9705780" y="3785855"/>
                    <a:ext cx="230250" cy="234514"/>
                  </a:xfrm>
                  <a:custGeom>
                    <a:avLst/>
                    <a:gdLst>
                      <a:gd name="connsiteX0" fmla="*/ 0 w 230250"/>
                      <a:gd name="connsiteY0" fmla="*/ 0 h 234514"/>
                      <a:gd name="connsiteX1" fmla="*/ 0 w 230250"/>
                      <a:gd name="connsiteY1" fmla="*/ 100202 h 234514"/>
                      <a:gd name="connsiteX2" fmla="*/ 230251 w 230250"/>
                      <a:gd name="connsiteY2" fmla="*/ 234515 h 234514"/>
                      <a:gd name="connsiteX3" fmla="*/ 230251 w 230250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34514">
                        <a:moveTo>
                          <a:pt x="0" y="0"/>
                        </a:moveTo>
                        <a:lnTo>
                          <a:pt x="0" y="100202"/>
                        </a:lnTo>
                        <a:lnTo>
                          <a:pt x="230251" y="23451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29" name="Freeform: Shape 602" descr="893edf0a-261a-4550-94d7-cba8df17d49e"/>
                  <p:cNvSpPr/>
                  <p:nvPr/>
                </p:nvSpPr>
                <p:spPr>
                  <a:xfrm>
                    <a:off x="9705780" y="3792251"/>
                    <a:ext cx="230250" cy="228118"/>
                  </a:xfrm>
                  <a:custGeom>
                    <a:avLst/>
                    <a:gdLst>
                      <a:gd name="connsiteX0" fmla="*/ 0 w 230250"/>
                      <a:gd name="connsiteY0" fmla="*/ 0 h 228118"/>
                      <a:gd name="connsiteX1" fmla="*/ 0 w 230250"/>
                      <a:gd name="connsiteY1" fmla="*/ 93806 h 228118"/>
                      <a:gd name="connsiteX2" fmla="*/ 230251 w 230250"/>
                      <a:gd name="connsiteY2" fmla="*/ 228119 h 228118"/>
                      <a:gd name="connsiteX3" fmla="*/ 230251 w 230250"/>
                      <a:gd name="connsiteY3" fmla="*/ 132181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28118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30251" y="228119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0" name="Freeform: Shape 603" descr="97d415b6-5ec8-451f-943c-db574929bd6f"/>
                  <p:cNvSpPr/>
                  <p:nvPr/>
                </p:nvSpPr>
                <p:spPr>
                  <a:xfrm>
                    <a:off x="9705780" y="3796515"/>
                    <a:ext cx="230250" cy="223854"/>
                  </a:xfrm>
                  <a:custGeom>
                    <a:avLst/>
                    <a:gdLst>
                      <a:gd name="connsiteX0" fmla="*/ 0 w 230250"/>
                      <a:gd name="connsiteY0" fmla="*/ 0 h 223854"/>
                      <a:gd name="connsiteX1" fmla="*/ 0 w 230250"/>
                      <a:gd name="connsiteY1" fmla="*/ 89542 h 223854"/>
                      <a:gd name="connsiteX2" fmla="*/ 230251 w 230250"/>
                      <a:gd name="connsiteY2" fmla="*/ 223855 h 223854"/>
                      <a:gd name="connsiteX3" fmla="*/ 230251 w 230250"/>
                      <a:gd name="connsiteY3" fmla="*/ 134313 h 223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23854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0251" y="22385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1" name="Freeform: Shape 604" descr="6367368b-f0ea-41e6-a124-3b5dc93012b8"/>
                  <p:cNvSpPr/>
                  <p:nvPr/>
                </p:nvSpPr>
                <p:spPr>
                  <a:xfrm>
                    <a:off x="9705780" y="3800778"/>
                    <a:ext cx="230250" cy="219591"/>
                  </a:xfrm>
                  <a:custGeom>
                    <a:avLst/>
                    <a:gdLst>
                      <a:gd name="connsiteX0" fmla="*/ 0 w 230250"/>
                      <a:gd name="connsiteY0" fmla="*/ 0 h 219591"/>
                      <a:gd name="connsiteX1" fmla="*/ 0 w 230250"/>
                      <a:gd name="connsiteY1" fmla="*/ 85278 h 219591"/>
                      <a:gd name="connsiteX2" fmla="*/ 230251 w 230250"/>
                      <a:gd name="connsiteY2" fmla="*/ 219591 h 219591"/>
                      <a:gd name="connsiteX3" fmla="*/ 230251 w 230250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0251" y="21959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2" name="Freeform: Shape 605" descr="68572fbf-fa55-43fd-8c24-1dfb12ddc848"/>
                  <p:cNvSpPr/>
                  <p:nvPr/>
                </p:nvSpPr>
                <p:spPr>
                  <a:xfrm>
                    <a:off x="9705780" y="3805042"/>
                    <a:ext cx="230250" cy="215327"/>
                  </a:xfrm>
                  <a:custGeom>
                    <a:avLst/>
                    <a:gdLst>
                      <a:gd name="connsiteX0" fmla="*/ 0 w 230250"/>
                      <a:gd name="connsiteY0" fmla="*/ 0 h 215327"/>
                      <a:gd name="connsiteX1" fmla="*/ 0 w 230250"/>
                      <a:gd name="connsiteY1" fmla="*/ 81014 h 215327"/>
                      <a:gd name="connsiteX2" fmla="*/ 230251 w 230250"/>
                      <a:gd name="connsiteY2" fmla="*/ 215327 h 215327"/>
                      <a:gd name="connsiteX3" fmla="*/ 230251 w 230250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0251" y="215327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3" name="Freeform: Shape 606" descr="2891eb47-792b-4567-8bfc-9fc846680d2d"/>
                  <p:cNvSpPr/>
                  <p:nvPr/>
                </p:nvSpPr>
                <p:spPr>
                  <a:xfrm>
                    <a:off x="9705780" y="3809306"/>
                    <a:ext cx="230250" cy="211063"/>
                  </a:xfrm>
                  <a:custGeom>
                    <a:avLst/>
                    <a:gdLst>
                      <a:gd name="connsiteX0" fmla="*/ 0 w 230250"/>
                      <a:gd name="connsiteY0" fmla="*/ 0 h 211063"/>
                      <a:gd name="connsiteX1" fmla="*/ 0 w 230250"/>
                      <a:gd name="connsiteY1" fmla="*/ 76750 h 211063"/>
                      <a:gd name="connsiteX2" fmla="*/ 230251 w 230250"/>
                      <a:gd name="connsiteY2" fmla="*/ 211063 h 211063"/>
                      <a:gd name="connsiteX3" fmla="*/ 230251 w 230250"/>
                      <a:gd name="connsiteY3" fmla="*/ 134313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1063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30251" y="21106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4" name="Freeform: Shape 607" descr="bd9437d1-e9b9-4b9e-977b-2213fa422fb8"/>
                  <p:cNvSpPr/>
                  <p:nvPr/>
                </p:nvSpPr>
                <p:spPr>
                  <a:xfrm>
                    <a:off x="9705780" y="3815702"/>
                    <a:ext cx="230250" cy="204667"/>
                  </a:xfrm>
                  <a:custGeom>
                    <a:avLst/>
                    <a:gdLst>
                      <a:gd name="connsiteX0" fmla="*/ 0 w 230250"/>
                      <a:gd name="connsiteY0" fmla="*/ 0 h 204667"/>
                      <a:gd name="connsiteX1" fmla="*/ 0 w 230250"/>
                      <a:gd name="connsiteY1" fmla="*/ 70355 h 204667"/>
                      <a:gd name="connsiteX2" fmla="*/ 230251 w 230250"/>
                      <a:gd name="connsiteY2" fmla="*/ 204667 h 204667"/>
                      <a:gd name="connsiteX3" fmla="*/ 230251 w 230250"/>
                      <a:gd name="connsiteY3" fmla="*/ 132181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04667">
                        <a:moveTo>
                          <a:pt x="0" y="0"/>
                        </a:moveTo>
                        <a:lnTo>
                          <a:pt x="0" y="70355"/>
                        </a:lnTo>
                        <a:lnTo>
                          <a:pt x="230251" y="20466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5" name="Freeform: Shape 608" descr="4d248d27-0909-4197-ad4e-e8c80101a231"/>
                  <p:cNvSpPr/>
                  <p:nvPr/>
                </p:nvSpPr>
                <p:spPr>
                  <a:xfrm>
                    <a:off x="9705780" y="3819966"/>
                    <a:ext cx="230250" cy="200403"/>
                  </a:xfrm>
                  <a:custGeom>
                    <a:avLst/>
                    <a:gdLst>
                      <a:gd name="connsiteX0" fmla="*/ 0 w 230250"/>
                      <a:gd name="connsiteY0" fmla="*/ 0 h 200403"/>
                      <a:gd name="connsiteX1" fmla="*/ 0 w 230250"/>
                      <a:gd name="connsiteY1" fmla="*/ 66091 h 200403"/>
                      <a:gd name="connsiteX2" fmla="*/ 230251 w 230250"/>
                      <a:gd name="connsiteY2" fmla="*/ 200403 h 200403"/>
                      <a:gd name="connsiteX3" fmla="*/ 230251 w 230250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0251" y="20040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6" name="Freeform: Shape 609" descr="31cd1b1f-396b-43f4-a05b-6fecaefa5c43"/>
                  <p:cNvSpPr/>
                  <p:nvPr/>
                </p:nvSpPr>
                <p:spPr>
                  <a:xfrm>
                    <a:off x="9705780" y="3824230"/>
                    <a:ext cx="230250" cy="196139"/>
                  </a:xfrm>
                  <a:custGeom>
                    <a:avLst/>
                    <a:gdLst>
                      <a:gd name="connsiteX0" fmla="*/ 0 w 230250"/>
                      <a:gd name="connsiteY0" fmla="*/ 0 h 196139"/>
                      <a:gd name="connsiteX1" fmla="*/ 0 w 230250"/>
                      <a:gd name="connsiteY1" fmla="*/ 61827 h 196139"/>
                      <a:gd name="connsiteX2" fmla="*/ 230251 w 230250"/>
                      <a:gd name="connsiteY2" fmla="*/ 196140 h 196139"/>
                      <a:gd name="connsiteX3" fmla="*/ 230251 w 230250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0251" y="19614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7" name="Freeform: Shape 610" descr="144a5d62-3a87-4770-ba7a-221041dcc6a3"/>
                  <p:cNvSpPr/>
                  <p:nvPr/>
                </p:nvSpPr>
                <p:spPr>
                  <a:xfrm>
                    <a:off x="9705780" y="3828494"/>
                    <a:ext cx="230250" cy="191875"/>
                  </a:xfrm>
                  <a:custGeom>
                    <a:avLst/>
                    <a:gdLst>
                      <a:gd name="connsiteX0" fmla="*/ 0 w 230250"/>
                      <a:gd name="connsiteY0" fmla="*/ 0 h 191875"/>
                      <a:gd name="connsiteX1" fmla="*/ 0 w 230250"/>
                      <a:gd name="connsiteY1" fmla="*/ 57563 h 191875"/>
                      <a:gd name="connsiteX2" fmla="*/ 230251 w 230250"/>
                      <a:gd name="connsiteY2" fmla="*/ 191876 h 191875"/>
                      <a:gd name="connsiteX3" fmla="*/ 230251 w 230250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0251" y="19187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8" name="Freeform: Shape 611" descr="97f5186c-ca9c-41dd-97ad-3c598bcbce40"/>
                  <p:cNvSpPr/>
                  <p:nvPr/>
                </p:nvSpPr>
                <p:spPr>
                  <a:xfrm>
                    <a:off x="9705780" y="3832758"/>
                    <a:ext cx="230250" cy="187611"/>
                  </a:xfrm>
                  <a:custGeom>
                    <a:avLst/>
                    <a:gdLst>
                      <a:gd name="connsiteX0" fmla="*/ 0 w 230250"/>
                      <a:gd name="connsiteY0" fmla="*/ 0 h 187611"/>
                      <a:gd name="connsiteX1" fmla="*/ 0 w 230250"/>
                      <a:gd name="connsiteY1" fmla="*/ 53299 h 187611"/>
                      <a:gd name="connsiteX2" fmla="*/ 230251 w 230250"/>
                      <a:gd name="connsiteY2" fmla="*/ 187612 h 187611"/>
                      <a:gd name="connsiteX3" fmla="*/ 230251 w 230250"/>
                      <a:gd name="connsiteY3" fmla="*/ 13431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8761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30251" y="18761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39" name="Freeform: Shape 612" descr="598d3660-9e17-4301-b84b-a48753c31120"/>
                  <p:cNvSpPr/>
                  <p:nvPr/>
                </p:nvSpPr>
                <p:spPr>
                  <a:xfrm>
                    <a:off x="9705780" y="3839153"/>
                    <a:ext cx="230250" cy="181216"/>
                  </a:xfrm>
                  <a:custGeom>
                    <a:avLst/>
                    <a:gdLst>
                      <a:gd name="connsiteX0" fmla="*/ 0 w 230250"/>
                      <a:gd name="connsiteY0" fmla="*/ 0 h 181216"/>
                      <a:gd name="connsiteX1" fmla="*/ 0 w 230250"/>
                      <a:gd name="connsiteY1" fmla="*/ 46903 h 181216"/>
                      <a:gd name="connsiteX2" fmla="*/ 230251 w 230250"/>
                      <a:gd name="connsiteY2" fmla="*/ 181216 h 181216"/>
                      <a:gd name="connsiteX3" fmla="*/ 230251 w 230250"/>
                      <a:gd name="connsiteY3" fmla="*/ 132181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0251" y="18121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0" name="Freeform: Shape 613" descr="19f05a40-1436-4da2-ac5a-a9e60d0c7219"/>
                  <p:cNvSpPr/>
                  <p:nvPr/>
                </p:nvSpPr>
                <p:spPr>
                  <a:xfrm>
                    <a:off x="9705780" y="3843418"/>
                    <a:ext cx="230250" cy="176951"/>
                  </a:xfrm>
                  <a:custGeom>
                    <a:avLst/>
                    <a:gdLst>
                      <a:gd name="connsiteX0" fmla="*/ 0 w 230250"/>
                      <a:gd name="connsiteY0" fmla="*/ 0 h 176951"/>
                      <a:gd name="connsiteX1" fmla="*/ 0 w 230250"/>
                      <a:gd name="connsiteY1" fmla="*/ 42639 h 176951"/>
                      <a:gd name="connsiteX2" fmla="*/ 230251 w 230250"/>
                      <a:gd name="connsiteY2" fmla="*/ 176952 h 176951"/>
                      <a:gd name="connsiteX3" fmla="*/ 230251 w 230250"/>
                      <a:gd name="connsiteY3" fmla="*/ 134313 h 176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76951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0251" y="17695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1" name="Freeform: Shape 614" descr="52136e8a-4596-4f9f-9d67-e31c89058ea0"/>
                  <p:cNvSpPr/>
                  <p:nvPr/>
                </p:nvSpPr>
                <p:spPr>
                  <a:xfrm>
                    <a:off x="9705780" y="3847681"/>
                    <a:ext cx="230250" cy="172688"/>
                  </a:xfrm>
                  <a:custGeom>
                    <a:avLst/>
                    <a:gdLst>
                      <a:gd name="connsiteX0" fmla="*/ 0 w 230250"/>
                      <a:gd name="connsiteY0" fmla="*/ 0 h 172688"/>
                      <a:gd name="connsiteX1" fmla="*/ 0 w 230250"/>
                      <a:gd name="connsiteY1" fmla="*/ 38375 h 172688"/>
                      <a:gd name="connsiteX2" fmla="*/ 230251 w 230250"/>
                      <a:gd name="connsiteY2" fmla="*/ 172688 h 172688"/>
                      <a:gd name="connsiteX3" fmla="*/ 230251 w 230250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0251" y="17268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2" name="Freeform: Shape 615" descr="4979e97a-8e9c-4333-a1c1-a31d30b854c2"/>
                  <p:cNvSpPr/>
                  <p:nvPr/>
                </p:nvSpPr>
                <p:spPr>
                  <a:xfrm>
                    <a:off x="9705780" y="3851945"/>
                    <a:ext cx="230250" cy="168424"/>
                  </a:xfrm>
                  <a:custGeom>
                    <a:avLst/>
                    <a:gdLst>
                      <a:gd name="connsiteX0" fmla="*/ 0 w 230250"/>
                      <a:gd name="connsiteY0" fmla="*/ 0 h 168424"/>
                      <a:gd name="connsiteX1" fmla="*/ 0 w 230250"/>
                      <a:gd name="connsiteY1" fmla="*/ 34111 h 168424"/>
                      <a:gd name="connsiteX2" fmla="*/ 230251 w 230250"/>
                      <a:gd name="connsiteY2" fmla="*/ 168424 h 168424"/>
                      <a:gd name="connsiteX3" fmla="*/ 230251 w 230250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0251" y="16842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3" name="Freeform: Shape 616" descr="daa24c4c-de98-4835-b602-047d31e8675e"/>
                  <p:cNvSpPr/>
                  <p:nvPr/>
                </p:nvSpPr>
                <p:spPr>
                  <a:xfrm>
                    <a:off x="9705780" y="3856209"/>
                    <a:ext cx="230250" cy="164160"/>
                  </a:xfrm>
                  <a:custGeom>
                    <a:avLst/>
                    <a:gdLst>
                      <a:gd name="connsiteX0" fmla="*/ 0 w 230250"/>
                      <a:gd name="connsiteY0" fmla="*/ 0 h 164160"/>
                      <a:gd name="connsiteX1" fmla="*/ 0 w 230250"/>
                      <a:gd name="connsiteY1" fmla="*/ 29848 h 164160"/>
                      <a:gd name="connsiteX2" fmla="*/ 230251 w 230250"/>
                      <a:gd name="connsiteY2" fmla="*/ 164160 h 164160"/>
                      <a:gd name="connsiteX3" fmla="*/ 230251 w 230250"/>
                      <a:gd name="connsiteY3" fmla="*/ 134313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64160">
                        <a:moveTo>
                          <a:pt x="0" y="0"/>
                        </a:moveTo>
                        <a:lnTo>
                          <a:pt x="0" y="29848"/>
                        </a:lnTo>
                        <a:lnTo>
                          <a:pt x="230251" y="16416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69" name="Group 617" descr="b6fc9218-f801-4269-8da8-c7e981c2092c"/>
                <p:cNvGrpSpPr/>
                <p:nvPr/>
              </p:nvGrpSpPr>
              <p:grpSpPr>
                <a:xfrm>
                  <a:off x="9938163" y="3619562"/>
                  <a:ext cx="232382" cy="400807"/>
                  <a:chOff x="9938163" y="3619562"/>
                  <a:chExt cx="232382" cy="400807"/>
                </a:xfrm>
              </p:grpSpPr>
              <p:sp>
                <p:nvSpPr>
                  <p:cNvPr id="1049144" name="Freeform: Shape 618" descr="552ae7e1-f42d-4d77-b782-46e83bac9802"/>
                  <p:cNvSpPr/>
                  <p:nvPr/>
                </p:nvSpPr>
                <p:spPr>
                  <a:xfrm>
                    <a:off x="9938163" y="3619562"/>
                    <a:ext cx="232382" cy="400807"/>
                  </a:xfrm>
                  <a:custGeom>
                    <a:avLst/>
                    <a:gdLst>
                      <a:gd name="connsiteX0" fmla="*/ 232383 w 232382"/>
                      <a:gd name="connsiteY0" fmla="*/ 0 h 400807"/>
                      <a:gd name="connsiteX1" fmla="*/ 232383 w 232382"/>
                      <a:gd name="connsiteY1" fmla="*/ 266494 h 400807"/>
                      <a:gd name="connsiteX2" fmla="*/ 0 w 232382"/>
                      <a:gd name="connsiteY2" fmla="*/ 400807 h 400807"/>
                      <a:gd name="connsiteX3" fmla="*/ 0 w 232382"/>
                      <a:gd name="connsiteY3" fmla="*/ 132181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400807">
                        <a:moveTo>
                          <a:pt x="232383" y="0"/>
                        </a:moveTo>
                        <a:lnTo>
                          <a:pt x="232383" y="266494"/>
                        </a:lnTo>
                        <a:lnTo>
                          <a:pt x="0" y="40080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5" name="Freeform: Shape 619" descr="b11b8b0d-7373-4de0-8914-a7c0b9b8e706"/>
                  <p:cNvSpPr/>
                  <p:nvPr/>
                </p:nvSpPr>
                <p:spPr>
                  <a:xfrm>
                    <a:off x="9938163" y="3623826"/>
                    <a:ext cx="232382" cy="396543"/>
                  </a:xfrm>
                  <a:custGeom>
                    <a:avLst/>
                    <a:gdLst>
                      <a:gd name="connsiteX0" fmla="*/ 232383 w 232382"/>
                      <a:gd name="connsiteY0" fmla="*/ 0 h 396543"/>
                      <a:gd name="connsiteX1" fmla="*/ 232383 w 232382"/>
                      <a:gd name="connsiteY1" fmla="*/ 262230 h 396543"/>
                      <a:gd name="connsiteX2" fmla="*/ 0 w 232382"/>
                      <a:gd name="connsiteY2" fmla="*/ 396543 h 396543"/>
                      <a:gd name="connsiteX3" fmla="*/ 0 w 232382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6543">
                        <a:moveTo>
                          <a:pt x="232383" y="0"/>
                        </a:moveTo>
                        <a:lnTo>
                          <a:pt x="232383" y="262230"/>
                        </a:lnTo>
                        <a:lnTo>
                          <a:pt x="0" y="3965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6" name="Freeform: Shape 620" descr="35e1dad2-0a84-4b9a-a0c4-3fa9fb8e32bf"/>
                  <p:cNvSpPr/>
                  <p:nvPr/>
                </p:nvSpPr>
                <p:spPr>
                  <a:xfrm>
                    <a:off x="9938163" y="3628090"/>
                    <a:ext cx="232382" cy="392279"/>
                  </a:xfrm>
                  <a:custGeom>
                    <a:avLst/>
                    <a:gdLst>
                      <a:gd name="connsiteX0" fmla="*/ 232383 w 232382"/>
                      <a:gd name="connsiteY0" fmla="*/ 0 h 392279"/>
                      <a:gd name="connsiteX1" fmla="*/ 232383 w 232382"/>
                      <a:gd name="connsiteY1" fmla="*/ 257966 h 392279"/>
                      <a:gd name="connsiteX2" fmla="*/ 0 w 232382"/>
                      <a:gd name="connsiteY2" fmla="*/ 392279 h 392279"/>
                      <a:gd name="connsiteX3" fmla="*/ 0 w 232382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2279">
                        <a:moveTo>
                          <a:pt x="232383" y="0"/>
                        </a:moveTo>
                        <a:lnTo>
                          <a:pt x="232383" y="257966"/>
                        </a:lnTo>
                        <a:lnTo>
                          <a:pt x="0" y="3922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7" name="Freeform: Shape 621" descr="4359bf42-3955-47ec-b61f-0c25314bcbce"/>
                  <p:cNvSpPr/>
                  <p:nvPr/>
                </p:nvSpPr>
                <p:spPr>
                  <a:xfrm>
                    <a:off x="9938163" y="3632354"/>
                    <a:ext cx="232382" cy="388015"/>
                  </a:xfrm>
                  <a:custGeom>
                    <a:avLst/>
                    <a:gdLst>
                      <a:gd name="connsiteX0" fmla="*/ 232383 w 232382"/>
                      <a:gd name="connsiteY0" fmla="*/ 0 h 388015"/>
                      <a:gd name="connsiteX1" fmla="*/ 232383 w 232382"/>
                      <a:gd name="connsiteY1" fmla="*/ 253703 h 388015"/>
                      <a:gd name="connsiteX2" fmla="*/ 0 w 232382"/>
                      <a:gd name="connsiteY2" fmla="*/ 388015 h 388015"/>
                      <a:gd name="connsiteX3" fmla="*/ 0 w 232382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8015">
                        <a:moveTo>
                          <a:pt x="232383" y="0"/>
                        </a:moveTo>
                        <a:lnTo>
                          <a:pt x="232383" y="253703"/>
                        </a:lnTo>
                        <a:lnTo>
                          <a:pt x="0" y="3880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8" name="Freeform: Shape 622" descr="e9f1448c-6d44-462b-897a-b2b1ddf861a2"/>
                  <p:cNvSpPr/>
                  <p:nvPr/>
                </p:nvSpPr>
                <p:spPr>
                  <a:xfrm>
                    <a:off x="9938163" y="3636618"/>
                    <a:ext cx="232382" cy="383751"/>
                  </a:xfrm>
                  <a:custGeom>
                    <a:avLst/>
                    <a:gdLst>
                      <a:gd name="connsiteX0" fmla="*/ 232383 w 232382"/>
                      <a:gd name="connsiteY0" fmla="*/ 0 h 383751"/>
                      <a:gd name="connsiteX1" fmla="*/ 232383 w 232382"/>
                      <a:gd name="connsiteY1" fmla="*/ 249439 h 383751"/>
                      <a:gd name="connsiteX2" fmla="*/ 0 w 232382"/>
                      <a:gd name="connsiteY2" fmla="*/ 383751 h 383751"/>
                      <a:gd name="connsiteX3" fmla="*/ 0 w 232382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3751">
                        <a:moveTo>
                          <a:pt x="232383" y="0"/>
                        </a:moveTo>
                        <a:lnTo>
                          <a:pt x="232383" y="249439"/>
                        </a:lnTo>
                        <a:lnTo>
                          <a:pt x="0" y="38375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49" name="Freeform: Shape 623" descr="2bc3090e-2890-49f3-8818-b3d01ec2d768"/>
                  <p:cNvSpPr/>
                  <p:nvPr/>
                </p:nvSpPr>
                <p:spPr>
                  <a:xfrm>
                    <a:off x="9938163" y="3643014"/>
                    <a:ext cx="232382" cy="377355"/>
                  </a:xfrm>
                  <a:custGeom>
                    <a:avLst/>
                    <a:gdLst>
                      <a:gd name="connsiteX0" fmla="*/ 232383 w 232382"/>
                      <a:gd name="connsiteY0" fmla="*/ 0 h 377355"/>
                      <a:gd name="connsiteX1" fmla="*/ 232383 w 232382"/>
                      <a:gd name="connsiteY1" fmla="*/ 243043 h 377355"/>
                      <a:gd name="connsiteX2" fmla="*/ 0 w 232382"/>
                      <a:gd name="connsiteY2" fmla="*/ 377356 h 377355"/>
                      <a:gd name="connsiteX3" fmla="*/ 0 w 232382"/>
                      <a:gd name="connsiteY3" fmla="*/ 132181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7355">
                        <a:moveTo>
                          <a:pt x="232383" y="0"/>
                        </a:moveTo>
                        <a:lnTo>
                          <a:pt x="232383" y="243043"/>
                        </a:lnTo>
                        <a:lnTo>
                          <a:pt x="0" y="37735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0" name="Freeform: Shape 624" descr="3cc1a1e3-0a15-4167-8457-f13fded7bdd8"/>
                  <p:cNvSpPr/>
                  <p:nvPr/>
                </p:nvSpPr>
                <p:spPr>
                  <a:xfrm>
                    <a:off x="9938163" y="3647278"/>
                    <a:ext cx="232382" cy="373091"/>
                  </a:xfrm>
                  <a:custGeom>
                    <a:avLst/>
                    <a:gdLst>
                      <a:gd name="connsiteX0" fmla="*/ 232383 w 232382"/>
                      <a:gd name="connsiteY0" fmla="*/ 0 h 373091"/>
                      <a:gd name="connsiteX1" fmla="*/ 232383 w 232382"/>
                      <a:gd name="connsiteY1" fmla="*/ 238779 h 373091"/>
                      <a:gd name="connsiteX2" fmla="*/ 0 w 232382"/>
                      <a:gd name="connsiteY2" fmla="*/ 373092 h 373091"/>
                      <a:gd name="connsiteX3" fmla="*/ 0 w 232382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3091">
                        <a:moveTo>
                          <a:pt x="232383" y="0"/>
                        </a:moveTo>
                        <a:lnTo>
                          <a:pt x="232383" y="238779"/>
                        </a:lnTo>
                        <a:lnTo>
                          <a:pt x="0" y="37309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1" name="Freeform: Shape 625" descr="073504f7-2e93-40eb-84a4-2bf41315dc5a"/>
                  <p:cNvSpPr/>
                  <p:nvPr/>
                </p:nvSpPr>
                <p:spPr>
                  <a:xfrm>
                    <a:off x="9938163" y="3651542"/>
                    <a:ext cx="232382" cy="368827"/>
                  </a:xfrm>
                  <a:custGeom>
                    <a:avLst/>
                    <a:gdLst>
                      <a:gd name="connsiteX0" fmla="*/ 232383 w 232382"/>
                      <a:gd name="connsiteY0" fmla="*/ 0 h 368827"/>
                      <a:gd name="connsiteX1" fmla="*/ 232383 w 232382"/>
                      <a:gd name="connsiteY1" fmla="*/ 234515 h 368827"/>
                      <a:gd name="connsiteX2" fmla="*/ 0 w 232382"/>
                      <a:gd name="connsiteY2" fmla="*/ 368828 h 368827"/>
                      <a:gd name="connsiteX3" fmla="*/ 0 w 232382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8827">
                        <a:moveTo>
                          <a:pt x="232383" y="0"/>
                        </a:moveTo>
                        <a:lnTo>
                          <a:pt x="232383" y="234515"/>
                        </a:lnTo>
                        <a:lnTo>
                          <a:pt x="0" y="36882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2" name="Freeform: Shape 626" descr="294d7fc3-c49b-478b-8140-de1164ff3288"/>
                  <p:cNvSpPr/>
                  <p:nvPr/>
                </p:nvSpPr>
                <p:spPr>
                  <a:xfrm>
                    <a:off x="9938163" y="3655806"/>
                    <a:ext cx="232382" cy="364563"/>
                  </a:xfrm>
                  <a:custGeom>
                    <a:avLst/>
                    <a:gdLst>
                      <a:gd name="connsiteX0" fmla="*/ 232383 w 232382"/>
                      <a:gd name="connsiteY0" fmla="*/ 0 h 364563"/>
                      <a:gd name="connsiteX1" fmla="*/ 232383 w 232382"/>
                      <a:gd name="connsiteY1" fmla="*/ 230251 h 364563"/>
                      <a:gd name="connsiteX2" fmla="*/ 0 w 232382"/>
                      <a:gd name="connsiteY2" fmla="*/ 364564 h 364563"/>
                      <a:gd name="connsiteX3" fmla="*/ 0 w 232382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4563">
                        <a:moveTo>
                          <a:pt x="232383" y="0"/>
                        </a:moveTo>
                        <a:lnTo>
                          <a:pt x="232383" y="230251"/>
                        </a:lnTo>
                        <a:lnTo>
                          <a:pt x="0" y="36456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3" name="Freeform: Shape 627" descr="d45dd0ac-4a42-4ce4-ba7a-5499de290143"/>
                  <p:cNvSpPr/>
                  <p:nvPr/>
                </p:nvSpPr>
                <p:spPr>
                  <a:xfrm>
                    <a:off x="9938163" y="3660070"/>
                    <a:ext cx="232382" cy="360299"/>
                  </a:xfrm>
                  <a:custGeom>
                    <a:avLst/>
                    <a:gdLst>
                      <a:gd name="connsiteX0" fmla="*/ 232383 w 232382"/>
                      <a:gd name="connsiteY0" fmla="*/ 0 h 360299"/>
                      <a:gd name="connsiteX1" fmla="*/ 232383 w 232382"/>
                      <a:gd name="connsiteY1" fmla="*/ 225987 h 360299"/>
                      <a:gd name="connsiteX2" fmla="*/ 0 w 232382"/>
                      <a:gd name="connsiteY2" fmla="*/ 360300 h 360299"/>
                      <a:gd name="connsiteX3" fmla="*/ 0 w 232382"/>
                      <a:gd name="connsiteY3" fmla="*/ 13431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0299">
                        <a:moveTo>
                          <a:pt x="232383" y="0"/>
                        </a:moveTo>
                        <a:lnTo>
                          <a:pt x="232383" y="225987"/>
                        </a:lnTo>
                        <a:lnTo>
                          <a:pt x="0" y="36030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4" name="Freeform: Shape 628" descr="b1db44cc-8763-44ef-bb59-7d0bffebaf75"/>
                  <p:cNvSpPr/>
                  <p:nvPr/>
                </p:nvSpPr>
                <p:spPr>
                  <a:xfrm>
                    <a:off x="9938163" y="3664333"/>
                    <a:ext cx="232382" cy="356036"/>
                  </a:xfrm>
                  <a:custGeom>
                    <a:avLst/>
                    <a:gdLst>
                      <a:gd name="connsiteX0" fmla="*/ 232383 w 232382"/>
                      <a:gd name="connsiteY0" fmla="*/ 0 h 356036"/>
                      <a:gd name="connsiteX1" fmla="*/ 232383 w 232382"/>
                      <a:gd name="connsiteY1" fmla="*/ 221723 h 356036"/>
                      <a:gd name="connsiteX2" fmla="*/ 0 w 232382"/>
                      <a:gd name="connsiteY2" fmla="*/ 356036 h 356036"/>
                      <a:gd name="connsiteX3" fmla="*/ 0 w 232382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6036">
                        <a:moveTo>
                          <a:pt x="232383" y="0"/>
                        </a:moveTo>
                        <a:lnTo>
                          <a:pt x="232383" y="221723"/>
                        </a:lnTo>
                        <a:lnTo>
                          <a:pt x="0" y="35603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5" name="Freeform: Shape 629" descr="779ba634-4875-4082-8514-b9c61569f594"/>
                  <p:cNvSpPr/>
                  <p:nvPr/>
                </p:nvSpPr>
                <p:spPr>
                  <a:xfrm>
                    <a:off x="9938163" y="3670729"/>
                    <a:ext cx="232382" cy="349640"/>
                  </a:xfrm>
                  <a:custGeom>
                    <a:avLst/>
                    <a:gdLst>
                      <a:gd name="connsiteX0" fmla="*/ 232383 w 232382"/>
                      <a:gd name="connsiteY0" fmla="*/ 0 h 349640"/>
                      <a:gd name="connsiteX1" fmla="*/ 232383 w 232382"/>
                      <a:gd name="connsiteY1" fmla="*/ 215327 h 349640"/>
                      <a:gd name="connsiteX2" fmla="*/ 0 w 232382"/>
                      <a:gd name="connsiteY2" fmla="*/ 349640 h 349640"/>
                      <a:gd name="connsiteX3" fmla="*/ 0 w 232382"/>
                      <a:gd name="connsiteY3" fmla="*/ 132181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9640">
                        <a:moveTo>
                          <a:pt x="232383" y="0"/>
                        </a:moveTo>
                        <a:lnTo>
                          <a:pt x="232383" y="215327"/>
                        </a:lnTo>
                        <a:lnTo>
                          <a:pt x="0" y="34964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6" name="Freeform: Shape 630" descr="3d1ada69-19f0-4af1-bae6-e02d054263d0"/>
                  <p:cNvSpPr/>
                  <p:nvPr/>
                </p:nvSpPr>
                <p:spPr>
                  <a:xfrm>
                    <a:off x="9938163" y="3674993"/>
                    <a:ext cx="232382" cy="345376"/>
                  </a:xfrm>
                  <a:custGeom>
                    <a:avLst/>
                    <a:gdLst>
                      <a:gd name="connsiteX0" fmla="*/ 232383 w 232382"/>
                      <a:gd name="connsiteY0" fmla="*/ 0 h 345376"/>
                      <a:gd name="connsiteX1" fmla="*/ 232383 w 232382"/>
                      <a:gd name="connsiteY1" fmla="*/ 211064 h 345376"/>
                      <a:gd name="connsiteX2" fmla="*/ 0 w 232382"/>
                      <a:gd name="connsiteY2" fmla="*/ 345376 h 345376"/>
                      <a:gd name="connsiteX3" fmla="*/ 0 w 232382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5376">
                        <a:moveTo>
                          <a:pt x="232383" y="0"/>
                        </a:moveTo>
                        <a:lnTo>
                          <a:pt x="232383" y="211064"/>
                        </a:lnTo>
                        <a:lnTo>
                          <a:pt x="0" y="3453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7" name="Freeform: Shape 631" descr="520d1ae3-287a-4d4e-ae53-0ec9920dcf9c"/>
                  <p:cNvSpPr/>
                  <p:nvPr/>
                </p:nvSpPr>
                <p:spPr>
                  <a:xfrm>
                    <a:off x="9938163" y="3679257"/>
                    <a:ext cx="232382" cy="341112"/>
                  </a:xfrm>
                  <a:custGeom>
                    <a:avLst/>
                    <a:gdLst>
                      <a:gd name="connsiteX0" fmla="*/ 232383 w 232382"/>
                      <a:gd name="connsiteY0" fmla="*/ 0 h 341112"/>
                      <a:gd name="connsiteX1" fmla="*/ 232383 w 232382"/>
                      <a:gd name="connsiteY1" fmla="*/ 206800 h 341112"/>
                      <a:gd name="connsiteX2" fmla="*/ 0 w 232382"/>
                      <a:gd name="connsiteY2" fmla="*/ 341112 h 341112"/>
                      <a:gd name="connsiteX3" fmla="*/ 0 w 232382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1112">
                        <a:moveTo>
                          <a:pt x="232383" y="0"/>
                        </a:moveTo>
                        <a:lnTo>
                          <a:pt x="232383" y="206800"/>
                        </a:lnTo>
                        <a:lnTo>
                          <a:pt x="0" y="34111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8" name="Freeform: Shape 632" descr="90d9cde8-7551-492a-a7f3-3bce9383a7b0"/>
                  <p:cNvSpPr/>
                  <p:nvPr/>
                </p:nvSpPr>
                <p:spPr>
                  <a:xfrm>
                    <a:off x="9938163" y="3683521"/>
                    <a:ext cx="232382" cy="336848"/>
                  </a:xfrm>
                  <a:custGeom>
                    <a:avLst/>
                    <a:gdLst>
                      <a:gd name="connsiteX0" fmla="*/ 232383 w 232382"/>
                      <a:gd name="connsiteY0" fmla="*/ 0 h 336848"/>
                      <a:gd name="connsiteX1" fmla="*/ 232383 w 232382"/>
                      <a:gd name="connsiteY1" fmla="*/ 202536 h 336848"/>
                      <a:gd name="connsiteX2" fmla="*/ 0 w 232382"/>
                      <a:gd name="connsiteY2" fmla="*/ 336849 h 336848"/>
                      <a:gd name="connsiteX3" fmla="*/ 0 w 232382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6848">
                        <a:moveTo>
                          <a:pt x="232383" y="0"/>
                        </a:moveTo>
                        <a:lnTo>
                          <a:pt x="232383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59" name="Freeform: Shape 633" descr="59142712-4ff9-4f3c-a376-3e0118b55881"/>
                  <p:cNvSpPr/>
                  <p:nvPr/>
                </p:nvSpPr>
                <p:spPr>
                  <a:xfrm>
                    <a:off x="9938163" y="3687785"/>
                    <a:ext cx="232382" cy="332584"/>
                  </a:xfrm>
                  <a:custGeom>
                    <a:avLst/>
                    <a:gdLst>
                      <a:gd name="connsiteX0" fmla="*/ 232383 w 232382"/>
                      <a:gd name="connsiteY0" fmla="*/ 0 h 332584"/>
                      <a:gd name="connsiteX1" fmla="*/ 232383 w 232382"/>
                      <a:gd name="connsiteY1" fmla="*/ 198272 h 332584"/>
                      <a:gd name="connsiteX2" fmla="*/ 0 w 232382"/>
                      <a:gd name="connsiteY2" fmla="*/ 332585 h 332584"/>
                      <a:gd name="connsiteX3" fmla="*/ 0 w 232382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2584">
                        <a:moveTo>
                          <a:pt x="232383" y="0"/>
                        </a:moveTo>
                        <a:lnTo>
                          <a:pt x="232383" y="198272"/>
                        </a:lnTo>
                        <a:lnTo>
                          <a:pt x="0" y="33258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0" name="Freeform: Shape 634" descr="e2b89678-4823-441f-87b5-535a9e97ff53"/>
                  <p:cNvSpPr/>
                  <p:nvPr/>
                </p:nvSpPr>
                <p:spPr>
                  <a:xfrm>
                    <a:off x="9938163" y="3694181"/>
                    <a:ext cx="232382" cy="326188"/>
                  </a:xfrm>
                  <a:custGeom>
                    <a:avLst/>
                    <a:gdLst>
                      <a:gd name="connsiteX0" fmla="*/ 232383 w 232382"/>
                      <a:gd name="connsiteY0" fmla="*/ 0 h 326188"/>
                      <a:gd name="connsiteX1" fmla="*/ 232383 w 232382"/>
                      <a:gd name="connsiteY1" fmla="*/ 191876 h 326188"/>
                      <a:gd name="connsiteX2" fmla="*/ 0 w 232382"/>
                      <a:gd name="connsiteY2" fmla="*/ 326189 h 326188"/>
                      <a:gd name="connsiteX3" fmla="*/ 0 w 232382"/>
                      <a:gd name="connsiteY3" fmla="*/ 132181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6188">
                        <a:moveTo>
                          <a:pt x="232383" y="0"/>
                        </a:moveTo>
                        <a:lnTo>
                          <a:pt x="232383" y="191876"/>
                        </a:lnTo>
                        <a:lnTo>
                          <a:pt x="0" y="326189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1" name="Freeform: Shape 635" descr="9da5f1c7-7cbd-4ff8-96ee-c6f73ffd84b0"/>
                  <p:cNvSpPr/>
                  <p:nvPr/>
                </p:nvSpPr>
                <p:spPr>
                  <a:xfrm>
                    <a:off x="9938163" y="3698445"/>
                    <a:ext cx="232382" cy="321924"/>
                  </a:xfrm>
                  <a:custGeom>
                    <a:avLst/>
                    <a:gdLst>
                      <a:gd name="connsiteX0" fmla="*/ 232383 w 232382"/>
                      <a:gd name="connsiteY0" fmla="*/ 0 h 321924"/>
                      <a:gd name="connsiteX1" fmla="*/ 232383 w 232382"/>
                      <a:gd name="connsiteY1" fmla="*/ 187612 h 321924"/>
                      <a:gd name="connsiteX2" fmla="*/ 0 w 232382"/>
                      <a:gd name="connsiteY2" fmla="*/ 321925 h 321924"/>
                      <a:gd name="connsiteX3" fmla="*/ 0 w 232382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1924">
                        <a:moveTo>
                          <a:pt x="232383" y="0"/>
                        </a:moveTo>
                        <a:lnTo>
                          <a:pt x="232383" y="187612"/>
                        </a:lnTo>
                        <a:lnTo>
                          <a:pt x="0" y="3219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2" name="Freeform: Shape 636" descr="68bc953d-47ad-43ef-9501-8140f5a95a71"/>
                  <p:cNvSpPr/>
                  <p:nvPr/>
                </p:nvSpPr>
                <p:spPr>
                  <a:xfrm>
                    <a:off x="9938163" y="3702709"/>
                    <a:ext cx="232382" cy="317660"/>
                  </a:xfrm>
                  <a:custGeom>
                    <a:avLst/>
                    <a:gdLst>
                      <a:gd name="connsiteX0" fmla="*/ 232383 w 232382"/>
                      <a:gd name="connsiteY0" fmla="*/ 0 h 317660"/>
                      <a:gd name="connsiteX1" fmla="*/ 232383 w 232382"/>
                      <a:gd name="connsiteY1" fmla="*/ 183348 h 317660"/>
                      <a:gd name="connsiteX2" fmla="*/ 0 w 232382"/>
                      <a:gd name="connsiteY2" fmla="*/ 317661 h 317660"/>
                      <a:gd name="connsiteX3" fmla="*/ 0 w 232382"/>
                      <a:gd name="connsiteY3" fmla="*/ 134313 h 31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7660">
                        <a:moveTo>
                          <a:pt x="232383" y="0"/>
                        </a:moveTo>
                        <a:lnTo>
                          <a:pt x="232383" y="183348"/>
                        </a:lnTo>
                        <a:lnTo>
                          <a:pt x="0" y="31766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3" name="Freeform: Shape 637" descr="b8a25de1-18f1-45ba-9ecc-2d6d40a6f928"/>
                  <p:cNvSpPr/>
                  <p:nvPr/>
                </p:nvSpPr>
                <p:spPr>
                  <a:xfrm>
                    <a:off x="9938163" y="3706972"/>
                    <a:ext cx="232382" cy="313397"/>
                  </a:xfrm>
                  <a:custGeom>
                    <a:avLst/>
                    <a:gdLst>
                      <a:gd name="connsiteX0" fmla="*/ 232383 w 232382"/>
                      <a:gd name="connsiteY0" fmla="*/ 0 h 313397"/>
                      <a:gd name="connsiteX1" fmla="*/ 232383 w 232382"/>
                      <a:gd name="connsiteY1" fmla="*/ 179084 h 313397"/>
                      <a:gd name="connsiteX2" fmla="*/ 0 w 232382"/>
                      <a:gd name="connsiteY2" fmla="*/ 313397 h 313397"/>
                      <a:gd name="connsiteX3" fmla="*/ 0 w 232382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3397">
                        <a:moveTo>
                          <a:pt x="232383" y="0"/>
                        </a:moveTo>
                        <a:lnTo>
                          <a:pt x="232383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4" name="Freeform: Shape 638" descr="3162b6bb-d42d-4643-9cac-02a38563aacd"/>
                  <p:cNvSpPr/>
                  <p:nvPr/>
                </p:nvSpPr>
                <p:spPr>
                  <a:xfrm>
                    <a:off x="9938163" y="3711236"/>
                    <a:ext cx="232382" cy="309133"/>
                  </a:xfrm>
                  <a:custGeom>
                    <a:avLst/>
                    <a:gdLst>
                      <a:gd name="connsiteX0" fmla="*/ 232383 w 232382"/>
                      <a:gd name="connsiteY0" fmla="*/ 0 h 309133"/>
                      <a:gd name="connsiteX1" fmla="*/ 232383 w 232382"/>
                      <a:gd name="connsiteY1" fmla="*/ 174820 h 309133"/>
                      <a:gd name="connsiteX2" fmla="*/ 0 w 232382"/>
                      <a:gd name="connsiteY2" fmla="*/ 309133 h 309133"/>
                      <a:gd name="connsiteX3" fmla="*/ 0 w 232382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9133">
                        <a:moveTo>
                          <a:pt x="232383" y="0"/>
                        </a:moveTo>
                        <a:lnTo>
                          <a:pt x="232383" y="174820"/>
                        </a:lnTo>
                        <a:lnTo>
                          <a:pt x="0" y="30913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5" name="Freeform: Shape 639" descr="12da2058-1fe5-4c45-b67b-ef7c40e23964"/>
                  <p:cNvSpPr/>
                  <p:nvPr/>
                </p:nvSpPr>
                <p:spPr>
                  <a:xfrm>
                    <a:off x="9938163" y="3717632"/>
                    <a:ext cx="232382" cy="302737"/>
                  </a:xfrm>
                  <a:custGeom>
                    <a:avLst/>
                    <a:gdLst>
                      <a:gd name="connsiteX0" fmla="*/ 232383 w 232382"/>
                      <a:gd name="connsiteY0" fmla="*/ 0 h 302737"/>
                      <a:gd name="connsiteX1" fmla="*/ 232383 w 232382"/>
                      <a:gd name="connsiteY1" fmla="*/ 168425 h 302737"/>
                      <a:gd name="connsiteX2" fmla="*/ 0 w 232382"/>
                      <a:gd name="connsiteY2" fmla="*/ 302737 h 302737"/>
                      <a:gd name="connsiteX3" fmla="*/ 0 w 232382"/>
                      <a:gd name="connsiteY3" fmla="*/ 132181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2737">
                        <a:moveTo>
                          <a:pt x="232383" y="0"/>
                        </a:moveTo>
                        <a:lnTo>
                          <a:pt x="232383" y="168425"/>
                        </a:lnTo>
                        <a:lnTo>
                          <a:pt x="0" y="30273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6" name="Freeform: Shape 640" descr="639d3c5b-7c58-4b9c-8a66-a3eb4e54556f"/>
                  <p:cNvSpPr/>
                  <p:nvPr/>
                </p:nvSpPr>
                <p:spPr>
                  <a:xfrm>
                    <a:off x="9938163" y="3721896"/>
                    <a:ext cx="232382" cy="298473"/>
                  </a:xfrm>
                  <a:custGeom>
                    <a:avLst/>
                    <a:gdLst>
                      <a:gd name="connsiteX0" fmla="*/ 232383 w 232382"/>
                      <a:gd name="connsiteY0" fmla="*/ 0 h 298473"/>
                      <a:gd name="connsiteX1" fmla="*/ 232383 w 232382"/>
                      <a:gd name="connsiteY1" fmla="*/ 164161 h 298473"/>
                      <a:gd name="connsiteX2" fmla="*/ 0 w 232382"/>
                      <a:gd name="connsiteY2" fmla="*/ 298473 h 298473"/>
                      <a:gd name="connsiteX3" fmla="*/ 0 w 232382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8473">
                        <a:moveTo>
                          <a:pt x="232383" y="0"/>
                        </a:moveTo>
                        <a:lnTo>
                          <a:pt x="232383" y="164161"/>
                        </a:lnTo>
                        <a:lnTo>
                          <a:pt x="0" y="29847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7" name="Freeform: Shape 641" descr="5892f87e-f736-4711-a329-105df5854125"/>
                  <p:cNvSpPr/>
                  <p:nvPr/>
                </p:nvSpPr>
                <p:spPr>
                  <a:xfrm>
                    <a:off x="9938163" y="3726160"/>
                    <a:ext cx="232382" cy="294209"/>
                  </a:xfrm>
                  <a:custGeom>
                    <a:avLst/>
                    <a:gdLst>
                      <a:gd name="connsiteX0" fmla="*/ 232383 w 232382"/>
                      <a:gd name="connsiteY0" fmla="*/ 0 h 294209"/>
                      <a:gd name="connsiteX1" fmla="*/ 232383 w 232382"/>
                      <a:gd name="connsiteY1" fmla="*/ 159897 h 294209"/>
                      <a:gd name="connsiteX2" fmla="*/ 0 w 232382"/>
                      <a:gd name="connsiteY2" fmla="*/ 294209 h 294209"/>
                      <a:gd name="connsiteX3" fmla="*/ 0 w 232382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4209">
                        <a:moveTo>
                          <a:pt x="232383" y="0"/>
                        </a:moveTo>
                        <a:lnTo>
                          <a:pt x="232383" y="159897"/>
                        </a:lnTo>
                        <a:lnTo>
                          <a:pt x="0" y="29420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8" name="Freeform: Shape 642" descr="67f5766b-5544-41f3-be1e-5760ecd72707"/>
                  <p:cNvSpPr/>
                  <p:nvPr/>
                </p:nvSpPr>
                <p:spPr>
                  <a:xfrm>
                    <a:off x="9938163" y="3730424"/>
                    <a:ext cx="232382" cy="289945"/>
                  </a:xfrm>
                  <a:custGeom>
                    <a:avLst/>
                    <a:gdLst>
                      <a:gd name="connsiteX0" fmla="*/ 232383 w 232382"/>
                      <a:gd name="connsiteY0" fmla="*/ 0 h 289945"/>
                      <a:gd name="connsiteX1" fmla="*/ 232383 w 232382"/>
                      <a:gd name="connsiteY1" fmla="*/ 155633 h 289945"/>
                      <a:gd name="connsiteX2" fmla="*/ 0 w 232382"/>
                      <a:gd name="connsiteY2" fmla="*/ 289945 h 289945"/>
                      <a:gd name="connsiteX3" fmla="*/ 0 w 232382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9945">
                        <a:moveTo>
                          <a:pt x="232383" y="0"/>
                        </a:moveTo>
                        <a:lnTo>
                          <a:pt x="232383" y="155633"/>
                        </a:lnTo>
                        <a:lnTo>
                          <a:pt x="0" y="28994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69" name="Freeform: Shape 643" descr="f7445f95-0362-40a0-975b-905bd1fe2752"/>
                  <p:cNvSpPr/>
                  <p:nvPr/>
                </p:nvSpPr>
                <p:spPr>
                  <a:xfrm>
                    <a:off x="9938163" y="3734688"/>
                    <a:ext cx="232382" cy="285681"/>
                  </a:xfrm>
                  <a:custGeom>
                    <a:avLst/>
                    <a:gdLst>
                      <a:gd name="connsiteX0" fmla="*/ 232383 w 232382"/>
                      <a:gd name="connsiteY0" fmla="*/ 0 h 285681"/>
                      <a:gd name="connsiteX1" fmla="*/ 232383 w 232382"/>
                      <a:gd name="connsiteY1" fmla="*/ 151369 h 285681"/>
                      <a:gd name="connsiteX2" fmla="*/ 0 w 232382"/>
                      <a:gd name="connsiteY2" fmla="*/ 285682 h 285681"/>
                      <a:gd name="connsiteX3" fmla="*/ 0 w 232382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5681">
                        <a:moveTo>
                          <a:pt x="232383" y="0"/>
                        </a:moveTo>
                        <a:lnTo>
                          <a:pt x="232383" y="151369"/>
                        </a:lnTo>
                        <a:lnTo>
                          <a:pt x="0" y="28568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0" name="Freeform: Shape 644" descr="91be8314-b254-4f51-ad01-b667ae3fd91b"/>
                  <p:cNvSpPr/>
                  <p:nvPr/>
                </p:nvSpPr>
                <p:spPr>
                  <a:xfrm>
                    <a:off x="9938163" y="3741084"/>
                    <a:ext cx="232382" cy="279285"/>
                  </a:xfrm>
                  <a:custGeom>
                    <a:avLst/>
                    <a:gdLst>
                      <a:gd name="connsiteX0" fmla="*/ 232383 w 232382"/>
                      <a:gd name="connsiteY0" fmla="*/ 0 h 279285"/>
                      <a:gd name="connsiteX1" fmla="*/ 232383 w 232382"/>
                      <a:gd name="connsiteY1" fmla="*/ 144973 h 279285"/>
                      <a:gd name="connsiteX2" fmla="*/ 0 w 232382"/>
                      <a:gd name="connsiteY2" fmla="*/ 279286 h 279285"/>
                      <a:gd name="connsiteX3" fmla="*/ 0 w 232382"/>
                      <a:gd name="connsiteY3" fmla="*/ 132181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9285">
                        <a:moveTo>
                          <a:pt x="232383" y="0"/>
                        </a:moveTo>
                        <a:lnTo>
                          <a:pt x="232383" y="144973"/>
                        </a:lnTo>
                        <a:lnTo>
                          <a:pt x="0" y="27928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1" name="Freeform: Shape 645" descr="3c38df58-4fa3-4fda-8b75-3f001f7333b7"/>
                  <p:cNvSpPr/>
                  <p:nvPr/>
                </p:nvSpPr>
                <p:spPr>
                  <a:xfrm>
                    <a:off x="9938163" y="3745348"/>
                    <a:ext cx="232382" cy="275021"/>
                  </a:xfrm>
                  <a:custGeom>
                    <a:avLst/>
                    <a:gdLst>
                      <a:gd name="connsiteX0" fmla="*/ 232383 w 232382"/>
                      <a:gd name="connsiteY0" fmla="*/ 0 h 275021"/>
                      <a:gd name="connsiteX1" fmla="*/ 232383 w 232382"/>
                      <a:gd name="connsiteY1" fmla="*/ 140709 h 275021"/>
                      <a:gd name="connsiteX2" fmla="*/ 0 w 232382"/>
                      <a:gd name="connsiteY2" fmla="*/ 275022 h 275021"/>
                      <a:gd name="connsiteX3" fmla="*/ 0 w 232382"/>
                      <a:gd name="connsiteY3" fmla="*/ 134313 h 27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5021">
                        <a:moveTo>
                          <a:pt x="232383" y="0"/>
                        </a:moveTo>
                        <a:lnTo>
                          <a:pt x="232383" y="140709"/>
                        </a:lnTo>
                        <a:lnTo>
                          <a:pt x="0" y="27502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2" name="Freeform: Shape 646" descr="85cec7af-02d6-4c72-b433-26b3e55b58de"/>
                  <p:cNvSpPr/>
                  <p:nvPr/>
                </p:nvSpPr>
                <p:spPr>
                  <a:xfrm>
                    <a:off x="9938163" y="3749611"/>
                    <a:ext cx="232382" cy="270758"/>
                  </a:xfrm>
                  <a:custGeom>
                    <a:avLst/>
                    <a:gdLst>
                      <a:gd name="connsiteX0" fmla="*/ 232383 w 232382"/>
                      <a:gd name="connsiteY0" fmla="*/ 0 h 270758"/>
                      <a:gd name="connsiteX1" fmla="*/ 232383 w 232382"/>
                      <a:gd name="connsiteY1" fmla="*/ 136445 h 270758"/>
                      <a:gd name="connsiteX2" fmla="*/ 0 w 232382"/>
                      <a:gd name="connsiteY2" fmla="*/ 270758 h 270758"/>
                      <a:gd name="connsiteX3" fmla="*/ 0 w 232382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0758">
                        <a:moveTo>
                          <a:pt x="232383" y="0"/>
                        </a:moveTo>
                        <a:lnTo>
                          <a:pt x="232383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3" name="Freeform: Shape 647" descr="f8c1ed5d-4041-4281-9699-ca2d760ecd19"/>
                  <p:cNvSpPr/>
                  <p:nvPr/>
                </p:nvSpPr>
                <p:spPr>
                  <a:xfrm>
                    <a:off x="9938163" y="3753875"/>
                    <a:ext cx="232382" cy="266494"/>
                  </a:xfrm>
                  <a:custGeom>
                    <a:avLst/>
                    <a:gdLst>
                      <a:gd name="connsiteX0" fmla="*/ 232383 w 232382"/>
                      <a:gd name="connsiteY0" fmla="*/ 0 h 266494"/>
                      <a:gd name="connsiteX1" fmla="*/ 232383 w 232382"/>
                      <a:gd name="connsiteY1" fmla="*/ 132181 h 266494"/>
                      <a:gd name="connsiteX2" fmla="*/ 0 w 232382"/>
                      <a:gd name="connsiteY2" fmla="*/ 266494 h 266494"/>
                      <a:gd name="connsiteX3" fmla="*/ 0 w 232382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6494">
                        <a:moveTo>
                          <a:pt x="232383" y="0"/>
                        </a:moveTo>
                        <a:lnTo>
                          <a:pt x="232383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4" name="Freeform: Shape 648" descr="8b587cec-18db-41c9-951b-16b272aebac3"/>
                  <p:cNvSpPr/>
                  <p:nvPr/>
                </p:nvSpPr>
                <p:spPr>
                  <a:xfrm>
                    <a:off x="9938163" y="3758139"/>
                    <a:ext cx="232382" cy="262230"/>
                  </a:xfrm>
                  <a:custGeom>
                    <a:avLst/>
                    <a:gdLst>
                      <a:gd name="connsiteX0" fmla="*/ 232383 w 232382"/>
                      <a:gd name="connsiteY0" fmla="*/ 0 h 262230"/>
                      <a:gd name="connsiteX1" fmla="*/ 232383 w 232382"/>
                      <a:gd name="connsiteY1" fmla="*/ 127917 h 262230"/>
                      <a:gd name="connsiteX2" fmla="*/ 0 w 232382"/>
                      <a:gd name="connsiteY2" fmla="*/ 262230 h 262230"/>
                      <a:gd name="connsiteX3" fmla="*/ 0 w 232382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2230">
                        <a:moveTo>
                          <a:pt x="232383" y="0"/>
                        </a:moveTo>
                        <a:lnTo>
                          <a:pt x="232383" y="127917"/>
                        </a:lnTo>
                        <a:lnTo>
                          <a:pt x="0" y="26223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5" name="Freeform: Shape 649" descr="864a7490-938b-49ae-bdcc-91ddede400da"/>
                  <p:cNvSpPr/>
                  <p:nvPr/>
                </p:nvSpPr>
                <p:spPr>
                  <a:xfrm>
                    <a:off x="9938163" y="3764535"/>
                    <a:ext cx="232382" cy="255834"/>
                  </a:xfrm>
                  <a:custGeom>
                    <a:avLst/>
                    <a:gdLst>
                      <a:gd name="connsiteX0" fmla="*/ 232383 w 232382"/>
                      <a:gd name="connsiteY0" fmla="*/ 0 h 255834"/>
                      <a:gd name="connsiteX1" fmla="*/ 232383 w 232382"/>
                      <a:gd name="connsiteY1" fmla="*/ 121521 h 255834"/>
                      <a:gd name="connsiteX2" fmla="*/ 0 w 232382"/>
                      <a:gd name="connsiteY2" fmla="*/ 255834 h 255834"/>
                      <a:gd name="connsiteX3" fmla="*/ 0 w 232382"/>
                      <a:gd name="connsiteY3" fmla="*/ 132181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5834">
                        <a:moveTo>
                          <a:pt x="232383" y="0"/>
                        </a:moveTo>
                        <a:lnTo>
                          <a:pt x="232383" y="121521"/>
                        </a:lnTo>
                        <a:lnTo>
                          <a:pt x="0" y="255834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6" name="Freeform: Shape 650" descr="1c0620f8-8b7a-46db-93b9-82daf7c5d8fe"/>
                  <p:cNvSpPr/>
                  <p:nvPr/>
                </p:nvSpPr>
                <p:spPr>
                  <a:xfrm>
                    <a:off x="9938163" y="3768799"/>
                    <a:ext cx="232382" cy="251570"/>
                  </a:xfrm>
                  <a:custGeom>
                    <a:avLst/>
                    <a:gdLst>
                      <a:gd name="connsiteX0" fmla="*/ 232383 w 232382"/>
                      <a:gd name="connsiteY0" fmla="*/ 0 h 251570"/>
                      <a:gd name="connsiteX1" fmla="*/ 232383 w 232382"/>
                      <a:gd name="connsiteY1" fmla="*/ 117258 h 251570"/>
                      <a:gd name="connsiteX2" fmla="*/ 0 w 232382"/>
                      <a:gd name="connsiteY2" fmla="*/ 251570 h 251570"/>
                      <a:gd name="connsiteX3" fmla="*/ 0 w 232382"/>
                      <a:gd name="connsiteY3" fmla="*/ 132181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1570">
                        <a:moveTo>
                          <a:pt x="232383" y="0"/>
                        </a:moveTo>
                        <a:lnTo>
                          <a:pt x="232383" y="117258"/>
                        </a:lnTo>
                        <a:lnTo>
                          <a:pt x="0" y="25157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7" name="Freeform: Shape 651" descr="d15b5d0a-6793-4a12-9aa1-7c8582a5e3b9"/>
                  <p:cNvSpPr/>
                  <p:nvPr/>
                </p:nvSpPr>
                <p:spPr>
                  <a:xfrm>
                    <a:off x="9938163" y="3773063"/>
                    <a:ext cx="232382" cy="247306"/>
                  </a:xfrm>
                  <a:custGeom>
                    <a:avLst/>
                    <a:gdLst>
                      <a:gd name="connsiteX0" fmla="*/ 232383 w 232382"/>
                      <a:gd name="connsiteY0" fmla="*/ 0 h 247306"/>
                      <a:gd name="connsiteX1" fmla="*/ 232383 w 232382"/>
                      <a:gd name="connsiteY1" fmla="*/ 112994 h 247306"/>
                      <a:gd name="connsiteX2" fmla="*/ 0 w 232382"/>
                      <a:gd name="connsiteY2" fmla="*/ 247306 h 247306"/>
                      <a:gd name="connsiteX3" fmla="*/ 0 w 232382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7306">
                        <a:moveTo>
                          <a:pt x="232383" y="0"/>
                        </a:moveTo>
                        <a:lnTo>
                          <a:pt x="232383" y="112994"/>
                        </a:lnTo>
                        <a:lnTo>
                          <a:pt x="0" y="24730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8" name="Freeform: Shape 652" descr="393fc131-2beb-4062-be25-5917669b6e89"/>
                  <p:cNvSpPr/>
                  <p:nvPr/>
                </p:nvSpPr>
                <p:spPr>
                  <a:xfrm>
                    <a:off x="9938163" y="3777327"/>
                    <a:ext cx="232382" cy="243042"/>
                  </a:xfrm>
                  <a:custGeom>
                    <a:avLst/>
                    <a:gdLst>
                      <a:gd name="connsiteX0" fmla="*/ 232383 w 232382"/>
                      <a:gd name="connsiteY0" fmla="*/ 0 h 243042"/>
                      <a:gd name="connsiteX1" fmla="*/ 232383 w 232382"/>
                      <a:gd name="connsiteY1" fmla="*/ 108730 h 243042"/>
                      <a:gd name="connsiteX2" fmla="*/ 0 w 232382"/>
                      <a:gd name="connsiteY2" fmla="*/ 243043 h 243042"/>
                      <a:gd name="connsiteX3" fmla="*/ 0 w 232382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3042">
                        <a:moveTo>
                          <a:pt x="232383" y="0"/>
                        </a:moveTo>
                        <a:lnTo>
                          <a:pt x="232383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79" name="Freeform: Shape 653" descr="88d93ce1-f57e-4112-bae1-8b41c3908c86"/>
                  <p:cNvSpPr/>
                  <p:nvPr/>
                </p:nvSpPr>
                <p:spPr>
                  <a:xfrm>
                    <a:off x="9938163" y="3781591"/>
                    <a:ext cx="232382" cy="238778"/>
                  </a:xfrm>
                  <a:custGeom>
                    <a:avLst/>
                    <a:gdLst>
                      <a:gd name="connsiteX0" fmla="*/ 232383 w 232382"/>
                      <a:gd name="connsiteY0" fmla="*/ 0 h 238778"/>
                      <a:gd name="connsiteX1" fmla="*/ 232383 w 232382"/>
                      <a:gd name="connsiteY1" fmla="*/ 104466 h 238778"/>
                      <a:gd name="connsiteX2" fmla="*/ 0 w 232382"/>
                      <a:gd name="connsiteY2" fmla="*/ 238779 h 238778"/>
                      <a:gd name="connsiteX3" fmla="*/ 0 w 232382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8778">
                        <a:moveTo>
                          <a:pt x="232383" y="0"/>
                        </a:moveTo>
                        <a:lnTo>
                          <a:pt x="232383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0" name="Freeform: Shape 654" descr="c518841b-b090-4500-ac04-78d026118288"/>
                  <p:cNvSpPr/>
                  <p:nvPr/>
                </p:nvSpPr>
                <p:spPr>
                  <a:xfrm>
                    <a:off x="9938163" y="3785855"/>
                    <a:ext cx="232382" cy="234514"/>
                  </a:xfrm>
                  <a:custGeom>
                    <a:avLst/>
                    <a:gdLst>
                      <a:gd name="connsiteX0" fmla="*/ 232383 w 232382"/>
                      <a:gd name="connsiteY0" fmla="*/ 0 h 234514"/>
                      <a:gd name="connsiteX1" fmla="*/ 232383 w 232382"/>
                      <a:gd name="connsiteY1" fmla="*/ 100202 h 234514"/>
                      <a:gd name="connsiteX2" fmla="*/ 0 w 232382"/>
                      <a:gd name="connsiteY2" fmla="*/ 234515 h 234514"/>
                      <a:gd name="connsiteX3" fmla="*/ 0 w 232382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4514">
                        <a:moveTo>
                          <a:pt x="232383" y="0"/>
                        </a:moveTo>
                        <a:lnTo>
                          <a:pt x="232383" y="100202"/>
                        </a:lnTo>
                        <a:lnTo>
                          <a:pt x="0" y="2345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1" name="Freeform: Shape 655" descr="d646c59f-dea2-4cb3-a11d-39b540048f62"/>
                  <p:cNvSpPr/>
                  <p:nvPr/>
                </p:nvSpPr>
                <p:spPr>
                  <a:xfrm>
                    <a:off x="9938163" y="3792251"/>
                    <a:ext cx="232382" cy="228118"/>
                  </a:xfrm>
                  <a:custGeom>
                    <a:avLst/>
                    <a:gdLst>
                      <a:gd name="connsiteX0" fmla="*/ 232383 w 232382"/>
                      <a:gd name="connsiteY0" fmla="*/ 0 h 228118"/>
                      <a:gd name="connsiteX1" fmla="*/ 232383 w 232382"/>
                      <a:gd name="connsiteY1" fmla="*/ 93806 h 228118"/>
                      <a:gd name="connsiteX2" fmla="*/ 0 w 232382"/>
                      <a:gd name="connsiteY2" fmla="*/ 228119 h 228118"/>
                      <a:gd name="connsiteX3" fmla="*/ 0 w 232382"/>
                      <a:gd name="connsiteY3" fmla="*/ 132181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8118">
                        <a:moveTo>
                          <a:pt x="232383" y="0"/>
                        </a:moveTo>
                        <a:lnTo>
                          <a:pt x="232383" y="93806"/>
                        </a:lnTo>
                        <a:lnTo>
                          <a:pt x="0" y="228119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2" name="Freeform: Shape 656" descr="4a002e53-94b2-4ba7-abc9-8bd3c50bc0ff"/>
                  <p:cNvSpPr/>
                  <p:nvPr/>
                </p:nvSpPr>
                <p:spPr>
                  <a:xfrm>
                    <a:off x="9938163" y="3796515"/>
                    <a:ext cx="232382" cy="223854"/>
                  </a:xfrm>
                  <a:custGeom>
                    <a:avLst/>
                    <a:gdLst>
                      <a:gd name="connsiteX0" fmla="*/ 232383 w 232382"/>
                      <a:gd name="connsiteY0" fmla="*/ 0 h 223854"/>
                      <a:gd name="connsiteX1" fmla="*/ 232383 w 232382"/>
                      <a:gd name="connsiteY1" fmla="*/ 89542 h 223854"/>
                      <a:gd name="connsiteX2" fmla="*/ 0 w 232382"/>
                      <a:gd name="connsiteY2" fmla="*/ 223855 h 223854"/>
                      <a:gd name="connsiteX3" fmla="*/ 0 w 232382"/>
                      <a:gd name="connsiteY3" fmla="*/ 134313 h 223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3854">
                        <a:moveTo>
                          <a:pt x="232383" y="0"/>
                        </a:moveTo>
                        <a:lnTo>
                          <a:pt x="232383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3" name="Freeform: Shape 657" descr="122a57c0-1801-48ef-a6e6-4792784dcf58"/>
                  <p:cNvSpPr/>
                  <p:nvPr/>
                </p:nvSpPr>
                <p:spPr>
                  <a:xfrm>
                    <a:off x="9938163" y="3800778"/>
                    <a:ext cx="232382" cy="219591"/>
                  </a:xfrm>
                  <a:custGeom>
                    <a:avLst/>
                    <a:gdLst>
                      <a:gd name="connsiteX0" fmla="*/ 232383 w 232382"/>
                      <a:gd name="connsiteY0" fmla="*/ 0 h 219591"/>
                      <a:gd name="connsiteX1" fmla="*/ 232383 w 232382"/>
                      <a:gd name="connsiteY1" fmla="*/ 85278 h 219591"/>
                      <a:gd name="connsiteX2" fmla="*/ 0 w 232382"/>
                      <a:gd name="connsiteY2" fmla="*/ 219591 h 219591"/>
                      <a:gd name="connsiteX3" fmla="*/ 0 w 232382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9591">
                        <a:moveTo>
                          <a:pt x="232383" y="0"/>
                        </a:moveTo>
                        <a:lnTo>
                          <a:pt x="232383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4" name="Freeform: Shape 658" descr="3f244cea-a67b-49dd-a168-9625d752fd62"/>
                  <p:cNvSpPr/>
                  <p:nvPr/>
                </p:nvSpPr>
                <p:spPr>
                  <a:xfrm>
                    <a:off x="9938163" y="3805042"/>
                    <a:ext cx="232382" cy="215327"/>
                  </a:xfrm>
                  <a:custGeom>
                    <a:avLst/>
                    <a:gdLst>
                      <a:gd name="connsiteX0" fmla="*/ 232383 w 232382"/>
                      <a:gd name="connsiteY0" fmla="*/ 0 h 215327"/>
                      <a:gd name="connsiteX1" fmla="*/ 232383 w 232382"/>
                      <a:gd name="connsiteY1" fmla="*/ 81014 h 215327"/>
                      <a:gd name="connsiteX2" fmla="*/ 0 w 232382"/>
                      <a:gd name="connsiteY2" fmla="*/ 215327 h 215327"/>
                      <a:gd name="connsiteX3" fmla="*/ 0 w 232382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5327">
                        <a:moveTo>
                          <a:pt x="232383" y="0"/>
                        </a:moveTo>
                        <a:lnTo>
                          <a:pt x="232383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5" name="Freeform: Shape 659" descr="2f97e980-4159-4bb6-b0de-a78b7fcb31db"/>
                  <p:cNvSpPr/>
                  <p:nvPr/>
                </p:nvSpPr>
                <p:spPr>
                  <a:xfrm>
                    <a:off x="9938163" y="3809306"/>
                    <a:ext cx="232382" cy="211063"/>
                  </a:xfrm>
                  <a:custGeom>
                    <a:avLst/>
                    <a:gdLst>
                      <a:gd name="connsiteX0" fmla="*/ 232383 w 232382"/>
                      <a:gd name="connsiteY0" fmla="*/ 0 h 211063"/>
                      <a:gd name="connsiteX1" fmla="*/ 232383 w 232382"/>
                      <a:gd name="connsiteY1" fmla="*/ 76750 h 211063"/>
                      <a:gd name="connsiteX2" fmla="*/ 0 w 232382"/>
                      <a:gd name="connsiteY2" fmla="*/ 211063 h 211063"/>
                      <a:gd name="connsiteX3" fmla="*/ 0 w 232382"/>
                      <a:gd name="connsiteY3" fmla="*/ 134313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1063">
                        <a:moveTo>
                          <a:pt x="232383" y="0"/>
                        </a:moveTo>
                        <a:lnTo>
                          <a:pt x="232383" y="76750"/>
                        </a:lnTo>
                        <a:lnTo>
                          <a:pt x="0" y="21106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6" name="Freeform: Shape 660" descr="67beac79-4ee3-42ff-a91c-a5f167bbeb10"/>
                  <p:cNvSpPr/>
                  <p:nvPr/>
                </p:nvSpPr>
                <p:spPr>
                  <a:xfrm>
                    <a:off x="9938163" y="3815702"/>
                    <a:ext cx="232382" cy="204667"/>
                  </a:xfrm>
                  <a:custGeom>
                    <a:avLst/>
                    <a:gdLst>
                      <a:gd name="connsiteX0" fmla="*/ 232383 w 232382"/>
                      <a:gd name="connsiteY0" fmla="*/ 0 h 204667"/>
                      <a:gd name="connsiteX1" fmla="*/ 232383 w 232382"/>
                      <a:gd name="connsiteY1" fmla="*/ 70355 h 204667"/>
                      <a:gd name="connsiteX2" fmla="*/ 0 w 232382"/>
                      <a:gd name="connsiteY2" fmla="*/ 204667 h 204667"/>
                      <a:gd name="connsiteX3" fmla="*/ 0 w 232382"/>
                      <a:gd name="connsiteY3" fmla="*/ 132181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4667">
                        <a:moveTo>
                          <a:pt x="232383" y="0"/>
                        </a:moveTo>
                        <a:lnTo>
                          <a:pt x="232383" y="70355"/>
                        </a:lnTo>
                        <a:lnTo>
                          <a:pt x="0" y="20466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7" name="Freeform: Shape 661" descr="b95c52a8-9dee-49e2-9ba1-d30ae2b1b654"/>
                  <p:cNvSpPr/>
                  <p:nvPr/>
                </p:nvSpPr>
                <p:spPr>
                  <a:xfrm>
                    <a:off x="9938163" y="3819966"/>
                    <a:ext cx="232382" cy="200403"/>
                  </a:xfrm>
                  <a:custGeom>
                    <a:avLst/>
                    <a:gdLst>
                      <a:gd name="connsiteX0" fmla="*/ 232383 w 232382"/>
                      <a:gd name="connsiteY0" fmla="*/ 0 h 200403"/>
                      <a:gd name="connsiteX1" fmla="*/ 232383 w 232382"/>
                      <a:gd name="connsiteY1" fmla="*/ 66091 h 200403"/>
                      <a:gd name="connsiteX2" fmla="*/ 0 w 232382"/>
                      <a:gd name="connsiteY2" fmla="*/ 200403 h 200403"/>
                      <a:gd name="connsiteX3" fmla="*/ 0 w 232382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0403">
                        <a:moveTo>
                          <a:pt x="232383" y="0"/>
                        </a:moveTo>
                        <a:lnTo>
                          <a:pt x="232383" y="66091"/>
                        </a:lnTo>
                        <a:lnTo>
                          <a:pt x="0" y="20040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8" name="Freeform: Shape 662" descr="d571affc-ddf2-4e62-b5b1-06890da2b48f"/>
                  <p:cNvSpPr/>
                  <p:nvPr/>
                </p:nvSpPr>
                <p:spPr>
                  <a:xfrm>
                    <a:off x="9938163" y="3824230"/>
                    <a:ext cx="232382" cy="196139"/>
                  </a:xfrm>
                  <a:custGeom>
                    <a:avLst/>
                    <a:gdLst>
                      <a:gd name="connsiteX0" fmla="*/ 232383 w 232382"/>
                      <a:gd name="connsiteY0" fmla="*/ 0 h 196139"/>
                      <a:gd name="connsiteX1" fmla="*/ 232383 w 232382"/>
                      <a:gd name="connsiteY1" fmla="*/ 61827 h 196139"/>
                      <a:gd name="connsiteX2" fmla="*/ 0 w 232382"/>
                      <a:gd name="connsiteY2" fmla="*/ 196140 h 196139"/>
                      <a:gd name="connsiteX3" fmla="*/ 0 w 232382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6139">
                        <a:moveTo>
                          <a:pt x="232383" y="0"/>
                        </a:moveTo>
                        <a:lnTo>
                          <a:pt x="232383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89" name="Freeform: Shape 663" descr="f7eb9a4d-2b98-412f-9a4e-648a1f3957b3"/>
                  <p:cNvSpPr/>
                  <p:nvPr/>
                </p:nvSpPr>
                <p:spPr>
                  <a:xfrm>
                    <a:off x="9938163" y="3828494"/>
                    <a:ext cx="232382" cy="191875"/>
                  </a:xfrm>
                  <a:custGeom>
                    <a:avLst/>
                    <a:gdLst>
                      <a:gd name="connsiteX0" fmla="*/ 232383 w 232382"/>
                      <a:gd name="connsiteY0" fmla="*/ 0 h 191875"/>
                      <a:gd name="connsiteX1" fmla="*/ 232383 w 232382"/>
                      <a:gd name="connsiteY1" fmla="*/ 57563 h 191875"/>
                      <a:gd name="connsiteX2" fmla="*/ 0 w 232382"/>
                      <a:gd name="connsiteY2" fmla="*/ 191876 h 191875"/>
                      <a:gd name="connsiteX3" fmla="*/ 0 w 232382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1875">
                        <a:moveTo>
                          <a:pt x="232383" y="0"/>
                        </a:moveTo>
                        <a:lnTo>
                          <a:pt x="232383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90" name="Freeform: Shape 664" descr="3aba25f1-feeb-4b5f-ac7c-c00464a9e6dd"/>
                  <p:cNvSpPr/>
                  <p:nvPr/>
                </p:nvSpPr>
                <p:spPr>
                  <a:xfrm>
                    <a:off x="9938163" y="3832758"/>
                    <a:ext cx="232382" cy="187611"/>
                  </a:xfrm>
                  <a:custGeom>
                    <a:avLst/>
                    <a:gdLst>
                      <a:gd name="connsiteX0" fmla="*/ 232383 w 232382"/>
                      <a:gd name="connsiteY0" fmla="*/ 0 h 187611"/>
                      <a:gd name="connsiteX1" fmla="*/ 232383 w 232382"/>
                      <a:gd name="connsiteY1" fmla="*/ 53299 h 187611"/>
                      <a:gd name="connsiteX2" fmla="*/ 0 w 232382"/>
                      <a:gd name="connsiteY2" fmla="*/ 187612 h 187611"/>
                      <a:gd name="connsiteX3" fmla="*/ 0 w 232382"/>
                      <a:gd name="connsiteY3" fmla="*/ 13431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7611">
                        <a:moveTo>
                          <a:pt x="232383" y="0"/>
                        </a:moveTo>
                        <a:lnTo>
                          <a:pt x="232383" y="53299"/>
                        </a:lnTo>
                        <a:lnTo>
                          <a:pt x="0" y="18761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91" name="Freeform: Shape 665" descr="f76ae248-c49d-461a-b402-92692034f053"/>
                  <p:cNvSpPr/>
                  <p:nvPr/>
                </p:nvSpPr>
                <p:spPr>
                  <a:xfrm>
                    <a:off x="9938163" y="3839153"/>
                    <a:ext cx="232382" cy="181216"/>
                  </a:xfrm>
                  <a:custGeom>
                    <a:avLst/>
                    <a:gdLst>
                      <a:gd name="connsiteX0" fmla="*/ 232383 w 232382"/>
                      <a:gd name="connsiteY0" fmla="*/ 0 h 181216"/>
                      <a:gd name="connsiteX1" fmla="*/ 232383 w 232382"/>
                      <a:gd name="connsiteY1" fmla="*/ 46903 h 181216"/>
                      <a:gd name="connsiteX2" fmla="*/ 0 w 232382"/>
                      <a:gd name="connsiteY2" fmla="*/ 181216 h 181216"/>
                      <a:gd name="connsiteX3" fmla="*/ 0 w 232382"/>
                      <a:gd name="connsiteY3" fmla="*/ 132181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1216">
                        <a:moveTo>
                          <a:pt x="232383" y="0"/>
                        </a:moveTo>
                        <a:lnTo>
                          <a:pt x="232383" y="46903"/>
                        </a:lnTo>
                        <a:lnTo>
                          <a:pt x="0" y="18121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92" name="Freeform: Shape 666" descr="52234fd3-bd26-4a65-b3d2-da49ab8b48c1"/>
                  <p:cNvSpPr/>
                  <p:nvPr/>
                </p:nvSpPr>
                <p:spPr>
                  <a:xfrm>
                    <a:off x="9938163" y="3843418"/>
                    <a:ext cx="232382" cy="176951"/>
                  </a:xfrm>
                  <a:custGeom>
                    <a:avLst/>
                    <a:gdLst>
                      <a:gd name="connsiteX0" fmla="*/ 232383 w 232382"/>
                      <a:gd name="connsiteY0" fmla="*/ 0 h 176951"/>
                      <a:gd name="connsiteX1" fmla="*/ 232383 w 232382"/>
                      <a:gd name="connsiteY1" fmla="*/ 42639 h 176951"/>
                      <a:gd name="connsiteX2" fmla="*/ 0 w 232382"/>
                      <a:gd name="connsiteY2" fmla="*/ 176952 h 176951"/>
                      <a:gd name="connsiteX3" fmla="*/ 0 w 232382"/>
                      <a:gd name="connsiteY3" fmla="*/ 134313 h 176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6951">
                        <a:moveTo>
                          <a:pt x="232383" y="0"/>
                        </a:moveTo>
                        <a:lnTo>
                          <a:pt x="232383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93" name="Freeform: Shape 667" descr="93312cda-81ac-4241-9c69-4bd533abb8a0"/>
                  <p:cNvSpPr/>
                  <p:nvPr/>
                </p:nvSpPr>
                <p:spPr>
                  <a:xfrm>
                    <a:off x="9938163" y="3847681"/>
                    <a:ext cx="232382" cy="172688"/>
                  </a:xfrm>
                  <a:custGeom>
                    <a:avLst/>
                    <a:gdLst>
                      <a:gd name="connsiteX0" fmla="*/ 232383 w 232382"/>
                      <a:gd name="connsiteY0" fmla="*/ 0 h 172688"/>
                      <a:gd name="connsiteX1" fmla="*/ 232383 w 232382"/>
                      <a:gd name="connsiteY1" fmla="*/ 38375 h 172688"/>
                      <a:gd name="connsiteX2" fmla="*/ 0 w 232382"/>
                      <a:gd name="connsiteY2" fmla="*/ 172688 h 172688"/>
                      <a:gd name="connsiteX3" fmla="*/ 0 w 232382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2688">
                        <a:moveTo>
                          <a:pt x="232383" y="0"/>
                        </a:moveTo>
                        <a:lnTo>
                          <a:pt x="232383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94" name="Freeform: Shape 668" descr="706bf6bf-f03e-4c6a-9aee-384032eb4f6b"/>
                  <p:cNvSpPr/>
                  <p:nvPr/>
                </p:nvSpPr>
                <p:spPr>
                  <a:xfrm>
                    <a:off x="9938163" y="3851945"/>
                    <a:ext cx="232382" cy="168424"/>
                  </a:xfrm>
                  <a:custGeom>
                    <a:avLst/>
                    <a:gdLst>
                      <a:gd name="connsiteX0" fmla="*/ 232383 w 232382"/>
                      <a:gd name="connsiteY0" fmla="*/ 0 h 168424"/>
                      <a:gd name="connsiteX1" fmla="*/ 232383 w 232382"/>
                      <a:gd name="connsiteY1" fmla="*/ 34111 h 168424"/>
                      <a:gd name="connsiteX2" fmla="*/ 0 w 232382"/>
                      <a:gd name="connsiteY2" fmla="*/ 168424 h 168424"/>
                      <a:gd name="connsiteX3" fmla="*/ 0 w 232382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8424">
                        <a:moveTo>
                          <a:pt x="232383" y="0"/>
                        </a:moveTo>
                        <a:lnTo>
                          <a:pt x="232383" y="34111"/>
                        </a:lnTo>
                        <a:lnTo>
                          <a:pt x="0" y="1684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195" name="Freeform: Shape 669" descr="49a9aa03-a3a0-4e39-baec-1e4dbf4ef867"/>
                  <p:cNvSpPr/>
                  <p:nvPr/>
                </p:nvSpPr>
                <p:spPr>
                  <a:xfrm>
                    <a:off x="9938163" y="3856209"/>
                    <a:ext cx="232382" cy="164160"/>
                  </a:xfrm>
                  <a:custGeom>
                    <a:avLst/>
                    <a:gdLst>
                      <a:gd name="connsiteX0" fmla="*/ 232383 w 232382"/>
                      <a:gd name="connsiteY0" fmla="*/ 0 h 164160"/>
                      <a:gd name="connsiteX1" fmla="*/ 232383 w 232382"/>
                      <a:gd name="connsiteY1" fmla="*/ 29848 h 164160"/>
                      <a:gd name="connsiteX2" fmla="*/ 0 w 232382"/>
                      <a:gd name="connsiteY2" fmla="*/ 164160 h 164160"/>
                      <a:gd name="connsiteX3" fmla="*/ 0 w 232382"/>
                      <a:gd name="connsiteY3" fmla="*/ 134313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4160">
                        <a:moveTo>
                          <a:pt x="232383" y="0"/>
                        </a:moveTo>
                        <a:lnTo>
                          <a:pt x="232383" y="29848"/>
                        </a:lnTo>
                        <a:lnTo>
                          <a:pt x="0" y="16416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49196" name="Freeform: Shape 670" descr="aef463e5-5ea8-4035-a85c-bfe6dedc5abe"/>
                <p:cNvSpPr/>
                <p:nvPr/>
              </p:nvSpPr>
              <p:spPr>
                <a:xfrm>
                  <a:off x="9652481" y="3538015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0 w 573495"/>
                    <a:gd name="connsiteY2" fmla="*/ 92207 h 331518"/>
                    <a:gd name="connsiteX3" fmla="*/ 0 w 573495"/>
                    <a:gd name="connsiteY3" fmla="*/ 147638 h 331518"/>
                    <a:gd name="connsiteX4" fmla="*/ 23452 w 573495"/>
                    <a:gd name="connsiteY4" fmla="*/ 190277 h 331518"/>
                    <a:gd name="connsiteX5" fmla="*/ 240910 w 573495"/>
                    <a:gd name="connsiteY5" fmla="*/ 320326 h 331518"/>
                    <a:gd name="connsiteX6" fmla="*/ 332585 w 573495"/>
                    <a:gd name="connsiteY6" fmla="*/ 320326 h 331518"/>
                    <a:gd name="connsiteX7" fmla="*/ 547912 w 573495"/>
                    <a:gd name="connsiteY7" fmla="*/ 196673 h 331518"/>
                    <a:gd name="connsiteX8" fmla="*/ 573495 w 573495"/>
                    <a:gd name="connsiteY8" fmla="*/ 154034 h 331518"/>
                    <a:gd name="connsiteX9" fmla="*/ 573495 w 573495"/>
                    <a:gd name="connsiteY9" fmla="*/ 92207 h 331518"/>
                    <a:gd name="connsiteX10" fmla="*/ 332585 w 573495"/>
                    <a:gd name="connsiteY10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3"/>
                        <a:pt x="8528" y="181749"/>
                        <a:pt x="23452" y="190277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47912" y="196673"/>
                      </a:lnTo>
                      <a:cubicBezTo>
                        <a:pt x="562836" y="188145"/>
                        <a:pt x="573495" y="171089"/>
                        <a:pt x="573495" y="154034"/>
                      </a:cubicBezTo>
                      <a:lnTo>
                        <a:pt x="573495" y="92207"/>
                      </a:lnTo>
                      <a:lnTo>
                        <a:pt x="332585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197" name="Freeform: Shape 671" descr="317e6521-6ba5-400e-b460-4d1cd7bfa5c6"/>
                <p:cNvSpPr/>
                <p:nvPr/>
              </p:nvSpPr>
              <p:spPr>
                <a:xfrm>
                  <a:off x="9652481" y="346552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19187 w 573495"/>
                    <a:gd name="connsiteY2" fmla="*/ 139110 h 331518"/>
                    <a:gd name="connsiteX3" fmla="*/ 19187 w 573495"/>
                    <a:gd name="connsiteY3" fmla="*/ 192409 h 331518"/>
                    <a:gd name="connsiteX4" fmla="*/ 240910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198" name="Freeform: Shape 672" descr="1109b9a9-105a-4af5-a4df-a7be2a280ad9"/>
                <p:cNvSpPr/>
                <p:nvPr/>
              </p:nvSpPr>
              <p:spPr>
                <a:xfrm>
                  <a:off x="9842225" y="3573725"/>
                  <a:ext cx="194008" cy="108729"/>
                </a:xfrm>
                <a:custGeom>
                  <a:avLst/>
                  <a:gdLst>
                    <a:gd name="connsiteX0" fmla="*/ 112994 w 194008"/>
                    <a:gd name="connsiteY0" fmla="*/ 3198 h 108729"/>
                    <a:gd name="connsiteX1" fmla="*/ 81015 w 194008"/>
                    <a:gd name="connsiteY1" fmla="*/ 3198 h 108729"/>
                    <a:gd name="connsiteX2" fmla="*/ 6396 w 194008"/>
                    <a:gd name="connsiteY2" fmla="*/ 45837 h 108729"/>
                    <a:gd name="connsiteX3" fmla="*/ 6396 w 194008"/>
                    <a:gd name="connsiteY3" fmla="*/ 62893 h 108729"/>
                    <a:gd name="connsiteX4" fmla="*/ 81015 w 194008"/>
                    <a:gd name="connsiteY4" fmla="*/ 105532 h 108729"/>
                    <a:gd name="connsiteX5" fmla="*/ 112994 w 194008"/>
                    <a:gd name="connsiteY5" fmla="*/ 105532 h 108729"/>
                    <a:gd name="connsiteX6" fmla="*/ 187612 w 194008"/>
                    <a:gd name="connsiteY6" fmla="*/ 62893 h 108729"/>
                    <a:gd name="connsiteX7" fmla="*/ 187612 w 194008"/>
                    <a:gd name="connsiteY7" fmla="*/ 45837 h 108729"/>
                    <a:gd name="connsiteX8" fmla="*/ 112994 w 194008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008" h="108729">
                      <a:moveTo>
                        <a:pt x="112994" y="3198"/>
                      </a:moveTo>
                      <a:cubicBezTo>
                        <a:pt x="104466" y="-1066"/>
                        <a:pt x="89542" y="-1066"/>
                        <a:pt x="81015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1015" y="105532"/>
                      </a:lnTo>
                      <a:cubicBezTo>
                        <a:pt x="89542" y="109796"/>
                        <a:pt x="104466" y="109796"/>
                        <a:pt x="112994" y="105532"/>
                      </a:cubicBez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4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199" name="Freeform: Shape 673" descr="c5148c8b-08ab-4b7e-93f4-f5351aff242e"/>
                <p:cNvSpPr/>
                <p:nvPr/>
              </p:nvSpPr>
              <p:spPr>
                <a:xfrm>
                  <a:off x="9842225" y="3575857"/>
                  <a:ext cx="194008" cy="65024"/>
                </a:xfrm>
                <a:custGeom>
                  <a:avLst/>
                  <a:gdLst>
                    <a:gd name="connsiteX0" fmla="*/ 6396 w 194008"/>
                    <a:gd name="connsiteY0" fmla="*/ 62893 h 65024"/>
                    <a:gd name="connsiteX1" fmla="*/ 8528 w 194008"/>
                    <a:gd name="connsiteY1" fmla="*/ 65025 h 65024"/>
                    <a:gd name="connsiteX2" fmla="*/ 81015 w 194008"/>
                    <a:gd name="connsiteY2" fmla="*/ 22385 h 65024"/>
                    <a:gd name="connsiteX3" fmla="*/ 112994 w 194008"/>
                    <a:gd name="connsiteY3" fmla="*/ 22385 h 65024"/>
                    <a:gd name="connsiteX4" fmla="*/ 185480 w 194008"/>
                    <a:gd name="connsiteY4" fmla="*/ 65025 h 65024"/>
                    <a:gd name="connsiteX5" fmla="*/ 187612 w 194008"/>
                    <a:gd name="connsiteY5" fmla="*/ 62893 h 65024"/>
                    <a:gd name="connsiteX6" fmla="*/ 187612 w 194008"/>
                    <a:gd name="connsiteY6" fmla="*/ 45837 h 65024"/>
                    <a:gd name="connsiteX7" fmla="*/ 112994 w 194008"/>
                    <a:gd name="connsiteY7" fmla="*/ 3198 h 65024"/>
                    <a:gd name="connsiteX8" fmla="*/ 81015 w 194008"/>
                    <a:gd name="connsiteY8" fmla="*/ 3198 h 65024"/>
                    <a:gd name="connsiteX9" fmla="*/ 6396 w 194008"/>
                    <a:gd name="connsiteY9" fmla="*/ 45837 h 65024"/>
                    <a:gd name="connsiteX10" fmla="*/ 6396 w 194008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008" h="65024">
                      <a:moveTo>
                        <a:pt x="6396" y="62893"/>
                      </a:moveTo>
                      <a:lnTo>
                        <a:pt x="8528" y="65025"/>
                      </a:lnTo>
                      <a:lnTo>
                        <a:pt x="81015" y="22385"/>
                      </a:lnTo>
                      <a:cubicBezTo>
                        <a:pt x="89542" y="18122"/>
                        <a:pt x="104466" y="18122"/>
                        <a:pt x="112994" y="22385"/>
                      </a:cubicBezTo>
                      <a:lnTo>
                        <a:pt x="185480" y="65025"/>
                      </a:ln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4" y="3198"/>
                      </a:lnTo>
                      <a:cubicBezTo>
                        <a:pt x="104466" y="-1066"/>
                        <a:pt x="89542" y="-1066"/>
                        <a:pt x="81015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200" name="Freeform: Shape 674" descr="823700a5-7c37-4962-9241-c19729d7641f"/>
                <p:cNvSpPr/>
                <p:nvPr/>
              </p:nvSpPr>
              <p:spPr>
                <a:xfrm>
                  <a:off x="9652481" y="3883925"/>
                  <a:ext cx="573495" cy="239311"/>
                </a:xfrm>
                <a:custGeom>
                  <a:avLst/>
                  <a:gdLst>
                    <a:gd name="connsiteX0" fmla="*/ 554308 w 573495"/>
                    <a:gd name="connsiteY0" fmla="*/ 25583 h 239311"/>
                    <a:gd name="connsiteX1" fmla="*/ 332585 w 573495"/>
                    <a:gd name="connsiteY1" fmla="*/ 153501 h 239311"/>
                    <a:gd name="connsiteX2" fmla="*/ 240910 w 573495"/>
                    <a:gd name="connsiteY2" fmla="*/ 153501 h 239311"/>
                    <a:gd name="connsiteX3" fmla="*/ 19187 w 573495"/>
                    <a:gd name="connsiteY3" fmla="*/ 25583 h 239311"/>
                    <a:gd name="connsiteX4" fmla="*/ 0 w 573495"/>
                    <a:gd name="connsiteY4" fmla="*/ 0 h 239311"/>
                    <a:gd name="connsiteX5" fmla="*/ 0 w 573495"/>
                    <a:gd name="connsiteY5" fmla="*/ 0 h 239311"/>
                    <a:gd name="connsiteX6" fmla="*/ 0 w 573495"/>
                    <a:gd name="connsiteY6" fmla="*/ 55431 h 239311"/>
                    <a:gd name="connsiteX7" fmla="*/ 23452 w 573495"/>
                    <a:gd name="connsiteY7" fmla="*/ 98070 h 239311"/>
                    <a:gd name="connsiteX8" fmla="*/ 240910 w 573495"/>
                    <a:gd name="connsiteY8" fmla="*/ 228119 h 239311"/>
                    <a:gd name="connsiteX9" fmla="*/ 332585 w 573495"/>
                    <a:gd name="connsiteY9" fmla="*/ 228119 h 239311"/>
                    <a:gd name="connsiteX10" fmla="*/ 547912 w 573495"/>
                    <a:gd name="connsiteY10" fmla="*/ 104466 h 239311"/>
                    <a:gd name="connsiteX11" fmla="*/ 573495 w 573495"/>
                    <a:gd name="connsiteY11" fmla="*/ 61827 h 239311"/>
                    <a:gd name="connsiteX12" fmla="*/ 573495 w 573495"/>
                    <a:gd name="connsiteY12" fmla="*/ 0 h 239311"/>
                    <a:gd name="connsiteX13" fmla="*/ 554308 w 573495"/>
                    <a:gd name="connsiteY13" fmla="*/ 25583 h 23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3495" h="239311">
                      <a:moveTo>
                        <a:pt x="554308" y="25583"/>
                      </a:moveTo>
                      <a:lnTo>
                        <a:pt x="332585" y="153501"/>
                      </a:lnTo>
                      <a:cubicBezTo>
                        <a:pt x="307001" y="168424"/>
                        <a:pt x="266494" y="168424"/>
                        <a:pt x="240910" y="153501"/>
                      </a:cubicBezTo>
                      <a:lnTo>
                        <a:pt x="19187" y="25583"/>
                      </a:lnTo>
                      <a:cubicBezTo>
                        <a:pt x="6396" y="19187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6"/>
                        <a:pt x="8528" y="89542"/>
                        <a:pt x="23452" y="98070"/>
                      </a:cubicBezTo>
                      <a:lnTo>
                        <a:pt x="240910" y="228119"/>
                      </a:lnTo>
                      <a:cubicBezTo>
                        <a:pt x="266494" y="243043"/>
                        <a:pt x="307001" y="243043"/>
                        <a:pt x="332585" y="228119"/>
                      </a:cubicBezTo>
                      <a:lnTo>
                        <a:pt x="547912" y="104466"/>
                      </a:lnTo>
                      <a:cubicBezTo>
                        <a:pt x="562836" y="95938"/>
                        <a:pt x="573495" y="78882"/>
                        <a:pt x="573495" y="61827"/>
                      </a:cubicBezTo>
                      <a:lnTo>
                        <a:pt x="573495" y="0"/>
                      </a:lnTo>
                      <a:cubicBezTo>
                        <a:pt x="573495" y="8528"/>
                        <a:pt x="567100" y="19187"/>
                        <a:pt x="554308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201" name="Freeform: Shape 675" descr="d7ec88be-17e7-442a-9ff6-61a0978e0e6a"/>
                <p:cNvSpPr/>
                <p:nvPr/>
              </p:nvSpPr>
              <p:spPr>
                <a:xfrm>
                  <a:off x="9703648" y="3773063"/>
                  <a:ext cx="471161" cy="197205"/>
                </a:xfrm>
                <a:custGeom>
                  <a:avLst/>
                  <a:gdLst>
                    <a:gd name="connsiteX0" fmla="*/ 456238 w 471161"/>
                    <a:gd name="connsiteY0" fmla="*/ 21320 h 197205"/>
                    <a:gd name="connsiteX1" fmla="*/ 272890 w 471161"/>
                    <a:gd name="connsiteY1" fmla="*/ 125785 h 197205"/>
                    <a:gd name="connsiteX2" fmla="*/ 198272 w 471161"/>
                    <a:gd name="connsiteY2" fmla="*/ 125785 h 197205"/>
                    <a:gd name="connsiteX3" fmla="*/ 14924 w 471161"/>
                    <a:gd name="connsiteY3" fmla="*/ 21320 h 197205"/>
                    <a:gd name="connsiteX4" fmla="*/ 0 w 471161"/>
                    <a:gd name="connsiteY4" fmla="*/ 0 h 197205"/>
                    <a:gd name="connsiteX5" fmla="*/ 0 w 471161"/>
                    <a:gd name="connsiteY5" fmla="*/ 0 h 197205"/>
                    <a:gd name="connsiteX6" fmla="*/ 0 w 471161"/>
                    <a:gd name="connsiteY6" fmla="*/ 46903 h 197205"/>
                    <a:gd name="connsiteX7" fmla="*/ 19187 w 471161"/>
                    <a:gd name="connsiteY7" fmla="*/ 81014 h 197205"/>
                    <a:gd name="connsiteX8" fmla="*/ 198272 w 471161"/>
                    <a:gd name="connsiteY8" fmla="*/ 187612 h 197205"/>
                    <a:gd name="connsiteX9" fmla="*/ 272890 w 471161"/>
                    <a:gd name="connsiteY9" fmla="*/ 187612 h 197205"/>
                    <a:gd name="connsiteX10" fmla="*/ 449842 w 471161"/>
                    <a:gd name="connsiteY10" fmla="*/ 85278 h 197205"/>
                    <a:gd name="connsiteX11" fmla="*/ 471162 w 471161"/>
                    <a:gd name="connsiteY11" fmla="*/ 51167 h 197205"/>
                    <a:gd name="connsiteX12" fmla="*/ 471162 w 471161"/>
                    <a:gd name="connsiteY12" fmla="*/ 0 h 197205"/>
                    <a:gd name="connsiteX13" fmla="*/ 456238 w 471161"/>
                    <a:gd name="connsiteY13" fmla="*/ 21320 h 19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1160" h="197205">
                      <a:moveTo>
                        <a:pt x="456238" y="21320"/>
                      </a:moveTo>
                      <a:lnTo>
                        <a:pt x="272890" y="125785"/>
                      </a:lnTo>
                      <a:cubicBezTo>
                        <a:pt x="251571" y="138577"/>
                        <a:pt x="217460" y="138577"/>
                        <a:pt x="198272" y="125785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6396" y="74618"/>
                        <a:pt x="19187" y="81014"/>
                      </a:cubicBezTo>
                      <a:lnTo>
                        <a:pt x="198272" y="187612"/>
                      </a:lnTo>
                      <a:cubicBezTo>
                        <a:pt x="219592" y="200403"/>
                        <a:pt x="253702" y="200403"/>
                        <a:pt x="272890" y="187612"/>
                      </a:cubicBezTo>
                      <a:lnTo>
                        <a:pt x="449842" y="85278"/>
                      </a:lnTo>
                      <a:cubicBezTo>
                        <a:pt x="462634" y="78882"/>
                        <a:pt x="471162" y="63959"/>
                        <a:pt x="471162" y="51167"/>
                      </a:cubicBezTo>
                      <a:lnTo>
                        <a:pt x="471162" y="0"/>
                      </a:lnTo>
                      <a:cubicBezTo>
                        <a:pt x="471162" y="6396"/>
                        <a:pt x="466898" y="14924"/>
                        <a:pt x="456238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70" name="Group 676" descr="f6055b55-d9dc-4594-b027-2a3aef2f8ab1"/>
                <p:cNvGrpSpPr/>
                <p:nvPr/>
              </p:nvGrpSpPr>
              <p:grpSpPr>
                <a:xfrm>
                  <a:off x="9831565" y="3488980"/>
                  <a:ext cx="215327" cy="152434"/>
                  <a:chOff x="9831565" y="3488980"/>
                  <a:chExt cx="215327" cy="152434"/>
                </a:xfrm>
              </p:grpSpPr>
              <p:sp>
                <p:nvSpPr>
                  <p:cNvPr id="1049202" name="Freeform: Shape 677" descr="98e6df3e-db6b-4ad8-8f4a-1dd764391671"/>
                  <p:cNvSpPr/>
                  <p:nvPr/>
                </p:nvSpPr>
                <p:spPr>
                  <a:xfrm>
                    <a:off x="9831565" y="3516696"/>
                    <a:ext cx="213195" cy="124719"/>
                  </a:xfrm>
                  <a:custGeom>
                    <a:avLst/>
                    <a:gdLst>
                      <a:gd name="connsiteX0" fmla="*/ 125785 w 213195"/>
                      <a:gd name="connsiteY0" fmla="*/ 4797 h 124719"/>
                      <a:gd name="connsiteX1" fmla="*/ 91674 w 213195"/>
                      <a:gd name="connsiteY1" fmla="*/ 4797 h 124719"/>
                      <a:gd name="connsiteX2" fmla="*/ 0 w 213195"/>
                      <a:gd name="connsiteY2" fmla="*/ 34644 h 124719"/>
                      <a:gd name="connsiteX3" fmla="*/ 0 w 213195"/>
                      <a:gd name="connsiteY3" fmla="*/ 55964 h 124719"/>
                      <a:gd name="connsiteX4" fmla="*/ 8528 w 213195"/>
                      <a:gd name="connsiteY4" fmla="*/ 70887 h 124719"/>
                      <a:gd name="connsiteX5" fmla="*/ 89542 w 213195"/>
                      <a:gd name="connsiteY5" fmla="*/ 119922 h 124719"/>
                      <a:gd name="connsiteX6" fmla="*/ 123654 w 213195"/>
                      <a:gd name="connsiteY6" fmla="*/ 119922 h 124719"/>
                      <a:gd name="connsiteX7" fmla="*/ 204668 w 213195"/>
                      <a:gd name="connsiteY7" fmla="*/ 73019 h 124719"/>
                      <a:gd name="connsiteX8" fmla="*/ 213195 w 213195"/>
                      <a:gd name="connsiteY8" fmla="*/ 55964 h 124719"/>
                      <a:gd name="connsiteX9" fmla="*/ 213195 w 213195"/>
                      <a:gd name="connsiteY9" fmla="*/ 36776 h 124719"/>
                      <a:gd name="connsiteX10" fmla="*/ 125785 w 213195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3195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6"/>
                          <a:pt x="8528" y="70887"/>
                        </a:cubicBezTo>
                        <a:lnTo>
                          <a:pt x="89542" y="119922"/>
                        </a:lnTo>
                        <a:cubicBezTo>
                          <a:pt x="98070" y="126318"/>
                          <a:pt x="115125" y="126318"/>
                          <a:pt x="123654" y="119922"/>
                        </a:cubicBezTo>
                        <a:lnTo>
                          <a:pt x="204668" y="73019"/>
                        </a:lnTo>
                        <a:cubicBezTo>
                          <a:pt x="211063" y="68756"/>
                          <a:pt x="213195" y="64492"/>
                          <a:pt x="213195" y="55964"/>
                        </a:cubicBezTo>
                        <a:lnTo>
                          <a:pt x="213195" y="36776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03" name="Freeform: Shape 678" descr="7553bccf-30c7-4a42-8465-3d811f5691fc"/>
                  <p:cNvSpPr/>
                  <p:nvPr/>
                </p:nvSpPr>
                <p:spPr>
                  <a:xfrm>
                    <a:off x="9833697" y="3488980"/>
                    <a:ext cx="213195" cy="126851"/>
                  </a:xfrm>
                  <a:custGeom>
                    <a:avLst/>
                    <a:gdLst>
                      <a:gd name="connsiteX0" fmla="*/ 123653 w 213195"/>
                      <a:gd name="connsiteY0" fmla="*/ 4797 h 126851"/>
                      <a:gd name="connsiteX1" fmla="*/ 89542 w 213195"/>
                      <a:gd name="connsiteY1" fmla="*/ 4797 h 126851"/>
                      <a:gd name="connsiteX2" fmla="*/ 6396 w 213195"/>
                      <a:gd name="connsiteY2" fmla="*/ 53832 h 126851"/>
                      <a:gd name="connsiteX3" fmla="*/ 6396 w 213195"/>
                      <a:gd name="connsiteY3" fmla="*/ 73019 h 126851"/>
                      <a:gd name="connsiteX4" fmla="*/ 89542 w 213195"/>
                      <a:gd name="connsiteY4" fmla="*/ 122054 h 126851"/>
                      <a:gd name="connsiteX5" fmla="*/ 123653 w 213195"/>
                      <a:gd name="connsiteY5" fmla="*/ 122054 h 126851"/>
                      <a:gd name="connsiteX6" fmla="*/ 206800 w 213195"/>
                      <a:gd name="connsiteY6" fmla="*/ 73019 h 126851"/>
                      <a:gd name="connsiteX7" fmla="*/ 206800 w 213195"/>
                      <a:gd name="connsiteY7" fmla="*/ 53832 h 126851"/>
                      <a:gd name="connsiteX8" fmla="*/ 123653 w 213195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3195" h="126850">
                        <a:moveTo>
                          <a:pt x="123653" y="4797"/>
                        </a:moveTo>
                        <a:cubicBezTo>
                          <a:pt x="115126" y="-1599"/>
                          <a:pt x="98070" y="-1599"/>
                          <a:pt x="89542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5"/>
                          <a:pt x="6396" y="73019"/>
                        </a:cubicBezTo>
                        <a:lnTo>
                          <a:pt x="89542" y="122054"/>
                        </a:lnTo>
                        <a:cubicBezTo>
                          <a:pt x="98070" y="128450"/>
                          <a:pt x="115126" y="128450"/>
                          <a:pt x="123653" y="122054"/>
                        </a:cubicBezTo>
                        <a:lnTo>
                          <a:pt x="206800" y="73019"/>
                        </a:lnTo>
                        <a:cubicBezTo>
                          <a:pt x="215328" y="66624"/>
                          <a:pt x="215328" y="58096"/>
                          <a:pt x="206800" y="53832"/>
                        </a:cubicBezTo>
                        <a:lnTo>
                          <a:pt x="123653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71" name="Group 679" descr="caed7b2f-6ff8-4e11-8b31-fcf9cbea72ed"/>
              <p:cNvGrpSpPr/>
              <p:nvPr/>
            </p:nvGrpSpPr>
            <p:grpSpPr>
              <a:xfrm>
                <a:off x="7616466" y="1847376"/>
                <a:ext cx="573495" cy="657707"/>
                <a:chOff x="7616466" y="1847376"/>
                <a:chExt cx="573495" cy="657707"/>
              </a:xfrm>
            </p:grpSpPr>
            <p:sp>
              <p:nvSpPr>
                <p:cNvPr id="1049204" name="Freeform: Shape 680" descr="2000727f-4d69-45ca-8019-259525a3d00a"/>
                <p:cNvSpPr/>
                <p:nvPr/>
              </p:nvSpPr>
              <p:spPr>
                <a:xfrm>
                  <a:off x="7616466" y="210107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19188 w 573495"/>
                    <a:gd name="connsiteY2" fmla="*/ 139110 h 331518"/>
                    <a:gd name="connsiteX3" fmla="*/ 19188 w 573495"/>
                    <a:gd name="connsiteY3" fmla="*/ 192409 h 331518"/>
                    <a:gd name="connsiteX4" fmla="*/ 240911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19188" y="139110"/>
                      </a:lnTo>
                      <a:cubicBezTo>
                        <a:pt x="-6396" y="154034"/>
                        <a:pt x="-6396" y="177485"/>
                        <a:pt x="19188" y="192409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72" name="Group 681" descr="378691e7-52bb-4f5b-8961-7c048a4870d4"/>
                <p:cNvGrpSpPr/>
                <p:nvPr/>
              </p:nvGrpSpPr>
              <p:grpSpPr>
                <a:xfrm>
                  <a:off x="7667633" y="2001410"/>
                  <a:ext cx="232383" cy="400807"/>
                  <a:chOff x="7667633" y="2001410"/>
                  <a:chExt cx="232383" cy="400807"/>
                </a:xfrm>
              </p:grpSpPr>
              <p:sp>
                <p:nvSpPr>
                  <p:cNvPr id="1049205" name="Freeform: Shape 682" descr="8a377690-da49-4215-8899-6a373366f3fa"/>
                  <p:cNvSpPr/>
                  <p:nvPr/>
                </p:nvSpPr>
                <p:spPr>
                  <a:xfrm>
                    <a:off x="7667633" y="2001410"/>
                    <a:ext cx="232383" cy="400807"/>
                  </a:xfrm>
                  <a:custGeom>
                    <a:avLst/>
                    <a:gdLst>
                      <a:gd name="connsiteX0" fmla="*/ 0 w 232383"/>
                      <a:gd name="connsiteY0" fmla="*/ 0 h 400807"/>
                      <a:gd name="connsiteX1" fmla="*/ 0 w 232383"/>
                      <a:gd name="connsiteY1" fmla="*/ 266494 h 400807"/>
                      <a:gd name="connsiteX2" fmla="*/ 232383 w 232383"/>
                      <a:gd name="connsiteY2" fmla="*/ 400807 h 400807"/>
                      <a:gd name="connsiteX3" fmla="*/ 232383 w 232383"/>
                      <a:gd name="connsiteY3" fmla="*/ 13431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400807">
                        <a:moveTo>
                          <a:pt x="0" y="0"/>
                        </a:moveTo>
                        <a:lnTo>
                          <a:pt x="0" y="266494"/>
                        </a:lnTo>
                        <a:lnTo>
                          <a:pt x="232383" y="4008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06" name="Freeform: Shape 683" descr="b3fd5f6a-bb5e-4a49-afd9-e53918fc8015"/>
                  <p:cNvSpPr/>
                  <p:nvPr/>
                </p:nvSpPr>
                <p:spPr>
                  <a:xfrm>
                    <a:off x="7667633" y="2005674"/>
                    <a:ext cx="232383" cy="396543"/>
                  </a:xfrm>
                  <a:custGeom>
                    <a:avLst/>
                    <a:gdLst>
                      <a:gd name="connsiteX0" fmla="*/ 0 w 232383"/>
                      <a:gd name="connsiteY0" fmla="*/ 0 h 396543"/>
                      <a:gd name="connsiteX1" fmla="*/ 0 w 232383"/>
                      <a:gd name="connsiteY1" fmla="*/ 262230 h 396543"/>
                      <a:gd name="connsiteX2" fmla="*/ 232383 w 232383"/>
                      <a:gd name="connsiteY2" fmla="*/ 396543 h 396543"/>
                      <a:gd name="connsiteX3" fmla="*/ 232383 w 232383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6543">
                        <a:moveTo>
                          <a:pt x="0" y="0"/>
                        </a:moveTo>
                        <a:lnTo>
                          <a:pt x="0" y="262230"/>
                        </a:lnTo>
                        <a:lnTo>
                          <a:pt x="232383" y="3965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07" name="Freeform: Shape 684" descr="c50cf012-4636-4d46-a421-040e4f6b1f2b"/>
                  <p:cNvSpPr/>
                  <p:nvPr/>
                </p:nvSpPr>
                <p:spPr>
                  <a:xfrm>
                    <a:off x="7667633" y="2009938"/>
                    <a:ext cx="232383" cy="392279"/>
                  </a:xfrm>
                  <a:custGeom>
                    <a:avLst/>
                    <a:gdLst>
                      <a:gd name="connsiteX0" fmla="*/ 0 w 232383"/>
                      <a:gd name="connsiteY0" fmla="*/ 0 h 392279"/>
                      <a:gd name="connsiteX1" fmla="*/ 0 w 232383"/>
                      <a:gd name="connsiteY1" fmla="*/ 257966 h 392279"/>
                      <a:gd name="connsiteX2" fmla="*/ 232383 w 232383"/>
                      <a:gd name="connsiteY2" fmla="*/ 392279 h 392279"/>
                      <a:gd name="connsiteX3" fmla="*/ 232383 w 232383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2279">
                        <a:moveTo>
                          <a:pt x="0" y="0"/>
                        </a:moveTo>
                        <a:lnTo>
                          <a:pt x="0" y="257966"/>
                        </a:lnTo>
                        <a:lnTo>
                          <a:pt x="232383" y="3922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08" name="Freeform: Shape 685" descr="fa8a3a13-c5bf-4a1f-96c2-797fb81f4d6f"/>
                  <p:cNvSpPr/>
                  <p:nvPr/>
                </p:nvSpPr>
                <p:spPr>
                  <a:xfrm>
                    <a:off x="7667633" y="2014202"/>
                    <a:ext cx="232383" cy="388015"/>
                  </a:xfrm>
                  <a:custGeom>
                    <a:avLst/>
                    <a:gdLst>
                      <a:gd name="connsiteX0" fmla="*/ 0 w 232383"/>
                      <a:gd name="connsiteY0" fmla="*/ 0 h 388015"/>
                      <a:gd name="connsiteX1" fmla="*/ 0 w 232383"/>
                      <a:gd name="connsiteY1" fmla="*/ 253702 h 388015"/>
                      <a:gd name="connsiteX2" fmla="*/ 232383 w 232383"/>
                      <a:gd name="connsiteY2" fmla="*/ 388016 h 388015"/>
                      <a:gd name="connsiteX3" fmla="*/ 232383 w 232383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8015">
                        <a:moveTo>
                          <a:pt x="0" y="0"/>
                        </a:moveTo>
                        <a:lnTo>
                          <a:pt x="0" y="253702"/>
                        </a:lnTo>
                        <a:lnTo>
                          <a:pt x="232383" y="3880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09" name="Freeform: Shape 686" descr="dde2b214-acba-4068-9da8-3d8f4a70010c"/>
                  <p:cNvSpPr/>
                  <p:nvPr/>
                </p:nvSpPr>
                <p:spPr>
                  <a:xfrm>
                    <a:off x="7667633" y="2020597"/>
                    <a:ext cx="232383" cy="381619"/>
                  </a:xfrm>
                  <a:custGeom>
                    <a:avLst/>
                    <a:gdLst>
                      <a:gd name="connsiteX0" fmla="*/ 0 w 232383"/>
                      <a:gd name="connsiteY0" fmla="*/ 0 h 381619"/>
                      <a:gd name="connsiteX1" fmla="*/ 0 w 232383"/>
                      <a:gd name="connsiteY1" fmla="*/ 247307 h 381619"/>
                      <a:gd name="connsiteX2" fmla="*/ 232383 w 232383"/>
                      <a:gd name="connsiteY2" fmla="*/ 381620 h 381619"/>
                      <a:gd name="connsiteX3" fmla="*/ 232383 w 232383"/>
                      <a:gd name="connsiteY3" fmla="*/ 132181 h 38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1619">
                        <a:moveTo>
                          <a:pt x="0" y="0"/>
                        </a:moveTo>
                        <a:lnTo>
                          <a:pt x="0" y="247307"/>
                        </a:lnTo>
                        <a:lnTo>
                          <a:pt x="232383" y="38162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0" name="Freeform: Shape 687" descr="42ca17dd-d0ab-4fe6-9041-78cbf68e96c9"/>
                  <p:cNvSpPr/>
                  <p:nvPr/>
                </p:nvSpPr>
                <p:spPr>
                  <a:xfrm>
                    <a:off x="7667633" y="2024861"/>
                    <a:ext cx="232383" cy="377355"/>
                  </a:xfrm>
                  <a:custGeom>
                    <a:avLst/>
                    <a:gdLst>
                      <a:gd name="connsiteX0" fmla="*/ 0 w 232383"/>
                      <a:gd name="connsiteY0" fmla="*/ 0 h 377355"/>
                      <a:gd name="connsiteX1" fmla="*/ 0 w 232383"/>
                      <a:gd name="connsiteY1" fmla="*/ 243043 h 377355"/>
                      <a:gd name="connsiteX2" fmla="*/ 232383 w 232383"/>
                      <a:gd name="connsiteY2" fmla="*/ 377356 h 377355"/>
                      <a:gd name="connsiteX3" fmla="*/ 232383 w 232383"/>
                      <a:gd name="connsiteY3" fmla="*/ 134313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7355">
                        <a:moveTo>
                          <a:pt x="0" y="0"/>
                        </a:moveTo>
                        <a:lnTo>
                          <a:pt x="0" y="243043"/>
                        </a:lnTo>
                        <a:lnTo>
                          <a:pt x="232383" y="37735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1" name="Freeform: Shape 688" descr="ff9fff25-e386-45a2-93cf-3c2448cfafbe"/>
                  <p:cNvSpPr/>
                  <p:nvPr/>
                </p:nvSpPr>
                <p:spPr>
                  <a:xfrm>
                    <a:off x="7667633" y="2029125"/>
                    <a:ext cx="232383" cy="373091"/>
                  </a:xfrm>
                  <a:custGeom>
                    <a:avLst/>
                    <a:gdLst>
                      <a:gd name="connsiteX0" fmla="*/ 0 w 232383"/>
                      <a:gd name="connsiteY0" fmla="*/ 0 h 373091"/>
                      <a:gd name="connsiteX1" fmla="*/ 0 w 232383"/>
                      <a:gd name="connsiteY1" fmla="*/ 238779 h 373091"/>
                      <a:gd name="connsiteX2" fmla="*/ 232383 w 232383"/>
                      <a:gd name="connsiteY2" fmla="*/ 373092 h 373091"/>
                      <a:gd name="connsiteX3" fmla="*/ 232383 w 232383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3091">
                        <a:moveTo>
                          <a:pt x="0" y="0"/>
                        </a:moveTo>
                        <a:lnTo>
                          <a:pt x="0" y="238779"/>
                        </a:lnTo>
                        <a:lnTo>
                          <a:pt x="232383" y="37309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2" name="Freeform: Shape 689" descr="fedc49ae-ca44-45dd-a767-b2c5c5dffe77"/>
                  <p:cNvSpPr/>
                  <p:nvPr/>
                </p:nvSpPr>
                <p:spPr>
                  <a:xfrm>
                    <a:off x="7667633" y="2033389"/>
                    <a:ext cx="232383" cy="368827"/>
                  </a:xfrm>
                  <a:custGeom>
                    <a:avLst/>
                    <a:gdLst>
                      <a:gd name="connsiteX0" fmla="*/ 0 w 232383"/>
                      <a:gd name="connsiteY0" fmla="*/ 0 h 368827"/>
                      <a:gd name="connsiteX1" fmla="*/ 0 w 232383"/>
                      <a:gd name="connsiteY1" fmla="*/ 234515 h 368827"/>
                      <a:gd name="connsiteX2" fmla="*/ 232383 w 232383"/>
                      <a:gd name="connsiteY2" fmla="*/ 368828 h 368827"/>
                      <a:gd name="connsiteX3" fmla="*/ 232383 w 232383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882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32383" y="36882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3" name="Freeform: Shape 690" descr="0a2718c5-903a-43f7-beb1-fb9b39ae915e"/>
                  <p:cNvSpPr/>
                  <p:nvPr/>
                </p:nvSpPr>
                <p:spPr>
                  <a:xfrm>
                    <a:off x="7667633" y="2037653"/>
                    <a:ext cx="232383" cy="364563"/>
                  </a:xfrm>
                  <a:custGeom>
                    <a:avLst/>
                    <a:gdLst>
                      <a:gd name="connsiteX0" fmla="*/ 0 w 232383"/>
                      <a:gd name="connsiteY0" fmla="*/ 0 h 364563"/>
                      <a:gd name="connsiteX1" fmla="*/ 0 w 232383"/>
                      <a:gd name="connsiteY1" fmla="*/ 230251 h 364563"/>
                      <a:gd name="connsiteX2" fmla="*/ 232383 w 232383"/>
                      <a:gd name="connsiteY2" fmla="*/ 364564 h 364563"/>
                      <a:gd name="connsiteX3" fmla="*/ 232383 w 232383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456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32383" y="36456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4" name="Freeform: Shape 691" descr="70fa458b-5067-4be1-9660-3d4acf9cfe8a"/>
                  <p:cNvSpPr/>
                  <p:nvPr/>
                </p:nvSpPr>
                <p:spPr>
                  <a:xfrm>
                    <a:off x="7667633" y="2044049"/>
                    <a:ext cx="232383" cy="358168"/>
                  </a:xfrm>
                  <a:custGeom>
                    <a:avLst/>
                    <a:gdLst>
                      <a:gd name="connsiteX0" fmla="*/ 0 w 232383"/>
                      <a:gd name="connsiteY0" fmla="*/ 0 h 358168"/>
                      <a:gd name="connsiteX1" fmla="*/ 0 w 232383"/>
                      <a:gd name="connsiteY1" fmla="*/ 223855 h 358168"/>
                      <a:gd name="connsiteX2" fmla="*/ 232383 w 232383"/>
                      <a:gd name="connsiteY2" fmla="*/ 358168 h 358168"/>
                      <a:gd name="connsiteX3" fmla="*/ 232383 w 232383"/>
                      <a:gd name="connsiteY3" fmla="*/ 132181 h 358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8168">
                        <a:moveTo>
                          <a:pt x="0" y="0"/>
                        </a:moveTo>
                        <a:lnTo>
                          <a:pt x="0" y="223855"/>
                        </a:lnTo>
                        <a:lnTo>
                          <a:pt x="232383" y="35816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5" name="Freeform: Shape 692" descr="1a2be557-ced5-4a0a-8d73-3dcd465a5463"/>
                  <p:cNvSpPr/>
                  <p:nvPr/>
                </p:nvSpPr>
                <p:spPr>
                  <a:xfrm>
                    <a:off x="7667633" y="2048313"/>
                    <a:ext cx="232383" cy="353904"/>
                  </a:xfrm>
                  <a:custGeom>
                    <a:avLst/>
                    <a:gdLst>
                      <a:gd name="connsiteX0" fmla="*/ 0 w 232383"/>
                      <a:gd name="connsiteY0" fmla="*/ 0 h 353904"/>
                      <a:gd name="connsiteX1" fmla="*/ 0 w 232383"/>
                      <a:gd name="connsiteY1" fmla="*/ 219591 h 353904"/>
                      <a:gd name="connsiteX2" fmla="*/ 232383 w 232383"/>
                      <a:gd name="connsiteY2" fmla="*/ 353904 h 353904"/>
                      <a:gd name="connsiteX3" fmla="*/ 232383 w 232383"/>
                      <a:gd name="connsiteY3" fmla="*/ 132181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3904">
                        <a:moveTo>
                          <a:pt x="0" y="0"/>
                        </a:moveTo>
                        <a:lnTo>
                          <a:pt x="0" y="219591"/>
                        </a:lnTo>
                        <a:lnTo>
                          <a:pt x="232383" y="353904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6" name="Freeform: Shape 693" descr="045003a7-c31e-4681-a5d3-e67cb21cd014"/>
                  <p:cNvSpPr/>
                  <p:nvPr/>
                </p:nvSpPr>
                <p:spPr>
                  <a:xfrm>
                    <a:off x="7667633" y="2052577"/>
                    <a:ext cx="232383" cy="349640"/>
                  </a:xfrm>
                  <a:custGeom>
                    <a:avLst/>
                    <a:gdLst>
                      <a:gd name="connsiteX0" fmla="*/ 0 w 232383"/>
                      <a:gd name="connsiteY0" fmla="*/ 0 h 349640"/>
                      <a:gd name="connsiteX1" fmla="*/ 0 w 232383"/>
                      <a:gd name="connsiteY1" fmla="*/ 215327 h 349640"/>
                      <a:gd name="connsiteX2" fmla="*/ 232383 w 232383"/>
                      <a:gd name="connsiteY2" fmla="*/ 349640 h 349640"/>
                      <a:gd name="connsiteX3" fmla="*/ 232383 w 232383"/>
                      <a:gd name="connsiteY3" fmla="*/ 13431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9640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32383" y="3496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7" name="Freeform: Shape 694" descr="e88deb0f-2cf2-4197-80af-c285b79bc20b"/>
                  <p:cNvSpPr/>
                  <p:nvPr/>
                </p:nvSpPr>
                <p:spPr>
                  <a:xfrm>
                    <a:off x="7667633" y="2056841"/>
                    <a:ext cx="232383" cy="345376"/>
                  </a:xfrm>
                  <a:custGeom>
                    <a:avLst/>
                    <a:gdLst>
                      <a:gd name="connsiteX0" fmla="*/ 0 w 232383"/>
                      <a:gd name="connsiteY0" fmla="*/ 0 h 345376"/>
                      <a:gd name="connsiteX1" fmla="*/ 0 w 232383"/>
                      <a:gd name="connsiteY1" fmla="*/ 211063 h 345376"/>
                      <a:gd name="connsiteX2" fmla="*/ 232383 w 232383"/>
                      <a:gd name="connsiteY2" fmla="*/ 345376 h 345376"/>
                      <a:gd name="connsiteX3" fmla="*/ 232383 w 232383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5376">
                        <a:moveTo>
                          <a:pt x="0" y="0"/>
                        </a:moveTo>
                        <a:lnTo>
                          <a:pt x="0" y="211063"/>
                        </a:lnTo>
                        <a:lnTo>
                          <a:pt x="232383" y="3453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8" name="Freeform: Shape 695" descr="e1d9f141-b24b-4c27-8b7c-8ea57a3e44af"/>
                  <p:cNvSpPr/>
                  <p:nvPr/>
                </p:nvSpPr>
                <p:spPr>
                  <a:xfrm>
                    <a:off x="7667633" y="2061105"/>
                    <a:ext cx="232383" cy="341112"/>
                  </a:xfrm>
                  <a:custGeom>
                    <a:avLst/>
                    <a:gdLst>
                      <a:gd name="connsiteX0" fmla="*/ 0 w 232383"/>
                      <a:gd name="connsiteY0" fmla="*/ 0 h 341112"/>
                      <a:gd name="connsiteX1" fmla="*/ 0 w 232383"/>
                      <a:gd name="connsiteY1" fmla="*/ 206799 h 341112"/>
                      <a:gd name="connsiteX2" fmla="*/ 232383 w 232383"/>
                      <a:gd name="connsiteY2" fmla="*/ 341113 h 341112"/>
                      <a:gd name="connsiteX3" fmla="*/ 232383 w 232383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1112">
                        <a:moveTo>
                          <a:pt x="0" y="0"/>
                        </a:moveTo>
                        <a:lnTo>
                          <a:pt x="0" y="206799"/>
                        </a:lnTo>
                        <a:lnTo>
                          <a:pt x="232383" y="34111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19" name="Freeform: Shape 696" descr="670c06d8-ab45-4324-a9a6-83e191039f1f"/>
                  <p:cNvSpPr/>
                  <p:nvPr/>
                </p:nvSpPr>
                <p:spPr>
                  <a:xfrm>
                    <a:off x="7667633" y="2065368"/>
                    <a:ext cx="232383" cy="336848"/>
                  </a:xfrm>
                  <a:custGeom>
                    <a:avLst/>
                    <a:gdLst>
                      <a:gd name="connsiteX0" fmla="*/ 0 w 232383"/>
                      <a:gd name="connsiteY0" fmla="*/ 0 h 336848"/>
                      <a:gd name="connsiteX1" fmla="*/ 0 w 232383"/>
                      <a:gd name="connsiteY1" fmla="*/ 202536 h 336848"/>
                      <a:gd name="connsiteX2" fmla="*/ 232383 w 232383"/>
                      <a:gd name="connsiteY2" fmla="*/ 336849 h 336848"/>
                      <a:gd name="connsiteX3" fmla="*/ 232383 w 232383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2383" y="33684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0" name="Freeform: Shape 697" descr="975e2596-54c4-4ef8-8936-17f5c08b553c"/>
                  <p:cNvSpPr/>
                  <p:nvPr/>
                </p:nvSpPr>
                <p:spPr>
                  <a:xfrm>
                    <a:off x="7667633" y="2071764"/>
                    <a:ext cx="232383" cy="330452"/>
                  </a:xfrm>
                  <a:custGeom>
                    <a:avLst/>
                    <a:gdLst>
                      <a:gd name="connsiteX0" fmla="*/ 0 w 232383"/>
                      <a:gd name="connsiteY0" fmla="*/ 0 h 330452"/>
                      <a:gd name="connsiteX1" fmla="*/ 0 w 232383"/>
                      <a:gd name="connsiteY1" fmla="*/ 196140 h 330452"/>
                      <a:gd name="connsiteX2" fmla="*/ 232383 w 232383"/>
                      <a:gd name="connsiteY2" fmla="*/ 330453 h 330452"/>
                      <a:gd name="connsiteX3" fmla="*/ 232383 w 232383"/>
                      <a:gd name="connsiteY3" fmla="*/ 132181 h 330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0452">
                        <a:moveTo>
                          <a:pt x="0" y="0"/>
                        </a:moveTo>
                        <a:lnTo>
                          <a:pt x="0" y="196140"/>
                        </a:lnTo>
                        <a:lnTo>
                          <a:pt x="232383" y="330453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1" name="Freeform: Shape 698" descr="b1406179-4342-4fd3-b723-1288cb536a7d"/>
                  <p:cNvSpPr/>
                  <p:nvPr/>
                </p:nvSpPr>
                <p:spPr>
                  <a:xfrm>
                    <a:off x="7667633" y="2076028"/>
                    <a:ext cx="232383" cy="326188"/>
                  </a:xfrm>
                  <a:custGeom>
                    <a:avLst/>
                    <a:gdLst>
                      <a:gd name="connsiteX0" fmla="*/ 0 w 232383"/>
                      <a:gd name="connsiteY0" fmla="*/ 0 h 326188"/>
                      <a:gd name="connsiteX1" fmla="*/ 0 w 232383"/>
                      <a:gd name="connsiteY1" fmla="*/ 191876 h 326188"/>
                      <a:gd name="connsiteX2" fmla="*/ 232383 w 232383"/>
                      <a:gd name="connsiteY2" fmla="*/ 326189 h 326188"/>
                      <a:gd name="connsiteX3" fmla="*/ 232383 w 232383"/>
                      <a:gd name="connsiteY3" fmla="*/ 134313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6188">
                        <a:moveTo>
                          <a:pt x="0" y="0"/>
                        </a:moveTo>
                        <a:lnTo>
                          <a:pt x="0" y="191876"/>
                        </a:lnTo>
                        <a:lnTo>
                          <a:pt x="232383" y="32618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2" name="Freeform: Shape 699" descr="02929dd3-0c89-41ed-9986-d2d75d56277c"/>
                  <p:cNvSpPr/>
                  <p:nvPr/>
                </p:nvSpPr>
                <p:spPr>
                  <a:xfrm>
                    <a:off x="7667633" y="2080292"/>
                    <a:ext cx="232383" cy="321924"/>
                  </a:xfrm>
                  <a:custGeom>
                    <a:avLst/>
                    <a:gdLst>
                      <a:gd name="connsiteX0" fmla="*/ 0 w 232383"/>
                      <a:gd name="connsiteY0" fmla="*/ 0 h 321924"/>
                      <a:gd name="connsiteX1" fmla="*/ 0 w 232383"/>
                      <a:gd name="connsiteY1" fmla="*/ 187612 h 321924"/>
                      <a:gd name="connsiteX2" fmla="*/ 232383 w 232383"/>
                      <a:gd name="connsiteY2" fmla="*/ 321925 h 321924"/>
                      <a:gd name="connsiteX3" fmla="*/ 232383 w 232383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1924">
                        <a:moveTo>
                          <a:pt x="0" y="0"/>
                        </a:moveTo>
                        <a:lnTo>
                          <a:pt x="0" y="187612"/>
                        </a:lnTo>
                        <a:lnTo>
                          <a:pt x="232383" y="32192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3" name="Freeform: Shape 700" descr="ca0205f4-2cc9-445a-b891-cbf02ae15dd3"/>
                  <p:cNvSpPr/>
                  <p:nvPr/>
                </p:nvSpPr>
                <p:spPr>
                  <a:xfrm>
                    <a:off x="7667633" y="2084556"/>
                    <a:ext cx="232383" cy="317661"/>
                  </a:xfrm>
                  <a:custGeom>
                    <a:avLst/>
                    <a:gdLst>
                      <a:gd name="connsiteX0" fmla="*/ 0 w 232383"/>
                      <a:gd name="connsiteY0" fmla="*/ 0 h 317661"/>
                      <a:gd name="connsiteX1" fmla="*/ 0 w 232383"/>
                      <a:gd name="connsiteY1" fmla="*/ 183348 h 317661"/>
                      <a:gd name="connsiteX2" fmla="*/ 232383 w 232383"/>
                      <a:gd name="connsiteY2" fmla="*/ 317661 h 317661"/>
                      <a:gd name="connsiteX3" fmla="*/ 232383 w 232383"/>
                      <a:gd name="connsiteY3" fmla="*/ 134313 h 3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7661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32383" y="31766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4" name="Freeform: Shape 701" descr="74243d93-2263-4988-9a32-628e1195193c"/>
                  <p:cNvSpPr/>
                  <p:nvPr/>
                </p:nvSpPr>
                <p:spPr>
                  <a:xfrm>
                    <a:off x="7667633" y="2088820"/>
                    <a:ext cx="232383" cy="313397"/>
                  </a:xfrm>
                  <a:custGeom>
                    <a:avLst/>
                    <a:gdLst>
                      <a:gd name="connsiteX0" fmla="*/ 0 w 232383"/>
                      <a:gd name="connsiteY0" fmla="*/ 0 h 313397"/>
                      <a:gd name="connsiteX1" fmla="*/ 0 w 232383"/>
                      <a:gd name="connsiteY1" fmla="*/ 179084 h 313397"/>
                      <a:gd name="connsiteX2" fmla="*/ 232383 w 232383"/>
                      <a:gd name="connsiteY2" fmla="*/ 313397 h 313397"/>
                      <a:gd name="connsiteX3" fmla="*/ 232383 w 232383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2383" y="31339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5" name="Freeform: Shape 702" descr="08ff65b9-83d2-407e-bd9d-ba76ad2be2d9"/>
                  <p:cNvSpPr/>
                  <p:nvPr/>
                </p:nvSpPr>
                <p:spPr>
                  <a:xfrm>
                    <a:off x="7667633" y="2095216"/>
                    <a:ext cx="232383" cy="307001"/>
                  </a:xfrm>
                  <a:custGeom>
                    <a:avLst/>
                    <a:gdLst>
                      <a:gd name="connsiteX0" fmla="*/ 0 w 232383"/>
                      <a:gd name="connsiteY0" fmla="*/ 0 h 307001"/>
                      <a:gd name="connsiteX1" fmla="*/ 0 w 232383"/>
                      <a:gd name="connsiteY1" fmla="*/ 172688 h 307001"/>
                      <a:gd name="connsiteX2" fmla="*/ 232383 w 232383"/>
                      <a:gd name="connsiteY2" fmla="*/ 307001 h 307001"/>
                      <a:gd name="connsiteX3" fmla="*/ 232383 w 232383"/>
                      <a:gd name="connsiteY3" fmla="*/ 132181 h 30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7001">
                        <a:moveTo>
                          <a:pt x="0" y="0"/>
                        </a:moveTo>
                        <a:lnTo>
                          <a:pt x="0" y="172688"/>
                        </a:lnTo>
                        <a:lnTo>
                          <a:pt x="232383" y="307001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6" name="Freeform: Shape 703" descr="ed35621b-2bf8-4cfd-8bdf-08f1c5b3a11a"/>
                  <p:cNvSpPr/>
                  <p:nvPr/>
                </p:nvSpPr>
                <p:spPr>
                  <a:xfrm>
                    <a:off x="7667633" y="2099480"/>
                    <a:ext cx="232383" cy="302737"/>
                  </a:xfrm>
                  <a:custGeom>
                    <a:avLst/>
                    <a:gdLst>
                      <a:gd name="connsiteX0" fmla="*/ 0 w 232383"/>
                      <a:gd name="connsiteY0" fmla="*/ 0 h 302737"/>
                      <a:gd name="connsiteX1" fmla="*/ 0 w 232383"/>
                      <a:gd name="connsiteY1" fmla="*/ 168424 h 302737"/>
                      <a:gd name="connsiteX2" fmla="*/ 232383 w 232383"/>
                      <a:gd name="connsiteY2" fmla="*/ 302737 h 302737"/>
                      <a:gd name="connsiteX3" fmla="*/ 232383 w 232383"/>
                      <a:gd name="connsiteY3" fmla="*/ 134313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2737">
                        <a:moveTo>
                          <a:pt x="0" y="0"/>
                        </a:moveTo>
                        <a:lnTo>
                          <a:pt x="0" y="168424"/>
                        </a:lnTo>
                        <a:lnTo>
                          <a:pt x="232383" y="30273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7" name="Freeform: Shape 704" descr="7efeac4b-c5d3-45c1-90a2-fa81670b23b7"/>
                  <p:cNvSpPr/>
                  <p:nvPr/>
                </p:nvSpPr>
                <p:spPr>
                  <a:xfrm>
                    <a:off x="7667633" y="2103744"/>
                    <a:ext cx="232383" cy="298473"/>
                  </a:xfrm>
                  <a:custGeom>
                    <a:avLst/>
                    <a:gdLst>
                      <a:gd name="connsiteX0" fmla="*/ 0 w 232383"/>
                      <a:gd name="connsiteY0" fmla="*/ 0 h 298473"/>
                      <a:gd name="connsiteX1" fmla="*/ 0 w 232383"/>
                      <a:gd name="connsiteY1" fmla="*/ 164160 h 298473"/>
                      <a:gd name="connsiteX2" fmla="*/ 232383 w 232383"/>
                      <a:gd name="connsiteY2" fmla="*/ 298473 h 298473"/>
                      <a:gd name="connsiteX3" fmla="*/ 232383 w 232383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8473">
                        <a:moveTo>
                          <a:pt x="0" y="0"/>
                        </a:moveTo>
                        <a:lnTo>
                          <a:pt x="0" y="164160"/>
                        </a:lnTo>
                        <a:lnTo>
                          <a:pt x="232383" y="29847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8" name="Freeform: Shape 705" descr="02590350-3584-49a1-b2e1-ee5686999285"/>
                  <p:cNvSpPr/>
                  <p:nvPr/>
                </p:nvSpPr>
                <p:spPr>
                  <a:xfrm>
                    <a:off x="7667633" y="2108007"/>
                    <a:ext cx="232383" cy="294209"/>
                  </a:xfrm>
                  <a:custGeom>
                    <a:avLst/>
                    <a:gdLst>
                      <a:gd name="connsiteX0" fmla="*/ 0 w 232383"/>
                      <a:gd name="connsiteY0" fmla="*/ 0 h 294209"/>
                      <a:gd name="connsiteX1" fmla="*/ 0 w 232383"/>
                      <a:gd name="connsiteY1" fmla="*/ 159897 h 294209"/>
                      <a:gd name="connsiteX2" fmla="*/ 232383 w 232383"/>
                      <a:gd name="connsiteY2" fmla="*/ 294210 h 294209"/>
                      <a:gd name="connsiteX3" fmla="*/ 232383 w 232383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420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32383" y="29421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29" name="Freeform: Shape 706" descr="e37db8ef-5338-4e1f-a35d-5dab9ebfb986"/>
                  <p:cNvSpPr/>
                  <p:nvPr/>
                </p:nvSpPr>
                <p:spPr>
                  <a:xfrm>
                    <a:off x="7667633" y="2112271"/>
                    <a:ext cx="232383" cy="289945"/>
                  </a:xfrm>
                  <a:custGeom>
                    <a:avLst/>
                    <a:gdLst>
                      <a:gd name="connsiteX0" fmla="*/ 0 w 232383"/>
                      <a:gd name="connsiteY0" fmla="*/ 0 h 289945"/>
                      <a:gd name="connsiteX1" fmla="*/ 0 w 232383"/>
                      <a:gd name="connsiteY1" fmla="*/ 155633 h 289945"/>
                      <a:gd name="connsiteX2" fmla="*/ 232383 w 232383"/>
                      <a:gd name="connsiteY2" fmla="*/ 289946 h 289945"/>
                      <a:gd name="connsiteX3" fmla="*/ 232383 w 232383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2383" y="28994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0" name="Freeform: Shape 707" descr="6a103fd6-50b6-4554-bc81-c19d20d9f837"/>
                  <p:cNvSpPr/>
                  <p:nvPr/>
                </p:nvSpPr>
                <p:spPr>
                  <a:xfrm>
                    <a:off x="7667633" y="2118667"/>
                    <a:ext cx="232383" cy="283549"/>
                  </a:xfrm>
                  <a:custGeom>
                    <a:avLst/>
                    <a:gdLst>
                      <a:gd name="connsiteX0" fmla="*/ 0 w 232383"/>
                      <a:gd name="connsiteY0" fmla="*/ 0 h 283549"/>
                      <a:gd name="connsiteX1" fmla="*/ 0 w 232383"/>
                      <a:gd name="connsiteY1" fmla="*/ 149237 h 283549"/>
                      <a:gd name="connsiteX2" fmla="*/ 232383 w 232383"/>
                      <a:gd name="connsiteY2" fmla="*/ 283550 h 283549"/>
                      <a:gd name="connsiteX3" fmla="*/ 232383 w 232383"/>
                      <a:gd name="connsiteY3" fmla="*/ 132181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3549">
                        <a:moveTo>
                          <a:pt x="0" y="0"/>
                        </a:moveTo>
                        <a:lnTo>
                          <a:pt x="0" y="149237"/>
                        </a:lnTo>
                        <a:lnTo>
                          <a:pt x="232383" y="28355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1" name="Freeform: Shape 708" descr="13bc0512-a69b-451e-ad6c-8175c9f6edbf"/>
                  <p:cNvSpPr/>
                  <p:nvPr/>
                </p:nvSpPr>
                <p:spPr>
                  <a:xfrm>
                    <a:off x="7667633" y="2122931"/>
                    <a:ext cx="232383" cy="279285"/>
                  </a:xfrm>
                  <a:custGeom>
                    <a:avLst/>
                    <a:gdLst>
                      <a:gd name="connsiteX0" fmla="*/ 0 w 232383"/>
                      <a:gd name="connsiteY0" fmla="*/ 0 h 279285"/>
                      <a:gd name="connsiteX1" fmla="*/ 0 w 232383"/>
                      <a:gd name="connsiteY1" fmla="*/ 144973 h 279285"/>
                      <a:gd name="connsiteX2" fmla="*/ 232383 w 232383"/>
                      <a:gd name="connsiteY2" fmla="*/ 279286 h 279285"/>
                      <a:gd name="connsiteX3" fmla="*/ 232383 w 232383"/>
                      <a:gd name="connsiteY3" fmla="*/ 134313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9285">
                        <a:moveTo>
                          <a:pt x="0" y="0"/>
                        </a:moveTo>
                        <a:lnTo>
                          <a:pt x="0" y="144973"/>
                        </a:lnTo>
                        <a:lnTo>
                          <a:pt x="232383" y="27928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2" name="Freeform: Shape 709" descr="9c78e140-93e8-4c2c-928c-bf8f068648eb"/>
                  <p:cNvSpPr/>
                  <p:nvPr/>
                </p:nvSpPr>
                <p:spPr>
                  <a:xfrm>
                    <a:off x="7667633" y="2127195"/>
                    <a:ext cx="232383" cy="275022"/>
                  </a:xfrm>
                  <a:custGeom>
                    <a:avLst/>
                    <a:gdLst>
                      <a:gd name="connsiteX0" fmla="*/ 0 w 232383"/>
                      <a:gd name="connsiteY0" fmla="*/ 0 h 275022"/>
                      <a:gd name="connsiteX1" fmla="*/ 0 w 232383"/>
                      <a:gd name="connsiteY1" fmla="*/ 140709 h 275022"/>
                      <a:gd name="connsiteX2" fmla="*/ 232383 w 232383"/>
                      <a:gd name="connsiteY2" fmla="*/ 275022 h 275022"/>
                      <a:gd name="connsiteX3" fmla="*/ 232383 w 232383"/>
                      <a:gd name="connsiteY3" fmla="*/ 134313 h 2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5022">
                        <a:moveTo>
                          <a:pt x="0" y="0"/>
                        </a:moveTo>
                        <a:lnTo>
                          <a:pt x="0" y="140709"/>
                        </a:lnTo>
                        <a:lnTo>
                          <a:pt x="232383" y="27502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3" name="Freeform: Shape 710" descr="e4cafc37-61a7-4612-8538-1696b25ec049"/>
                  <p:cNvSpPr/>
                  <p:nvPr/>
                </p:nvSpPr>
                <p:spPr>
                  <a:xfrm>
                    <a:off x="7667633" y="2131459"/>
                    <a:ext cx="232383" cy="270758"/>
                  </a:xfrm>
                  <a:custGeom>
                    <a:avLst/>
                    <a:gdLst>
                      <a:gd name="connsiteX0" fmla="*/ 0 w 232383"/>
                      <a:gd name="connsiteY0" fmla="*/ 0 h 270758"/>
                      <a:gd name="connsiteX1" fmla="*/ 0 w 232383"/>
                      <a:gd name="connsiteY1" fmla="*/ 136445 h 270758"/>
                      <a:gd name="connsiteX2" fmla="*/ 232383 w 232383"/>
                      <a:gd name="connsiteY2" fmla="*/ 270758 h 270758"/>
                      <a:gd name="connsiteX3" fmla="*/ 232383 w 232383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2383" y="27075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4" name="Freeform: Shape 711" descr="ae52af28-796e-4672-8d3c-2ef4b084381a"/>
                  <p:cNvSpPr/>
                  <p:nvPr/>
                </p:nvSpPr>
                <p:spPr>
                  <a:xfrm>
                    <a:off x="7667633" y="2135723"/>
                    <a:ext cx="232383" cy="266494"/>
                  </a:xfrm>
                  <a:custGeom>
                    <a:avLst/>
                    <a:gdLst>
                      <a:gd name="connsiteX0" fmla="*/ 0 w 232383"/>
                      <a:gd name="connsiteY0" fmla="*/ 0 h 266494"/>
                      <a:gd name="connsiteX1" fmla="*/ 0 w 232383"/>
                      <a:gd name="connsiteY1" fmla="*/ 132181 h 266494"/>
                      <a:gd name="connsiteX2" fmla="*/ 232383 w 232383"/>
                      <a:gd name="connsiteY2" fmla="*/ 266494 h 266494"/>
                      <a:gd name="connsiteX3" fmla="*/ 232383 w 232383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2383" y="26649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5" name="Freeform: Shape 712" descr="bee46b91-ebef-4d1e-9036-36f6f11ccea3"/>
                  <p:cNvSpPr/>
                  <p:nvPr/>
                </p:nvSpPr>
                <p:spPr>
                  <a:xfrm>
                    <a:off x="7667633" y="2142119"/>
                    <a:ext cx="232383" cy="260098"/>
                  </a:xfrm>
                  <a:custGeom>
                    <a:avLst/>
                    <a:gdLst>
                      <a:gd name="connsiteX0" fmla="*/ 0 w 232383"/>
                      <a:gd name="connsiteY0" fmla="*/ 0 h 260098"/>
                      <a:gd name="connsiteX1" fmla="*/ 0 w 232383"/>
                      <a:gd name="connsiteY1" fmla="*/ 125785 h 260098"/>
                      <a:gd name="connsiteX2" fmla="*/ 232383 w 232383"/>
                      <a:gd name="connsiteY2" fmla="*/ 260098 h 260098"/>
                      <a:gd name="connsiteX3" fmla="*/ 232383 w 232383"/>
                      <a:gd name="connsiteY3" fmla="*/ 132181 h 260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0098">
                        <a:moveTo>
                          <a:pt x="0" y="0"/>
                        </a:moveTo>
                        <a:lnTo>
                          <a:pt x="0" y="125785"/>
                        </a:lnTo>
                        <a:lnTo>
                          <a:pt x="232383" y="26009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6" name="Freeform: Shape 713" descr="17d83c1c-7b84-4a74-bc83-03da5d2802ee"/>
                  <p:cNvSpPr/>
                  <p:nvPr/>
                </p:nvSpPr>
                <p:spPr>
                  <a:xfrm>
                    <a:off x="7667633" y="2146383"/>
                    <a:ext cx="232383" cy="255834"/>
                  </a:xfrm>
                  <a:custGeom>
                    <a:avLst/>
                    <a:gdLst>
                      <a:gd name="connsiteX0" fmla="*/ 0 w 232383"/>
                      <a:gd name="connsiteY0" fmla="*/ 0 h 255834"/>
                      <a:gd name="connsiteX1" fmla="*/ 0 w 232383"/>
                      <a:gd name="connsiteY1" fmla="*/ 121521 h 255834"/>
                      <a:gd name="connsiteX2" fmla="*/ 232383 w 232383"/>
                      <a:gd name="connsiteY2" fmla="*/ 255834 h 255834"/>
                      <a:gd name="connsiteX3" fmla="*/ 232383 w 232383"/>
                      <a:gd name="connsiteY3" fmla="*/ 134313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5834">
                        <a:moveTo>
                          <a:pt x="0" y="0"/>
                        </a:moveTo>
                        <a:lnTo>
                          <a:pt x="0" y="121521"/>
                        </a:lnTo>
                        <a:lnTo>
                          <a:pt x="232383" y="25583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7" name="Freeform: Shape 714" descr="d4a25622-63f1-4ae7-8eae-b0a48b0117e0"/>
                  <p:cNvSpPr/>
                  <p:nvPr/>
                </p:nvSpPr>
                <p:spPr>
                  <a:xfrm>
                    <a:off x="7667633" y="2150647"/>
                    <a:ext cx="232383" cy="251570"/>
                  </a:xfrm>
                  <a:custGeom>
                    <a:avLst/>
                    <a:gdLst>
                      <a:gd name="connsiteX0" fmla="*/ 0 w 232383"/>
                      <a:gd name="connsiteY0" fmla="*/ 0 h 251570"/>
                      <a:gd name="connsiteX1" fmla="*/ 0 w 232383"/>
                      <a:gd name="connsiteY1" fmla="*/ 117257 h 251570"/>
                      <a:gd name="connsiteX2" fmla="*/ 232383 w 232383"/>
                      <a:gd name="connsiteY2" fmla="*/ 251570 h 251570"/>
                      <a:gd name="connsiteX3" fmla="*/ 232383 w 232383"/>
                      <a:gd name="connsiteY3" fmla="*/ 134313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1570">
                        <a:moveTo>
                          <a:pt x="0" y="0"/>
                        </a:moveTo>
                        <a:lnTo>
                          <a:pt x="0" y="117257"/>
                        </a:lnTo>
                        <a:lnTo>
                          <a:pt x="232383" y="25157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8" name="Freeform: Shape 715" descr="ddad006a-3ee3-46b5-8497-61d8374cb8fc"/>
                  <p:cNvSpPr/>
                  <p:nvPr/>
                </p:nvSpPr>
                <p:spPr>
                  <a:xfrm>
                    <a:off x="7667633" y="2154910"/>
                    <a:ext cx="232383" cy="247306"/>
                  </a:xfrm>
                  <a:custGeom>
                    <a:avLst/>
                    <a:gdLst>
                      <a:gd name="connsiteX0" fmla="*/ 0 w 232383"/>
                      <a:gd name="connsiteY0" fmla="*/ 0 h 247306"/>
                      <a:gd name="connsiteX1" fmla="*/ 0 w 232383"/>
                      <a:gd name="connsiteY1" fmla="*/ 112994 h 247306"/>
                      <a:gd name="connsiteX2" fmla="*/ 232383 w 232383"/>
                      <a:gd name="connsiteY2" fmla="*/ 247307 h 247306"/>
                      <a:gd name="connsiteX3" fmla="*/ 232383 w 232383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2383" y="2473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39" name="Freeform: Shape 716" descr="fb25b148-d79a-4fdf-bd4d-f8b740ebee7a"/>
                  <p:cNvSpPr/>
                  <p:nvPr/>
                </p:nvSpPr>
                <p:spPr>
                  <a:xfrm>
                    <a:off x="7667633" y="2159174"/>
                    <a:ext cx="232383" cy="243042"/>
                  </a:xfrm>
                  <a:custGeom>
                    <a:avLst/>
                    <a:gdLst>
                      <a:gd name="connsiteX0" fmla="*/ 0 w 232383"/>
                      <a:gd name="connsiteY0" fmla="*/ 0 h 243042"/>
                      <a:gd name="connsiteX1" fmla="*/ 0 w 232383"/>
                      <a:gd name="connsiteY1" fmla="*/ 108730 h 243042"/>
                      <a:gd name="connsiteX2" fmla="*/ 232383 w 232383"/>
                      <a:gd name="connsiteY2" fmla="*/ 243043 h 243042"/>
                      <a:gd name="connsiteX3" fmla="*/ 232383 w 232383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2383" y="2430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0" name="Freeform: Shape 717" descr="28b6c1d0-c786-48f4-9603-2769597d9a03"/>
                  <p:cNvSpPr/>
                  <p:nvPr/>
                </p:nvSpPr>
                <p:spPr>
                  <a:xfrm>
                    <a:off x="7667633" y="2163438"/>
                    <a:ext cx="232383" cy="238778"/>
                  </a:xfrm>
                  <a:custGeom>
                    <a:avLst/>
                    <a:gdLst>
                      <a:gd name="connsiteX0" fmla="*/ 0 w 232383"/>
                      <a:gd name="connsiteY0" fmla="*/ 0 h 238778"/>
                      <a:gd name="connsiteX1" fmla="*/ 0 w 232383"/>
                      <a:gd name="connsiteY1" fmla="*/ 104466 h 238778"/>
                      <a:gd name="connsiteX2" fmla="*/ 232383 w 232383"/>
                      <a:gd name="connsiteY2" fmla="*/ 238779 h 238778"/>
                      <a:gd name="connsiteX3" fmla="*/ 232383 w 232383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8778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2383" y="2387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1" name="Freeform: Shape 718" descr="c82b4688-2ddb-448c-bfb9-7520e01d00f0"/>
                  <p:cNvSpPr/>
                  <p:nvPr/>
                </p:nvSpPr>
                <p:spPr>
                  <a:xfrm>
                    <a:off x="7667633" y="2169834"/>
                    <a:ext cx="232383" cy="232382"/>
                  </a:xfrm>
                  <a:custGeom>
                    <a:avLst/>
                    <a:gdLst>
                      <a:gd name="connsiteX0" fmla="*/ 0 w 232383"/>
                      <a:gd name="connsiteY0" fmla="*/ 0 h 232382"/>
                      <a:gd name="connsiteX1" fmla="*/ 0 w 232383"/>
                      <a:gd name="connsiteY1" fmla="*/ 98070 h 232382"/>
                      <a:gd name="connsiteX2" fmla="*/ 232383 w 232383"/>
                      <a:gd name="connsiteY2" fmla="*/ 232383 h 232382"/>
                      <a:gd name="connsiteX3" fmla="*/ 232383 w 232383"/>
                      <a:gd name="connsiteY3" fmla="*/ 132181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2382">
                        <a:moveTo>
                          <a:pt x="0" y="0"/>
                        </a:moveTo>
                        <a:lnTo>
                          <a:pt x="0" y="98070"/>
                        </a:lnTo>
                        <a:lnTo>
                          <a:pt x="232383" y="232383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2" name="Freeform: Shape 719" descr="c4d40f9a-0df5-4664-9d0d-84e05e5676bc"/>
                  <p:cNvSpPr/>
                  <p:nvPr/>
                </p:nvSpPr>
                <p:spPr>
                  <a:xfrm>
                    <a:off x="7667633" y="2174098"/>
                    <a:ext cx="232383" cy="228119"/>
                  </a:xfrm>
                  <a:custGeom>
                    <a:avLst/>
                    <a:gdLst>
                      <a:gd name="connsiteX0" fmla="*/ 0 w 232383"/>
                      <a:gd name="connsiteY0" fmla="*/ 0 h 228119"/>
                      <a:gd name="connsiteX1" fmla="*/ 0 w 232383"/>
                      <a:gd name="connsiteY1" fmla="*/ 93806 h 228119"/>
                      <a:gd name="connsiteX2" fmla="*/ 232383 w 232383"/>
                      <a:gd name="connsiteY2" fmla="*/ 228119 h 228119"/>
                      <a:gd name="connsiteX3" fmla="*/ 232383 w 232383"/>
                      <a:gd name="connsiteY3" fmla="*/ 134313 h 22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8119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32383" y="22811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3" name="Freeform: Shape 720" descr="a54861d6-5cc3-4658-8e86-d982a7f5b4d7"/>
                  <p:cNvSpPr/>
                  <p:nvPr/>
                </p:nvSpPr>
                <p:spPr>
                  <a:xfrm>
                    <a:off x="7667633" y="2178362"/>
                    <a:ext cx="232383" cy="223855"/>
                  </a:xfrm>
                  <a:custGeom>
                    <a:avLst/>
                    <a:gdLst>
                      <a:gd name="connsiteX0" fmla="*/ 0 w 232383"/>
                      <a:gd name="connsiteY0" fmla="*/ 0 h 223855"/>
                      <a:gd name="connsiteX1" fmla="*/ 0 w 232383"/>
                      <a:gd name="connsiteY1" fmla="*/ 89542 h 223855"/>
                      <a:gd name="connsiteX2" fmla="*/ 232383 w 232383"/>
                      <a:gd name="connsiteY2" fmla="*/ 223855 h 223855"/>
                      <a:gd name="connsiteX3" fmla="*/ 232383 w 232383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3855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2383" y="22385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4" name="Freeform: Shape 721" descr="accdaa09-5ba8-413d-80da-01c6371676f4"/>
                  <p:cNvSpPr/>
                  <p:nvPr/>
                </p:nvSpPr>
                <p:spPr>
                  <a:xfrm>
                    <a:off x="7667633" y="2182626"/>
                    <a:ext cx="232383" cy="219591"/>
                  </a:xfrm>
                  <a:custGeom>
                    <a:avLst/>
                    <a:gdLst>
                      <a:gd name="connsiteX0" fmla="*/ 0 w 232383"/>
                      <a:gd name="connsiteY0" fmla="*/ 0 h 219591"/>
                      <a:gd name="connsiteX1" fmla="*/ 0 w 232383"/>
                      <a:gd name="connsiteY1" fmla="*/ 85278 h 219591"/>
                      <a:gd name="connsiteX2" fmla="*/ 232383 w 232383"/>
                      <a:gd name="connsiteY2" fmla="*/ 219591 h 219591"/>
                      <a:gd name="connsiteX3" fmla="*/ 232383 w 232383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2383" y="21959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5" name="Freeform: Shape 722" descr="91868149-2644-46a1-a4f9-a0e67d3ab713"/>
                  <p:cNvSpPr/>
                  <p:nvPr/>
                </p:nvSpPr>
                <p:spPr>
                  <a:xfrm>
                    <a:off x="7667633" y="2186890"/>
                    <a:ext cx="232383" cy="215327"/>
                  </a:xfrm>
                  <a:custGeom>
                    <a:avLst/>
                    <a:gdLst>
                      <a:gd name="connsiteX0" fmla="*/ 0 w 232383"/>
                      <a:gd name="connsiteY0" fmla="*/ 0 h 215327"/>
                      <a:gd name="connsiteX1" fmla="*/ 0 w 232383"/>
                      <a:gd name="connsiteY1" fmla="*/ 81014 h 215327"/>
                      <a:gd name="connsiteX2" fmla="*/ 232383 w 232383"/>
                      <a:gd name="connsiteY2" fmla="*/ 215327 h 215327"/>
                      <a:gd name="connsiteX3" fmla="*/ 232383 w 232383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2383" y="21532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6" name="Freeform: Shape 723" descr="a2f5f658-c1a1-4f45-96e8-fd43a8a68caf"/>
                  <p:cNvSpPr/>
                  <p:nvPr/>
                </p:nvSpPr>
                <p:spPr>
                  <a:xfrm>
                    <a:off x="7667633" y="2193286"/>
                    <a:ext cx="232383" cy="208931"/>
                  </a:xfrm>
                  <a:custGeom>
                    <a:avLst/>
                    <a:gdLst>
                      <a:gd name="connsiteX0" fmla="*/ 0 w 232383"/>
                      <a:gd name="connsiteY0" fmla="*/ 0 h 208931"/>
                      <a:gd name="connsiteX1" fmla="*/ 0 w 232383"/>
                      <a:gd name="connsiteY1" fmla="*/ 74618 h 208931"/>
                      <a:gd name="connsiteX2" fmla="*/ 232383 w 232383"/>
                      <a:gd name="connsiteY2" fmla="*/ 208931 h 208931"/>
                      <a:gd name="connsiteX3" fmla="*/ 232383 w 232383"/>
                      <a:gd name="connsiteY3" fmla="*/ 132181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8931">
                        <a:moveTo>
                          <a:pt x="0" y="0"/>
                        </a:moveTo>
                        <a:lnTo>
                          <a:pt x="0" y="74618"/>
                        </a:lnTo>
                        <a:lnTo>
                          <a:pt x="232383" y="208931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7" name="Freeform: Shape 724" descr="a29beb6c-9963-4293-b620-4c46aaf29650"/>
                  <p:cNvSpPr/>
                  <p:nvPr/>
                </p:nvSpPr>
                <p:spPr>
                  <a:xfrm>
                    <a:off x="7667633" y="2197550"/>
                    <a:ext cx="232383" cy="204667"/>
                  </a:xfrm>
                  <a:custGeom>
                    <a:avLst/>
                    <a:gdLst>
                      <a:gd name="connsiteX0" fmla="*/ 0 w 232383"/>
                      <a:gd name="connsiteY0" fmla="*/ 0 h 204667"/>
                      <a:gd name="connsiteX1" fmla="*/ 0 w 232383"/>
                      <a:gd name="connsiteY1" fmla="*/ 70354 h 204667"/>
                      <a:gd name="connsiteX2" fmla="*/ 232383 w 232383"/>
                      <a:gd name="connsiteY2" fmla="*/ 204667 h 204667"/>
                      <a:gd name="connsiteX3" fmla="*/ 232383 w 232383"/>
                      <a:gd name="connsiteY3" fmla="*/ 134313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4667">
                        <a:moveTo>
                          <a:pt x="0" y="0"/>
                        </a:moveTo>
                        <a:lnTo>
                          <a:pt x="0" y="70354"/>
                        </a:lnTo>
                        <a:lnTo>
                          <a:pt x="232383" y="20466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8" name="Freeform: Shape 725" descr="618b41d4-886c-4e0e-b4a6-b3c9964348b4"/>
                  <p:cNvSpPr/>
                  <p:nvPr/>
                </p:nvSpPr>
                <p:spPr>
                  <a:xfrm>
                    <a:off x="7667633" y="2201813"/>
                    <a:ext cx="232383" cy="200403"/>
                  </a:xfrm>
                  <a:custGeom>
                    <a:avLst/>
                    <a:gdLst>
                      <a:gd name="connsiteX0" fmla="*/ 0 w 232383"/>
                      <a:gd name="connsiteY0" fmla="*/ 0 h 200403"/>
                      <a:gd name="connsiteX1" fmla="*/ 0 w 232383"/>
                      <a:gd name="connsiteY1" fmla="*/ 66091 h 200403"/>
                      <a:gd name="connsiteX2" fmla="*/ 232383 w 232383"/>
                      <a:gd name="connsiteY2" fmla="*/ 200404 h 200403"/>
                      <a:gd name="connsiteX3" fmla="*/ 232383 w 232383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2383" y="20040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49" name="Freeform: Shape 726" descr="b54642c2-297c-4b87-843b-e64f41533be1"/>
                  <p:cNvSpPr/>
                  <p:nvPr/>
                </p:nvSpPr>
                <p:spPr>
                  <a:xfrm>
                    <a:off x="7667633" y="2206077"/>
                    <a:ext cx="232383" cy="196139"/>
                  </a:xfrm>
                  <a:custGeom>
                    <a:avLst/>
                    <a:gdLst>
                      <a:gd name="connsiteX0" fmla="*/ 0 w 232383"/>
                      <a:gd name="connsiteY0" fmla="*/ 0 h 196139"/>
                      <a:gd name="connsiteX1" fmla="*/ 0 w 232383"/>
                      <a:gd name="connsiteY1" fmla="*/ 61827 h 196139"/>
                      <a:gd name="connsiteX2" fmla="*/ 232383 w 232383"/>
                      <a:gd name="connsiteY2" fmla="*/ 196140 h 196139"/>
                      <a:gd name="connsiteX3" fmla="*/ 232383 w 232383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2383" y="1961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0" name="Freeform: Shape 727" descr="a329035d-dbc7-4fbe-9449-37f6c58e8127"/>
                  <p:cNvSpPr/>
                  <p:nvPr/>
                </p:nvSpPr>
                <p:spPr>
                  <a:xfrm>
                    <a:off x="7667633" y="2210341"/>
                    <a:ext cx="232383" cy="191875"/>
                  </a:xfrm>
                  <a:custGeom>
                    <a:avLst/>
                    <a:gdLst>
                      <a:gd name="connsiteX0" fmla="*/ 0 w 232383"/>
                      <a:gd name="connsiteY0" fmla="*/ 0 h 191875"/>
                      <a:gd name="connsiteX1" fmla="*/ 0 w 232383"/>
                      <a:gd name="connsiteY1" fmla="*/ 57563 h 191875"/>
                      <a:gd name="connsiteX2" fmla="*/ 232383 w 232383"/>
                      <a:gd name="connsiteY2" fmla="*/ 191876 h 191875"/>
                      <a:gd name="connsiteX3" fmla="*/ 232383 w 232383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2383" y="1918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1" name="Freeform: Shape 728" descr="3d5efa5d-288c-45fc-8b2f-39f5f24e1c31"/>
                  <p:cNvSpPr/>
                  <p:nvPr/>
                </p:nvSpPr>
                <p:spPr>
                  <a:xfrm>
                    <a:off x="7667633" y="2216737"/>
                    <a:ext cx="232383" cy="185479"/>
                  </a:xfrm>
                  <a:custGeom>
                    <a:avLst/>
                    <a:gdLst>
                      <a:gd name="connsiteX0" fmla="*/ 0 w 232383"/>
                      <a:gd name="connsiteY0" fmla="*/ 0 h 185479"/>
                      <a:gd name="connsiteX1" fmla="*/ 0 w 232383"/>
                      <a:gd name="connsiteY1" fmla="*/ 51167 h 185479"/>
                      <a:gd name="connsiteX2" fmla="*/ 232383 w 232383"/>
                      <a:gd name="connsiteY2" fmla="*/ 185480 h 185479"/>
                      <a:gd name="connsiteX3" fmla="*/ 232383 w 232383"/>
                      <a:gd name="connsiteY3" fmla="*/ 132181 h 18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5479">
                        <a:moveTo>
                          <a:pt x="0" y="0"/>
                        </a:moveTo>
                        <a:lnTo>
                          <a:pt x="0" y="51167"/>
                        </a:lnTo>
                        <a:lnTo>
                          <a:pt x="232383" y="18548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2" name="Freeform: Shape 729" descr="fcaba7a7-bb63-4183-82a8-68a3f1f74b64"/>
                  <p:cNvSpPr/>
                  <p:nvPr/>
                </p:nvSpPr>
                <p:spPr>
                  <a:xfrm>
                    <a:off x="7667633" y="2221001"/>
                    <a:ext cx="232383" cy="181216"/>
                  </a:xfrm>
                  <a:custGeom>
                    <a:avLst/>
                    <a:gdLst>
                      <a:gd name="connsiteX0" fmla="*/ 0 w 232383"/>
                      <a:gd name="connsiteY0" fmla="*/ 0 h 181216"/>
                      <a:gd name="connsiteX1" fmla="*/ 0 w 232383"/>
                      <a:gd name="connsiteY1" fmla="*/ 46903 h 181216"/>
                      <a:gd name="connsiteX2" fmla="*/ 232383 w 232383"/>
                      <a:gd name="connsiteY2" fmla="*/ 181216 h 181216"/>
                      <a:gd name="connsiteX3" fmla="*/ 232383 w 232383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2383" y="1812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3" name="Freeform: Shape 730" descr="e6ab1495-0b94-47c5-8b8b-fa1b8dc52d8b"/>
                  <p:cNvSpPr/>
                  <p:nvPr/>
                </p:nvSpPr>
                <p:spPr>
                  <a:xfrm>
                    <a:off x="7667633" y="2225265"/>
                    <a:ext cx="232383" cy="176952"/>
                  </a:xfrm>
                  <a:custGeom>
                    <a:avLst/>
                    <a:gdLst>
                      <a:gd name="connsiteX0" fmla="*/ 0 w 232383"/>
                      <a:gd name="connsiteY0" fmla="*/ 0 h 176952"/>
                      <a:gd name="connsiteX1" fmla="*/ 0 w 232383"/>
                      <a:gd name="connsiteY1" fmla="*/ 42639 h 176952"/>
                      <a:gd name="connsiteX2" fmla="*/ 232383 w 232383"/>
                      <a:gd name="connsiteY2" fmla="*/ 176952 h 176952"/>
                      <a:gd name="connsiteX3" fmla="*/ 232383 w 232383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6952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2383" y="1769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4" name="Freeform: Shape 731" descr="83f1d7dc-af8d-41f5-be06-9f294b2e95e0"/>
                  <p:cNvSpPr/>
                  <p:nvPr/>
                </p:nvSpPr>
                <p:spPr>
                  <a:xfrm>
                    <a:off x="7667633" y="2229529"/>
                    <a:ext cx="232383" cy="172688"/>
                  </a:xfrm>
                  <a:custGeom>
                    <a:avLst/>
                    <a:gdLst>
                      <a:gd name="connsiteX0" fmla="*/ 0 w 232383"/>
                      <a:gd name="connsiteY0" fmla="*/ 0 h 172688"/>
                      <a:gd name="connsiteX1" fmla="*/ 0 w 232383"/>
                      <a:gd name="connsiteY1" fmla="*/ 38375 h 172688"/>
                      <a:gd name="connsiteX2" fmla="*/ 232383 w 232383"/>
                      <a:gd name="connsiteY2" fmla="*/ 172688 h 172688"/>
                      <a:gd name="connsiteX3" fmla="*/ 232383 w 232383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2383" y="1726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5" name="Freeform: Shape 732" descr="7b4d1ccc-d7a9-4b18-a96c-f79c3d81b1ff"/>
                  <p:cNvSpPr/>
                  <p:nvPr/>
                </p:nvSpPr>
                <p:spPr>
                  <a:xfrm>
                    <a:off x="7667633" y="2233793"/>
                    <a:ext cx="232383" cy="168424"/>
                  </a:xfrm>
                  <a:custGeom>
                    <a:avLst/>
                    <a:gdLst>
                      <a:gd name="connsiteX0" fmla="*/ 0 w 232383"/>
                      <a:gd name="connsiteY0" fmla="*/ 0 h 168424"/>
                      <a:gd name="connsiteX1" fmla="*/ 0 w 232383"/>
                      <a:gd name="connsiteY1" fmla="*/ 34111 h 168424"/>
                      <a:gd name="connsiteX2" fmla="*/ 232383 w 232383"/>
                      <a:gd name="connsiteY2" fmla="*/ 168424 h 168424"/>
                      <a:gd name="connsiteX3" fmla="*/ 232383 w 232383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2383" y="16842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6" name="Freeform: Shape 733" descr="8235db28-fe89-4bd6-b157-ebdd6b1911f4"/>
                  <p:cNvSpPr/>
                  <p:nvPr/>
                </p:nvSpPr>
                <p:spPr>
                  <a:xfrm>
                    <a:off x="7667633" y="2240189"/>
                    <a:ext cx="232383" cy="162028"/>
                  </a:xfrm>
                  <a:custGeom>
                    <a:avLst/>
                    <a:gdLst>
                      <a:gd name="connsiteX0" fmla="*/ 0 w 232383"/>
                      <a:gd name="connsiteY0" fmla="*/ 0 h 162028"/>
                      <a:gd name="connsiteX1" fmla="*/ 0 w 232383"/>
                      <a:gd name="connsiteY1" fmla="*/ 27715 h 162028"/>
                      <a:gd name="connsiteX2" fmla="*/ 232383 w 232383"/>
                      <a:gd name="connsiteY2" fmla="*/ 162028 h 162028"/>
                      <a:gd name="connsiteX3" fmla="*/ 232383 w 232383"/>
                      <a:gd name="connsiteY3" fmla="*/ 132181 h 16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2028">
                        <a:moveTo>
                          <a:pt x="0" y="0"/>
                        </a:moveTo>
                        <a:lnTo>
                          <a:pt x="0" y="27715"/>
                        </a:lnTo>
                        <a:lnTo>
                          <a:pt x="232383" y="16202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73" name="Group 734" descr="2f17bb0a-f094-402e-8639-3141e8ece62a"/>
                <p:cNvGrpSpPr/>
                <p:nvPr/>
              </p:nvGrpSpPr>
              <p:grpSpPr>
                <a:xfrm>
                  <a:off x="7902147" y="2001410"/>
                  <a:ext cx="232383" cy="400807"/>
                  <a:chOff x="7902147" y="2001410"/>
                  <a:chExt cx="232383" cy="400807"/>
                </a:xfrm>
              </p:grpSpPr>
              <p:sp>
                <p:nvSpPr>
                  <p:cNvPr id="1049257" name="Freeform: Shape 735" descr="a5be48b4-3a82-4c62-8583-29497e346562"/>
                  <p:cNvSpPr/>
                  <p:nvPr/>
                </p:nvSpPr>
                <p:spPr>
                  <a:xfrm>
                    <a:off x="7902147" y="2001410"/>
                    <a:ext cx="232383" cy="400807"/>
                  </a:xfrm>
                  <a:custGeom>
                    <a:avLst/>
                    <a:gdLst>
                      <a:gd name="connsiteX0" fmla="*/ 232383 w 232383"/>
                      <a:gd name="connsiteY0" fmla="*/ 0 h 400807"/>
                      <a:gd name="connsiteX1" fmla="*/ 232383 w 232383"/>
                      <a:gd name="connsiteY1" fmla="*/ 266494 h 400807"/>
                      <a:gd name="connsiteX2" fmla="*/ 0 w 232383"/>
                      <a:gd name="connsiteY2" fmla="*/ 400807 h 400807"/>
                      <a:gd name="connsiteX3" fmla="*/ 0 w 232383"/>
                      <a:gd name="connsiteY3" fmla="*/ 13431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400807">
                        <a:moveTo>
                          <a:pt x="232383" y="0"/>
                        </a:moveTo>
                        <a:lnTo>
                          <a:pt x="232383" y="266494"/>
                        </a:lnTo>
                        <a:lnTo>
                          <a:pt x="0" y="4008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8" name="Freeform: Shape 736" descr="ea3297f0-d073-42f9-820f-d115f40b65b4"/>
                  <p:cNvSpPr/>
                  <p:nvPr/>
                </p:nvSpPr>
                <p:spPr>
                  <a:xfrm>
                    <a:off x="7902147" y="2005674"/>
                    <a:ext cx="232383" cy="396543"/>
                  </a:xfrm>
                  <a:custGeom>
                    <a:avLst/>
                    <a:gdLst>
                      <a:gd name="connsiteX0" fmla="*/ 232383 w 232383"/>
                      <a:gd name="connsiteY0" fmla="*/ 0 h 396543"/>
                      <a:gd name="connsiteX1" fmla="*/ 232383 w 232383"/>
                      <a:gd name="connsiteY1" fmla="*/ 262230 h 396543"/>
                      <a:gd name="connsiteX2" fmla="*/ 0 w 232383"/>
                      <a:gd name="connsiteY2" fmla="*/ 396543 h 396543"/>
                      <a:gd name="connsiteX3" fmla="*/ 0 w 232383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6543">
                        <a:moveTo>
                          <a:pt x="232383" y="0"/>
                        </a:moveTo>
                        <a:lnTo>
                          <a:pt x="232383" y="262230"/>
                        </a:lnTo>
                        <a:lnTo>
                          <a:pt x="0" y="3965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59" name="Freeform: Shape 737" descr="b34e78f6-b6fe-47e3-9302-270e8789325a"/>
                  <p:cNvSpPr/>
                  <p:nvPr/>
                </p:nvSpPr>
                <p:spPr>
                  <a:xfrm>
                    <a:off x="7902147" y="2009938"/>
                    <a:ext cx="232383" cy="392279"/>
                  </a:xfrm>
                  <a:custGeom>
                    <a:avLst/>
                    <a:gdLst>
                      <a:gd name="connsiteX0" fmla="*/ 232383 w 232383"/>
                      <a:gd name="connsiteY0" fmla="*/ 0 h 392279"/>
                      <a:gd name="connsiteX1" fmla="*/ 232383 w 232383"/>
                      <a:gd name="connsiteY1" fmla="*/ 257966 h 392279"/>
                      <a:gd name="connsiteX2" fmla="*/ 0 w 232383"/>
                      <a:gd name="connsiteY2" fmla="*/ 392279 h 392279"/>
                      <a:gd name="connsiteX3" fmla="*/ 0 w 232383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2279">
                        <a:moveTo>
                          <a:pt x="232383" y="0"/>
                        </a:moveTo>
                        <a:lnTo>
                          <a:pt x="232383" y="257966"/>
                        </a:lnTo>
                        <a:lnTo>
                          <a:pt x="0" y="3922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0" name="Freeform: Shape 738" descr="c7370e51-36bc-4646-b225-f63a285899a3"/>
                  <p:cNvSpPr/>
                  <p:nvPr/>
                </p:nvSpPr>
                <p:spPr>
                  <a:xfrm>
                    <a:off x="7902147" y="2014202"/>
                    <a:ext cx="232383" cy="388015"/>
                  </a:xfrm>
                  <a:custGeom>
                    <a:avLst/>
                    <a:gdLst>
                      <a:gd name="connsiteX0" fmla="*/ 232383 w 232383"/>
                      <a:gd name="connsiteY0" fmla="*/ 0 h 388015"/>
                      <a:gd name="connsiteX1" fmla="*/ 232383 w 232383"/>
                      <a:gd name="connsiteY1" fmla="*/ 253702 h 388015"/>
                      <a:gd name="connsiteX2" fmla="*/ 0 w 232383"/>
                      <a:gd name="connsiteY2" fmla="*/ 388016 h 388015"/>
                      <a:gd name="connsiteX3" fmla="*/ 0 w 232383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8015">
                        <a:moveTo>
                          <a:pt x="232383" y="0"/>
                        </a:moveTo>
                        <a:lnTo>
                          <a:pt x="232383" y="253702"/>
                        </a:lnTo>
                        <a:lnTo>
                          <a:pt x="0" y="3880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1" name="Freeform: Shape 739" descr="08c6f1bf-d465-425a-849e-3065955e7b0a"/>
                  <p:cNvSpPr/>
                  <p:nvPr/>
                </p:nvSpPr>
                <p:spPr>
                  <a:xfrm>
                    <a:off x="7902147" y="2020597"/>
                    <a:ext cx="232383" cy="381619"/>
                  </a:xfrm>
                  <a:custGeom>
                    <a:avLst/>
                    <a:gdLst>
                      <a:gd name="connsiteX0" fmla="*/ 232383 w 232383"/>
                      <a:gd name="connsiteY0" fmla="*/ 0 h 381619"/>
                      <a:gd name="connsiteX1" fmla="*/ 232383 w 232383"/>
                      <a:gd name="connsiteY1" fmla="*/ 247307 h 381619"/>
                      <a:gd name="connsiteX2" fmla="*/ 0 w 232383"/>
                      <a:gd name="connsiteY2" fmla="*/ 381620 h 381619"/>
                      <a:gd name="connsiteX3" fmla="*/ 0 w 232383"/>
                      <a:gd name="connsiteY3" fmla="*/ 132181 h 38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1619">
                        <a:moveTo>
                          <a:pt x="232383" y="0"/>
                        </a:moveTo>
                        <a:lnTo>
                          <a:pt x="232383" y="247307"/>
                        </a:lnTo>
                        <a:lnTo>
                          <a:pt x="0" y="38162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2" name="Freeform: Shape 740" descr="627064af-5b9c-494c-83a7-de2ed60e0652"/>
                  <p:cNvSpPr/>
                  <p:nvPr/>
                </p:nvSpPr>
                <p:spPr>
                  <a:xfrm>
                    <a:off x="7902147" y="2024861"/>
                    <a:ext cx="232383" cy="377355"/>
                  </a:xfrm>
                  <a:custGeom>
                    <a:avLst/>
                    <a:gdLst>
                      <a:gd name="connsiteX0" fmla="*/ 232383 w 232383"/>
                      <a:gd name="connsiteY0" fmla="*/ 0 h 377355"/>
                      <a:gd name="connsiteX1" fmla="*/ 232383 w 232383"/>
                      <a:gd name="connsiteY1" fmla="*/ 243043 h 377355"/>
                      <a:gd name="connsiteX2" fmla="*/ 0 w 232383"/>
                      <a:gd name="connsiteY2" fmla="*/ 377356 h 377355"/>
                      <a:gd name="connsiteX3" fmla="*/ 0 w 232383"/>
                      <a:gd name="connsiteY3" fmla="*/ 134313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7355">
                        <a:moveTo>
                          <a:pt x="232383" y="0"/>
                        </a:moveTo>
                        <a:lnTo>
                          <a:pt x="232383" y="243043"/>
                        </a:lnTo>
                        <a:lnTo>
                          <a:pt x="0" y="37735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3" name="Freeform: Shape 741" descr="2751d419-41b1-45e0-966f-3d716deaa0d5"/>
                  <p:cNvSpPr/>
                  <p:nvPr/>
                </p:nvSpPr>
                <p:spPr>
                  <a:xfrm>
                    <a:off x="7902147" y="2029125"/>
                    <a:ext cx="232383" cy="373091"/>
                  </a:xfrm>
                  <a:custGeom>
                    <a:avLst/>
                    <a:gdLst>
                      <a:gd name="connsiteX0" fmla="*/ 232383 w 232383"/>
                      <a:gd name="connsiteY0" fmla="*/ 0 h 373091"/>
                      <a:gd name="connsiteX1" fmla="*/ 232383 w 232383"/>
                      <a:gd name="connsiteY1" fmla="*/ 238779 h 373091"/>
                      <a:gd name="connsiteX2" fmla="*/ 0 w 232383"/>
                      <a:gd name="connsiteY2" fmla="*/ 373092 h 373091"/>
                      <a:gd name="connsiteX3" fmla="*/ 0 w 232383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3091">
                        <a:moveTo>
                          <a:pt x="232383" y="0"/>
                        </a:moveTo>
                        <a:lnTo>
                          <a:pt x="232383" y="238779"/>
                        </a:lnTo>
                        <a:lnTo>
                          <a:pt x="0" y="37309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4" name="Freeform: Shape 742" descr="a933ced0-cd22-4bdd-87b8-834191206489"/>
                  <p:cNvSpPr/>
                  <p:nvPr/>
                </p:nvSpPr>
                <p:spPr>
                  <a:xfrm>
                    <a:off x="7902147" y="2033389"/>
                    <a:ext cx="232383" cy="368827"/>
                  </a:xfrm>
                  <a:custGeom>
                    <a:avLst/>
                    <a:gdLst>
                      <a:gd name="connsiteX0" fmla="*/ 232383 w 232383"/>
                      <a:gd name="connsiteY0" fmla="*/ 0 h 368827"/>
                      <a:gd name="connsiteX1" fmla="*/ 232383 w 232383"/>
                      <a:gd name="connsiteY1" fmla="*/ 234515 h 368827"/>
                      <a:gd name="connsiteX2" fmla="*/ 0 w 232383"/>
                      <a:gd name="connsiteY2" fmla="*/ 368828 h 368827"/>
                      <a:gd name="connsiteX3" fmla="*/ 0 w 232383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8827">
                        <a:moveTo>
                          <a:pt x="232383" y="0"/>
                        </a:moveTo>
                        <a:lnTo>
                          <a:pt x="232383" y="234515"/>
                        </a:lnTo>
                        <a:lnTo>
                          <a:pt x="0" y="36882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5" name="Freeform: Shape 743" descr="86112f99-8345-4f2b-b5b8-c46cf4e46ac4"/>
                  <p:cNvSpPr/>
                  <p:nvPr/>
                </p:nvSpPr>
                <p:spPr>
                  <a:xfrm>
                    <a:off x="7902147" y="2037653"/>
                    <a:ext cx="232383" cy="364563"/>
                  </a:xfrm>
                  <a:custGeom>
                    <a:avLst/>
                    <a:gdLst>
                      <a:gd name="connsiteX0" fmla="*/ 232383 w 232383"/>
                      <a:gd name="connsiteY0" fmla="*/ 0 h 364563"/>
                      <a:gd name="connsiteX1" fmla="*/ 232383 w 232383"/>
                      <a:gd name="connsiteY1" fmla="*/ 230251 h 364563"/>
                      <a:gd name="connsiteX2" fmla="*/ 0 w 232383"/>
                      <a:gd name="connsiteY2" fmla="*/ 364564 h 364563"/>
                      <a:gd name="connsiteX3" fmla="*/ 0 w 232383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4563">
                        <a:moveTo>
                          <a:pt x="232383" y="0"/>
                        </a:moveTo>
                        <a:lnTo>
                          <a:pt x="232383" y="230251"/>
                        </a:lnTo>
                        <a:lnTo>
                          <a:pt x="0" y="36456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6" name="Freeform: Shape 744" descr="e0ed3921-ee37-47f9-bccd-df6699156264"/>
                  <p:cNvSpPr/>
                  <p:nvPr/>
                </p:nvSpPr>
                <p:spPr>
                  <a:xfrm>
                    <a:off x="7902147" y="2044049"/>
                    <a:ext cx="232383" cy="358168"/>
                  </a:xfrm>
                  <a:custGeom>
                    <a:avLst/>
                    <a:gdLst>
                      <a:gd name="connsiteX0" fmla="*/ 232383 w 232383"/>
                      <a:gd name="connsiteY0" fmla="*/ 0 h 358168"/>
                      <a:gd name="connsiteX1" fmla="*/ 232383 w 232383"/>
                      <a:gd name="connsiteY1" fmla="*/ 223855 h 358168"/>
                      <a:gd name="connsiteX2" fmla="*/ 0 w 232383"/>
                      <a:gd name="connsiteY2" fmla="*/ 358168 h 358168"/>
                      <a:gd name="connsiteX3" fmla="*/ 0 w 232383"/>
                      <a:gd name="connsiteY3" fmla="*/ 132181 h 358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8168">
                        <a:moveTo>
                          <a:pt x="232383" y="0"/>
                        </a:moveTo>
                        <a:lnTo>
                          <a:pt x="232383" y="223855"/>
                        </a:lnTo>
                        <a:lnTo>
                          <a:pt x="0" y="35816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7" name="Freeform: Shape 745" descr="6dd0be68-02bf-41c2-b801-b2cd0f492982"/>
                  <p:cNvSpPr/>
                  <p:nvPr/>
                </p:nvSpPr>
                <p:spPr>
                  <a:xfrm>
                    <a:off x="7902147" y="2048313"/>
                    <a:ext cx="232383" cy="353904"/>
                  </a:xfrm>
                  <a:custGeom>
                    <a:avLst/>
                    <a:gdLst>
                      <a:gd name="connsiteX0" fmla="*/ 232383 w 232383"/>
                      <a:gd name="connsiteY0" fmla="*/ 0 h 353904"/>
                      <a:gd name="connsiteX1" fmla="*/ 232383 w 232383"/>
                      <a:gd name="connsiteY1" fmla="*/ 219591 h 353904"/>
                      <a:gd name="connsiteX2" fmla="*/ 0 w 232383"/>
                      <a:gd name="connsiteY2" fmla="*/ 353904 h 353904"/>
                      <a:gd name="connsiteX3" fmla="*/ 0 w 232383"/>
                      <a:gd name="connsiteY3" fmla="*/ 132181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3904">
                        <a:moveTo>
                          <a:pt x="232383" y="0"/>
                        </a:moveTo>
                        <a:lnTo>
                          <a:pt x="232383" y="219591"/>
                        </a:lnTo>
                        <a:lnTo>
                          <a:pt x="0" y="353904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8" name="Freeform: Shape 746" descr="d02584ea-0318-4adb-986b-690fd83bbf59"/>
                  <p:cNvSpPr/>
                  <p:nvPr/>
                </p:nvSpPr>
                <p:spPr>
                  <a:xfrm>
                    <a:off x="7902147" y="2052577"/>
                    <a:ext cx="232383" cy="349640"/>
                  </a:xfrm>
                  <a:custGeom>
                    <a:avLst/>
                    <a:gdLst>
                      <a:gd name="connsiteX0" fmla="*/ 232383 w 232383"/>
                      <a:gd name="connsiteY0" fmla="*/ 0 h 349640"/>
                      <a:gd name="connsiteX1" fmla="*/ 232383 w 232383"/>
                      <a:gd name="connsiteY1" fmla="*/ 215327 h 349640"/>
                      <a:gd name="connsiteX2" fmla="*/ 0 w 232383"/>
                      <a:gd name="connsiteY2" fmla="*/ 349640 h 349640"/>
                      <a:gd name="connsiteX3" fmla="*/ 0 w 232383"/>
                      <a:gd name="connsiteY3" fmla="*/ 13431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9640">
                        <a:moveTo>
                          <a:pt x="232383" y="0"/>
                        </a:moveTo>
                        <a:lnTo>
                          <a:pt x="232383" y="215327"/>
                        </a:lnTo>
                        <a:lnTo>
                          <a:pt x="0" y="3496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69" name="Freeform: Shape 747" descr="60de3ca9-5315-428a-ac01-f2fa495969e1"/>
                  <p:cNvSpPr/>
                  <p:nvPr/>
                </p:nvSpPr>
                <p:spPr>
                  <a:xfrm>
                    <a:off x="7902147" y="2056841"/>
                    <a:ext cx="232383" cy="345376"/>
                  </a:xfrm>
                  <a:custGeom>
                    <a:avLst/>
                    <a:gdLst>
                      <a:gd name="connsiteX0" fmla="*/ 232383 w 232383"/>
                      <a:gd name="connsiteY0" fmla="*/ 0 h 345376"/>
                      <a:gd name="connsiteX1" fmla="*/ 232383 w 232383"/>
                      <a:gd name="connsiteY1" fmla="*/ 211063 h 345376"/>
                      <a:gd name="connsiteX2" fmla="*/ 0 w 232383"/>
                      <a:gd name="connsiteY2" fmla="*/ 345376 h 345376"/>
                      <a:gd name="connsiteX3" fmla="*/ 0 w 232383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5376">
                        <a:moveTo>
                          <a:pt x="232383" y="0"/>
                        </a:moveTo>
                        <a:lnTo>
                          <a:pt x="232383" y="211063"/>
                        </a:lnTo>
                        <a:lnTo>
                          <a:pt x="0" y="3453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0" name="Freeform: Shape 748" descr="1792ed85-57ce-4402-a516-39b4094d9845"/>
                  <p:cNvSpPr/>
                  <p:nvPr/>
                </p:nvSpPr>
                <p:spPr>
                  <a:xfrm>
                    <a:off x="7902147" y="2061105"/>
                    <a:ext cx="232383" cy="341112"/>
                  </a:xfrm>
                  <a:custGeom>
                    <a:avLst/>
                    <a:gdLst>
                      <a:gd name="connsiteX0" fmla="*/ 232383 w 232383"/>
                      <a:gd name="connsiteY0" fmla="*/ 0 h 341112"/>
                      <a:gd name="connsiteX1" fmla="*/ 232383 w 232383"/>
                      <a:gd name="connsiteY1" fmla="*/ 206799 h 341112"/>
                      <a:gd name="connsiteX2" fmla="*/ 0 w 232383"/>
                      <a:gd name="connsiteY2" fmla="*/ 341113 h 341112"/>
                      <a:gd name="connsiteX3" fmla="*/ 0 w 232383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1112">
                        <a:moveTo>
                          <a:pt x="232383" y="0"/>
                        </a:moveTo>
                        <a:lnTo>
                          <a:pt x="232383" y="206799"/>
                        </a:lnTo>
                        <a:lnTo>
                          <a:pt x="0" y="34111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1" name="Freeform: Shape 749" descr="e5f54a4d-2ae8-4132-b269-4b0179f9c166"/>
                  <p:cNvSpPr/>
                  <p:nvPr/>
                </p:nvSpPr>
                <p:spPr>
                  <a:xfrm>
                    <a:off x="7902147" y="2065368"/>
                    <a:ext cx="232383" cy="336848"/>
                  </a:xfrm>
                  <a:custGeom>
                    <a:avLst/>
                    <a:gdLst>
                      <a:gd name="connsiteX0" fmla="*/ 232383 w 232383"/>
                      <a:gd name="connsiteY0" fmla="*/ 0 h 336848"/>
                      <a:gd name="connsiteX1" fmla="*/ 232383 w 232383"/>
                      <a:gd name="connsiteY1" fmla="*/ 202536 h 336848"/>
                      <a:gd name="connsiteX2" fmla="*/ 0 w 232383"/>
                      <a:gd name="connsiteY2" fmla="*/ 336849 h 336848"/>
                      <a:gd name="connsiteX3" fmla="*/ 0 w 232383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6848">
                        <a:moveTo>
                          <a:pt x="232383" y="0"/>
                        </a:moveTo>
                        <a:lnTo>
                          <a:pt x="232383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2" name="Freeform: Shape 750" descr="554de7ef-36e9-43b8-86fa-21649d5bfbb3"/>
                  <p:cNvSpPr/>
                  <p:nvPr/>
                </p:nvSpPr>
                <p:spPr>
                  <a:xfrm>
                    <a:off x="7902147" y="2071764"/>
                    <a:ext cx="232383" cy="330452"/>
                  </a:xfrm>
                  <a:custGeom>
                    <a:avLst/>
                    <a:gdLst>
                      <a:gd name="connsiteX0" fmla="*/ 232383 w 232383"/>
                      <a:gd name="connsiteY0" fmla="*/ 0 h 330452"/>
                      <a:gd name="connsiteX1" fmla="*/ 232383 w 232383"/>
                      <a:gd name="connsiteY1" fmla="*/ 196140 h 330452"/>
                      <a:gd name="connsiteX2" fmla="*/ 0 w 232383"/>
                      <a:gd name="connsiteY2" fmla="*/ 330453 h 330452"/>
                      <a:gd name="connsiteX3" fmla="*/ 0 w 232383"/>
                      <a:gd name="connsiteY3" fmla="*/ 132181 h 330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0452">
                        <a:moveTo>
                          <a:pt x="232383" y="0"/>
                        </a:moveTo>
                        <a:lnTo>
                          <a:pt x="232383" y="196140"/>
                        </a:lnTo>
                        <a:lnTo>
                          <a:pt x="0" y="330453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3" name="Freeform: Shape 751" descr="f1d449c3-10db-4605-8ce9-15633055c0a7"/>
                  <p:cNvSpPr/>
                  <p:nvPr/>
                </p:nvSpPr>
                <p:spPr>
                  <a:xfrm>
                    <a:off x="7902147" y="2076028"/>
                    <a:ext cx="232383" cy="326188"/>
                  </a:xfrm>
                  <a:custGeom>
                    <a:avLst/>
                    <a:gdLst>
                      <a:gd name="connsiteX0" fmla="*/ 232383 w 232383"/>
                      <a:gd name="connsiteY0" fmla="*/ 0 h 326188"/>
                      <a:gd name="connsiteX1" fmla="*/ 232383 w 232383"/>
                      <a:gd name="connsiteY1" fmla="*/ 191876 h 326188"/>
                      <a:gd name="connsiteX2" fmla="*/ 0 w 232383"/>
                      <a:gd name="connsiteY2" fmla="*/ 326189 h 326188"/>
                      <a:gd name="connsiteX3" fmla="*/ 0 w 232383"/>
                      <a:gd name="connsiteY3" fmla="*/ 134313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6188">
                        <a:moveTo>
                          <a:pt x="232383" y="0"/>
                        </a:moveTo>
                        <a:lnTo>
                          <a:pt x="232383" y="191876"/>
                        </a:lnTo>
                        <a:lnTo>
                          <a:pt x="0" y="32618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4" name="Freeform: Shape 752" descr="b797adda-8783-47ff-9f2b-7fd2e087c4cc"/>
                  <p:cNvSpPr/>
                  <p:nvPr/>
                </p:nvSpPr>
                <p:spPr>
                  <a:xfrm>
                    <a:off x="7902147" y="2080292"/>
                    <a:ext cx="232383" cy="321924"/>
                  </a:xfrm>
                  <a:custGeom>
                    <a:avLst/>
                    <a:gdLst>
                      <a:gd name="connsiteX0" fmla="*/ 232383 w 232383"/>
                      <a:gd name="connsiteY0" fmla="*/ 0 h 321924"/>
                      <a:gd name="connsiteX1" fmla="*/ 232383 w 232383"/>
                      <a:gd name="connsiteY1" fmla="*/ 187612 h 321924"/>
                      <a:gd name="connsiteX2" fmla="*/ 0 w 232383"/>
                      <a:gd name="connsiteY2" fmla="*/ 321925 h 321924"/>
                      <a:gd name="connsiteX3" fmla="*/ 0 w 232383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1924">
                        <a:moveTo>
                          <a:pt x="232383" y="0"/>
                        </a:moveTo>
                        <a:lnTo>
                          <a:pt x="232383" y="187612"/>
                        </a:lnTo>
                        <a:lnTo>
                          <a:pt x="0" y="3219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5" name="Freeform: Shape 753" descr="91660b53-171f-4c43-a994-0d6b80e7010e"/>
                  <p:cNvSpPr/>
                  <p:nvPr/>
                </p:nvSpPr>
                <p:spPr>
                  <a:xfrm>
                    <a:off x="7902147" y="2084556"/>
                    <a:ext cx="232383" cy="317661"/>
                  </a:xfrm>
                  <a:custGeom>
                    <a:avLst/>
                    <a:gdLst>
                      <a:gd name="connsiteX0" fmla="*/ 232383 w 232383"/>
                      <a:gd name="connsiteY0" fmla="*/ 0 h 317661"/>
                      <a:gd name="connsiteX1" fmla="*/ 232383 w 232383"/>
                      <a:gd name="connsiteY1" fmla="*/ 183348 h 317661"/>
                      <a:gd name="connsiteX2" fmla="*/ 0 w 232383"/>
                      <a:gd name="connsiteY2" fmla="*/ 317661 h 317661"/>
                      <a:gd name="connsiteX3" fmla="*/ 0 w 232383"/>
                      <a:gd name="connsiteY3" fmla="*/ 134313 h 3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7661">
                        <a:moveTo>
                          <a:pt x="232383" y="0"/>
                        </a:moveTo>
                        <a:lnTo>
                          <a:pt x="232383" y="183348"/>
                        </a:lnTo>
                        <a:lnTo>
                          <a:pt x="0" y="31766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6" name="Freeform: Shape 754" descr="6b871960-4f62-4372-aa46-a79c4d578f33"/>
                  <p:cNvSpPr/>
                  <p:nvPr/>
                </p:nvSpPr>
                <p:spPr>
                  <a:xfrm>
                    <a:off x="7902147" y="2088820"/>
                    <a:ext cx="232383" cy="313397"/>
                  </a:xfrm>
                  <a:custGeom>
                    <a:avLst/>
                    <a:gdLst>
                      <a:gd name="connsiteX0" fmla="*/ 232383 w 232383"/>
                      <a:gd name="connsiteY0" fmla="*/ 0 h 313397"/>
                      <a:gd name="connsiteX1" fmla="*/ 232383 w 232383"/>
                      <a:gd name="connsiteY1" fmla="*/ 179084 h 313397"/>
                      <a:gd name="connsiteX2" fmla="*/ 0 w 232383"/>
                      <a:gd name="connsiteY2" fmla="*/ 313397 h 313397"/>
                      <a:gd name="connsiteX3" fmla="*/ 0 w 232383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3397">
                        <a:moveTo>
                          <a:pt x="232383" y="0"/>
                        </a:moveTo>
                        <a:lnTo>
                          <a:pt x="232383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7" name="Freeform: Shape 755" descr="ea62e51e-849c-4495-aa06-0523b120d11a"/>
                  <p:cNvSpPr/>
                  <p:nvPr/>
                </p:nvSpPr>
                <p:spPr>
                  <a:xfrm>
                    <a:off x="7902147" y="2095216"/>
                    <a:ext cx="232383" cy="307001"/>
                  </a:xfrm>
                  <a:custGeom>
                    <a:avLst/>
                    <a:gdLst>
                      <a:gd name="connsiteX0" fmla="*/ 232383 w 232383"/>
                      <a:gd name="connsiteY0" fmla="*/ 0 h 307001"/>
                      <a:gd name="connsiteX1" fmla="*/ 232383 w 232383"/>
                      <a:gd name="connsiteY1" fmla="*/ 172688 h 307001"/>
                      <a:gd name="connsiteX2" fmla="*/ 0 w 232383"/>
                      <a:gd name="connsiteY2" fmla="*/ 307001 h 307001"/>
                      <a:gd name="connsiteX3" fmla="*/ 0 w 232383"/>
                      <a:gd name="connsiteY3" fmla="*/ 132181 h 30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7001">
                        <a:moveTo>
                          <a:pt x="232383" y="0"/>
                        </a:moveTo>
                        <a:lnTo>
                          <a:pt x="232383" y="172688"/>
                        </a:lnTo>
                        <a:lnTo>
                          <a:pt x="0" y="307001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8" name="Freeform: Shape 756" descr="35b2137a-afec-4699-9323-58066eaaa14e"/>
                  <p:cNvSpPr/>
                  <p:nvPr/>
                </p:nvSpPr>
                <p:spPr>
                  <a:xfrm>
                    <a:off x="7902147" y="2099480"/>
                    <a:ext cx="232383" cy="302737"/>
                  </a:xfrm>
                  <a:custGeom>
                    <a:avLst/>
                    <a:gdLst>
                      <a:gd name="connsiteX0" fmla="*/ 232383 w 232383"/>
                      <a:gd name="connsiteY0" fmla="*/ 0 h 302737"/>
                      <a:gd name="connsiteX1" fmla="*/ 232383 w 232383"/>
                      <a:gd name="connsiteY1" fmla="*/ 168424 h 302737"/>
                      <a:gd name="connsiteX2" fmla="*/ 0 w 232383"/>
                      <a:gd name="connsiteY2" fmla="*/ 302737 h 302737"/>
                      <a:gd name="connsiteX3" fmla="*/ 0 w 232383"/>
                      <a:gd name="connsiteY3" fmla="*/ 134313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2737">
                        <a:moveTo>
                          <a:pt x="232383" y="0"/>
                        </a:moveTo>
                        <a:lnTo>
                          <a:pt x="232383" y="168424"/>
                        </a:lnTo>
                        <a:lnTo>
                          <a:pt x="0" y="30273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79" name="Freeform: Shape 757" descr="bba3b395-d2f2-47ca-ac39-3388786eeb48"/>
                  <p:cNvSpPr/>
                  <p:nvPr/>
                </p:nvSpPr>
                <p:spPr>
                  <a:xfrm>
                    <a:off x="7902147" y="2103744"/>
                    <a:ext cx="232383" cy="298473"/>
                  </a:xfrm>
                  <a:custGeom>
                    <a:avLst/>
                    <a:gdLst>
                      <a:gd name="connsiteX0" fmla="*/ 232383 w 232383"/>
                      <a:gd name="connsiteY0" fmla="*/ 0 h 298473"/>
                      <a:gd name="connsiteX1" fmla="*/ 232383 w 232383"/>
                      <a:gd name="connsiteY1" fmla="*/ 164160 h 298473"/>
                      <a:gd name="connsiteX2" fmla="*/ 0 w 232383"/>
                      <a:gd name="connsiteY2" fmla="*/ 298473 h 298473"/>
                      <a:gd name="connsiteX3" fmla="*/ 0 w 232383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8473">
                        <a:moveTo>
                          <a:pt x="232383" y="0"/>
                        </a:moveTo>
                        <a:lnTo>
                          <a:pt x="232383" y="164160"/>
                        </a:lnTo>
                        <a:lnTo>
                          <a:pt x="0" y="29847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0" name="Freeform: Shape 758" descr="abe3e0bc-7135-4eb8-b8a9-de365c3c15e5"/>
                  <p:cNvSpPr/>
                  <p:nvPr/>
                </p:nvSpPr>
                <p:spPr>
                  <a:xfrm>
                    <a:off x="7902147" y="2108007"/>
                    <a:ext cx="232383" cy="294209"/>
                  </a:xfrm>
                  <a:custGeom>
                    <a:avLst/>
                    <a:gdLst>
                      <a:gd name="connsiteX0" fmla="*/ 232383 w 232383"/>
                      <a:gd name="connsiteY0" fmla="*/ 0 h 294209"/>
                      <a:gd name="connsiteX1" fmla="*/ 232383 w 232383"/>
                      <a:gd name="connsiteY1" fmla="*/ 159897 h 294209"/>
                      <a:gd name="connsiteX2" fmla="*/ 0 w 232383"/>
                      <a:gd name="connsiteY2" fmla="*/ 294210 h 294209"/>
                      <a:gd name="connsiteX3" fmla="*/ 0 w 232383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4209">
                        <a:moveTo>
                          <a:pt x="232383" y="0"/>
                        </a:moveTo>
                        <a:lnTo>
                          <a:pt x="232383" y="159897"/>
                        </a:lnTo>
                        <a:lnTo>
                          <a:pt x="0" y="29421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1" name="Freeform: Shape 759" descr="2ea3c97e-fdfc-4b01-bf67-abd503b47907"/>
                  <p:cNvSpPr/>
                  <p:nvPr/>
                </p:nvSpPr>
                <p:spPr>
                  <a:xfrm>
                    <a:off x="7902147" y="2112271"/>
                    <a:ext cx="232383" cy="289945"/>
                  </a:xfrm>
                  <a:custGeom>
                    <a:avLst/>
                    <a:gdLst>
                      <a:gd name="connsiteX0" fmla="*/ 232383 w 232383"/>
                      <a:gd name="connsiteY0" fmla="*/ 0 h 289945"/>
                      <a:gd name="connsiteX1" fmla="*/ 232383 w 232383"/>
                      <a:gd name="connsiteY1" fmla="*/ 155633 h 289945"/>
                      <a:gd name="connsiteX2" fmla="*/ 0 w 232383"/>
                      <a:gd name="connsiteY2" fmla="*/ 289946 h 289945"/>
                      <a:gd name="connsiteX3" fmla="*/ 0 w 232383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9945">
                        <a:moveTo>
                          <a:pt x="232383" y="0"/>
                        </a:moveTo>
                        <a:lnTo>
                          <a:pt x="232383" y="155633"/>
                        </a:lnTo>
                        <a:lnTo>
                          <a:pt x="0" y="28994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2" name="Freeform: Shape 760" descr="98c65eca-3daa-4e70-a4a1-051eb0120b2b"/>
                  <p:cNvSpPr/>
                  <p:nvPr/>
                </p:nvSpPr>
                <p:spPr>
                  <a:xfrm>
                    <a:off x="7902147" y="2118667"/>
                    <a:ext cx="232383" cy="283549"/>
                  </a:xfrm>
                  <a:custGeom>
                    <a:avLst/>
                    <a:gdLst>
                      <a:gd name="connsiteX0" fmla="*/ 232383 w 232383"/>
                      <a:gd name="connsiteY0" fmla="*/ 0 h 283549"/>
                      <a:gd name="connsiteX1" fmla="*/ 232383 w 232383"/>
                      <a:gd name="connsiteY1" fmla="*/ 149237 h 283549"/>
                      <a:gd name="connsiteX2" fmla="*/ 0 w 232383"/>
                      <a:gd name="connsiteY2" fmla="*/ 283550 h 283549"/>
                      <a:gd name="connsiteX3" fmla="*/ 0 w 232383"/>
                      <a:gd name="connsiteY3" fmla="*/ 132181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3549">
                        <a:moveTo>
                          <a:pt x="232383" y="0"/>
                        </a:moveTo>
                        <a:lnTo>
                          <a:pt x="232383" y="149237"/>
                        </a:lnTo>
                        <a:lnTo>
                          <a:pt x="0" y="28355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3" name="Freeform: Shape 761" descr="e5ed793b-c9c2-4fcb-88bf-d3f36b69b1cc"/>
                  <p:cNvSpPr/>
                  <p:nvPr/>
                </p:nvSpPr>
                <p:spPr>
                  <a:xfrm>
                    <a:off x="7902147" y="2122931"/>
                    <a:ext cx="232383" cy="279285"/>
                  </a:xfrm>
                  <a:custGeom>
                    <a:avLst/>
                    <a:gdLst>
                      <a:gd name="connsiteX0" fmla="*/ 232383 w 232383"/>
                      <a:gd name="connsiteY0" fmla="*/ 0 h 279285"/>
                      <a:gd name="connsiteX1" fmla="*/ 232383 w 232383"/>
                      <a:gd name="connsiteY1" fmla="*/ 144973 h 279285"/>
                      <a:gd name="connsiteX2" fmla="*/ 0 w 232383"/>
                      <a:gd name="connsiteY2" fmla="*/ 279286 h 279285"/>
                      <a:gd name="connsiteX3" fmla="*/ 0 w 232383"/>
                      <a:gd name="connsiteY3" fmla="*/ 134313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9285">
                        <a:moveTo>
                          <a:pt x="232383" y="0"/>
                        </a:moveTo>
                        <a:lnTo>
                          <a:pt x="232383" y="144973"/>
                        </a:lnTo>
                        <a:lnTo>
                          <a:pt x="0" y="27928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4" name="Freeform: Shape 762" descr="0a064960-160f-465b-9838-ef88fb8511d5"/>
                  <p:cNvSpPr/>
                  <p:nvPr/>
                </p:nvSpPr>
                <p:spPr>
                  <a:xfrm>
                    <a:off x="7902147" y="2127195"/>
                    <a:ext cx="232383" cy="275022"/>
                  </a:xfrm>
                  <a:custGeom>
                    <a:avLst/>
                    <a:gdLst>
                      <a:gd name="connsiteX0" fmla="*/ 232383 w 232383"/>
                      <a:gd name="connsiteY0" fmla="*/ 0 h 275022"/>
                      <a:gd name="connsiteX1" fmla="*/ 232383 w 232383"/>
                      <a:gd name="connsiteY1" fmla="*/ 140709 h 275022"/>
                      <a:gd name="connsiteX2" fmla="*/ 0 w 232383"/>
                      <a:gd name="connsiteY2" fmla="*/ 275022 h 275022"/>
                      <a:gd name="connsiteX3" fmla="*/ 0 w 232383"/>
                      <a:gd name="connsiteY3" fmla="*/ 134313 h 2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5022">
                        <a:moveTo>
                          <a:pt x="232383" y="0"/>
                        </a:moveTo>
                        <a:lnTo>
                          <a:pt x="232383" y="140709"/>
                        </a:lnTo>
                        <a:lnTo>
                          <a:pt x="0" y="27502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5" name="Freeform: Shape 763" descr="7f398aa1-f051-49dd-8fdd-519f26011c54"/>
                  <p:cNvSpPr/>
                  <p:nvPr/>
                </p:nvSpPr>
                <p:spPr>
                  <a:xfrm>
                    <a:off x="7902147" y="2131459"/>
                    <a:ext cx="232383" cy="270758"/>
                  </a:xfrm>
                  <a:custGeom>
                    <a:avLst/>
                    <a:gdLst>
                      <a:gd name="connsiteX0" fmla="*/ 232383 w 232383"/>
                      <a:gd name="connsiteY0" fmla="*/ 0 h 270758"/>
                      <a:gd name="connsiteX1" fmla="*/ 232383 w 232383"/>
                      <a:gd name="connsiteY1" fmla="*/ 136445 h 270758"/>
                      <a:gd name="connsiteX2" fmla="*/ 0 w 232383"/>
                      <a:gd name="connsiteY2" fmla="*/ 270758 h 270758"/>
                      <a:gd name="connsiteX3" fmla="*/ 0 w 232383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0758">
                        <a:moveTo>
                          <a:pt x="232383" y="0"/>
                        </a:moveTo>
                        <a:lnTo>
                          <a:pt x="232383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6" name="Freeform: Shape 764" descr="b2ae5c74-44a1-4906-a429-27ae653eafe0"/>
                  <p:cNvSpPr/>
                  <p:nvPr/>
                </p:nvSpPr>
                <p:spPr>
                  <a:xfrm>
                    <a:off x="7902147" y="2135723"/>
                    <a:ext cx="232383" cy="266494"/>
                  </a:xfrm>
                  <a:custGeom>
                    <a:avLst/>
                    <a:gdLst>
                      <a:gd name="connsiteX0" fmla="*/ 232383 w 232383"/>
                      <a:gd name="connsiteY0" fmla="*/ 0 h 266494"/>
                      <a:gd name="connsiteX1" fmla="*/ 232383 w 232383"/>
                      <a:gd name="connsiteY1" fmla="*/ 132181 h 266494"/>
                      <a:gd name="connsiteX2" fmla="*/ 0 w 232383"/>
                      <a:gd name="connsiteY2" fmla="*/ 266494 h 266494"/>
                      <a:gd name="connsiteX3" fmla="*/ 0 w 232383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6494">
                        <a:moveTo>
                          <a:pt x="232383" y="0"/>
                        </a:moveTo>
                        <a:lnTo>
                          <a:pt x="232383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7" name="Freeform: Shape 765" descr="61849758-9066-4f28-9a73-7352f12fd013"/>
                  <p:cNvSpPr/>
                  <p:nvPr/>
                </p:nvSpPr>
                <p:spPr>
                  <a:xfrm>
                    <a:off x="7902147" y="2142119"/>
                    <a:ext cx="232383" cy="260098"/>
                  </a:xfrm>
                  <a:custGeom>
                    <a:avLst/>
                    <a:gdLst>
                      <a:gd name="connsiteX0" fmla="*/ 232383 w 232383"/>
                      <a:gd name="connsiteY0" fmla="*/ 0 h 260098"/>
                      <a:gd name="connsiteX1" fmla="*/ 232383 w 232383"/>
                      <a:gd name="connsiteY1" fmla="*/ 125785 h 260098"/>
                      <a:gd name="connsiteX2" fmla="*/ 0 w 232383"/>
                      <a:gd name="connsiteY2" fmla="*/ 260098 h 260098"/>
                      <a:gd name="connsiteX3" fmla="*/ 0 w 232383"/>
                      <a:gd name="connsiteY3" fmla="*/ 132181 h 260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0098">
                        <a:moveTo>
                          <a:pt x="232383" y="0"/>
                        </a:moveTo>
                        <a:lnTo>
                          <a:pt x="232383" y="125785"/>
                        </a:lnTo>
                        <a:lnTo>
                          <a:pt x="0" y="26009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8" name="Freeform: Shape 766" descr="d12f7136-3a00-490c-9b3d-33766fe08383"/>
                  <p:cNvSpPr/>
                  <p:nvPr/>
                </p:nvSpPr>
                <p:spPr>
                  <a:xfrm>
                    <a:off x="7902147" y="2146383"/>
                    <a:ext cx="232383" cy="255834"/>
                  </a:xfrm>
                  <a:custGeom>
                    <a:avLst/>
                    <a:gdLst>
                      <a:gd name="connsiteX0" fmla="*/ 232383 w 232383"/>
                      <a:gd name="connsiteY0" fmla="*/ 0 h 255834"/>
                      <a:gd name="connsiteX1" fmla="*/ 232383 w 232383"/>
                      <a:gd name="connsiteY1" fmla="*/ 121521 h 255834"/>
                      <a:gd name="connsiteX2" fmla="*/ 0 w 232383"/>
                      <a:gd name="connsiteY2" fmla="*/ 255834 h 255834"/>
                      <a:gd name="connsiteX3" fmla="*/ 0 w 232383"/>
                      <a:gd name="connsiteY3" fmla="*/ 134313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5834">
                        <a:moveTo>
                          <a:pt x="232383" y="0"/>
                        </a:moveTo>
                        <a:lnTo>
                          <a:pt x="232383" y="121521"/>
                        </a:lnTo>
                        <a:lnTo>
                          <a:pt x="0" y="25583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89" name="Freeform: Shape 767" descr="b6678721-152b-46da-ab89-19bb626517da"/>
                  <p:cNvSpPr/>
                  <p:nvPr/>
                </p:nvSpPr>
                <p:spPr>
                  <a:xfrm>
                    <a:off x="7902147" y="2150647"/>
                    <a:ext cx="232383" cy="251570"/>
                  </a:xfrm>
                  <a:custGeom>
                    <a:avLst/>
                    <a:gdLst>
                      <a:gd name="connsiteX0" fmla="*/ 232383 w 232383"/>
                      <a:gd name="connsiteY0" fmla="*/ 0 h 251570"/>
                      <a:gd name="connsiteX1" fmla="*/ 232383 w 232383"/>
                      <a:gd name="connsiteY1" fmla="*/ 117257 h 251570"/>
                      <a:gd name="connsiteX2" fmla="*/ 0 w 232383"/>
                      <a:gd name="connsiteY2" fmla="*/ 251570 h 251570"/>
                      <a:gd name="connsiteX3" fmla="*/ 0 w 232383"/>
                      <a:gd name="connsiteY3" fmla="*/ 134313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1570">
                        <a:moveTo>
                          <a:pt x="232383" y="0"/>
                        </a:moveTo>
                        <a:lnTo>
                          <a:pt x="232383" y="117257"/>
                        </a:lnTo>
                        <a:lnTo>
                          <a:pt x="0" y="25157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0" name="Freeform: Shape 768" descr="c0fa21f8-8303-46a8-80d0-b9d4b7a7402a"/>
                  <p:cNvSpPr/>
                  <p:nvPr/>
                </p:nvSpPr>
                <p:spPr>
                  <a:xfrm>
                    <a:off x="7902147" y="2154910"/>
                    <a:ext cx="232383" cy="247306"/>
                  </a:xfrm>
                  <a:custGeom>
                    <a:avLst/>
                    <a:gdLst>
                      <a:gd name="connsiteX0" fmla="*/ 232383 w 232383"/>
                      <a:gd name="connsiteY0" fmla="*/ 0 h 247306"/>
                      <a:gd name="connsiteX1" fmla="*/ 232383 w 232383"/>
                      <a:gd name="connsiteY1" fmla="*/ 112994 h 247306"/>
                      <a:gd name="connsiteX2" fmla="*/ 0 w 232383"/>
                      <a:gd name="connsiteY2" fmla="*/ 247307 h 247306"/>
                      <a:gd name="connsiteX3" fmla="*/ 0 w 232383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7306">
                        <a:moveTo>
                          <a:pt x="232383" y="0"/>
                        </a:moveTo>
                        <a:lnTo>
                          <a:pt x="232383" y="112994"/>
                        </a:lnTo>
                        <a:lnTo>
                          <a:pt x="0" y="2473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1" name="Freeform: Shape 769" descr="d8552f36-2585-46bb-8403-e41a269a79bd"/>
                  <p:cNvSpPr/>
                  <p:nvPr/>
                </p:nvSpPr>
                <p:spPr>
                  <a:xfrm>
                    <a:off x="7902147" y="2159174"/>
                    <a:ext cx="232383" cy="243042"/>
                  </a:xfrm>
                  <a:custGeom>
                    <a:avLst/>
                    <a:gdLst>
                      <a:gd name="connsiteX0" fmla="*/ 232383 w 232383"/>
                      <a:gd name="connsiteY0" fmla="*/ 0 h 243042"/>
                      <a:gd name="connsiteX1" fmla="*/ 232383 w 232383"/>
                      <a:gd name="connsiteY1" fmla="*/ 108730 h 243042"/>
                      <a:gd name="connsiteX2" fmla="*/ 0 w 232383"/>
                      <a:gd name="connsiteY2" fmla="*/ 243043 h 243042"/>
                      <a:gd name="connsiteX3" fmla="*/ 0 w 232383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3042">
                        <a:moveTo>
                          <a:pt x="232383" y="0"/>
                        </a:moveTo>
                        <a:lnTo>
                          <a:pt x="232383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2" name="Freeform: Shape 770" descr="5b56ebb0-11c6-43b0-a8b0-ad493551b29a"/>
                  <p:cNvSpPr/>
                  <p:nvPr/>
                </p:nvSpPr>
                <p:spPr>
                  <a:xfrm>
                    <a:off x="7902147" y="2163438"/>
                    <a:ext cx="232383" cy="238778"/>
                  </a:xfrm>
                  <a:custGeom>
                    <a:avLst/>
                    <a:gdLst>
                      <a:gd name="connsiteX0" fmla="*/ 232383 w 232383"/>
                      <a:gd name="connsiteY0" fmla="*/ 0 h 238778"/>
                      <a:gd name="connsiteX1" fmla="*/ 232383 w 232383"/>
                      <a:gd name="connsiteY1" fmla="*/ 104466 h 238778"/>
                      <a:gd name="connsiteX2" fmla="*/ 0 w 232383"/>
                      <a:gd name="connsiteY2" fmla="*/ 238779 h 238778"/>
                      <a:gd name="connsiteX3" fmla="*/ 0 w 232383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8778">
                        <a:moveTo>
                          <a:pt x="232383" y="0"/>
                        </a:moveTo>
                        <a:lnTo>
                          <a:pt x="232383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3" name="Freeform: Shape 771" descr="5617fae6-365e-4548-aa2d-bd73fbaf3dbb"/>
                  <p:cNvSpPr/>
                  <p:nvPr/>
                </p:nvSpPr>
                <p:spPr>
                  <a:xfrm>
                    <a:off x="7902147" y="2169834"/>
                    <a:ext cx="232383" cy="232382"/>
                  </a:xfrm>
                  <a:custGeom>
                    <a:avLst/>
                    <a:gdLst>
                      <a:gd name="connsiteX0" fmla="*/ 232383 w 232383"/>
                      <a:gd name="connsiteY0" fmla="*/ 0 h 232382"/>
                      <a:gd name="connsiteX1" fmla="*/ 232383 w 232383"/>
                      <a:gd name="connsiteY1" fmla="*/ 98070 h 232382"/>
                      <a:gd name="connsiteX2" fmla="*/ 0 w 232383"/>
                      <a:gd name="connsiteY2" fmla="*/ 232383 h 232382"/>
                      <a:gd name="connsiteX3" fmla="*/ 0 w 232383"/>
                      <a:gd name="connsiteY3" fmla="*/ 132181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2382">
                        <a:moveTo>
                          <a:pt x="232383" y="0"/>
                        </a:moveTo>
                        <a:lnTo>
                          <a:pt x="232383" y="98070"/>
                        </a:lnTo>
                        <a:lnTo>
                          <a:pt x="0" y="232383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4" name="Freeform: Shape 772" descr="222be4c4-5052-4def-8e2c-a4fab977910b"/>
                  <p:cNvSpPr/>
                  <p:nvPr/>
                </p:nvSpPr>
                <p:spPr>
                  <a:xfrm>
                    <a:off x="7902147" y="2174098"/>
                    <a:ext cx="232383" cy="228119"/>
                  </a:xfrm>
                  <a:custGeom>
                    <a:avLst/>
                    <a:gdLst>
                      <a:gd name="connsiteX0" fmla="*/ 232383 w 232383"/>
                      <a:gd name="connsiteY0" fmla="*/ 0 h 228119"/>
                      <a:gd name="connsiteX1" fmla="*/ 232383 w 232383"/>
                      <a:gd name="connsiteY1" fmla="*/ 93806 h 228119"/>
                      <a:gd name="connsiteX2" fmla="*/ 0 w 232383"/>
                      <a:gd name="connsiteY2" fmla="*/ 228119 h 228119"/>
                      <a:gd name="connsiteX3" fmla="*/ 0 w 232383"/>
                      <a:gd name="connsiteY3" fmla="*/ 134313 h 22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8119">
                        <a:moveTo>
                          <a:pt x="232383" y="0"/>
                        </a:moveTo>
                        <a:lnTo>
                          <a:pt x="232383" y="93806"/>
                        </a:lnTo>
                        <a:lnTo>
                          <a:pt x="0" y="22811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5" name="Freeform: Shape 773" descr="e81f5443-7c0a-44bd-8d73-3155e0e45f26"/>
                  <p:cNvSpPr/>
                  <p:nvPr/>
                </p:nvSpPr>
                <p:spPr>
                  <a:xfrm>
                    <a:off x="7902147" y="2178362"/>
                    <a:ext cx="232383" cy="223855"/>
                  </a:xfrm>
                  <a:custGeom>
                    <a:avLst/>
                    <a:gdLst>
                      <a:gd name="connsiteX0" fmla="*/ 232383 w 232383"/>
                      <a:gd name="connsiteY0" fmla="*/ 0 h 223855"/>
                      <a:gd name="connsiteX1" fmla="*/ 232383 w 232383"/>
                      <a:gd name="connsiteY1" fmla="*/ 89542 h 223855"/>
                      <a:gd name="connsiteX2" fmla="*/ 0 w 232383"/>
                      <a:gd name="connsiteY2" fmla="*/ 223855 h 223855"/>
                      <a:gd name="connsiteX3" fmla="*/ 0 w 232383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3855">
                        <a:moveTo>
                          <a:pt x="232383" y="0"/>
                        </a:moveTo>
                        <a:lnTo>
                          <a:pt x="232383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6" name="Freeform: Shape 774" descr="d9991930-7a81-42a6-a3d6-d3a41a242ae3"/>
                  <p:cNvSpPr/>
                  <p:nvPr/>
                </p:nvSpPr>
                <p:spPr>
                  <a:xfrm>
                    <a:off x="7902147" y="2182626"/>
                    <a:ext cx="232383" cy="219591"/>
                  </a:xfrm>
                  <a:custGeom>
                    <a:avLst/>
                    <a:gdLst>
                      <a:gd name="connsiteX0" fmla="*/ 232383 w 232383"/>
                      <a:gd name="connsiteY0" fmla="*/ 0 h 219591"/>
                      <a:gd name="connsiteX1" fmla="*/ 232383 w 232383"/>
                      <a:gd name="connsiteY1" fmla="*/ 85278 h 219591"/>
                      <a:gd name="connsiteX2" fmla="*/ 0 w 232383"/>
                      <a:gd name="connsiteY2" fmla="*/ 219591 h 219591"/>
                      <a:gd name="connsiteX3" fmla="*/ 0 w 232383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9591">
                        <a:moveTo>
                          <a:pt x="232383" y="0"/>
                        </a:moveTo>
                        <a:lnTo>
                          <a:pt x="232383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7" name="Freeform: Shape 775" descr="263d553d-dbc5-4c96-827a-01c28afc7d01"/>
                  <p:cNvSpPr/>
                  <p:nvPr/>
                </p:nvSpPr>
                <p:spPr>
                  <a:xfrm>
                    <a:off x="7902147" y="2186890"/>
                    <a:ext cx="232383" cy="215327"/>
                  </a:xfrm>
                  <a:custGeom>
                    <a:avLst/>
                    <a:gdLst>
                      <a:gd name="connsiteX0" fmla="*/ 232383 w 232383"/>
                      <a:gd name="connsiteY0" fmla="*/ 0 h 215327"/>
                      <a:gd name="connsiteX1" fmla="*/ 232383 w 232383"/>
                      <a:gd name="connsiteY1" fmla="*/ 81014 h 215327"/>
                      <a:gd name="connsiteX2" fmla="*/ 0 w 232383"/>
                      <a:gd name="connsiteY2" fmla="*/ 215327 h 215327"/>
                      <a:gd name="connsiteX3" fmla="*/ 0 w 232383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5327">
                        <a:moveTo>
                          <a:pt x="232383" y="0"/>
                        </a:moveTo>
                        <a:lnTo>
                          <a:pt x="232383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8" name="Freeform: Shape 776" descr="77fdcdef-08e6-4316-ad0c-9dadecc7ff65"/>
                  <p:cNvSpPr/>
                  <p:nvPr/>
                </p:nvSpPr>
                <p:spPr>
                  <a:xfrm>
                    <a:off x="7902147" y="2193286"/>
                    <a:ext cx="232383" cy="208931"/>
                  </a:xfrm>
                  <a:custGeom>
                    <a:avLst/>
                    <a:gdLst>
                      <a:gd name="connsiteX0" fmla="*/ 232383 w 232383"/>
                      <a:gd name="connsiteY0" fmla="*/ 0 h 208931"/>
                      <a:gd name="connsiteX1" fmla="*/ 232383 w 232383"/>
                      <a:gd name="connsiteY1" fmla="*/ 74618 h 208931"/>
                      <a:gd name="connsiteX2" fmla="*/ 0 w 232383"/>
                      <a:gd name="connsiteY2" fmla="*/ 208931 h 208931"/>
                      <a:gd name="connsiteX3" fmla="*/ 0 w 232383"/>
                      <a:gd name="connsiteY3" fmla="*/ 132181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8931">
                        <a:moveTo>
                          <a:pt x="232383" y="0"/>
                        </a:moveTo>
                        <a:lnTo>
                          <a:pt x="232383" y="74618"/>
                        </a:lnTo>
                        <a:lnTo>
                          <a:pt x="0" y="208931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299" name="Freeform: Shape 777" descr="ad12e1ad-ce8e-48c6-af69-a8c01912ca08"/>
                  <p:cNvSpPr/>
                  <p:nvPr/>
                </p:nvSpPr>
                <p:spPr>
                  <a:xfrm>
                    <a:off x="7902147" y="2197550"/>
                    <a:ext cx="232383" cy="204667"/>
                  </a:xfrm>
                  <a:custGeom>
                    <a:avLst/>
                    <a:gdLst>
                      <a:gd name="connsiteX0" fmla="*/ 232383 w 232383"/>
                      <a:gd name="connsiteY0" fmla="*/ 0 h 204667"/>
                      <a:gd name="connsiteX1" fmla="*/ 232383 w 232383"/>
                      <a:gd name="connsiteY1" fmla="*/ 70354 h 204667"/>
                      <a:gd name="connsiteX2" fmla="*/ 0 w 232383"/>
                      <a:gd name="connsiteY2" fmla="*/ 204667 h 204667"/>
                      <a:gd name="connsiteX3" fmla="*/ 0 w 232383"/>
                      <a:gd name="connsiteY3" fmla="*/ 134313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4667">
                        <a:moveTo>
                          <a:pt x="232383" y="0"/>
                        </a:moveTo>
                        <a:lnTo>
                          <a:pt x="232383" y="70354"/>
                        </a:lnTo>
                        <a:lnTo>
                          <a:pt x="0" y="20466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0" name="Freeform: Shape 778" descr="0004a48b-003d-402c-98aa-f2272ce9b81b"/>
                  <p:cNvSpPr/>
                  <p:nvPr/>
                </p:nvSpPr>
                <p:spPr>
                  <a:xfrm>
                    <a:off x="7902147" y="2201813"/>
                    <a:ext cx="232383" cy="200403"/>
                  </a:xfrm>
                  <a:custGeom>
                    <a:avLst/>
                    <a:gdLst>
                      <a:gd name="connsiteX0" fmla="*/ 232383 w 232383"/>
                      <a:gd name="connsiteY0" fmla="*/ 0 h 200403"/>
                      <a:gd name="connsiteX1" fmla="*/ 232383 w 232383"/>
                      <a:gd name="connsiteY1" fmla="*/ 66091 h 200403"/>
                      <a:gd name="connsiteX2" fmla="*/ 0 w 232383"/>
                      <a:gd name="connsiteY2" fmla="*/ 200404 h 200403"/>
                      <a:gd name="connsiteX3" fmla="*/ 0 w 232383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0403">
                        <a:moveTo>
                          <a:pt x="232383" y="0"/>
                        </a:moveTo>
                        <a:lnTo>
                          <a:pt x="232383" y="66091"/>
                        </a:lnTo>
                        <a:lnTo>
                          <a:pt x="0" y="20040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1" name="Freeform: Shape 779" descr="76d1aa43-8d36-4d94-bd23-dc9465fed3df"/>
                  <p:cNvSpPr/>
                  <p:nvPr/>
                </p:nvSpPr>
                <p:spPr>
                  <a:xfrm>
                    <a:off x="7902147" y="2206077"/>
                    <a:ext cx="232383" cy="196139"/>
                  </a:xfrm>
                  <a:custGeom>
                    <a:avLst/>
                    <a:gdLst>
                      <a:gd name="connsiteX0" fmla="*/ 232383 w 232383"/>
                      <a:gd name="connsiteY0" fmla="*/ 0 h 196139"/>
                      <a:gd name="connsiteX1" fmla="*/ 232383 w 232383"/>
                      <a:gd name="connsiteY1" fmla="*/ 61827 h 196139"/>
                      <a:gd name="connsiteX2" fmla="*/ 0 w 232383"/>
                      <a:gd name="connsiteY2" fmla="*/ 196140 h 196139"/>
                      <a:gd name="connsiteX3" fmla="*/ 0 w 232383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6139">
                        <a:moveTo>
                          <a:pt x="232383" y="0"/>
                        </a:moveTo>
                        <a:lnTo>
                          <a:pt x="232383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2" name="Freeform: Shape 780" descr="e8dd8554-5f90-4cc9-b994-a38b3b5281b9"/>
                  <p:cNvSpPr/>
                  <p:nvPr/>
                </p:nvSpPr>
                <p:spPr>
                  <a:xfrm>
                    <a:off x="7902147" y="2210341"/>
                    <a:ext cx="232383" cy="191875"/>
                  </a:xfrm>
                  <a:custGeom>
                    <a:avLst/>
                    <a:gdLst>
                      <a:gd name="connsiteX0" fmla="*/ 232383 w 232383"/>
                      <a:gd name="connsiteY0" fmla="*/ 0 h 191875"/>
                      <a:gd name="connsiteX1" fmla="*/ 232383 w 232383"/>
                      <a:gd name="connsiteY1" fmla="*/ 57563 h 191875"/>
                      <a:gd name="connsiteX2" fmla="*/ 0 w 232383"/>
                      <a:gd name="connsiteY2" fmla="*/ 191876 h 191875"/>
                      <a:gd name="connsiteX3" fmla="*/ 0 w 232383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1875">
                        <a:moveTo>
                          <a:pt x="232383" y="0"/>
                        </a:moveTo>
                        <a:lnTo>
                          <a:pt x="232383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3" name="Freeform: Shape 781" descr="4349a7e4-49b2-48d1-af6b-e9e743c1f8c1"/>
                  <p:cNvSpPr/>
                  <p:nvPr/>
                </p:nvSpPr>
                <p:spPr>
                  <a:xfrm>
                    <a:off x="7902147" y="2216737"/>
                    <a:ext cx="232383" cy="185479"/>
                  </a:xfrm>
                  <a:custGeom>
                    <a:avLst/>
                    <a:gdLst>
                      <a:gd name="connsiteX0" fmla="*/ 232383 w 232383"/>
                      <a:gd name="connsiteY0" fmla="*/ 0 h 185479"/>
                      <a:gd name="connsiteX1" fmla="*/ 232383 w 232383"/>
                      <a:gd name="connsiteY1" fmla="*/ 51167 h 185479"/>
                      <a:gd name="connsiteX2" fmla="*/ 0 w 232383"/>
                      <a:gd name="connsiteY2" fmla="*/ 185480 h 185479"/>
                      <a:gd name="connsiteX3" fmla="*/ 0 w 232383"/>
                      <a:gd name="connsiteY3" fmla="*/ 132181 h 18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5479">
                        <a:moveTo>
                          <a:pt x="232383" y="0"/>
                        </a:moveTo>
                        <a:lnTo>
                          <a:pt x="232383" y="51167"/>
                        </a:lnTo>
                        <a:lnTo>
                          <a:pt x="0" y="18548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4" name="Freeform: Shape 782" descr="a407aec1-8d68-4c91-bcf5-0ab73c4f849e"/>
                  <p:cNvSpPr/>
                  <p:nvPr/>
                </p:nvSpPr>
                <p:spPr>
                  <a:xfrm>
                    <a:off x="7902147" y="2221001"/>
                    <a:ext cx="232383" cy="181216"/>
                  </a:xfrm>
                  <a:custGeom>
                    <a:avLst/>
                    <a:gdLst>
                      <a:gd name="connsiteX0" fmla="*/ 232383 w 232383"/>
                      <a:gd name="connsiteY0" fmla="*/ 0 h 181216"/>
                      <a:gd name="connsiteX1" fmla="*/ 232383 w 232383"/>
                      <a:gd name="connsiteY1" fmla="*/ 46903 h 181216"/>
                      <a:gd name="connsiteX2" fmla="*/ 0 w 232383"/>
                      <a:gd name="connsiteY2" fmla="*/ 181216 h 181216"/>
                      <a:gd name="connsiteX3" fmla="*/ 0 w 232383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1216">
                        <a:moveTo>
                          <a:pt x="232383" y="0"/>
                        </a:moveTo>
                        <a:lnTo>
                          <a:pt x="232383" y="46903"/>
                        </a:lnTo>
                        <a:lnTo>
                          <a:pt x="0" y="1812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5" name="Freeform: Shape 783" descr="9c2005e2-fe8a-49eb-bbf4-9ad55fb57cc3"/>
                  <p:cNvSpPr/>
                  <p:nvPr/>
                </p:nvSpPr>
                <p:spPr>
                  <a:xfrm>
                    <a:off x="7902147" y="2225265"/>
                    <a:ext cx="232383" cy="176952"/>
                  </a:xfrm>
                  <a:custGeom>
                    <a:avLst/>
                    <a:gdLst>
                      <a:gd name="connsiteX0" fmla="*/ 232383 w 232383"/>
                      <a:gd name="connsiteY0" fmla="*/ 0 h 176952"/>
                      <a:gd name="connsiteX1" fmla="*/ 232383 w 232383"/>
                      <a:gd name="connsiteY1" fmla="*/ 42639 h 176952"/>
                      <a:gd name="connsiteX2" fmla="*/ 0 w 232383"/>
                      <a:gd name="connsiteY2" fmla="*/ 176952 h 176952"/>
                      <a:gd name="connsiteX3" fmla="*/ 0 w 232383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6952">
                        <a:moveTo>
                          <a:pt x="232383" y="0"/>
                        </a:moveTo>
                        <a:lnTo>
                          <a:pt x="232383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6" name="Freeform: Shape 784" descr="e177d388-469a-4bce-9e64-c176a68a3781"/>
                  <p:cNvSpPr/>
                  <p:nvPr/>
                </p:nvSpPr>
                <p:spPr>
                  <a:xfrm>
                    <a:off x="7902147" y="2229529"/>
                    <a:ext cx="232383" cy="172688"/>
                  </a:xfrm>
                  <a:custGeom>
                    <a:avLst/>
                    <a:gdLst>
                      <a:gd name="connsiteX0" fmla="*/ 232383 w 232383"/>
                      <a:gd name="connsiteY0" fmla="*/ 0 h 172688"/>
                      <a:gd name="connsiteX1" fmla="*/ 232383 w 232383"/>
                      <a:gd name="connsiteY1" fmla="*/ 38375 h 172688"/>
                      <a:gd name="connsiteX2" fmla="*/ 0 w 232383"/>
                      <a:gd name="connsiteY2" fmla="*/ 172688 h 172688"/>
                      <a:gd name="connsiteX3" fmla="*/ 0 w 232383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2688">
                        <a:moveTo>
                          <a:pt x="232383" y="0"/>
                        </a:moveTo>
                        <a:lnTo>
                          <a:pt x="232383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7" name="Freeform: Shape 785" descr="a5eee52f-92ae-4822-89bf-95aeb033bc1e"/>
                  <p:cNvSpPr/>
                  <p:nvPr/>
                </p:nvSpPr>
                <p:spPr>
                  <a:xfrm>
                    <a:off x="7902147" y="2233793"/>
                    <a:ext cx="232383" cy="168424"/>
                  </a:xfrm>
                  <a:custGeom>
                    <a:avLst/>
                    <a:gdLst>
                      <a:gd name="connsiteX0" fmla="*/ 232383 w 232383"/>
                      <a:gd name="connsiteY0" fmla="*/ 0 h 168424"/>
                      <a:gd name="connsiteX1" fmla="*/ 232383 w 232383"/>
                      <a:gd name="connsiteY1" fmla="*/ 34111 h 168424"/>
                      <a:gd name="connsiteX2" fmla="*/ 0 w 232383"/>
                      <a:gd name="connsiteY2" fmla="*/ 168424 h 168424"/>
                      <a:gd name="connsiteX3" fmla="*/ 0 w 232383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8424">
                        <a:moveTo>
                          <a:pt x="232383" y="0"/>
                        </a:moveTo>
                        <a:lnTo>
                          <a:pt x="232383" y="34111"/>
                        </a:lnTo>
                        <a:lnTo>
                          <a:pt x="0" y="1684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08" name="Freeform: Shape 786" descr="cecfddba-c662-4c18-b411-d18849fe8875"/>
                  <p:cNvSpPr/>
                  <p:nvPr/>
                </p:nvSpPr>
                <p:spPr>
                  <a:xfrm>
                    <a:off x="7902147" y="2240189"/>
                    <a:ext cx="232383" cy="162028"/>
                  </a:xfrm>
                  <a:custGeom>
                    <a:avLst/>
                    <a:gdLst>
                      <a:gd name="connsiteX0" fmla="*/ 232383 w 232383"/>
                      <a:gd name="connsiteY0" fmla="*/ 0 h 162028"/>
                      <a:gd name="connsiteX1" fmla="*/ 232383 w 232383"/>
                      <a:gd name="connsiteY1" fmla="*/ 27715 h 162028"/>
                      <a:gd name="connsiteX2" fmla="*/ 0 w 232383"/>
                      <a:gd name="connsiteY2" fmla="*/ 162028 h 162028"/>
                      <a:gd name="connsiteX3" fmla="*/ 0 w 232383"/>
                      <a:gd name="connsiteY3" fmla="*/ 132181 h 16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2028">
                        <a:moveTo>
                          <a:pt x="232383" y="0"/>
                        </a:moveTo>
                        <a:lnTo>
                          <a:pt x="232383" y="27715"/>
                        </a:lnTo>
                        <a:lnTo>
                          <a:pt x="0" y="16202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49309" name="Freeform: Shape 787" descr="d2de240a-2a96-453d-b485-64e5b89b96ac"/>
                <p:cNvSpPr/>
                <p:nvPr/>
              </p:nvSpPr>
              <p:spPr>
                <a:xfrm>
                  <a:off x="7616466" y="1919863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0 w 573495"/>
                    <a:gd name="connsiteY2" fmla="*/ 92207 h 331518"/>
                    <a:gd name="connsiteX3" fmla="*/ 0 w 573495"/>
                    <a:gd name="connsiteY3" fmla="*/ 147638 h 331518"/>
                    <a:gd name="connsiteX4" fmla="*/ 23452 w 573495"/>
                    <a:gd name="connsiteY4" fmla="*/ 190277 h 331518"/>
                    <a:gd name="connsiteX5" fmla="*/ 240911 w 573495"/>
                    <a:gd name="connsiteY5" fmla="*/ 320326 h 331518"/>
                    <a:gd name="connsiteX6" fmla="*/ 332585 w 573495"/>
                    <a:gd name="connsiteY6" fmla="*/ 320326 h 331518"/>
                    <a:gd name="connsiteX7" fmla="*/ 547912 w 573495"/>
                    <a:gd name="connsiteY7" fmla="*/ 196673 h 331518"/>
                    <a:gd name="connsiteX8" fmla="*/ 573495 w 573495"/>
                    <a:gd name="connsiteY8" fmla="*/ 154034 h 331518"/>
                    <a:gd name="connsiteX9" fmla="*/ 573495 w 573495"/>
                    <a:gd name="connsiteY9" fmla="*/ 92207 h 331518"/>
                    <a:gd name="connsiteX10" fmla="*/ 332585 w 573495"/>
                    <a:gd name="connsiteY10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3"/>
                        <a:pt x="8528" y="181749"/>
                        <a:pt x="23452" y="190277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47912" y="196673"/>
                      </a:lnTo>
                      <a:cubicBezTo>
                        <a:pt x="562836" y="188145"/>
                        <a:pt x="573495" y="171089"/>
                        <a:pt x="573495" y="154034"/>
                      </a:cubicBezTo>
                      <a:lnTo>
                        <a:pt x="573495" y="92207"/>
                      </a:lnTo>
                      <a:lnTo>
                        <a:pt x="332585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10" name="Freeform: Shape 788" descr="b87c8731-a9f0-4a47-b4a6-3f4e0fc6d339"/>
                <p:cNvSpPr/>
                <p:nvPr/>
              </p:nvSpPr>
              <p:spPr>
                <a:xfrm>
                  <a:off x="7616466" y="1847376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19188 w 573495"/>
                    <a:gd name="connsiteY2" fmla="*/ 139110 h 331518"/>
                    <a:gd name="connsiteX3" fmla="*/ 19188 w 573495"/>
                    <a:gd name="connsiteY3" fmla="*/ 192409 h 331518"/>
                    <a:gd name="connsiteX4" fmla="*/ 240911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19188" y="139110"/>
                      </a:lnTo>
                      <a:cubicBezTo>
                        <a:pt x="-6396" y="154034"/>
                        <a:pt x="-6396" y="177485"/>
                        <a:pt x="19188" y="192409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11" name="Freeform: Shape 789" descr="682c16f2-171b-49b6-ade7-69ea5da7921e"/>
                <p:cNvSpPr/>
                <p:nvPr/>
              </p:nvSpPr>
              <p:spPr>
                <a:xfrm>
                  <a:off x="7806210" y="1957705"/>
                  <a:ext cx="194007" cy="108729"/>
                </a:xfrm>
                <a:custGeom>
                  <a:avLst/>
                  <a:gdLst>
                    <a:gd name="connsiteX0" fmla="*/ 112993 w 194007"/>
                    <a:gd name="connsiteY0" fmla="*/ 3198 h 108729"/>
                    <a:gd name="connsiteX1" fmla="*/ 81014 w 194007"/>
                    <a:gd name="connsiteY1" fmla="*/ 3198 h 108729"/>
                    <a:gd name="connsiteX2" fmla="*/ 6396 w 194007"/>
                    <a:gd name="connsiteY2" fmla="*/ 45837 h 108729"/>
                    <a:gd name="connsiteX3" fmla="*/ 6396 w 194007"/>
                    <a:gd name="connsiteY3" fmla="*/ 62893 h 108729"/>
                    <a:gd name="connsiteX4" fmla="*/ 81014 w 194007"/>
                    <a:gd name="connsiteY4" fmla="*/ 105532 h 108729"/>
                    <a:gd name="connsiteX5" fmla="*/ 112993 w 194007"/>
                    <a:gd name="connsiteY5" fmla="*/ 105532 h 108729"/>
                    <a:gd name="connsiteX6" fmla="*/ 187612 w 194007"/>
                    <a:gd name="connsiteY6" fmla="*/ 62893 h 108729"/>
                    <a:gd name="connsiteX7" fmla="*/ 187612 w 194007"/>
                    <a:gd name="connsiteY7" fmla="*/ 45837 h 108729"/>
                    <a:gd name="connsiteX8" fmla="*/ 112993 w 194007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007" h="108729">
                      <a:moveTo>
                        <a:pt x="112993" y="3198"/>
                      </a:moveTo>
                      <a:cubicBezTo>
                        <a:pt x="104466" y="-1066"/>
                        <a:pt x="89542" y="-1066"/>
                        <a:pt x="81014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1014" y="105532"/>
                      </a:lnTo>
                      <a:cubicBezTo>
                        <a:pt x="89542" y="109796"/>
                        <a:pt x="104466" y="109796"/>
                        <a:pt x="112993" y="105532"/>
                      </a:cubicBez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3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12" name="Freeform: Shape 790" descr="2c3d80e5-51b0-4e38-b051-25b06101eb4d"/>
                <p:cNvSpPr/>
                <p:nvPr/>
              </p:nvSpPr>
              <p:spPr>
                <a:xfrm>
                  <a:off x="7806210" y="1957705"/>
                  <a:ext cx="194007" cy="65024"/>
                </a:xfrm>
                <a:custGeom>
                  <a:avLst/>
                  <a:gdLst>
                    <a:gd name="connsiteX0" fmla="*/ 6396 w 194007"/>
                    <a:gd name="connsiteY0" fmla="*/ 62893 h 65024"/>
                    <a:gd name="connsiteX1" fmla="*/ 8528 w 194007"/>
                    <a:gd name="connsiteY1" fmla="*/ 65025 h 65024"/>
                    <a:gd name="connsiteX2" fmla="*/ 81014 w 194007"/>
                    <a:gd name="connsiteY2" fmla="*/ 22386 h 65024"/>
                    <a:gd name="connsiteX3" fmla="*/ 112993 w 194007"/>
                    <a:gd name="connsiteY3" fmla="*/ 22386 h 65024"/>
                    <a:gd name="connsiteX4" fmla="*/ 185480 w 194007"/>
                    <a:gd name="connsiteY4" fmla="*/ 65025 h 65024"/>
                    <a:gd name="connsiteX5" fmla="*/ 187612 w 194007"/>
                    <a:gd name="connsiteY5" fmla="*/ 62893 h 65024"/>
                    <a:gd name="connsiteX6" fmla="*/ 187612 w 194007"/>
                    <a:gd name="connsiteY6" fmla="*/ 45837 h 65024"/>
                    <a:gd name="connsiteX7" fmla="*/ 112993 w 194007"/>
                    <a:gd name="connsiteY7" fmla="*/ 3198 h 65024"/>
                    <a:gd name="connsiteX8" fmla="*/ 81014 w 194007"/>
                    <a:gd name="connsiteY8" fmla="*/ 3198 h 65024"/>
                    <a:gd name="connsiteX9" fmla="*/ 6396 w 194007"/>
                    <a:gd name="connsiteY9" fmla="*/ 45837 h 65024"/>
                    <a:gd name="connsiteX10" fmla="*/ 6396 w 194007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007" h="65024">
                      <a:moveTo>
                        <a:pt x="6396" y="62893"/>
                      </a:moveTo>
                      <a:lnTo>
                        <a:pt x="8528" y="65025"/>
                      </a:lnTo>
                      <a:lnTo>
                        <a:pt x="81014" y="22386"/>
                      </a:lnTo>
                      <a:cubicBezTo>
                        <a:pt x="89542" y="18122"/>
                        <a:pt x="104466" y="18122"/>
                        <a:pt x="112993" y="22386"/>
                      </a:cubicBezTo>
                      <a:lnTo>
                        <a:pt x="185480" y="65025"/>
                      </a:ln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3" y="3198"/>
                      </a:lnTo>
                      <a:cubicBezTo>
                        <a:pt x="104466" y="-1066"/>
                        <a:pt x="89542" y="-1066"/>
                        <a:pt x="81014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13" name="Freeform: Shape 791" descr="da1749be-7702-4282-ba8f-fc44912dd35d"/>
                <p:cNvSpPr/>
                <p:nvPr/>
              </p:nvSpPr>
              <p:spPr>
                <a:xfrm>
                  <a:off x="7616466" y="2265772"/>
                  <a:ext cx="573495" cy="239311"/>
                </a:xfrm>
                <a:custGeom>
                  <a:avLst/>
                  <a:gdLst>
                    <a:gd name="connsiteX0" fmla="*/ 554308 w 573495"/>
                    <a:gd name="connsiteY0" fmla="*/ 25583 h 239311"/>
                    <a:gd name="connsiteX1" fmla="*/ 332585 w 573495"/>
                    <a:gd name="connsiteY1" fmla="*/ 153501 h 239311"/>
                    <a:gd name="connsiteX2" fmla="*/ 240911 w 573495"/>
                    <a:gd name="connsiteY2" fmla="*/ 153501 h 239311"/>
                    <a:gd name="connsiteX3" fmla="*/ 19187 w 573495"/>
                    <a:gd name="connsiteY3" fmla="*/ 25583 h 239311"/>
                    <a:gd name="connsiteX4" fmla="*/ 0 w 573495"/>
                    <a:gd name="connsiteY4" fmla="*/ 0 h 239311"/>
                    <a:gd name="connsiteX5" fmla="*/ 0 w 573495"/>
                    <a:gd name="connsiteY5" fmla="*/ 0 h 239311"/>
                    <a:gd name="connsiteX6" fmla="*/ 0 w 573495"/>
                    <a:gd name="connsiteY6" fmla="*/ 55431 h 239311"/>
                    <a:gd name="connsiteX7" fmla="*/ 23452 w 573495"/>
                    <a:gd name="connsiteY7" fmla="*/ 98070 h 239311"/>
                    <a:gd name="connsiteX8" fmla="*/ 240911 w 573495"/>
                    <a:gd name="connsiteY8" fmla="*/ 228119 h 239311"/>
                    <a:gd name="connsiteX9" fmla="*/ 332585 w 573495"/>
                    <a:gd name="connsiteY9" fmla="*/ 228119 h 239311"/>
                    <a:gd name="connsiteX10" fmla="*/ 547912 w 573495"/>
                    <a:gd name="connsiteY10" fmla="*/ 104466 h 239311"/>
                    <a:gd name="connsiteX11" fmla="*/ 573495 w 573495"/>
                    <a:gd name="connsiteY11" fmla="*/ 61827 h 239311"/>
                    <a:gd name="connsiteX12" fmla="*/ 573495 w 573495"/>
                    <a:gd name="connsiteY12" fmla="*/ 0 h 239311"/>
                    <a:gd name="connsiteX13" fmla="*/ 554308 w 573495"/>
                    <a:gd name="connsiteY13" fmla="*/ 25583 h 23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3495" h="239311">
                      <a:moveTo>
                        <a:pt x="554308" y="25583"/>
                      </a:moveTo>
                      <a:lnTo>
                        <a:pt x="332585" y="153501"/>
                      </a:lnTo>
                      <a:cubicBezTo>
                        <a:pt x="307001" y="168424"/>
                        <a:pt x="266494" y="168424"/>
                        <a:pt x="240911" y="153501"/>
                      </a:cubicBezTo>
                      <a:lnTo>
                        <a:pt x="19187" y="25583"/>
                      </a:lnTo>
                      <a:cubicBezTo>
                        <a:pt x="6396" y="19188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6"/>
                        <a:pt x="8528" y="89542"/>
                        <a:pt x="23452" y="98070"/>
                      </a:cubicBezTo>
                      <a:lnTo>
                        <a:pt x="240911" y="228119"/>
                      </a:lnTo>
                      <a:cubicBezTo>
                        <a:pt x="266494" y="243043"/>
                        <a:pt x="307001" y="243043"/>
                        <a:pt x="332585" y="228119"/>
                      </a:cubicBezTo>
                      <a:lnTo>
                        <a:pt x="547912" y="104466"/>
                      </a:lnTo>
                      <a:cubicBezTo>
                        <a:pt x="562836" y="95938"/>
                        <a:pt x="573495" y="78882"/>
                        <a:pt x="573495" y="61827"/>
                      </a:cubicBezTo>
                      <a:lnTo>
                        <a:pt x="573495" y="0"/>
                      </a:lnTo>
                      <a:cubicBezTo>
                        <a:pt x="573495" y="8528"/>
                        <a:pt x="567100" y="19188"/>
                        <a:pt x="554308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14" name="Freeform: Shape 792" descr="80f67e0f-92b1-40b7-8e3d-784986896933"/>
                <p:cNvSpPr/>
                <p:nvPr/>
              </p:nvSpPr>
              <p:spPr>
                <a:xfrm>
                  <a:off x="7667633" y="2154910"/>
                  <a:ext cx="471161" cy="197205"/>
                </a:xfrm>
                <a:custGeom>
                  <a:avLst/>
                  <a:gdLst>
                    <a:gd name="connsiteX0" fmla="*/ 456238 w 471161"/>
                    <a:gd name="connsiteY0" fmla="*/ 21320 h 197205"/>
                    <a:gd name="connsiteX1" fmla="*/ 272890 w 471161"/>
                    <a:gd name="connsiteY1" fmla="*/ 125785 h 197205"/>
                    <a:gd name="connsiteX2" fmla="*/ 198272 w 471161"/>
                    <a:gd name="connsiteY2" fmla="*/ 125785 h 197205"/>
                    <a:gd name="connsiteX3" fmla="*/ 14924 w 471161"/>
                    <a:gd name="connsiteY3" fmla="*/ 21320 h 197205"/>
                    <a:gd name="connsiteX4" fmla="*/ 0 w 471161"/>
                    <a:gd name="connsiteY4" fmla="*/ 0 h 197205"/>
                    <a:gd name="connsiteX5" fmla="*/ 0 w 471161"/>
                    <a:gd name="connsiteY5" fmla="*/ 0 h 197205"/>
                    <a:gd name="connsiteX6" fmla="*/ 0 w 471161"/>
                    <a:gd name="connsiteY6" fmla="*/ 46903 h 197205"/>
                    <a:gd name="connsiteX7" fmla="*/ 19188 w 471161"/>
                    <a:gd name="connsiteY7" fmla="*/ 81014 h 197205"/>
                    <a:gd name="connsiteX8" fmla="*/ 198272 w 471161"/>
                    <a:gd name="connsiteY8" fmla="*/ 187612 h 197205"/>
                    <a:gd name="connsiteX9" fmla="*/ 272890 w 471161"/>
                    <a:gd name="connsiteY9" fmla="*/ 187612 h 197205"/>
                    <a:gd name="connsiteX10" fmla="*/ 449842 w 471161"/>
                    <a:gd name="connsiteY10" fmla="*/ 85278 h 197205"/>
                    <a:gd name="connsiteX11" fmla="*/ 471162 w 471161"/>
                    <a:gd name="connsiteY11" fmla="*/ 51167 h 197205"/>
                    <a:gd name="connsiteX12" fmla="*/ 471162 w 471161"/>
                    <a:gd name="connsiteY12" fmla="*/ 0 h 197205"/>
                    <a:gd name="connsiteX13" fmla="*/ 456238 w 471161"/>
                    <a:gd name="connsiteY13" fmla="*/ 21320 h 19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1160" h="197205">
                      <a:moveTo>
                        <a:pt x="456238" y="21320"/>
                      </a:moveTo>
                      <a:lnTo>
                        <a:pt x="272890" y="125785"/>
                      </a:lnTo>
                      <a:cubicBezTo>
                        <a:pt x="251571" y="138577"/>
                        <a:pt x="217460" y="138577"/>
                        <a:pt x="198272" y="125785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6396" y="74618"/>
                        <a:pt x="19188" y="81014"/>
                      </a:cubicBezTo>
                      <a:lnTo>
                        <a:pt x="198272" y="187612"/>
                      </a:lnTo>
                      <a:cubicBezTo>
                        <a:pt x="219591" y="200404"/>
                        <a:pt x="253703" y="200404"/>
                        <a:pt x="272890" y="187612"/>
                      </a:cubicBezTo>
                      <a:lnTo>
                        <a:pt x="449842" y="85278"/>
                      </a:lnTo>
                      <a:cubicBezTo>
                        <a:pt x="462634" y="78882"/>
                        <a:pt x="471162" y="63959"/>
                        <a:pt x="471162" y="51167"/>
                      </a:cubicBezTo>
                      <a:lnTo>
                        <a:pt x="471162" y="0"/>
                      </a:lnTo>
                      <a:cubicBezTo>
                        <a:pt x="471162" y="8528"/>
                        <a:pt x="466898" y="14924"/>
                        <a:pt x="456238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74" name="Group 793" descr="81a5f93d-6597-45f3-bf4b-ad8eda3ddca7"/>
                <p:cNvGrpSpPr/>
                <p:nvPr/>
              </p:nvGrpSpPr>
              <p:grpSpPr>
                <a:xfrm>
                  <a:off x="7795550" y="1870828"/>
                  <a:ext cx="215327" cy="154566"/>
                  <a:chOff x="7795550" y="1870828"/>
                  <a:chExt cx="215327" cy="154566"/>
                </a:xfrm>
              </p:grpSpPr>
              <p:sp>
                <p:nvSpPr>
                  <p:cNvPr id="1049315" name="Freeform: Shape 794" descr="d9ab05c4-90e3-4ac0-a188-a643c5cc0ecc"/>
                  <p:cNvSpPr/>
                  <p:nvPr/>
                </p:nvSpPr>
                <p:spPr>
                  <a:xfrm>
                    <a:off x="7795550" y="1900675"/>
                    <a:ext cx="213195" cy="124719"/>
                  </a:xfrm>
                  <a:custGeom>
                    <a:avLst/>
                    <a:gdLst>
                      <a:gd name="connsiteX0" fmla="*/ 125785 w 213195"/>
                      <a:gd name="connsiteY0" fmla="*/ 4797 h 124719"/>
                      <a:gd name="connsiteX1" fmla="*/ 91674 w 213195"/>
                      <a:gd name="connsiteY1" fmla="*/ 4797 h 124719"/>
                      <a:gd name="connsiteX2" fmla="*/ 0 w 213195"/>
                      <a:gd name="connsiteY2" fmla="*/ 34644 h 124719"/>
                      <a:gd name="connsiteX3" fmla="*/ 0 w 213195"/>
                      <a:gd name="connsiteY3" fmla="*/ 55964 h 124719"/>
                      <a:gd name="connsiteX4" fmla="*/ 8528 w 213195"/>
                      <a:gd name="connsiteY4" fmla="*/ 70887 h 124719"/>
                      <a:gd name="connsiteX5" fmla="*/ 89542 w 213195"/>
                      <a:gd name="connsiteY5" fmla="*/ 119922 h 124719"/>
                      <a:gd name="connsiteX6" fmla="*/ 123653 w 213195"/>
                      <a:gd name="connsiteY6" fmla="*/ 119922 h 124719"/>
                      <a:gd name="connsiteX7" fmla="*/ 204668 w 213195"/>
                      <a:gd name="connsiteY7" fmla="*/ 73019 h 124719"/>
                      <a:gd name="connsiteX8" fmla="*/ 213195 w 213195"/>
                      <a:gd name="connsiteY8" fmla="*/ 55964 h 124719"/>
                      <a:gd name="connsiteX9" fmla="*/ 213195 w 213195"/>
                      <a:gd name="connsiteY9" fmla="*/ 32512 h 124719"/>
                      <a:gd name="connsiteX10" fmla="*/ 125785 w 213195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3195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5"/>
                          <a:pt x="8528" y="70887"/>
                        </a:cubicBezTo>
                        <a:lnTo>
                          <a:pt x="89542" y="119922"/>
                        </a:lnTo>
                        <a:cubicBezTo>
                          <a:pt x="98070" y="126318"/>
                          <a:pt x="115126" y="126318"/>
                          <a:pt x="123653" y="119922"/>
                        </a:cubicBezTo>
                        <a:lnTo>
                          <a:pt x="204668" y="73019"/>
                        </a:lnTo>
                        <a:cubicBezTo>
                          <a:pt x="211064" y="68755"/>
                          <a:pt x="213195" y="64492"/>
                          <a:pt x="213195" y="55964"/>
                        </a:cubicBezTo>
                        <a:lnTo>
                          <a:pt x="213195" y="32512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316" name="Freeform: Shape 795" descr="f5088537-b1d4-4f58-9fc1-57429d7c20df"/>
                  <p:cNvSpPr/>
                  <p:nvPr/>
                </p:nvSpPr>
                <p:spPr>
                  <a:xfrm>
                    <a:off x="7797682" y="1870828"/>
                    <a:ext cx="213195" cy="126851"/>
                  </a:xfrm>
                  <a:custGeom>
                    <a:avLst/>
                    <a:gdLst>
                      <a:gd name="connsiteX0" fmla="*/ 123653 w 213195"/>
                      <a:gd name="connsiteY0" fmla="*/ 4797 h 126851"/>
                      <a:gd name="connsiteX1" fmla="*/ 89542 w 213195"/>
                      <a:gd name="connsiteY1" fmla="*/ 4797 h 126851"/>
                      <a:gd name="connsiteX2" fmla="*/ 6396 w 213195"/>
                      <a:gd name="connsiteY2" fmla="*/ 53832 h 126851"/>
                      <a:gd name="connsiteX3" fmla="*/ 6396 w 213195"/>
                      <a:gd name="connsiteY3" fmla="*/ 73019 h 126851"/>
                      <a:gd name="connsiteX4" fmla="*/ 89542 w 213195"/>
                      <a:gd name="connsiteY4" fmla="*/ 122054 h 126851"/>
                      <a:gd name="connsiteX5" fmla="*/ 123653 w 213195"/>
                      <a:gd name="connsiteY5" fmla="*/ 122054 h 126851"/>
                      <a:gd name="connsiteX6" fmla="*/ 206800 w 213195"/>
                      <a:gd name="connsiteY6" fmla="*/ 73019 h 126851"/>
                      <a:gd name="connsiteX7" fmla="*/ 206800 w 213195"/>
                      <a:gd name="connsiteY7" fmla="*/ 53832 h 126851"/>
                      <a:gd name="connsiteX8" fmla="*/ 123653 w 213195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3195" h="126850">
                        <a:moveTo>
                          <a:pt x="123653" y="4797"/>
                        </a:moveTo>
                        <a:cubicBezTo>
                          <a:pt x="115125" y="-1599"/>
                          <a:pt x="98070" y="-1599"/>
                          <a:pt x="89542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5"/>
                          <a:pt x="6396" y="73019"/>
                        </a:cubicBezTo>
                        <a:lnTo>
                          <a:pt x="89542" y="122054"/>
                        </a:lnTo>
                        <a:cubicBezTo>
                          <a:pt x="98070" y="128450"/>
                          <a:pt x="115125" y="128450"/>
                          <a:pt x="123653" y="122054"/>
                        </a:cubicBezTo>
                        <a:lnTo>
                          <a:pt x="206800" y="73019"/>
                        </a:lnTo>
                        <a:cubicBezTo>
                          <a:pt x="215328" y="66624"/>
                          <a:pt x="215328" y="58096"/>
                          <a:pt x="206800" y="53832"/>
                        </a:cubicBezTo>
                        <a:lnTo>
                          <a:pt x="123653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</p:grpSp>
        <p:grpSp>
          <p:nvGrpSpPr>
            <p:cNvPr id="75" name="Group 796" descr="02d83f57-c37e-47ca-9b7c-d819639daecf"/>
            <p:cNvGrpSpPr/>
            <p:nvPr/>
          </p:nvGrpSpPr>
          <p:grpSpPr>
            <a:xfrm>
              <a:off x="10343234" y="3151739"/>
              <a:ext cx="1157650" cy="2342876"/>
              <a:chOff x="10343234" y="3151739"/>
              <a:chExt cx="1157650" cy="2342876"/>
            </a:xfrm>
          </p:grpSpPr>
          <p:sp>
            <p:nvSpPr>
              <p:cNvPr id="1049317" name="Freeform: Shape 797" descr="a1a5579f-4879-445a-8e68-8f2360481df4"/>
              <p:cNvSpPr/>
              <p:nvPr/>
            </p:nvSpPr>
            <p:spPr>
              <a:xfrm>
                <a:off x="10343234" y="4678077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6 w 1157650"/>
                  <a:gd name="connsiteY1" fmla="*/ 22386 h 667301"/>
                  <a:gd name="connsiteX2" fmla="*/ 38376 w 1157650"/>
                  <a:gd name="connsiteY2" fmla="*/ 280352 h 667301"/>
                  <a:gd name="connsiteX3" fmla="*/ 38376 w 1157650"/>
                  <a:gd name="connsiteY3" fmla="*/ 386949 h 667301"/>
                  <a:gd name="connsiteX4" fmla="*/ 486086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6 w 1157650"/>
                  <a:gd name="connsiteY6" fmla="*/ 386949 h 667301"/>
                  <a:gd name="connsiteX7" fmla="*/ 1119276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38376" y="280352"/>
                    </a:lnTo>
                    <a:cubicBezTo>
                      <a:pt x="-12792" y="310199"/>
                      <a:pt x="-12792" y="357102"/>
                      <a:pt x="38376" y="386949"/>
                    </a:cubicBezTo>
                    <a:lnTo>
                      <a:pt x="486086" y="644916"/>
                    </a:lnTo>
                    <a:cubicBezTo>
                      <a:pt x="537253" y="674763"/>
                      <a:pt x="620399" y="674763"/>
                      <a:pt x="671565" y="644916"/>
                    </a:cubicBezTo>
                    <a:lnTo>
                      <a:pt x="1119276" y="386949"/>
                    </a:lnTo>
                    <a:cubicBezTo>
                      <a:pt x="1170442" y="357102"/>
                      <a:pt x="1170442" y="310199"/>
                      <a:pt x="1119276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76" name="Group 798" descr="03e146c4-0117-42f1-a051-61baa3792985"/>
              <p:cNvGrpSpPr/>
              <p:nvPr/>
            </p:nvGrpSpPr>
            <p:grpSpPr>
              <a:xfrm>
                <a:off x="10447700" y="4476608"/>
                <a:ext cx="469029" cy="812274"/>
                <a:chOff x="10447700" y="4476608"/>
                <a:chExt cx="469029" cy="812274"/>
              </a:xfrm>
            </p:grpSpPr>
            <p:sp>
              <p:nvSpPr>
                <p:cNvPr id="1049318" name="Freeform: Shape 799" descr="e0a72174-ca68-4c60-bc58-e97ebc6a8bc0"/>
                <p:cNvSpPr/>
                <p:nvPr/>
              </p:nvSpPr>
              <p:spPr>
                <a:xfrm>
                  <a:off x="10447700" y="4476608"/>
                  <a:ext cx="469029" cy="812274"/>
                </a:xfrm>
                <a:custGeom>
                  <a:avLst/>
                  <a:gdLst>
                    <a:gd name="connsiteX0" fmla="*/ 0 w 469029"/>
                    <a:gd name="connsiteY0" fmla="*/ 0 h 812274"/>
                    <a:gd name="connsiteX1" fmla="*/ 0 w 469029"/>
                    <a:gd name="connsiteY1" fmla="*/ 541516 h 812274"/>
                    <a:gd name="connsiteX2" fmla="*/ 469030 w 469029"/>
                    <a:gd name="connsiteY2" fmla="*/ 812274 h 812274"/>
                    <a:gd name="connsiteX3" fmla="*/ 469030 w 469029"/>
                    <a:gd name="connsiteY3" fmla="*/ 270758 h 81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812274">
                      <a:moveTo>
                        <a:pt x="0" y="0"/>
                      </a:moveTo>
                      <a:lnTo>
                        <a:pt x="0" y="541516"/>
                      </a:lnTo>
                      <a:lnTo>
                        <a:pt x="469030" y="81227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19" name="Freeform: Shape 800" descr="a3785c88-da6d-48bd-960d-1230af308dfe"/>
                <p:cNvSpPr/>
                <p:nvPr/>
              </p:nvSpPr>
              <p:spPr>
                <a:xfrm>
                  <a:off x="10447700" y="4487267"/>
                  <a:ext cx="469029" cy="801614"/>
                </a:xfrm>
                <a:custGeom>
                  <a:avLst/>
                  <a:gdLst>
                    <a:gd name="connsiteX0" fmla="*/ 0 w 469029"/>
                    <a:gd name="connsiteY0" fmla="*/ 0 h 801614"/>
                    <a:gd name="connsiteX1" fmla="*/ 0 w 469029"/>
                    <a:gd name="connsiteY1" fmla="*/ 530856 h 801614"/>
                    <a:gd name="connsiteX2" fmla="*/ 469030 w 469029"/>
                    <a:gd name="connsiteY2" fmla="*/ 801614 h 801614"/>
                    <a:gd name="connsiteX3" fmla="*/ 469030 w 469029"/>
                    <a:gd name="connsiteY3" fmla="*/ 270758 h 8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801614">
                      <a:moveTo>
                        <a:pt x="0" y="0"/>
                      </a:moveTo>
                      <a:lnTo>
                        <a:pt x="0" y="530856"/>
                      </a:lnTo>
                      <a:lnTo>
                        <a:pt x="469030" y="80161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0" name="Freeform: Shape 801" descr="8ef39bd6-163b-4ce3-aa70-873b711ed912"/>
                <p:cNvSpPr/>
                <p:nvPr/>
              </p:nvSpPr>
              <p:spPr>
                <a:xfrm>
                  <a:off x="10447700" y="4495795"/>
                  <a:ext cx="469029" cy="793086"/>
                </a:xfrm>
                <a:custGeom>
                  <a:avLst/>
                  <a:gdLst>
                    <a:gd name="connsiteX0" fmla="*/ 0 w 469029"/>
                    <a:gd name="connsiteY0" fmla="*/ 0 h 793086"/>
                    <a:gd name="connsiteX1" fmla="*/ 0 w 469029"/>
                    <a:gd name="connsiteY1" fmla="*/ 522329 h 793086"/>
                    <a:gd name="connsiteX2" fmla="*/ 469030 w 469029"/>
                    <a:gd name="connsiteY2" fmla="*/ 793087 h 793086"/>
                    <a:gd name="connsiteX3" fmla="*/ 469030 w 469029"/>
                    <a:gd name="connsiteY3" fmla="*/ 270758 h 79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93086">
                      <a:moveTo>
                        <a:pt x="0" y="0"/>
                      </a:moveTo>
                      <a:lnTo>
                        <a:pt x="0" y="522329"/>
                      </a:lnTo>
                      <a:lnTo>
                        <a:pt x="469030" y="79308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1" name="Freeform: Shape 802" descr="843aff85-8591-47f5-8920-d10aa4469b02"/>
                <p:cNvSpPr/>
                <p:nvPr/>
              </p:nvSpPr>
              <p:spPr>
                <a:xfrm>
                  <a:off x="10447700" y="4506455"/>
                  <a:ext cx="469029" cy="782426"/>
                </a:xfrm>
                <a:custGeom>
                  <a:avLst/>
                  <a:gdLst>
                    <a:gd name="connsiteX0" fmla="*/ 0 w 469029"/>
                    <a:gd name="connsiteY0" fmla="*/ 0 h 782426"/>
                    <a:gd name="connsiteX1" fmla="*/ 0 w 469029"/>
                    <a:gd name="connsiteY1" fmla="*/ 511669 h 782426"/>
                    <a:gd name="connsiteX2" fmla="*/ 469030 w 469029"/>
                    <a:gd name="connsiteY2" fmla="*/ 782427 h 782426"/>
                    <a:gd name="connsiteX3" fmla="*/ 469030 w 469029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82426">
                      <a:moveTo>
                        <a:pt x="0" y="0"/>
                      </a:moveTo>
                      <a:lnTo>
                        <a:pt x="0" y="511669"/>
                      </a:lnTo>
                      <a:lnTo>
                        <a:pt x="469030" y="78242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2" name="Freeform: Shape 803" descr="7379317e-109b-4ba4-9f68-b0b0ea3457e9"/>
                <p:cNvSpPr/>
                <p:nvPr/>
              </p:nvSpPr>
              <p:spPr>
                <a:xfrm>
                  <a:off x="10447700" y="4514983"/>
                  <a:ext cx="469029" cy="773898"/>
                </a:xfrm>
                <a:custGeom>
                  <a:avLst/>
                  <a:gdLst>
                    <a:gd name="connsiteX0" fmla="*/ 0 w 469029"/>
                    <a:gd name="connsiteY0" fmla="*/ 0 h 773898"/>
                    <a:gd name="connsiteX1" fmla="*/ 0 w 469029"/>
                    <a:gd name="connsiteY1" fmla="*/ 503141 h 773898"/>
                    <a:gd name="connsiteX2" fmla="*/ 469030 w 469029"/>
                    <a:gd name="connsiteY2" fmla="*/ 773899 h 773898"/>
                    <a:gd name="connsiteX3" fmla="*/ 469030 w 469029"/>
                    <a:gd name="connsiteY3" fmla="*/ 270758 h 773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73898">
                      <a:moveTo>
                        <a:pt x="0" y="0"/>
                      </a:moveTo>
                      <a:lnTo>
                        <a:pt x="0" y="503141"/>
                      </a:lnTo>
                      <a:lnTo>
                        <a:pt x="469030" y="77389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3" name="Freeform: Shape 804" descr="e5a2f83e-ea11-4e21-814e-da163893d012"/>
                <p:cNvSpPr/>
                <p:nvPr/>
              </p:nvSpPr>
              <p:spPr>
                <a:xfrm>
                  <a:off x="10447700" y="4525643"/>
                  <a:ext cx="469029" cy="763239"/>
                </a:xfrm>
                <a:custGeom>
                  <a:avLst/>
                  <a:gdLst>
                    <a:gd name="connsiteX0" fmla="*/ 0 w 469029"/>
                    <a:gd name="connsiteY0" fmla="*/ 0 h 763239"/>
                    <a:gd name="connsiteX1" fmla="*/ 0 w 469029"/>
                    <a:gd name="connsiteY1" fmla="*/ 492481 h 763239"/>
                    <a:gd name="connsiteX2" fmla="*/ 469030 w 469029"/>
                    <a:gd name="connsiteY2" fmla="*/ 763239 h 763239"/>
                    <a:gd name="connsiteX3" fmla="*/ 469030 w 469029"/>
                    <a:gd name="connsiteY3" fmla="*/ 268626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63239">
                      <a:moveTo>
                        <a:pt x="0" y="0"/>
                      </a:moveTo>
                      <a:lnTo>
                        <a:pt x="0" y="492481"/>
                      </a:lnTo>
                      <a:lnTo>
                        <a:pt x="469030" y="763239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4" name="Freeform: Shape 805" descr="6b405f67-516a-43a8-8d92-36d6348015a2"/>
                <p:cNvSpPr/>
                <p:nvPr/>
              </p:nvSpPr>
              <p:spPr>
                <a:xfrm>
                  <a:off x="10447700" y="4534170"/>
                  <a:ext cx="469029" cy="754711"/>
                </a:xfrm>
                <a:custGeom>
                  <a:avLst/>
                  <a:gdLst>
                    <a:gd name="connsiteX0" fmla="*/ 0 w 469029"/>
                    <a:gd name="connsiteY0" fmla="*/ 0 h 754711"/>
                    <a:gd name="connsiteX1" fmla="*/ 0 w 469029"/>
                    <a:gd name="connsiteY1" fmla="*/ 483953 h 754711"/>
                    <a:gd name="connsiteX2" fmla="*/ 469030 w 469029"/>
                    <a:gd name="connsiteY2" fmla="*/ 754711 h 754711"/>
                    <a:gd name="connsiteX3" fmla="*/ 469030 w 469029"/>
                    <a:gd name="connsiteY3" fmla="*/ 270758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54711">
                      <a:moveTo>
                        <a:pt x="0" y="0"/>
                      </a:moveTo>
                      <a:lnTo>
                        <a:pt x="0" y="483953"/>
                      </a:lnTo>
                      <a:lnTo>
                        <a:pt x="469030" y="75471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5" name="Freeform: Shape 806" descr="0907db0c-0d47-4293-a72b-66dad704e36b"/>
                <p:cNvSpPr/>
                <p:nvPr/>
              </p:nvSpPr>
              <p:spPr>
                <a:xfrm>
                  <a:off x="10447700" y="4542698"/>
                  <a:ext cx="469029" cy="746183"/>
                </a:xfrm>
                <a:custGeom>
                  <a:avLst/>
                  <a:gdLst>
                    <a:gd name="connsiteX0" fmla="*/ 0 w 469029"/>
                    <a:gd name="connsiteY0" fmla="*/ 0 h 746183"/>
                    <a:gd name="connsiteX1" fmla="*/ 0 w 469029"/>
                    <a:gd name="connsiteY1" fmla="*/ 475426 h 746183"/>
                    <a:gd name="connsiteX2" fmla="*/ 469030 w 469029"/>
                    <a:gd name="connsiteY2" fmla="*/ 746184 h 746183"/>
                    <a:gd name="connsiteX3" fmla="*/ 469030 w 469029"/>
                    <a:gd name="connsiteY3" fmla="*/ 270758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46183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469030" y="74618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6" name="Freeform: Shape 807" descr="1bf2b566-3793-45c9-b9b6-5d87ec172e34"/>
                <p:cNvSpPr/>
                <p:nvPr/>
              </p:nvSpPr>
              <p:spPr>
                <a:xfrm>
                  <a:off x="10447700" y="4553358"/>
                  <a:ext cx="469029" cy="735523"/>
                </a:xfrm>
                <a:custGeom>
                  <a:avLst/>
                  <a:gdLst>
                    <a:gd name="connsiteX0" fmla="*/ 0 w 469029"/>
                    <a:gd name="connsiteY0" fmla="*/ 0 h 735523"/>
                    <a:gd name="connsiteX1" fmla="*/ 0 w 469029"/>
                    <a:gd name="connsiteY1" fmla="*/ 464766 h 735523"/>
                    <a:gd name="connsiteX2" fmla="*/ 469030 w 469029"/>
                    <a:gd name="connsiteY2" fmla="*/ 735524 h 735523"/>
                    <a:gd name="connsiteX3" fmla="*/ 469030 w 469029"/>
                    <a:gd name="connsiteY3" fmla="*/ 270758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35523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469030" y="73552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7" name="Freeform: Shape 808" descr="a6a35680-ad82-4e45-bdb5-8cba1bde85ef"/>
                <p:cNvSpPr/>
                <p:nvPr/>
              </p:nvSpPr>
              <p:spPr>
                <a:xfrm>
                  <a:off x="10447700" y="4561886"/>
                  <a:ext cx="469029" cy="726995"/>
                </a:xfrm>
                <a:custGeom>
                  <a:avLst/>
                  <a:gdLst>
                    <a:gd name="connsiteX0" fmla="*/ 0 w 469029"/>
                    <a:gd name="connsiteY0" fmla="*/ 0 h 726995"/>
                    <a:gd name="connsiteX1" fmla="*/ 0 w 469029"/>
                    <a:gd name="connsiteY1" fmla="*/ 456238 h 726995"/>
                    <a:gd name="connsiteX2" fmla="*/ 469030 w 469029"/>
                    <a:gd name="connsiteY2" fmla="*/ 726996 h 726995"/>
                    <a:gd name="connsiteX3" fmla="*/ 469030 w 469029"/>
                    <a:gd name="connsiteY3" fmla="*/ 270758 h 72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26995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469030" y="72699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8" name="Freeform: Shape 809" descr="edb4ce5f-dc0f-41c4-aae7-65dc79680b14"/>
                <p:cNvSpPr/>
                <p:nvPr/>
              </p:nvSpPr>
              <p:spPr>
                <a:xfrm>
                  <a:off x="10447700" y="4572546"/>
                  <a:ext cx="469029" cy="716336"/>
                </a:xfrm>
                <a:custGeom>
                  <a:avLst/>
                  <a:gdLst>
                    <a:gd name="connsiteX0" fmla="*/ 0 w 469029"/>
                    <a:gd name="connsiteY0" fmla="*/ 0 h 716336"/>
                    <a:gd name="connsiteX1" fmla="*/ 0 w 469029"/>
                    <a:gd name="connsiteY1" fmla="*/ 445578 h 716336"/>
                    <a:gd name="connsiteX2" fmla="*/ 469030 w 469029"/>
                    <a:gd name="connsiteY2" fmla="*/ 716336 h 716336"/>
                    <a:gd name="connsiteX3" fmla="*/ 469030 w 469029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16336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469030" y="71633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29" name="Freeform: Shape 810" descr="a8f145b0-1ab5-4049-9e0d-9b3eb6b826ff"/>
                <p:cNvSpPr/>
                <p:nvPr/>
              </p:nvSpPr>
              <p:spPr>
                <a:xfrm>
                  <a:off x="10447700" y="4581073"/>
                  <a:ext cx="469029" cy="707808"/>
                </a:xfrm>
                <a:custGeom>
                  <a:avLst/>
                  <a:gdLst>
                    <a:gd name="connsiteX0" fmla="*/ 0 w 469029"/>
                    <a:gd name="connsiteY0" fmla="*/ 0 h 707808"/>
                    <a:gd name="connsiteX1" fmla="*/ 0 w 469029"/>
                    <a:gd name="connsiteY1" fmla="*/ 437050 h 707808"/>
                    <a:gd name="connsiteX2" fmla="*/ 469030 w 469029"/>
                    <a:gd name="connsiteY2" fmla="*/ 707808 h 707808"/>
                    <a:gd name="connsiteX3" fmla="*/ 469030 w 469029"/>
                    <a:gd name="connsiteY3" fmla="*/ 270758 h 70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07808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469030" y="70780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0" name="Freeform: Shape 811" descr="5d9129f8-2bfb-4f80-b046-cace635d5d34"/>
                <p:cNvSpPr/>
                <p:nvPr/>
              </p:nvSpPr>
              <p:spPr>
                <a:xfrm>
                  <a:off x="10447700" y="4591733"/>
                  <a:ext cx="469029" cy="697148"/>
                </a:xfrm>
                <a:custGeom>
                  <a:avLst/>
                  <a:gdLst>
                    <a:gd name="connsiteX0" fmla="*/ 0 w 469029"/>
                    <a:gd name="connsiteY0" fmla="*/ 0 h 697148"/>
                    <a:gd name="connsiteX1" fmla="*/ 0 w 469029"/>
                    <a:gd name="connsiteY1" fmla="*/ 426391 h 697148"/>
                    <a:gd name="connsiteX2" fmla="*/ 469030 w 469029"/>
                    <a:gd name="connsiteY2" fmla="*/ 697149 h 697148"/>
                    <a:gd name="connsiteX3" fmla="*/ 469030 w 469029"/>
                    <a:gd name="connsiteY3" fmla="*/ 268626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97148">
                      <a:moveTo>
                        <a:pt x="0" y="0"/>
                      </a:moveTo>
                      <a:lnTo>
                        <a:pt x="0" y="426391"/>
                      </a:lnTo>
                      <a:lnTo>
                        <a:pt x="469030" y="697149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1" name="Freeform: Shape 812" descr="07da46d8-018f-43fe-9a26-e0d95665539a"/>
                <p:cNvSpPr/>
                <p:nvPr/>
              </p:nvSpPr>
              <p:spPr>
                <a:xfrm>
                  <a:off x="10447700" y="4600261"/>
                  <a:ext cx="469029" cy="688620"/>
                </a:xfrm>
                <a:custGeom>
                  <a:avLst/>
                  <a:gdLst>
                    <a:gd name="connsiteX0" fmla="*/ 0 w 469029"/>
                    <a:gd name="connsiteY0" fmla="*/ 0 h 688620"/>
                    <a:gd name="connsiteX1" fmla="*/ 0 w 469029"/>
                    <a:gd name="connsiteY1" fmla="*/ 417863 h 688620"/>
                    <a:gd name="connsiteX2" fmla="*/ 469030 w 469029"/>
                    <a:gd name="connsiteY2" fmla="*/ 688621 h 688620"/>
                    <a:gd name="connsiteX3" fmla="*/ 469030 w 469029"/>
                    <a:gd name="connsiteY3" fmla="*/ 270758 h 688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88620">
                      <a:moveTo>
                        <a:pt x="0" y="0"/>
                      </a:moveTo>
                      <a:lnTo>
                        <a:pt x="0" y="417863"/>
                      </a:lnTo>
                      <a:lnTo>
                        <a:pt x="469030" y="68862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2" name="Freeform: Shape 813" descr="51a6b941-be31-4a8d-b1ad-d95215ac8bd9"/>
                <p:cNvSpPr/>
                <p:nvPr/>
              </p:nvSpPr>
              <p:spPr>
                <a:xfrm>
                  <a:off x="10447700" y="4608789"/>
                  <a:ext cx="469029" cy="680092"/>
                </a:xfrm>
                <a:custGeom>
                  <a:avLst/>
                  <a:gdLst>
                    <a:gd name="connsiteX0" fmla="*/ 0 w 469029"/>
                    <a:gd name="connsiteY0" fmla="*/ 0 h 680092"/>
                    <a:gd name="connsiteX1" fmla="*/ 0 w 469029"/>
                    <a:gd name="connsiteY1" fmla="*/ 409335 h 680092"/>
                    <a:gd name="connsiteX2" fmla="*/ 469030 w 469029"/>
                    <a:gd name="connsiteY2" fmla="*/ 680093 h 680092"/>
                    <a:gd name="connsiteX3" fmla="*/ 469030 w 469029"/>
                    <a:gd name="connsiteY3" fmla="*/ 270758 h 68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80092">
                      <a:moveTo>
                        <a:pt x="0" y="0"/>
                      </a:moveTo>
                      <a:lnTo>
                        <a:pt x="0" y="409335"/>
                      </a:lnTo>
                      <a:lnTo>
                        <a:pt x="469030" y="68009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3" name="Freeform: Shape 814" descr="5cd1c673-e293-484b-be7a-873dc9f7cae6"/>
                <p:cNvSpPr/>
                <p:nvPr/>
              </p:nvSpPr>
              <p:spPr>
                <a:xfrm>
                  <a:off x="10447700" y="4619449"/>
                  <a:ext cx="469029" cy="669433"/>
                </a:xfrm>
                <a:custGeom>
                  <a:avLst/>
                  <a:gdLst>
                    <a:gd name="connsiteX0" fmla="*/ 0 w 469029"/>
                    <a:gd name="connsiteY0" fmla="*/ 0 h 669433"/>
                    <a:gd name="connsiteX1" fmla="*/ 0 w 469029"/>
                    <a:gd name="connsiteY1" fmla="*/ 398675 h 669433"/>
                    <a:gd name="connsiteX2" fmla="*/ 469030 w 469029"/>
                    <a:gd name="connsiteY2" fmla="*/ 669433 h 669433"/>
                    <a:gd name="connsiteX3" fmla="*/ 469030 w 469029"/>
                    <a:gd name="connsiteY3" fmla="*/ 270758 h 66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69433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469030" y="66943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4" name="Freeform: Shape 815" descr="8b1073df-dacf-435b-84d7-8fca6231789a"/>
                <p:cNvSpPr/>
                <p:nvPr/>
              </p:nvSpPr>
              <p:spPr>
                <a:xfrm>
                  <a:off x="10447700" y="4627976"/>
                  <a:ext cx="469029" cy="660905"/>
                </a:xfrm>
                <a:custGeom>
                  <a:avLst/>
                  <a:gdLst>
                    <a:gd name="connsiteX0" fmla="*/ 0 w 469029"/>
                    <a:gd name="connsiteY0" fmla="*/ 0 h 660905"/>
                    <a:gd name="connsiteX1" fmla="*/ 0 w 469029"/>
                    <a:gd name="connsiteY1" fmla="*/ 390148 h 660905"/>
                    <a:gd name="connsiteX2" fmla="*/ 469030 w 469029"/>
                    <a:gd name="connsiteY2" fmla="*/ 660906 h 660905"/>
                    <a:gd name="connsiteX3" fmla="*/ 469030 w 469029"/>
                    <a:gd name="connsiteY3" fmla="*/ 270758 h 66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60905">
                      <a:moveTo>
                        <a:pt x="0" y="0"/>
                      </a:moveTo>
                      <a:lnTo>
                        <a:pt x="0" y="390148"/>
                      </a:lnTo>
                      <a:lnTo>
                        <a:pt x="469030" y="66090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5" name="Freeform: Shape 816" descr="f905c127-b4a8-48e0-9524-435cc2f5b02b"/>
                <p:cNvSpPr/>
                <p:nvPr/>
              </p:nvSpPr>
              <p:spPr>
                <a:xfrm>
                  <a:off x="10447700" y="4638636"/>
                  <a:ext cx="469029" cy="650245"/>
                </a:xfrm>
                <a:custGeom>
                  <a:avLst/>
                  <a:gdLst>
                    <a:gd name="connsiteX0" fmla="*/ 0 w 469029"/>
                    <a:gd name="connsiteY0" fmla="*/ 0 h 650245"/>
                    <a:gd name="connsiteX1" fmla="*/ 0 w 469029"/>
                    <a:gd name="connsiteY1" fmla="*/ 379488 h 650245"/>
                    <a:gd name="connsiteX2" fmla="*/ 469030 w 469029"/>
                    <a:gd name="connsiteY2" fmla="*/ 650246 h 650245"/>
                    <a:gd name="connsiteX3" fmla="*/ 469030 w 469029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50245">
                      <a:moveTo>
                        <a:pt x="0" y="0"/>
                      </a:moveTo>
                      <a:lnTo>
                        <a:pt x="0" y="379488"/>
                      </a:lnTo>
                      <a:lnTo>
                        <a:pt x="469030" y="65024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6" name="Freeform: Shape 817" descr="b88b1aa5-f54a-4508-ae0f-1c320853fb48"/>
                <p:cNvSpPr/>
                <p:nvPr/>
              </p:nvSpPr>
              <p:spPr>
                <a:xfrm>
                  <a:off x="10447700" y="4647164"/>
                  <a:ext cx="469029" cy="641717"/>
                </a:xfrm>
                <a:custGeom>
                  <a:avLst/>
                  <a:gdLst>
                    <a:gd name="connsiteX0" fmla="*/ 0 w 469029"/>
                    <a:gd name="connsiteY0" fmla="*/ 0 h 641717"/>
                    <a:gd name="connsiteX1" fmla="*/ 0 w 469029"/>
                    <a:gd name="connsiteY1" fmla="*/ 370960 h 641717"/>
                    <a:gd name="connsiteX2" fmla="*/ 469030 w 469029"/>
                    <a:gd name="connsiteY2" fmla="*/ 641718 h 641717"/>
                    <a:gd name="connsiteX3" fmla="*/ 469030 w 469029"/>
                    <a:gd name="connsiteY3" fmla="*/ 270758 h 64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41717">
                      <a:moveTo>
                        <a:pt x="0" y="0"/>
                      </a:moveTo>
                      <a:lnTo>
                        <a:pt x="0" y="370960"/>
                      </a:lnTo>
                      <a:lnTo>
                        <a:pt x="469030" y="64171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7" name="Freeform: Shape 818" descr="7ab0ef91-417a-495d-9b15-ca209b84264f"/>
                <p:cNvSpPr/>
                <p:nvPr/>
              </p:nvSpPr>
              <p:spPr>
                <a:xfrm>
                  <a:off x="10447700" y="4657824"/>
                  <a:ext cx="469029" cy="631057"/>
                </a:xfrm>
                <a:custGeom>
                  <a:avLst/>
                  <a:gdLst>
                    <a:gd name="connsiteX0" fmla="*/ 0 w 469029"/>
                    <a:gd name="connsiteY0" fmla="*/ 0 h 631057"/>
                    <a:gd name="connsiteX1" fmla="*/ 0 w 469029"/>
                    <a:gd name="connsiteY1" fmla="*/ 360300 h 631057"/>
                    <a:gd name="connsiteX2" fmla="*/ 469030 w 469029"/>
                    <a:gd name="connsiteY2" fmla="*/ 631058 h 631057"/>
                    <a:gd name="connsiteX3" fmla="*/ 469030 w 469029"/>
                    <a:gd name="connsiteY3" fmla="*/ 268626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31057">
                      <a:moveTo>
                        <a:pt x="0" y="0"/>
                      </a:moveTo>
                      <a:lnTo>
                        <a:pt x="0" y="360300"/>
                      </a:lnTo>
                      <a:lnTo>
                        <a:pt x="469030" y="631058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8" name="Freeform: Shape 819" descr="c0c3b587-da2a-4593-95b2-75dec5f4462a"/>
                <p:cNvSpPr/>
                <p:nvPr/>
              </p:nvSpPr>
              <p:spPr>
                <a:xfrm>
                  <a:off x="10447700" y="4666351"/>
                  <a:ext cx="469029" cy="622530"/>
                </a:xfrm>
                <a:custGeom>
                  <a:avLst/>
                  <a:gdLst>
                    <a:gd name="connsiteX0" fmla="*/ 0 w 469029"/>
                    <a:gd name="connsiteY0" fmla="*/ 0 h 622530"/>
                    <a:gd name="connsiteX1" fmla="*/ 0 w 469029"/>
                    <a:gd name="connsiteY1" fmla="*/ 351772 h 622530"/>
                    <a:gd name="connsiteX2" fmla="*/ 469030 w 469029"/>
                    <a:gd name="connsiteY2" fmla="*/ 622530 h 622530"/>
                    <a:gd name="connsiteX3" fmla="*/ 469030 w 469029"/>
                    <a:gd name="connsiteY3" fmla="*/ 270758 h 62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22530">
                      <a:moveTo>
                        <a:pt x="0" y="0"/>
                      </a:moveTo>
                      <a:lnTo>
                        <a:pt x="0" y="351772"/>
                      </a:lnTo>
                      <a:lnTo>
                        <a:pt x="469030" y="62253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39" name="Freeform: Shape 820" descr="33202626-5dc0-407a-9686-103fc539f96c"/>
                <p:cNvSpPr/>
                <p:nvPr/>
              </p:nvSpPr>
              <p:spPr>
                <a:xfrm>
                  <a:off x="10447700" y="4674879"/>
                  <a:ext cx="469029" cy="614002"/>
                </a:xfrm>
                <a:custGeom>
                  <a:avLst/>
                  <a:gdLst>
                    <a:gd name="connsiteX0" fmla="*/ 0 w 469029"/>
                    <a:gd name="connsiteY0" fmla="*/ 0 h 614002"/>
                    <a:gd name="connsiteX1" fmla="*/ 0 w 469029"/>
                    <a:gd name="connsiteY1" fmla="*/ 343244 h 614002"/>
                    <a:gd name="connsiteX2" fmla="*/ 469030 w 469029"/>
                    <a:gd name="connsiteY2" fmla="*/ 614002 h 614002"/>
                    <a:gd name="connsiteX3" fmla="*/ 469030 w 469029"/>
                    <a:gd name="connsiteY3" fmla="*/ 270758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14002">
                      <a:moveTo>
                        <a:pt x="0" y="0"/>
                      </a:moveTo>
                      <a:lnTo>
                        <a:pt x="0" y="343244"/>
                      </a:lnTo>
                      <a:lnTo>
                        <a:pt x="469030" y="61400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0" name="Freeform: Shape 821" descr="e0e1bb72-2036-4b4f-ba7e-bd3229975a9e"/>
                <p:cNvSpPr/>
                <p:nvPr/>
              </p:nvSpPr>
              <p:spPr>
                <a:xfrm>
                  <a:off x="10447700" y="4685539"/>
                  <a:ext cx="469029" cy="603342"/>
                </a:xfrm>
                <a:custGeom>
                  <a:avLst/>
                  <a:gdLst>
                    <a:gd name="connsiteX0" fmla="*/ 0 w 469029"/>
                    <a:gd name="connsiteY0" fmla="*/ 0 h 603342"/>
                    <a:gd name="connsiteX1" fmla="*/ 0 w 469029"/>
                    <a:gd name="connsiteY1" fmla="*/ 332585 h 603342"/>
                    <a:gd name="connsiteX2" fmla="*/ 469030 w 469029"/>
                    <a:gd name="connsiteY2" fmla="*/ 603343 h 603342"/>
                    <a:gd name="connsiteX3" fmla="*/ 469030 w 469029"/>
                    <a:gd name="connsiteY3" fmla="*/ 270758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03342">
                      <a:moveTo>
                        <a:pt x="0" y="0"/>
                      </a:moveTo>
                      <a:lnTo>
                        <a:pt x="0" y="332585"/>
                      </a:lnTo>
                      <a:lnTo>
                        <a:pt x="469030" y="60334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1" name="Freeform: Shape 822" descr="193d2cc4-cb5a-4da0-b1aa-48ad2763e922"/>
                <p:cNvSpPr/>
                <p:nvPr/>
              </p:nvSpPr>
              <p:spPr>
                <a:xfrm>
                  <a:off x="10447700" y="4694067"/>
                  <a:ext cx="469029" cy="594814"/>
                </a:xfrm>
                <a:custGeom>
                  <a:avLst/>
                  <a:gdLst>
                    <a:gd name="connsiteX0" fmla="*/ 0 w 469029"/>
                    <a:gd name="connsiteY0" fmla="*/ 0 h 594814"/>
                    <a:gd name="connsiteX1" fmla="*/ 0 w 469029"/>
                    <a:gd name="connsiteY1" fmla="*/ 324057 h 594814"/>
                    <a:gd name="connsiteX2" fmla="*/ 469030 w 469029"/>
                    <a:gd name="connsiteY2" fmla="*/ 594815 h 594814"/>
                    <a:gd name="connsiteX3" fmla="*/ 469030 w 469029"/>
                    <a:gd name="connsiteY3" fmla="*/ 270758 h 59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94814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469030" y="594815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2" name="Freeform: Shape 823" descr="8498e3da-22d9-4edb-94e5-4a9bc3ac16b5"/>
                <p:cNvSpPr/>
                <p:nvPr/>
              </p:nvSpPr>
              <p:spPr>
                <a:xfrm>
                  <a:off x="10447700" y="4704727"/>
                  <a:ext cx="469029" cy="584155"/>
                </a:xfrm>
                <a:custGeom>
                  <a:avLst/>
                  <a:gdLst>
                    <a:gd name="connsiteX0" fmla="*/ 0 w 469029"/>
                    <a:gd name="connsiteY0" fmla="*/ 0 h 584155"/>
                    <a:gd name="connsiteX1" fmla="*/ 0 w 469029"/>
                    <a:gd name="connsiteY1" fmla="*/ 313397 h 584155"/>
                    <a:gd name="connsiteX2" fmla="*/ 469030 w 469029"/>
                    <a:gd name="connsiteY2" fmla="*/ 584155 h 584155"/>
                    <a:gd name="connsiteX3" fmla="*/ 469030 w 469029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84155">
                      <a:moveTo>
                        <a:pt x="0" y="0"/>
                      </a:moveTo>
                      <a:lnTo>
                        <a:pt x="0" y="313397"/>
                      </a:lnTo>
                      <a:lnTo>
                        <a:pt x="469030" y="584155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3" name="Freeform: Shape 824" descr="29ff4e48-0a3e-4246-9df8-dd4ffb4878e8"/>
                <p:cNvSpPr/>
                <p:nvPr/>
              </p:nvSpPr>
              <p:spPr>
                <a:xfrm>
                  <a:off x="10447700" y="4713254"/>
                  <a:ext cx="469029" cy="575627"/>
                </a:xfrm>
                <a:custGeom>
                  <a:avLst/>
                  <a:gdLst>
                    <a:gd name="connsiteX0" fmla="*/ 0 w 469029"/>
                    <a:gd name="connsiteY0" fmla="*/ 0 h 575627"/>
                    <a:gd name="connsiteX1" fmla="*/ 0 w 469029"/>
                    <a:gd name="connsiteY1" fmla="*/ 304869 h 575627"/>
                    <a:gd name="connsiteX2" fmla="*/ 469030 w 469029"/>
                    <a:gd name="connsiteY2" fmla="*/ 575627 h 575627"/>
                    <a:gd name="connsiteX3" fmla="*/ 469030 w 469029"/>
                    <a:gd name="connsiteY3" fmla="*/ 270758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75627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469030" y="57562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4" name="Freeform: Shape 825" descr="b49a2969-68bb-4edc-b858-dfd8a3fb7c4c"/>
                <p:cNvSpPr/>
                <p:nvPr/>
              </p:nvSpPr>
              <p:spPr>
                <a:xfrm>
                  <a:off x="10447700" y="4723914"/>
                  <a:ext cx="469029" cy="564967"/>
                </a:xfrm>
                <a:custGeom>
                  <a:avLst/>
                  <a:gdLst>
                    <a:gd name="connsiteX0" fmla="*/ 0 w 469029"/>
                    <a:gd name="connsiteY0" fmla="*/ 0 h 564967"/>
                    <a:gd name="connsiteX1" fmla="*/ 0 w 469029"/>
                    <a:gd name="connsiteY1" fmla="*/ 294210 h 564967"/>
                    <a:gd name="connsiteX2" fmla="*/ 469030 w 469029"/>
                    <a:gd name="connsiteY2" fmla="*/ 564968 h 564967"/>
                    <a:gd name="connsiteX3" fmla="*/ 469030 w 469029"/>
                    <a:gd name="connsiteY3" fmla="*/ 268626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64967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469030" y="564968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5" name="Freeform: Shape 826" descr="45bc67bf-0a9c-44b8-a9dd-4cde51050498"/>
                <p:cNvSpPr/>
                <p:nvPr/>
              </p:nvSpPr>
              <p:spPr>
                <a:xfrm>
                  <a:off x="10447700" y="4732442"/>
                  <a:ext cx="469029" cy="556439"/>
                </a:xfrm>
                <a:custGeom>
                  <a:avLst/>
                  <a:gdLst>
                    <a:gd name="connsiteX0" fmla="*/ 0 w 469029"/>
                    <a:gd name="connsiteY0" fmla="*/ 0 h 556439"/>
                    <a:gd name="connsiteX1" fmla="*/ 0 w 469029"/>
                    <a:gd name="connsiteY1" fmla="*/ 285682 h 556439"/>
                    <a:gd name="connsiteX2" fmla="*/ 469030 w 469029"/>
                    <a:gd name="connsiteY2" fmla="*/ 556440 h 556439"/>
                    <a:gd name="connsiteX3" fmla="*/ 469030 w 469029"/>
                    <a:gd name="connsiteY3" fmla="*/ 270758 h 55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56439">
                      <a:moveTo>
                        <a:pt x="0" y="0"/>
                      </a:moveTo>
                      <a:lnTo>
                        <a:pt x="0" y="285682"/>
                      </a:lnTo>
                      <a:lnTo>
                        <a:pt x="469030" y="55644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6" name="Freeform: Shape 827" descr="cb35bb4b-33db-4228-ac68-99d86b85d8e2"/>
                <p:cNvSpPr/>
                <p:nvPr/>
              </p:nvSpPr>
              <p:spPr>
                <a:xfrm>
                  <a:off x="10447700" y="4740970"/>
                  <a:ext cx="469029" cy="547911"/>
                </a:xfrm>
                <a:custGeom>
                  <a:avLst/>
                  <a:gdLst>
                    <a:gd name="connsiteX0" fmla="*/ 0 w 469029"/>
                    <a:gd name="connsiteY0" fmla="*/ 0 h 547911"/>
                    <a:gd name="connsiteX1" fmla="*/ 0 w 469029"/>
                    <a:gd name="connsiteY1" fmla="*/ 277154 h 547911"/>
                    <a:gd name="connsiteX2" fmla="*/ 469030 w 469029"/>
                    <a:gd name="connsiteY2" fmla="*/ 547912 h 547911"/>
                    <a:gd name="connsiteX3" fmla="*/ 469030 w 469029"/>
                    <a:gd name="connsiteY3" fmla="*/ 270758 h 54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47911">
                      <a:moveTo>
                        <a:pt x="0" y="0"/>
                      </a:moveTo>
                      <a:lnTo>
                        <a:pt x="0" y="277154"/>
                      </a:lnTo>
                      <a:lnTo>
                        <a:pt x="469030" y="54791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7" name="Freeform: Shape 828" descr="02ded51e-571e-40f9-834f-42cb97052234"/>
                <p:cNvSpPr/>
                <p:nvPr/>
              </p:nvSpPr>
              <p:spPr>
                <a:xfrm>
                  <a:off x="10447700" y="4751630"/>
                  <a:ext cx="469029" cy="537252"/>
                </a:xfrm>
                <a:custGeom>
                  <a:avLst/>
                  <a:gdLst>
                    <a:gd name="connsiteX0" fmla="*/ 0 w 469029"/>
                    <a:gd name="connsiteY0" fmla="*/ 0 h 537252"/>
                    <a:gd name="connsiteX1" fmla="*/ 0 w 469029"/>
                    <a:gd name="connsiteY1" fmla="*/ 266494 h 537252"/>
                    <a:gd name="connsiteX2" fmla="*/ 469030 w 469029"/>
                    <a:gd name="connsiteY2" fmla="*/ 537252 h 537252"/>
                    <a:gd name="connsiteX3" fmla="*/ 469030 w 469029"/>
                    <a:gd name="connsiteY3" fmla="*/ 270758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37252">
                      <a:moveTo>
                        <a:pt x="0" y="0"/>
                      </a:moveTo>
                      <a:lnTo>
                        <a:pt x="0" y="266494"/>
                      </a:lnTo>
                      <a:lnTo>
                        <a:pt x="469030" y="53725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8" name="Freeform: Shape 829" descr="11b9d62c-ffb5-44ec-a88f-65899a75cb13"/>
                <p:cNvSpPr/>
                <p:nvPr/>
              </p:nvSpPr>
              <p:spPr>
                <a:xfrm>
                  <a:off x="10447700" y="4760158"/>
                  <a:ext cx="469029" cy="528724"/>
                </a:xfrm>
                <a:custGeom>
                  <a:avLst/>
                  <a:gdLst>
                    <a:gd name="connsiteX0" fmla="*/ 0 w 469029"/>
                    <a:gd name="connsiteY0" fmla="*/ 0 h 528724"/>
                    <a:gd name="connsiteX1" fmla="*/ 0 w 469029"/>
                    <a:gd name="connsiteY1" fmla="*/ 257966 h 528724"/>
                    <a:gd name="connsiteX2" fmla="*/ 469030 w 469029"/>
                    <a:gd name="connsiteY2" fmla="*/ 528724 h 528724"/>
                    <a:gd name="connsiteX3" fmla="*/ 469030 w 469029"/>
                    <a:gd name="connsiteY3" fmla="*/ 270758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28724">
                      <a:moveTo>
                        <a:pt x="0" y="0"/>
                      </a:moveTo>
                      <a:lnTo>
                        <a:pt x="0" y="257966"/>
                      </a:lnTo>
                      <a:lnTo>
                        <a:pt x="469030" y="52872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49" name="Freeform: Shape 830" descr="3b5af716-0ef3-487f-b4c5-b3c1ea8ac018"/>
                <p:cNvSpPr/>
                <p:nvPr/>
              </p:nvSpPr>
              <p:spPr>
                <a:xfrm>
                  <a:off x="10447700" y="4770817"/>
                  <a:ext cx="469029" cy="518064"/>
                </a:xfrm>
                <a:custGeom>
                  <a:avLst/>
                  <a:gdLst>
                    <a:gd name="connsiteX0" fmla="*/ 0 w 469029"/>
                    <a:gd name="connsiteY0" fmla="*/ 0 h 518064"/>
                    <a:gd name="connsiteX1" fmla="*/ 0 w 469029"/>
                    <a:gd name="connsiteY1" fmla="*/ 247306 h 518064"/>
                    <a:gd name="connsiteX2" fmla="*/ 469030 w 469029"/>
                    <a:gd name="connsiteY2" fmla="*/ 518064 h 518064"/>
                    <a:gd name="connsiteX3" fmla="*/ 469030 w 469029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18064">
                      <a:moveTo>
                        <a:pt x="0" y="0"/>
                      </a:moveTo>
                      <a:lnTo>
                        <a:pt x="0" y="247306"/>
                      </a:lnTo>
                      <a:lnTo>
                        <a:pt x="469030" y="51806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0" name="Freeform: Shape 831" descr="e5143a6e-42d1-4e43-af9b-0198ccfaad7b"/>
                <p:cNvSpPr/>
                <p:nvPr/>
              </p:nvSpPr>
              <p:spPr>
                <a:xfrm>
                  <a:off x="10447700" y="4779345"/>
                  <a:ext cx="469029" cy="509536"/>
                </a:xfrm>
                <a:custGeom>
                  <a:avLst/>
                  <a:gdLst>
                    <a:gd name="connsiteX0" fmla="*/ 0 w 469029"/>
                    <a:gd name="connsiteY0" fmla="*/ 0 h 509536"/>
                    <a:gd name="connsiteX1" fmla="*/ 0 w 469029"/>
                    <a:gd name="connsiteY1" fmla="*/ 238779 h 509536"/>
                    <a:gd name="connsiteX2" fmla="*/ 469030 w 469029"/>
                    <a:gd name="connsiteY2" fmla="*/ 509537 h 509536"/>
                    <a:gd name="connsiteX3" fmla="*/ 469030 w 469029"/>
                    <a:gd name="connsiteY3" fmla="*/ 270758 h 50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09536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469030" y="50953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1" name="Freeform: Shape 832" descr="ada3485c-1888-488a-ac47-9d7015ac8e41"/>
                <p:cNvSpPr/>
                <p:nvPr/>
              </p:nvSpPr>
              <p:spPr>
                <a:xfrm>
                  <a:off x="10447700" y="4790005"/>
                  <a:ext cx="469029" cy="498876"/>
                </a:xfrm>
                <a:custGeom>
                  <a:avLst/>
                  <a:gdLst>
                    <a:gd name="connsiteX0" fmla="*/ 0 w 469029"/>
                    <a:gd name="connsiteY0" fmla="*/ 0 h 498876"/>
                    <a:gd name="connsiteX1" fmla="*/ 0 w 469029"/>
                    <a:gd name="connsiteY1" fmla="*/ 228119 h 498876"/>
                    <a:gd name="connsiteX2" fmla="*/ 469030 w 469029"/>
                    <a:gd name="connsiteY2" fmla="*/ 498877 h 498876"/>
                    <a:gd name="connsiteX3" fmla="*/ 469030 w 469029"/>
                    <a:gd name="connsiteY3" fmla="*/ 268626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98875">
                      <a:moveTo>
                        <a:pt x="0" y="0"/>
                      </a:moveTo>
                      <a:lnTo>
                        <a:pt x="0" y="228119"/>
                      </a:lnTo>
                      <a:lnTo>
                        <a:pt x="469030" y="498877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2" name="Freeform: Shape 833" descr="89546834-242b-4c3d-8206-8b9ead215bdb"/>
                <p:cNvSpPr/>
                <p:nvPr/>
              </p:nvSpPr>
              <p:spPr>
                <a:xfrm>
                  <a:off x="10447700" y="4798532"/>
                  <a:ext cx="469029" cy="490349"/>
                </a:xfrm>
                <a:custGeom>
                  <a:avLst/>
                  <a:gdLst>
                    <a:gd name="connsiteX0" fmla="*/ 0 w 469029"/>
                    <a:gd name="connsiteY0" fmla="*/ 0 h 490349"/>
                    <a:gd name="connsiteX1" fmla="*/ 0 w 469029"/>
                    <a:gd name="connsiteY1" fmla="*/ 219591 h 490349"/>
                    <a:gd name="connsiteX2" fmla="*/ 469030 w 469029"/>
                    <a:gd name="connsiteY2" fmla="*/ 490349 h 490349"/>
                    <a:gd name="connsiteX3" fmla="*/ 469030 w 469029"/>
                    <a:gd name="connsiteY3" fmla="*/ 270758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90349">
                      <a:moveTo>
                        <a:pt x="0" y="0"/>
                      </a:moveTo>
                      <a:lnTo>
                        <a:pt x="0" y="219591"/>
                      </a:lnTo>
                      <a:lnTo>
                        <a:pt x="469030" y="49034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3" name="Freeform: Shape 834" descr="01542052-ceb6-4f72-bd5f-6ac0b13eec98"/>
                <p:cNvSpPr/>
                <p:nvPr/>
              </p:nvSpPr>
              <p:spPr>
                <a:xfrm>
                  <a:off x="10447700" y="4807060"/>
                  <a:ext cx="469029" cy="481821"/>
                </a:xfrm>
                <a:custGeom>
                  <a:avLst/>
                  <a:gdLst>
                    <a:gd name="connsiteX0" fmla="*/ 0 w 469029"/>
                    <a:gd name="connsiteY0" fmla="*/ 0 h 481821"/>
                    <a:gd name="connsiteX1" fmla="*/ 0 w 469029"/>
                    <a:gd name="connsiteY1" fmla="*/ 211063 h 481821"/>
                    <a:gd name="connsiteX2" fmla="*/ 469030 w 469029"/>
                    <a:gd name="connsiteY2" fmla="*/ 481821 h 481821"/>
                    <a:gd name="connsiteX3" fmla="*/ 469030 w 469029"/>
                    <a:gd name="connsiteY3" fmla="*/ 270758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81821">
                      <a:moveTo>
                        <a:pt x="0" y="0"/>
                      </a:moveTo>
                      <a:lnTo>
                        <a:pt x="0" y="211063"/>
                      </a:lnTo>
                      <a:lnTo>
                        <a:pt x="469030" y="48182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4" name="Freeform: Shape 835" descr="99db0f5d-8734-4519-9835-62b4726a64d8"/>
                <p:cNvSpPr/>
                <p:nvPr/>
              </p:nvSpPr>
              <p:spPr>
                <a:xfrm>
                  <a:off x="10447700" y="4817720"/>
                  <a:ext cx="469029" cy="471161"/>
                </a:xfrm>
                <a:custGeom>
                  <a:avLst/>
                  <a:gdLst>
                    <a:gd name="connsiteX0" fmla="*/ 0 w 469029"/>
                    <a:gd name="connsiteY0" fmla="*/ 0 h 471161"/>
                    <a:gd name="connsiteX1" fmla="*/ 0 w 469029"/>
                    <a:gd name="connsiteY1" fmla="*/ 200403 h 471161"/>
                    <a:gd name="connsiteX2" fmla="*/ 469030 w 469029"/>
                    <a:gd name="connsiteY2" fmla="*/ 471162 h 471161"/>
                    <a:gd name="connsiteX3" fmla="*/ 469030 w 469029"/>
                    <a:gd name="connsiteY3" fmla="*/ 270758 h 471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71160">
                      <a:moveTo>
                        <a:pt x="0" y="0"/>
                      </a:moveTo>
                      <a:lnTo>
                        <a:pt x="0" y="200403"/>
                      </a:lnTo>
                      <a:lnTo>
                        <a:pt x="469030" y="47116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5" name="Freeform: Shape 836" descr="00f9e525-dfc3-4ed0-afef-3815b89242ff"/>
                <p:cNvSpPr/>
                <p:nvPr/>
              </p:nvSpPr>
              <p:spPr>
                <a:xfrm>
                  <a:off x="10447700" y="4826248"/>
                  <a:ext cx="469029" cy="462633"/>
                </a:xfrm>
                <a:custGeom>
                  <a:avLst/>
                  <a:gdLst>
                    <a:gd name="connsiteX0" fmla="*/ 0 w 469029"/>
                    <a:gd name="connsiteY0" fmla="*/ 0 h 462633"/>
                    <a:gd name="connsiteX1" fmla="*/ 0 w 469029"/>
                    <a:gd name="connsiteY1" fmla="*/ 191876 h 462633"/>
                    <a:gd name="connsiteX2" fmla="*/ 469030 w 469029"/>
                    <a:gd name="connsiteY2" fmla="*/ 462634 h 462633"/>
                    <a:gd name="connsiteX3" fmla="*/ 469030 w 469029"/>
                    <a:gd name="connsiteY3" fmla="*/ 270758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62633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469030" y="46263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6" name="Freeform: Shape 837" descr="6cace434-de0b-4a2a-8dae-f30ff569e78d"/>
                <p:cNvSpPr/>
                <p:nvPr/>
              </p:nvSpPr>
              <p:spPr>
                <a:xfrm>
                  <a:off x="10447700" y="4836908"/>
                  <a:ext cx="469029" cy="451974"/>
                </a:xfrm>
                <a:custGeom>
                  <a:avLst/>
                  <a:gdLst>
                    <a:gd name="connsiteX0" fmla="*/ 0 w 469029"/>
                    <a:gd name="connsiteY0" fmla="*/ 0 h 451974"/>
                    <a:gd name="connsiteX1" fmla="*/ 0 w 469029"/>
                    <a:gd name="connsiteY1" fmla="*/ 181216 h 451974"/>
                    <a:gd name="connsiteX2" fmla="*/ 469030 w 469029"/>
                    <a:gd name="connsiteY2" fmla="*/ 451974 h 451974"/>
                    <a:gd name="connsiteX3" fmla="*/ 469030 w 469029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51973">
                      <a:moveTo>
                        <a:pt x="0" y="0"/>
                      </a:moveTo>
                      <a:lnTo>
                        <a:pt x="0" y="181216"/>
                      </a:lnTo>
                      <a:lnTo>
                        <a:pt x="469030" y="45197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7" name="Freeform: Shape 838" descr="4db7e6b7-bcf3-4692-93fd-950a9b9dfebe"/>
                <p:cNvSpPr/>
                <p:nvPr/>
              </p:nvSpPr>
              <p:spPr>
                <a:xfrm>
                  <a:off x="10447700" y="4845436"/>
                  <a:ext cx="469029" cy="443446"/>
                </a:xfrm>
                <a:custGeom>
                  <a:avLst/>
                  <a:gdLst>
                    <a:gd name="connsiteX0" fmla="*/ 0 w 469029"/>
                    <a:gd name="connsiteY0" fmla="*/ 0 h 443446"/>
                    <a:gd name="connsiteX1" fmla="*/ 0 w 469029"/>
                    <a:gd name="connsiteY1" fmla="*/ 172688 h 443446"/>
                    <a:gd name="connsiteX2" fmla="*/ 469030 w 469029"/>
                    <a:gd name="connsiteY2" fmla="*/ 443446 h 443446"/>
                    <a:gd name="connsiteX3" fmla="*/ 469030 w 469029"/>
                    <a:gd name="connsiteY3" fmla="*/ 270758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43445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469030" y="44344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8" name="Freeform: Shape 839" descr="b42025f8-fea6-40c2-9e6e-4ccea7f331e3"/>
                <p:cNvSpPr/>
                <p:nvPr/>
              </p:nvSpPr>
              <p:spPr>
                <a:xfrm>
                  <a:off x="10447700" y="4856095"/>
                  <a:ext cx="469029" cy="432786"/>
                </a:xfrm>
                <a:custGeom>
                  <a:avLst/>
                  <a:gdLst>
                    <a:gd name="connsiteX0" fmla="*/ 0 w 469029"/>
                    <a:gd name="connsiteY0" fmla="*/ 0 h 432786"/>
                    <a:gd name="connsiteX1" fmla="*/ 0 w 469029"/>
                    <a:gd name="connsiteY1" fmla="*/ 162028 h 432786"/>
                    <a:gd name="connsiteX2" fmla="*/ 469030 w 469029"/>
                    <a:gd name="connsiteY2" fmla="*/ 432786 h 432786"/>
                    <a:gd name="connsiteX3" fmla="*/ 469030 w 469029"/>
                    <a:gd name="connsiteY3" fmla="*/ 26862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32786">
                      <a:moveTo>
                        <a:pt x="0" y="0"/>
                      </a:moveTo>
                      <a:lnTo>
                        <a:pt x="0" y="162028"/>
                      </a:lnTo>
                      <a:lnTo>
                        <a:pt x="469030" y="432786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59" name="Freeform: Shape 840" descr="392a3c2e-d929-476c-83b1-0e4d6d929c72"/>
                <p:cNvSpPr/>
                <p:nvPr/>
              </p:nvSpPr>
              <p:spPr>
                <a:xfrm>
                  <a:off x="10447700" y="4864623"/>
                  <a:ext cx="469029" cy="424258"/>
                </a:xfrm>
                <a:custGeom>
                  <a:avLst/>
                  <a:gdLst>
                    <a:gd name="connsiteX0" fmla="*/ 0 w 469029"/>
                    <a:gd name="connsiteY0" fmla="*/ 0 h 424258"/>
                    <a:gd name="connsiteX1" fmla="*/ 0 w 469029"/>
                    <a:gd name="connsiteY1" fmla="*/ 153501 h 424258"/>
                    <a:gd name="connsiteX2" fmla="*/ 469030 w 469029"/>
                    <a:gd name="connsiteY2" fmla="*/ 424259 h 424258"/>
                    <a:gd name="connsiteX3" fmla="*/ 469030 w 469029"/>
                    <a:gd name="connsiteY3" fmla="*/ 270758 h 42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24258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469030" y="42425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0" name="Freeform: Shape 841" descr="45130889-7c26-4694-818a-2237dbafd775"/>
                <p:cNvSpPr/>
                <p:nvPr/>
              </p:nvSpPr>
              <p:spPr>
                <a:xfrm>
                  <a:off x="10447700" y="4873151"/>
                  <a:ext cx="469029" cy="415730"/>
                </a:xfrm>
                <a:custGeom>
                  <a:avLst/>
                  <a:gdLst>
                    <a:gd name="connsiteX0" fmla="*/ 0 w 469029"/>
                    <a:gd name="connsiteY0" fmla="*/ 0 h 415730"/>
                    <a:gd name="connsiteX1" fmla="*/ 0 w 469029"/>
                    <a:gd name="connsiteY1" fmla="*/ 144973 h 415730"/>
                    <a:gd name="connsiteX2" fmla="*/ 469030 w 469029"/>
                    <a:gd name="connsiteY2" fmla="*/ 415731 h 415730"/>
                    <a:gd name="connsiteX3" fmla="*/ 469030 w 469029"/>
                    <a:gd name="connsiteY3" fmla="*/ 270758 h 41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15730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469030" y="41573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1" name="Freeform: Shape 842" descr="29e07e3c-570f-47b8-9672-d094780690e8"/>
                <p:cNvSpPr/>
                <p:nvPr/>
              </p:nvSpPr>
              <p:spPr>
                <a:xfrm>
                  <a:off x="10447700" y="4883811"/>
                  <a:ext cx="469029" cy="405071"/>
                </a:xfrm>
                <a:custGeom>
                  <a:avLst/>
                  <a:gdLst>
                    <a:gd name="connsiteX0" fmla="*/ 0 w 469029"/>
                    <a:gd name="connsiteY0" fmla="*/ 0 h 405071"/>
                    <a:gd name="connsiteX1" fmla="*/ 0 w 469029"/>
                    <a:gd name="connsiteY1" fmla="*/ 134313 h 405071"/>
                    <a:gd name="connsiteX2" fmla="*/ 469030 w 469029"/>
                    <a:gd name="connsiteY2" fmla="*/ 405071 h 405071"/>
                    <a:gd name="connsiteX3" fmla="*/ 469030 w 469029"/>
                    <a:gd name="connsiteY3" fmla="*/ 270758 h 40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05071">
                      <a:moveTo>
                        <a:pt x="0" y="0"/>
                      </a:moveTo>
                      <a:lnTo>
                        <a:pt x="0" y="134313"/>
                      </a:lnTo>
                      <a:lnTo>
                        <a:pt x="469030" y="40507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2" name="Freeform: Shape 843" descr="89d1b202-50fa-418f-a3a4-9d7af6a02b5e"/>
                <p:cNvSpPr/>
                <p:nvPr/>
              </p:nvSpPr>
              <p:spPr>
                <a:xfrm>
                  <a:off x="10447700" y="4892339"/>
                  <a:ext cx="469029" cy="396543"/>
                </a:xfrm>
                <a:custGeom>
                  <a:avLst/>
                  <a:gdLst>
                    <a:gd name="connsiteX0" fmla="*/ 0 w 469029"/>
                    <a:gd name="connsiteY0" fmla="*/ 0 h 396543"/>
                    <a:gd name="connsiteX1" fmla="*/ 0 w 469029"/>
                    <a:gd name="connsiteY1" fmla="*/ 125785 h 396543"/>
                    <a:gd name="connsiteX2" fmla="*/ 469030 w 469029"/>
                    <a:gd name="connsiteY2" fmla="*/ 396543 h 396543"/>
                    <a:gd name="connsiteX3" fmla="*/ 469030 w 469029"/>
                    <a:gd name="connsiteY3" fmla="*/ 270758 h 39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96543">
                      <a:moveTo>
                        <a:pt x="0" y="0"/>
                      </a:moveTo>
                      <a:lnTo>
                        <a:pt x="0" y="125785"/>
                      </a:lnTo>
                      <a:lnTo>
                        <a:pt x="469030" y="39654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3" name="Freeform: Shape 844" descr="9de888bd-334a-4b31-8b5c-55154dbae97d"/>
                <p:cNvSpPr/>
                <p:nvPr/>
              </p:nvSpPr>
              <p:spPr>
                <a:xfrm>
                  <a:off x="10447700" y="4902998"/>
                  <a:ext cx="469029" cy="385883"/>
                </a:xfrm>
                <a:custGeom>
                  <a:avLst/>
                  <a:gdLst>
                    <a:gd name="connsiteX0" fmla="*/ 0 w 469029"/>
                    <a:gd name="connsiteY0" fmla="*/ 0 h 385883"/>
                    <a:gd name="connsiteX1" fmla="*/ 0 w 469029"/>
                    <a:gd name="connsiteY1" fmla="*/ 115125 h 385883"/>
                    <a:gd name="connsiteX2" fmla="*/ 469030 w 469029"/>
                    <a:gd name="connsiteY2" fmla="*/ 385883 h 385883"/>
                    <a:gd name="connsiteX3" fmla="*/ 469030 w 469029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85883">
                      <a:moveTo>
                        <a:pt x="0" y="0"/>
                      </a:moveTo>
                      <a:lnTo>
                        <a:pt x="0" y="115125"/>
                      </a:lnTo>
                      <a:lnTo>
                        <a:pt x="469030" y="38588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4" name="Freeform: Shape 845" descr="63589d28-7f36-4c9f-ade5-91ca0f7ba457"/>
                <p:cNvSpPr/>
                <p:nvPr/>
              </p:nvSpPr>
              <p:spPr>
                <a:xfrm>
                  <a:off x="10447700" y="4911526"/>
                  <a:ext cx="469029" cy="377355"/>
                </a:xfrm>
                <a:custGeom>
                  <a:avLst/>
                  <a:gdLst>
                    <a:gd name="connsiteX0" fmla="*/ 0 w 469029"/>
                    <a:gd name="connsiteY0" fmla="*/ 0 h 377355"/>
                    <a:gd name="connsiteX1" fmla="*/ 0 w 469029"/>
                    <a:gd name="connsiteY1" fmla="*/ 106598 h 377355"/>
                    <a:gd name="connsiteX2" fmla="*/ 469030 w 469029"/>
                    <a:gd name="connsiteY2" fmla="*/ 377356 h 377355"/>
                    <a:gd name="connsiteX3" fmla="*/ 469030 w 469029"/>
                    <a:gd name="connsiteY3" fmla="*/ 270758 h 377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77355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469030" y="37735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5" name="Freeform: Shape 846" descr="2c082d00-8494-4fd4-a131-e05041c083bc"/>
                <p:cNvSpPr/>
                <p:nvPr/>
              </p:nvSpPr>
              <p:spPr>
                <a:xfrm>
                  <a:off x="10447700" y="4922186"/>
                  <a:ext cx="469029" cy="366695"/>
                </a:xfrm>
                <a:custGeom>
                  <a:avLst/>
                  <a:gdLst>
                    <a:gd name="connsiteX0" fmla="*/ 0 w 469029"/>
                    <a:gd name="connsiteY0" fmla="*/ 0 h 366695"/>
                    <a:gd name="connsiteX1" fmla="*/ 0 w 469029"/>
                    <a:gd name="connsiteY1" fmla="*/ 95938 h 366695"/>
                    <a:gd name="connsiteX2" fmla="*/ 469030 w 469029"/>
                    <a:gd name="connsiteY2" fmla="*/ 366696 h 366695"/>
                    <a:gd name="connsiteX3" fmla="*/ 469030 w 469029"/>
                    <a:gd name="connsiteY3" fmla="*/ 268626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66695">
                      <a:moveTo>
                        <a:pt x="0" y="0"/>
                      </a:moveTo>
                      <a:lnTo>
                        <a:pt x="0" y="95938"/>
                      </a:lnTo>
                      <a:lnTo>
                        <a:pt x="469030" y="366696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6" name="Freeform: Shape 847" descr="7f7ce914-a740-4093-a571-3ae2af4ce9d7"/>
                <p:cNvSpPr/>
                <p:nvPr/>
              </p:nvSpPr>
              <p:spPr>
                <a:xfrm>
                  <a:off x="10447700" y="4930714"/>
                  <a:ext cx="469029" cy="358167"/>
                </a:xfrm>
                <a:custGeom>
                  <a:avLst/>
                  <a:gdLst>
                    <a:gd name="connsiteX0" fmla="*/ 0 w 469029"/>
                    <a:gd name="connsiteY0" fmla="*/ 0 h 358167"/>
                    <a:gd name="connsiteX1" fmla="*/ 0 w 469029"/>
                    <a:gd name="connsiteY1" fmla="*/ 87410 h 358167"/>
                    <a:gd name="connsiteX2" fmla="*/ 469030 w 469029"/>
                    <a:gd name="connsiteY2" fmla="*/ 358168 h 358167"/>
                    <a:gd name="connsiteX3" fmla="*/ 469030 w 469029"/>
                    <a:gd name="connsiteY3" fmla="*/ 270758 h 35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58167">
                      <a:moveTo>
                        <a:pt x="0" y="0"/>
                      </a:moveTo>
                      <a:lnTo>
                        <a:pt x="0" y="87410"/>
                      </a:lnTo>
                      <a:lnTo>
                        <a:pt x="469030" y="35816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7" name="Freeform: Shape 848" descr="22e6e183-ebef-4fed-aeea-3bc0a6bd9893"/>
                <p:cNvSpPr/>
                <p:nvPr/>
              </p:nvSpPr>
              <p:spPr>
                <a:xfrm>
                  <a:off x="10447700" y="4939242"/>
                  <a:ext cx="469029" cy="349640"/>
                </a:xfrm>
                <a:custGeom>
                  <a:avLst/>
                  <a:gdLst>
                    <a:gd name="connsiteX0" fmla="*/ 0 w 469029"/>
                    <a:gd name="connsiteY0" fmla="*/ 0 h 349640"/>
                    <a:gd name="connsiteX1" fmla="*/ 0 w 469029"/>
                    <a:gd name="connsiteY1" fmla="*/ 78882 h 349640"/>
                    <a:gd name="connsiteX2" fmla="*/ 469030 w 469029"/>
                    <a:gd name="connsiteY2" fmla="*/ 349640 h 349640"/>
                    <a:gd name="connsiteX3" fmla="*/ 469030 w 469029"/>
                    <a:gd name="connsiteY3" fmla="*/ 270758 h 34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49640">
                      <a:moveTo>
                        <a:pt x="0" y="0"/>
                      </a:moveTo>
                      <a:lnTo>
                        <a:pt x="0" y="78882"/>
                      </a:lnTo>
                      <a:lnTo>
                        <a:pt x="469030" y="34964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8" name="Freeform: Shape 849" descr="f08f8175-7928-4087-aad7-7f00d495ca01"/>
                <p:cNvSpPr/>
                <p:nvPr/>
              </p:nvSpPr>
              <p:spPr>
                <a:xfrm>
                  <a:off x="10447700" y="4949901"/>
                  <a:ext cx="469029" cy="338980"/>
                </a:xfrm>
                <a:custGeom>
                  <a:avLst/>
                  <a:gdLst>
                    <a:gd name="connsiteX0" fmla="*/ 0 w 469029"/>
                    <a:gd name="connsiteY0" fmla="*/ 0 h 338980"/>
                    <a:gd name="connsiteX1" fmla="*/ 0 w 469029"/>
                    <a:gd name="connsiteY1" fmla="*/ 68222 h 338980"/>
                    <a:gd name="connsiteX2" fmla="*/ 469030 w 469029"/>
                    <a:gd name="connsiteY2" fmla="*/ 338980 h 338980"/>
                    <a:gd name="connsiteX3" fmla="*/ 469030 w 469029"/>
                    <a:gd name="connsiteY3" fmla="*/ 270758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38980">
                      <a:moveTo>
                        <a:pt x="0" y="0"/>
                      </a:moveTo>
                      <a:lnTo>
                        <a:pt x="0" y="68222"/>
                      </a:lnTo>
                      <a:lnTo>
                        <a:pt x="469030" y="33898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69" name="Freeform: Shape 850" descr="88f8ee58-aa19-4dbc-870e-376cb68e898e"/>
                <p:cNvSpPr/>
                <p:nvPr/>
              </p:nvSpPr>
              <p:spPr>
                <a:xfrm>
                  <a:off x="10447700" y="4958429"/>
                  <a:ext cx="469029" cy="330452"/>
                </a:xfrm>
                <a:custGeom>
                  <a:avLst/>
                  <a:gdLst>
                    <a:gd name="connsiteX0" fmla="*/ 0 w 469029"/>
                    <a:gd name="connsiteY0" fmla="*/ 0 h 330452"/>
                    <a:gd name="connsiteX1" fmla="*/ 0 w 469029"/>
                    <a:gd name="connsiteY1" fmla="*/ 59695 h 330452"/>
                    <a:gd name="connsiteX2" fmla="*/ 469030 w 469029"/>
                    <a:gd name="connsiteY2" fmla="*/ 330453 h 330452"/>
                    <a:gd name="connsiteX3" fmla="*/ 469030 w 469029"/>
                    <a:gd name="connsiteY3" fmla="*/ 270758 h 33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30452">
                      <a:moveTo>
                        <a:pt x="0" y="0"/>
                      </a:moveTo>
                      <a:lnTo>
                        <a:pt x="0" y="59695"/>
                      </a:lnTo>
                      <a:lnTo>
                        <a:pt x="469030" y="33045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77" name="Group 851" descr="35e266d9-ce54-49a2-99fa-0c07986873f1"/>
              <p:cNvGrpSpPr/>
              <p:nvPr/>
            </p:nvGrpSpPr>
            <p:grpSpPr>
              <a:xfrm>
                <a:off x="10920994" y="4476608"/>
                <a:ext cx="466897" cy="812274"/>
                <a:chOff x="10920994" y="4476608"/>
                <a:chExt cx="466897" cy="812274"/>
              </a:xfrm>
            </p:grpSpPr>
            <p:sp>
              <p:nvSpPr>
                <p:cNvPr id="1049370" name="Freeform: Shape 852" descr="ecea14c2-36d2-4373-aef2-3215f6db7fa1"/>
                <p:cNvSpPr/>
                <p:nvPr/>
              </p:nvSpPr>
              <p:spPr>
                <a:xfrm>
                  <a:off x="10920994" y="4476608"/>
                  <a:ext cx="466897" cy="812274"/>
                </a:xfrm>
                <a:custGeom>
                  <a:avLst/>
                  <a:gdLst>
                    <a:gd name="connsiteX0" fmla="*/ 466898 w 466897"/>
                    <a:gd name="connsiteY0" fmla="*/ 0 h 812274"/>
                    <a:gd name="connsiteX1" fmla="*/ 466898 w 466897"/>
                    <a:gd name="connsiteY1" fmla="*/ 541516 h 812274"/>
                    <a:gd name="connsiteX2" fmla="*/ 0 w 466897"/>
                    <a:gd name="connsiteY2" fmla="*/ 812274 h 812274"/>
                    <a:gd name="connsiteX3" fmla="*/ 0 w 466897"/>
                    <a:gd name="connsiteY3" fmla="*/ 270758 h 81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2274">
                      <a:moveTo>
                        <a:pt x="466898" y="0"/>
                      </a:moveTo>
                      <a:lnTo>
                        <a:pt x="466898" y="541516"/>
                      </a:lnTo>
                      <a:lnTo>
                        <a:pt x="0" y="8122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1" name="Freeform: Shape 853" descr="19c312bc-65d3-4a17-82b4-655534cafe6a"/>
                <p:cNvSpPr/>
                <p:nvPr/>
              </p:nvSpPr>
              <p:spPr>
                <a:xfrm>
                  <a:off x="10920994" y="4487267"/>
                  <a:ext cx="466897" cy="801614"/>
                </a:xfrm>
                <a:custGeom>
                  <a:avLst/>
                  <a:gdLst>
                    <a:gd name="connsiteX0" fmla="*/ 466898 w 466897"/>
                    <a:gd name="connsiteY0" fmla="*/ 0 h 801614"/>
                    <a:gd name="connsiteX1" fmla="*/ 466898 w 466897"/>
                    <a:gd name="connsiteY1" fmla="*/ 530856 h 801614"/>
                    <a:gd name="connsiteX2" fmla="*/ 0 w 466897"/>
                    <a:gd name="connsiteY2" fmla="*/ 801614 h 801614"/>
                    <a:gd name="connsiteX3" fmla="*/ 0 w 466897"/>
                    <a:gd name="connsiteY3" fmla="*/ 270758 h 8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01614">
                      <a:moveTo>
                        <a:pt x="466898" y="0"/>
                      </a:moveTo>
                      <a:lnTo>
                        <a:pt x="466898" y="530856"/>
                      </a:lnTo>
                      <a:lnTo>
                        <a:pt x="0" y="80161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2" name="Freeform: Shape 854" descr="e1fa69b0-7770-4a3e-9c71-dcc85f5dd55a"/>
                <p:cNvSpPr/>
                <p:nvPr/>
              </p:nvSpPr>
              <p:spPr>
                <a:xfrm>
                  <a:off x="10920994" y="4495795"/>
                  <a:ext cx="466897" cy="793086"/>
                </a:xfrm>
                <a:custGeom>
                  <a:avLst/>
                  <a:gdLst>
                    <a:gd name="connsiteX0" fmla="*/ 466898 w 466897"/>
                    <a:gd name="connsiteY0" fmla="*/ 0 h 793086"/>
                    <a:gd name="connsiteX1" fmla="*/ 466898 w 466897"/>
                    <a:gd name="connsiteY1" fmla="*/ 522329 h 793086"/>
                    <a:gd name="connsiteX2" fmla="*/ 0 w 466897"/>
                    <a:gd name="connsiteY2" fmla="*/ 793087 h 793086"/>
                    <a:gd name="connsiteX3" fmla="*/ 0 w 466897"/>
                    <a:gd name="connsiteY3" fmla="*/ 270758 h 79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3086">
                      <a:moveTo>
                        <a:pt x="466898" y="0"/>
                      </a:moveTo>
                      <a:lnTo>
                        <a:pt x="466898" y="522329"/>
                      </a:lnTo>
                      <a:lnTo>
                        <a:pt x="0" y="79308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3" name="Freeform: Shape 855" descr="8a49287e-be8d-40cd-9353-ef0218209edb"/>
                <p:cNvSpPr/>
                <p:nvPr/>
              </p:nvSpPr>
              <p:spPr>
                <a:xfrm>
                  <a:off x="10920994" y="4506455"/>
                  <a:ext cx="466897" cy="782426"/>
                </a:xfrm>
                <a:custGeom>
                  <a:avLst/>
                  <a:gdLst>
                    <a:gd name="connsiteX0" fmla="*/ 466898 w 466897"/>
                    <a:gd name="connsiteY0" fmla="*/ 0 h 782426"/>
                    <a:gd name="connsiteX1" fmla="*/ 466898 w 466897"/>
                    <a:gd name="connsiteY1" fmla="*/ 511669 h 782426"/>
                    <a:gd name="connsiteX2" fmla="*/ 0 w 466897"/>
                    <a:gd name="connsiteY2" fmla="*/ 782427 h 782426"/>
                    <a:gd name="connsiteX3" fmla="*/ 0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466898" y="0"/>
                      </a:moveTo>
                      <a:lnTo>
                        <a:pt x="466898" y="511669"/>
                      </a:lnTo>
                      <a:lnTo>
                        <a:pt x="0" y="7824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4" name="Freeform: Shape 856" descr="1fa4d671-87d8-46ac-8626-6a039c05492e"/>
                <p:cNvSpPr/>
                <p:nvPr/>
              </p:nvSpPr>
              <p:spPr>
                <a:xfrm>
                  <a:off x="10920994" y="4514983"/>
                  <a:ext cx="466897" cy="773898"/>
                </a:xfrm>
                <a:custGeom>
                  <a:avLst/>
                  <a:gdLst>
                    <a:gd name="connsiteX0" fmla="*/ 466898 w 466897"/>
                    <a:gd name="connsiteY0" fmla="*/ 0 h 773898"/>
                    <a:gd name="connsiteX1" fmla="*/ 466898 w 466897"/>
                    <a:gd name="connsiteY1" fmla="*/ 503141 h 773898"/>
                    <a:gd name="connsiteX2" fmla="*/ 0 w 466897"/>
                    <a:gd name="connsiteY2" fmla="*/ 773899 h 773898"/>
                    <a:gd name="connsiteX3" fmla="*/ 0 w 466897"/>
                    <a:gd name="connsiteY3" fmla="*/ 270758 h 773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3898">
                      <a:moveTo>
                        <a:pt x="466898" y="0"/>
                      </a:moveTo>
                      <a:lnTo>
                        <a:pt x="466898" y="503141"/>
                      </a:lnTo>
                      <a:lnTo>
                        <a:pt x="0" y="77389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5" name="Freeform: Shape 857" descr="13f3f8ff-f0de-4852-a600-9d7ca93b665e"/>
                <p:cNvSpPr/>
                <p:nvPr/>
              </p:nvSpPr>
              <p:spPr>
                <a:xfrm>
                  <a:off x="10920994" y="4525643"/>
                  <a:ext cx="466897" cy="763239"/>
                </a:xfrm>
                <a:custGeom>
                  <a:avLst/>
                  <a:gdLst>
                    <a:gd name="connsiteX0" fmla="*/ 466898 w 466897"/>
                    <a:gd name="connsiteY0" fmla="*/ 0 h 763239"/>
                    <a:gd name="connsiteX1" fmla="*/ 466898 w 466897"/>
                    <a:gd name="connsiteY1" fmla="*/ 492481 h 763239"/>
                    <a:gd name="connsiteX2" fmla="*/ 0 w 466897"/>
                    <a:gd name="connsiteY2" fmla="*/ 763239 h 763239"/>
                    <a:gd name="connsiteX3" fmla="*/ 0 w 466897"/>
                    <a:gd name="connsiteY3" fmla="*/ 268626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466898" y="0"/>
                      </a:moveTo>
                      <a:lnTo>
                        <a:pt x="466898" y="492481"/>
                      </a:lnTo>
                      <a:lnTo>
                        <a:pt x="0" y="76323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6" name="Freeform: Shape 858" descr="6be9021b-7aa2-4403-976f-4494a7e9fa09"/>
                <p:cNvSpPr/>
                <p:nvPr/>
              </p:nvSpPr>
              <p:spPr>
                <a:xfrm>
                  <a:off x="10920994" y="4534170"/>
                  <a:ext cx="466897" cy="754711"/>
                </a:xfrm>
                <a:custGeom>
                  <a:avLst/>
                  <a:gdLst>
                    <a:gd name="connsiteX0" fmla="*/ 466898 w 466897"/>
                    <a:gd name="connsiteY0" fmla="*/ 0 h 754711"/>
                    <a:gd name="connsiteX1" fmla="*/ 466898 w 466897"/>
                    <a:gd name="connsiteY1" fmla="*/ 483953 h 754711"/>
                    <a:gd name="connsiteX2" fmla="*/ 0 w 466897"/>
                    <a:gd name="connsiteY2" fmla="*/ 754711 h 754711"/>
                    <a:gd name="connsiteX3" fmla="*/ 0 w 466897"/>
                    <a:gd name="connsiteY3" fmla="*/ 270758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4711">
                      <a:moveTo>
                        <a:pt x="466898" y="0"/>
                      </a:moveTo>
                      <a:lnTo>
                        <a:pt x="466898" y="483953"/>
                      </a:lnTo>
                      <a:lnTo>
                        <a:pt x="0" y="75471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7" name="Freeform: Shape 859" descr="b42c7125-d9cd-4b54-86f3-6e8820a2c00f"/>
                <p:cNvSpPr/>
                <p:nvPr/>
              </p:nvSpPr>
              <p:spPr>
                <a:xfrm>
                  <a:off x="10920994" y="4542698"/>
                  <a:ext cx="466897" cy="746183"/>
                </a:xfrm>
                <a:custGeom>
                  <a:avLst/>
                  <a:gdLst>
                    <a:gd name="connsiteX0" fmla="*/ 466898 w 466897"/>
                    <a:gd name="connsiteY0" fmla="*/ 0 h 746183"/>
                    <a:gd name="connsiteX1" fmla="*/ 466898 w 466897"/>
                    <a:gd name="connsiteY1" fmla="*/ 475426 h 746183"/>
                    <a:gd name="connsiteX2" fmla="*/ 0 w 466897"/>
                    <a:gd name="connsiteY2" fmla="*/ 746184 h 746183"/>
                    <a:gd name="connsiteX3" fmla="*/ 0 w 466897"/>
                    <a:gd name="connsiteY3" fmla="*/ 270758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6183">
                      <a:moveTo>
                        <a:pt x="466898" y="0"/>
                      </a:moveTo>
                      <a:lnTo>
                        <a:pt x="466898" y="475426"/>
                      </a:lnTo>
                      <a:lnTo>
                        <a:pt x="0" y="74618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8" name="Freeform: Shape 860" descr="0e935ccb-83f1-4f0f-87c6-d3f767f9a717"/>
                <p:cNvSpPr/>
                <p:nvPr/>
              </p:nvSpPr>
              <p:spPr>
                <a:xfrm>
                  <a:off x="10920994" y="4553358"/>
                  <a:ext cx="466897" cy="735523"/>
                </a:xfrm>
                <a:custGeom>
                  <a:avLst/>
                  <a:gdLst>
                    <a:gd name="connsiteX0" fmla="*/ 466898 w 466897"/>
                    <a:gd name="connsiteY0" fmla="*/ 0 h 735523"/>
                    <a:gd name="connsiteX1" fmla="*/ 466898 w 466897"/>
                    <a:gd name="connsiteY1" fmla="*/ 464766 h 735523"/>
                    <a:gd name="connsiteX2" fmla="*/ 0 w 466897"/>
                    <a:gd name="connsiteY2" fmla="*/ 735524 h 735523"/>
                    <a:gd name="connsiteX3" fmla="*/ 0 w 466897"/>
                    <a:gd name="connsiteY3" fmla="*/ 270758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5523">
                      <a:moveTo>
                        <a:pt x="466898" y="0"/>
                      </a:moveTo>
                      <a:lnTo>
                        <a:pt x="466898" y="464766"/>
                      </a:lnTo>
                      <a:lnTo>
                        <a:pt x="0" y="7355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79" name="Freeform: Shape 861" descr="794a9d38-166e-4ef1-a602-cc09bba06b84"/>
                <p:cNvSpPr/>
                <p:nvPr/>
              </p:nvSpPr>
              <p:spPr>
                <a:xfrm>
                  <a:off x="10920994" y="4561886"/>
                  <a:ext cx="466897" cy="726995"/>
                </a:xfrm>
                <a:custGeom>
                  <a:avLst/>
                  <a:gdLst>
                    <a:gd name="connsiteX0" fmla="*/ 466898 w 466897"/>
                    <a:gd name="connsiteY0" fmla="*/ 0 h 726995"/>
                    <a:gd name="connsiteX1" fmla="*/ 466898 w 466897"/>
                    <a:gd name="connsiteY1" fmla="*/ 456238 h 726995"/>
                    <a:gd name="connsiteX2" fmla="*/ 0 w 466897"/>
                    <a:gd name="connsiteY2" fmla="*/ 726996 h 726995"/>
                    <a:gd name="connsiteX3" fmla="*/ 0 w 466897"/>
                    <a:gd name="connsiteY3" fmla="*/ 270758 h 72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6995">
                      <a:moveTo>
                        <a:pt x="466898" y="0"/>
                      </a:moveTo>
                      <a:lnTo>
                        <a:pt x="466898" y="456238"/>
                      </a:lnTo>
                      <a:lnTo>
                        <a:pt x="0" y="72699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0" name="Freeform: Shape 862" descr="3b92de15-3587-4940-b72f-f835cf89a6a5"/>
                <p:cNvSpPr/>
                <p:nvPr/>
              </p:nvSpPr>
              <p:spPr>
                <a:xfrm>
                  <a:off x="10920994" y="4572546"/>
                  <a:ext cx="466897" cy="716336"/>
                </a:xfrm>
                <a:custGeom>
                  <a:avLst/>
                  <a:gdLst>
                    <a:gd name="connsiteX0" fmla="*/ 466898 w 466897"/>
                    <a:gd name="connsiteY0" fmla="*/ 0 h 716336"/>
                    <a:gd name="connsiteX1" fmla="*/ 466898 w 466897"/>
                    <a:gd name="connsiteY1" fmla="*/ 445578 h 716336"/>
                    <a:gd name="connsiteX2" fmla="*/ 0 w 466897"/>
                    <a:gd name="connsiteY2" fmla="*/ 716336 h 716336"/>
                    <a:gd name="connsiteX3" fmla="*/ 0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466898" y="0"/>
                      </a:moveTo>
                      <a:lnTo>
                        <a:pt x="466898" y="445578"/>
                      </a:lnTo>
                      <a:lnTo>
                        <a:pt x="0" y="7163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1" name="Freeform: Shape 863" descr="13c12b6a-1e6a-4202-adb4-6151ef3beb17"/>
                <p:cNvSpPr/>
                <p:nvPr/>
              </p:nvSpPr>
              <p:spPr>
                <a:xfrm>
                  <a:off x="10920994" y="4581073"/>
                  <a:ext cx="466897" cy="707808"/>
                </a:xfrm>
                <a:custGeom>
                  <a:avLst/>
                  <a:gdLst>
                    <a:gd name="connsiteX0" fmla="*/ 466898 w 466897"/>
                    <a:gd name="connsiteY0" fmla="*/ 0 h 707808"/>
                    <a:gd name="connsiteX1" fmla="*/ 466898 w 466897"/>
                    <a:gd name="connsiteY1" fmla="*/ 437050 h 707808"/>
                    <a:gd name="connsiteX2" fmla="*/ 0 w 466897"/>
                    <a:gd name="connsiteY2" fmla="*/ 707808 h 707808"/>
                    <a:gd name="connsiteX3" fmla="*/ 0 w 466897"/>
                    <a:gd name="connsiteY3" fmla="*/ 270758 h 70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7808">
                      <a:moveTo>
                        <a:pt x="466898" y="0"/>
                      </a:moveTo>
                      <a:lnTo>
                        <a:pt x="466898" y="437050"/>
                      </a:lnTo>
                      <a:lnTo>
                        <a:pt x="0" y="7078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2" name="Freeform: Shape 864" descr="9a54f1d5-95a2-4537-8547-99661bd2b7e6"/>
                <p:cNvSpPr/>
                <p:nvPr/>
              </p:nvSpPr>
              <p:spPr>
                <a:xfrm>
                  <a:off x="10920994" y="4591733"/>
                  <a:ext cx="466897" cy="697148"/>
                </a:xfrm>
                <a:custGeom>
                  <a:avLst/>
                  <a:gdLst>
                    <a:gd name="connsiteX0" fmla="*/ 466898 w 466897"/>
                    <a:gd name="connsiteY0" fmla="*/ 0 h 697148"/>
                    <a:gd name="connsiteX1" fmla="*/ 466898 w 466897"/>
                    <a:gd name="connsiteY1" fmla="*/ 426391 h 697148"/>
                    <a:gd name="connsiteX2" fmla="*/ 0 w 466897"/>
                    <a:gd name="connsiteY2" fmla="*/ 697149 h 697148"/>
                    <a:gd name="connsiteX3" fmla="*/ 0 w 466897"/>
                    <a:gd name="connsiteY3" fmla="*/ 268626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466898" y="0"/>
                      </a:moveTo>
                      <a:lnTo>
                        <a:pt x="466898" y="426391"/>
                      </a:lnTo>
                      <a:lnTo>
                        <a:pt x="0" y="69714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3" name="Freeform: Shape 865" descr="8ca14a24-6f0f-4a81-9eec-7ac60f6788f4"/>
                <p:cNvSpPr/>
                <p:nvPr/>
              </p:nvSpPr>
              <p:spPr>
                <a:xfrm>
                  <a:off x="10920994" y="4600261"/>
                  <a:ext cx="466897" cy="688620"/>
                </a:xfrm>
                <a:custGeom>
                  <a:avLst/>
                  <a:gdLst>
                    <a:gd name="connsiteX0" fmla="*/ 466898 w 466897"/>
                    <a:gd name="connsiteY0" fmla="*/ 0 h 688620"/>
                    <a:gd name="connsiteX1" fmla="*/ 466898 w 466897"/>
                    <a:gd name="connsiteY1" fmla="*/ 417863 h 688620"/>
                    <a:gd name="connsiteX2" fmla="*/ 0 w 466897"/>
                    <a:gd name="connsiteY2" fmla="*/ 688621 h 688620"/>
                    <a:gd name="connsiteX3" fmla="*/ 0 w 466897"/>
                    <a:gd name="connsiteY3" fmla="*/ 270758 h 688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8620">
                      <a:moveTo>
                        <a:pt x="466898" y="0"/>
                      </a:moveTo>
                      <a:lnTo>
                        <a:pt x="466898" y="417863"/>
                      </a:lnTo>
                      <a:lnTo>
                        <a:pt x="0" y="6886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4" name="Freeform: Shape 866" descr="7c8c6569-f348-41b9-b119-b16340da1c4a"/>
                <p:cNvSpPr/>
                <p:nvPr/>
              </p:nvSpPr>
              <p:spPr>
                <a:xfrm>
                  <a:off x="10920994" y="4608789"/>
                  <a:ext cx="466897" cy="680092"/>
                </a:xfrm>
                <a:custGeom>
                  <a:avLst/>
                  <a:gdLst>
                    <a:gd name="connsiteX0" fmla="*/ 466898 w 466897"/>
                    <a:gd name="connsiteY0" fmla="*/ 0 h 680092"/>
                    <a:gd name="connsiteX1" fmla="*/ 466898 w 466897"/>
                    <a:gd name="connsiteY1" fmla="*/ 409335 h 680092"/>
                    <a:gd name="connsiteX2" fmla="*/ 0 w 466897"/>
                    <a:gd name="connsiteY2" fmla="*/ 680093 h 680092"/>
                    <a:gd name="connsiteX3" fmla="*/ 0 w 466897"/>
                    <a:gd name="connsiteY3" fmla="*/ 270758 h 68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0092">
                      <a:moveTo>
                        <a:pt x="466898" y="0"/>
                      </a:moveTo>
                      <a:lnTo>
                        <a:pt x="466898" y="409335"/>
                      </a:lnTo>
                      <a:lnTo>
                        <a:pt x="0" y="68009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5" name="Freeform: Shape 867" descr="9f3aeb96-0ddb-4cfd-8654-9f9ca7564168"/>
                <p:cNvSpPr/>
                <p:nvPr/>
              </p:nvSpPr>
              <p:spPr>
                <a:xfrm>
                  <a:off x="10920994" y="4619449"/>
                  <a:ext cx="466897" cy="669433"/>
                </a:xfrm>
                <a:custGeom>
                  <a:avLst/>
                  <a:gdLst>
                    <a:gd name="connsiteX0" fmla="*/ 466898 w 466897"/>
                    <a:gd name="connsiteY0" fmla="*/ 0 h 669433"/>
                    <a:gd name="connsiteX1" fmla="*/ 466898 w 466897"/>
                    <a:gd name="connsiteY1" fmla="*/ 398675 h 669433"/>
                    <a:gd name="connsiteX2" fmla="*/ 0 w 466897"/>
                    <a:gd name="connsiteY2" fmla="*/ 669433 h 669433"/>
                    <a:gd name="connsiteX3" fmla="*/ 0 w 466897"/>
                    <a:gd name="connsiteY3" fmla="*/ 270758 h 66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9433">
                      <a:moveTo>
                        <a:pt x="466898" y="0"/>
                      </a:moveTo>
                      <a:lnTo>
                        <a:pt x="466898" y="398675"/>
                      </a:lnTo>
                      <a:lnTo>
                        <a:pt x="0" y="66943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6" name="Freeform: Shape 868" descr="b0ad0ae7-3e2c-45e7-a5ab-7149b02249f3"/>
                <p:cNvSpPr/>
                <p:nvPr/>
              </p:nvSpPr>
              <p:spPr>
                <a:xfrm>
                  <a:off x="10920994" y="4627976"/>
                  <a:ext cx="466897" cy="660905"/>
                </a:xfrm>
                <a:custGeom>
                  <a:avLst/>
                  <a:gdLst>
                    <a:gd name="connsiteX0" fmla="*/ 466898 w 466897"/>
                    <a:gd name="connsiteY0" fmla="*/ 0 h 660905"/>
                    <a:gd name="connsiteX1" fmla="*/ 466898 w 466897"/>
                    <a:gd name="connsiteY1" fmla="*/ 390148 h 660905"/>
                    <a:gd name="connsiteX2" fmla="*/ 0 w 466897"/>
                    <a:gd name="connsiteY2" fmla="*/ 660906 h 660905"/>
                    <a:gd name="connsiteX3" fmla="*/ 0 w 466897"/>
                    <a:gd name="connsiteY3" fmla="*/ 270758 h 66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0905">
                      <a:moveTo>
                        <a:pt x="466898" y="0"/>
                      </a:moveTo>
                      <a:lnTo>
                        <a:pt x="466898" y="390148"/>
                      </a:lnTo>
                      <a:lnTo>
                        <a:pt x="0" y="66090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7" name="Freeform: Shape 869" descr="6207fd63-7602-464d-8269-8deff7a3728b"/>
                <p:cNvSpPr/>
                <p:nvPr/>
              </p:nvSpPr>
              <p:spPr>
                <a:xfrm>
                  <a:off x="10920994" y="4638636"/>
                  <a:ext cx="466897" cy="650245"/>
                </a:xfrm>
                <a:custGeom>
                  <a:avLst/>
                  <a:gdLst>
                    <a:gd name="connsiteX0" fmla="*/ 466898 w 466897"/>
                    <a:gd name="connsiteY0" fmla="*/ 0 h 650245"/>
                    <a:gd name="connsiteX1" fmla="*/ 466898 w 466897"/>
                    <a:gd name="connsiteY1" fmla="*/ 379488 h 650245"/>
                    <a:gd name="connsiteX2" fmla="*/ 0 w 466897"/>
                    <a:gd name="connsiteY2" fmla="*/ 650246 h 650245"/>
                    <a:gd name="connsiteX3" fmla="*/ 0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466898" y="0"/>
                      </a:moveTo>
                      <a:lnTo>
                        <a:pt x="466898" y="379488"/>
                      </a:lnTo>
                      <a:lnTo>
                        <a:pt x="0" y="6502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8" name="Freeform: Shape 870" descr="ee05e365-d975-425e-9754-fab0f4b40f1d"/>
                <p:cNvSpPr/>
                <p:nvPr/>
              </p:nvSpPr>
              <p:spPr>
                <a:xfrm>
                  <a:off x="10920994" y="4647164"/>
                  <a:ext cx="466897" cy="641717"/>
                </a:xfrm>
                <a:custGeom>
                  <a:avLst/>
                  <a:gdLst>
                    <a:gd name="connsiteX0" fmla="*/ 466898 w 466897"/>
                    <a:gd name="connsiteY0" fmla="*/ 0 h 641717"/>
                    <a:gd name="connsiteX1" fmla="*/ 466898 w 466897"/>
                    <a:gd name="connsiteY1" fmla="*/ 370960 h 641717"/>
                    <a:gd name="connsiteX2" fmla="*/ 0 w 466897"/>
                    <a:gd name="connsiteY2" fmla="*/ 641718 h 641717"/>
                    <a:gd name="connsiteX3" fmla="*/ 0 w 466897"/>
                    <a:gd name="connsiteY3" fmla="*/ 270758 h 64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41717">
                      <a:moveTo>
                        <a:pt x="466898" y="0"/>
                      </a:moveTo>
                      <a:lnTo>
                        <a:pt x="466898" y="370960"/>
                      </a:lnTo>
                      <a:lnTo>
                        <a:pt x="0" y="64171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89" name="Freeform: Shape 871" descr="73a85b4d-135f-479c-bb29-a2428afc0b4a"/>
                <p:cNvSpPr/>
                <p:nvPr/>
              </p:nvSpPr>
              <p:spPr>
                <a:xfrm>
                  <a:off x="10920994" y="4657824"/>
                  <a:ext cx="466897" cy="631057"/>
                </a:xfrm>
                <a:custGeom>
                  <a:avLst/>
                  <a:gdLst>
                    <a:gd name="connsiteX0" fmla="*/ 466898 w 466897"/>
                    <a:gd name="connsiteY0" fmla="*/ 0 h 631057"/>
                    <a:gd name="connsiteX1" fmla="*/ 466898 w 466897"/>
                    <a:gd name="connsiteY1" fmla="*/ 360300 h 631057"/>
                    <a:gd name="connsiteX2" fmla="*/ 0 w 466897"/>
                    <a:gd name="connsiteY2" fmla="*/ 631058 h 631057"/>
                    <a:gd name="connsiteX3" fmla="*/ 0 w 466897"/>
                    <a:gd name="connsiteY3" fmla="*/ 268626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466898" y="0"/>
                      </a:moveTo>
                      <a:lnTo>
                        <a:pt x="466898" y="360300"/>
                      </a:lnTo>
                      <a:lnTo>
                        <a:pt x="0" y="63105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0" name="Freeform: Shape 872" descr="9924e698-800d-4460-bc38-7c3e264e7994"/>
                <p:cNvSpPr/>
                <p:nvPr/>
              </p:nvSpPr>
              <p:spPr>
                <a:xfrm>
                  <a:off x="10920994" y="4666351"/>
                  <a:ext cx="466897" cy="622530"/>
                </a:xfrm>
                <a:custGeom>
                  <a:avLst/>
                  <a:gdLst>
                    <a:gd name="connsiteX0" fmla="*/ 466898 w 466897"/>
                    <a:gd name="connsiteY0" fmla="*/ 0 h 622530"/>
                    <a:gd name="connsiteX1" fmla="*/ 466898 w 466897"/>
                    <a:gd name="connsiteY1" fmla="*/ 351772 h 622530"/>
                    <a:gd name="connsiteX2" fmla="*/ 0 w 466897"/>
                    <a:gd name="connsiteY2" fmla="*/ 622530 h 622530"/>
                    <a:gd name="connsiteX3" fmla="*/ 0 w 466897"/>
                    <a:gd name="connsiteY3" fmla="*/ 270758 h 62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2530">
                      <a:moveTo>
                        <a:pt x="466898" y="0"/>
                      </a:moveTo>
                      <a:lnTo>
                        <a:pt x="466898" y="351772"/>
                      </a:lnTo>
                      <a:lnTo>
                        <a:pt x="0" y="62253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1" name="Freeform: Shape 873" descr="cb1353ec-f527-4b8c-9ad7-881c0d003b54"/>
                <p:cNvSpPr/>
                <p:nvPr/>
              </p:nvSpPr>
              <p:spPr>
                <a:xfrm>
                  <a:off x="10920994" y="4674879"/>
                  <a:ext cx="466897" cy="614002"/>
                </a:xfrm>
                <a:custGeom>
                  <a:avLst/>
                  <a:gdLst>
                    <a:gd name="connsiteX0" fmla="*/ 466898 w 466897"/>
                    <a:gd name="connsiteY0" fmla="*/ 0 h 614002"/>
                    <a:gd name="connsiteX1" fmla="*/ 466898 w 466897"/>
                    <a:gd name="connsiteY1" fmla="*/ 343244 h 614002"/>
                    <a:gd name="connsiteX2" fmla="*/ 0 w 466897"/>
                    <a:gd name="connsiteY2" fmla="*/ 614002 h 614002"/>
                    <a:gd name="connsiteX3" fmla="*/ 0 w 466897"/>
                    <a:gd name="connsiteY3" fmla="*/ 270758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4002">
                      <a:moveTo>
                        <a:pt x="466898" y="0"/>
                      </a:moveTo>
                      <a:lnTo>
                        <a:pt x="466898" y="343244"/>
                      </a:lnTo>
                      <a:lnTo>
                        <a:pt x="0" y="61400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2" name="Freeform: Shape 874" descr="05170f89-7028-4199-bba9-fc5055824f81"/>
                <p:cNvSpPr/>
                <p:nvPr/>
              </p:nvSpPr>
              <p:spPr>
                <a:xfrm>
                  <a:off x="10920994" y="4685539"/>
                  <a:ext cx="466897" cy="603342"/>
                </a:xfrm>
                <a:custGeom>
                  <a:avLst/>
                  <a:gdLst>
                    <a:gd name="connsiteX0" fmla="*/ 466898 w 466897"/>
                    <a:gd name="connsiteY0" fmla="*/ 0 h 603342"/>
                    <a:gd name="connsiteX1" fmla="*/ 466898 w 466897"/>
                    <a:gd name="connsiteY1" fmla="*/ 332585 h 603342"/>
                    <a:gd name="connsiteX2" fmla="*/ 0 w 466897"/>
                    <a:gd name="connsiteY2" fmla="*/ 603343 h 603342"/>
                    <a:gd name="connsiteX3" fmla="*/ 0 w 466897"/>
                    <a:gd name="connsiteY3" fmla="*/ 270758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3342">
                      <a:moveTo>
                        <a:pt x="466898" y="0"/>
                      </a:moveTo>
                      <a:lnTo>
                        <a:pt x="466898" y="332585"/>
                      </a:lnTo>
                      <a:lnTo>
                        <a:pt x="0" y="60334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3" name="Freeform: Shape 875" descr="1d0900d4-07c1-4e17-9685-0cfcf05aba72"/>
                <p:cNvSpPr/>
                <p:nvPr/>
              </p:nvSpPr>
              <p:spPr>
                <a:xfrm>
                  <a:off x="10920994" y="4694067"/>
                  <a:ext cx="466897" cy="594814"/>
                </a:xfrm>
                <a:custGeom>
                  <a:avLst/>
                  <a:gdLst>
                    <a:gd name="connsiteX0" fmla="*/ 466898 w 466897"/>
                    <a:gd name="connsiteY0" fmla="*/ 0 h 594814"/>
                    <a:gd name="connsiteX1" fmla="*/ 466898 w 466897"/>
                    <a:gd name="connsiteY1" fmla="*/ 324057 h 594814"/>
                    <a:gd name="connsiteX2" fmla="*/ 0 w 466897"/>
                    <a:gd name="connsiteY2" fmla="*/ 594815 h 594814"/>
                    <a:gd name="connsiteX3" fmla="*/ 0 w 466897"/>
                    <a:gd name="connsiteY3" fmla="*/ 270758 h 59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4814">
                      <a:moveTo>
                        <a:pt x="466898" y="0"/>
                      </a:moveTo>
                      <a:lnTo>
                        <a:pt x="466898" y="324057"/>
                      </a:lnTo>
                      <a:lnTo>
                        <a:pt x="0" y="59481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4" name="Freeform: Shape 876" descr="1b41c543-c2b2-44da-997e-fa907f7a131f"/>
                <p:cNvSpPr/>
                <p:nvPr/>
              </p:nvSpPr>
              <p:spPr>
                <a:xfrm>
                  <a:off x="10920994" y="4704727"/>
                  <a:ext cx="466897" cy="584155"/>
                </a:xfrm>
                <a:custGeom>
                  <a:avLst/>
                  <a:gdLst>
                    <a:gd name="connsiteX0" fmla="*/ 466898 w 466897"/>
                    <a:gd name="connsiteY0" fmla="*/ 0 h 584155"/>
                    <a:gd name="connsiteX1" fmla="*/ 466898 w 466897"/>
                    <a:gd name="connsiteY1" fmla="*/ 313397 h 584155"/>
                    <a:gd name="connsiteX2" fmla="*/ 0 w 466897"/>
                    <a:gd name="connsiteY2" fmla="*/ 584155 h 584155"/>
                    <a:gd name="connsiteX3" fmla="*/ 0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466898" y="0"/>
                      </a:moveTo>
                      <a:lnTo>
                        <a:pt x="466898" y="313397"/>
                      </a:lnTo>
                      <a:lnTo>
                        <a:pt x="0" y="5841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5" name="Freeform: Shape 877" descr="9dcc32f8-fbdd-40eb-a71c-745fb52a23fd"/>
                <p:cNvSpPr/>
                <p:nvPr/>
              </p:nvSpPr>
              <p:spPr>
                <a:xfrm>
                  <a:off x="10920994" y="4713254"/>
                  <a:ext cx="466897" cy="575627"/>
                </a:xfrm>
                <a:custGeom>
                  <a:avLst/>
                  <a:gdLst>
                    <a:gd name="connsiteX0" fmla="*/ 466898 w 466897"/>
                    <a:gd name="connsiteY0" fmla="*/ 0 h 575627"/>
                    <a:gd name="connsiteX1" fmla="*/ 466898 w 466897"/>
                    <a:gd name="connsiteY1" fmla="*/ 304869 h 575627"/>
                    <a:gd name="connsiteX2" fmla="*/ 0 w 466897"/>
                    <a:gd name="connsiteY2" fmla="*/ 575627 h 575627"/>
                    <a:gd name="connsiteX3" fmla="*/ 0 w 466897"/>
                    <a:gd name="connsiteY3" fmla="*/ 270758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5627">
                      <a:moveTo>
                        <a:pt x="466898" y="0"/>
                      </a:moveTo>
                      <a:lnTo>
                        <a:pt x="466898" y="304869"/>
                      </a:lnTo>
                      <a:lnTo>
                        <a:pt x="0" y="5756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6" name="Freeform: Shape 878" descr="c5fe2b50-5a80-44fd-a1e6-403f6dbf8923"/>
                <p:cNvSpPr/>
                <p:nvPr/>
              </p:nvSpPr>
              <p:spPr>
                <a:xfrm>
                  <a:off x="10920994" y="4723914"/>
                  <a:ext cx="466897" cy="564967"/>
                </a:xfrm>
                <a:custGeom>
                  <a:avLst/>
                  <a:gdLst>
                    <a:gd name="connsiteX0" fmla="*/ 466898 w 466897"/>
                    <a:gd name="connsiteY0" fmla="*/ 0 h 564967"/>
                    <a:gd name="connsiteX1" fmla="*/ 466898 w 466897"/>
                    <a:gd name="connsiteY1" fmla="*/ 294210 h 564967"/>
                    <a:gd name="connsiteX2" fmla="*/ 0 w 466897"/>
                    <a:gd name="connsiteY2" fmla="*/ 564968 h 564967"/>
                    <a:gd name="connsiteX3" fmla="*/ 0 w 466897"/>
                    <a:gd name="connsiteY3" fmla="*/ 268626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466898" y="0"/>
                      </a:moveTo>
                      <a:lnTo>
                        <a:pt x="466898" y="294210"/>
                      </a:lnTo>
                      <a:lnTo>
                        <a:pt x="0" y="56496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7" name="Freeform: Shape 879" descr="8734f1c3-5b39-4875-b216-41fc9196a5cc"/>
                <p:cNvSpPr/>
                <p:nvPr/>
              </p:nvSpPr>
              <p:spPr>
                <a:xfrm>
                  <a:off x="10920994" y="4732442"/>
                  <a:ext cx="466897" cy="556439"/>
                </a:xfrm>
                <a:custGeom>
                  <a:avLst/>
                  <a:gdLst>
                    <a:gd name="connsiteX0" fmla="*/ 466898 w 466897"/>
                    <a:gd name="connsiteY0" fmla="*/ 0 h 556439"/>
                    <a:gd name="connsiteX1" fmla="*/ 466898 w 466897"/>
                    <a:gd name="connsiteY1" fmla="*/ 285682 h 556439"/>
                    <a:gd name="connsiteX2" fmla="*/ 0 w 466897"/>
                    <a:gd name="connsiteY2" fmla="*/ 556440 h 556439"/>
                    <a:gd name="connsiteX3" fmla="*/ 0 w 466897"/>
                    <a:gd name="connsiteY3" fmla="*/ 270758 h 55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6439">
                      <a:moveTo>
                        <a:pt x="466898" y="0"/>
                      </a:moveTo>
                      <a:lnTo>
                        <a:pt x="466898" y="285682"/>
                      </a:lnTo>
                      <a:lnTo>
                        <a:pt x="0" y="55644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8" name="Freeform: Shape 880" descr="b6df23dc-595d-4cba-8937-ee6d139b0c81"/>
                <p:cNvSpPr/>
                <p:nvPr/>
              </p:nvSpPr>
              <p:spPr>
                <a:xfrm>
                  <a:off x="10920994" y="4740970"/>
                  <a:ext cx="466897" cy="547911"/>
                </a:xfrm>
                <a:custGeom>
                  <a:avLst/>
                  <a:gdLst>
                    <a:gd name="connsiteX0" fmla="*/ 466898 w 466897"/>
                    <a:gd name="connsiteY0" fmla="*/ 0 h 547911"/>
                    <a:gd name="connsiteX1" fmla="*/ 466898 w 466897"/>
                    <a:gd name="connsiteY1" fmla="*/ 277154 h 547911"/>
                    <a:gd name="connsiteX2" fmla="*/ 0 w 466897"/>
                    <a:gd name="connsiteY2" fmla="*/ 547912 h 547911"/>
                    <a:gd name="connsiteX3" fmla="*/ 0 w 466897"/>
                    <a:gd name="connsiteY3" fmla="*/ 270758 h 54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7911">
                      <a:moveTo>
                        <a:pt x="466898" y="0"/>
                      </a:moveTo>
                      <a:lnTo>
                        <a:pt x="466898" y="277154"/>
                      </a:lnTo>
                      <a:lnTo>
                        <a:pt x="0" y="54791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399" name="Freeform: Shape 881" descr="aedad094-e8c8-4954-b591-a2356c8f9a84"/>
                <p:cNvSpPr/>
                <p:nvPr/>
              </p:nvSpPr>
              <p:spPr>
                <a:xfrm>
                  <a:off x="10920994" y="4751630"/>
                  <a:ext cx="466897" cy="537252"/>
                </a:xfrm>
                <a:custGeom>
                  <a:avLst/>
                  <a:gdLst>
                    <a:gd name="connsiteX0" fmla="*/ 466898 w 466897"/>
                    <a:gd name="connsiteY0" fmla="*/ 0 h 537252"/>
                    <a:gd name="connsiteX1" fmla="*/ 466898 w 466897"/>
                    <a:gd name="connsiteY1" fmla="*/ 266494 h 537252"/>
                    <a:gd name="connsiteX2" fmla="*/ 0 w 466897"/>
                    <a:gd name="connsiteY2" fmla="*/ 537252 h 537252"/>
                    <a:gd name="connsiteX3" fmla="*/ 0 w 466897"/>
                    <a:gd name="connsiteY3" fmla="*/ 270758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7252">
                      <a:moveTo>
                        <a:pt x="466898" y="0"/>
                      </a:moveTo>
                      <a:lnTo>
                        <a:pt x="466898" y="266494"/>
                      </a:lnTo>
                      <a:lnTo>
                        <a:pt x="0" y="53725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0" name="Freeform: Shape 882" descr="70e1b73e-1193-45f1-9a5b-67d2009ee141"/>
                <p:cNvSpPr/>
                <p:nvPr/>
              </p:nvSpPr>
              <p:spPr>
                <a:xfrm>
                  <a:off x="10920994" y="4760158"/>
                  <a:ext cx="466897" cy="528724"/>
                </a:xfrm>
                <a:custGeom>
                  <a:avLst/>
                  <a:gdLst>
                    <a:gd name="connsiteX0" fmla="*/ 466898 w 466897"/>
                    <a:gd name="connsiteY0" fmla="*/ 0 h 528724"/>
                    <a:gd name="connsiteX1" fmla="*/ 466898 w 466897"/>
                    <a:gd name="connsiteY1" fmla="*/ 257966 h 528724"/>
                    <a:gd name="connsiteX2" fmla="*/ 0 w 466897"/>
                    <a:gd name="connsiteY2" fmla="*/ 528724 h 528724"/>
                    <a:gd name="connsiteX3" fmla="*/ 0 w 466897"/>
                    <a:gd name="connsiteY3" fmla="*/ 270758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8724">
                      <a:moveTo>
                        <a:pt x="466898" y="0"/>
                      </a:moveTo>
                      <a:lnTo>
                        <a:pt x="466898" y="257966"/>
                      </a:lnTo>
                      <a:lnTo>
                        <a:pt x="0" y="5287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1" name="Freeform: Shape 883" descr="ff2fa322-6a1a-4965-bf56-d6d074cf8123"/>
                <p:cNvSpPr/>
                <p:nvPr/>
              </p:nvSpPr>
              <p:spPr>
                <a:xfrm>
                  <a:off x="10920994" y="4770817"/>
                  <a:ext cx="466897" cy="518064"/>
                </a:xfrm>
                <a:custGeom>
                  <a:avLst/>
                  <a:gdLst>
                    <a:gd name="connsiteX0" fmla="*/ 466898 w 466897"/>
                    <a:gd name="connsiteY0" fmla="*/ 0 h 518064"/>
                    <a:gd name="connsiteX1" fmla="*/ 466898 w 466897"/>
                    <a:gd name="connsiteY1" fmla="*/ 247306 h 518064"/>
                    <a:gd name="connsiteX2" fmla="*/ 0 w 466897"/>
                    <a:gd name="connsiteY2" fmla="*/ 518064 h 518064"/>
                    <a:gd name="connsiteX3" fmla="*/ 0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466898" y="0"/>
                      </a:moveTo>
                      <a:lnTo>
                        <a:pt x="466898" y="247306"/>
                      </a:lnTo>
                      <a:lnTo>
                        <a:pt x="0" y="51806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2" name="Freeform: Shape 884" descr="de5b7e5e-e11e-4626-910d-4faf56767299"/>
                <p:cNvSpPr/>
                <p:nvPr/>
              </p:nvSpPr>
              <p:spPr>
                <a:xfrm>
                  <a:off x="10920994" y="4779345"/>
                  <a:ext cx="466897" cy="509536"/>
                </a:xfrm>
                <a:custGeom>
                  <a:avLst/>
                  <a:gdLst>
                    <a:gd name="connsiteX0" fmla="*/ 466898 w 466897"/>
                    <a:gd name="connsiteY0" fmla="*/ 0 h 509536"/>
                    <a:gd name="connsiteX1" fmla="*/ 466898 w 466897"/>
                    <a:gd name="connsiteY1" fmla="*/ 238779 h 509536"/>
                    <a:gd name="connsiteX2" fmla="*/ 0 w 466897"/>
                    <a:gd name="connsiteY2" fmla="*/ 509537 h 509536"/>
                    <a:gd name="connsiteX3" fmla="*/ 0 w 466897"/>
                    <a:gd name="connsiteY3" fmla="*/ 270758 h 50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9536">
                      <a:moveTo>
                        <a:pt x="466898" y="0"/>
                      </a:moveTo>
                      <a:lnTo>
                        <a:pt x="466898" y="238779"/>
                      </a:lnTo>
                      <a:lnTo>
                        <a:pt x="0" y="50953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3" name="Freeform: Shape 885" descr="924a3174-f136-4441-8635-9dc63256ec65"/>
                <p:cNvSpPr/>
                <p:nvPr/>
              </p:nvSpPr>
              <p:spPr>
                <a:xfrm>
                  <a:off x="10920994" y="4790005"/>
                  <a:ext cx="466897" cy="498876"/>
                </a:xfrm>
                <a:custGeom>
                  <a:avLst/>
                  <a:gdLst>
                    <a:gd name="connsiteX0" fmla="*/ 466898 w 466897"/>
                    <a:gd name="connsiteY0" fmla="*/ 0 h 498876"/>
                    <a:gd name="connsiteX1" fmla="*/ 466898 w 466897"/>
                    <a:gd name="connsiteY1" fmla="*/ 228119 h 498876"/>
                    <a:gd name="connsiteX2" fmla="*/ 0 w 466897"/>
                    <a:gd name="connsiteY2" fmla="*/ 498877 h 498876"/>
                    <a:gd name="connsiteX3" fmla="*/ 0 w 466897"/>
                    <a:gd name="connsiteY3" fmla="*/ 268626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466898" y="0"/>
                      </a:moveTo>
                      <a:lnTo>
                        <a:pt x="466898" y="228119"/>
                      </a:lnTo>
                      <a:lnTo>
                        <a:pt x="0" y="498877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4" name="Freeform: Shape 886" descr="f9f35f93-2ad7-485c-bc3b-fdefd3c68986"/>
                <p:cNvSpPr/>
                <p:nvPr/>
              </p:nvSpPr>
              <p:spPr>
                <a:xfrm>
                  <a:off x="10920994" y="4798532"/>
                  <a:ext cx="466897" cy="490349"/>
                </a:xfrm>
                <a:custGeom>
                  <a:avLst/>
                  <a:gdLst>
                    <a:gd name="connsiteX0" fmla="*/ 466898 w 466897"/>
                    <a:gd name="connsiteY0" fmla="*/ 0 h 490349"/>
                    <a:gd name="connsiteX1" fmla="*/ 466898 w 466897"/>
                    <a:gd name="connsiteY1" fmla="*/ 219591 h 490349"/>
                    <a:gd name="connsiteX2" fmla="*/ 0 w 466897"/>
                    <a:gd name="connsiteY2" fmla="*/ 490349 h 490349"/>
                    <a:gd name="connsiteX3" fmla="*/ 0 w 466897"/>
                    <a:gd name="connsiteY3" fmla="*/ 270758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0349">
                      <a:moveTo>
                        <a:pt x="466898" y="0"/>
                      </a:moveTo>
                      <a:lnTo>
                        <a:pt x="466898" y="219591"/>
                      </a:lnTo>
                      <a:lnTo>
                        <a:pt x="0" y="49034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5" name="Freeform: Shape 887" descr="9d53c031-4bf5-4eb2-bed4-6953c3ae81cb"/>
                <p:cNvSpPr/>
                <p:nvPr/>
              </p:nvSpPr>
              <p:spPr>
                <a:xfrm>
                  <a:off x="10920994" y="4807060"/>
                  <a:ext cx="466897" cy="481821"/>
                </a:xfrm>
                <a:custGeom>
                  <a:avLst/>
                  <a:gdLst>
                    <a:gd name="connsiteX0" fmla="*/ 466898 w 466897"/>
                    <a:gd name="connsiteY0" fmla="*/ 0 h 481821"/>
                    <a:gd name="connsiteX1" fmla="*/ 466898 w 466897"/>
                    <a:gd name="connsiteY1" fmla="*/ 211063 h 481821"/>
                    <a:gd name="connsiteX2" fmla="*/ 0 w 466897"/>
                    <a:gd name="connsiteY2" fmla="*/ 481821 h 481821"/>
                    <a:gd name="connsiteX3" fmla="*/ 0 w 466897"/>
                    <a:gd name="connsiteY3" fmla="*/ 270758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1821">
                      <a:moveTo>
                        <a:pt x="466898" y="0"/>
                      </a:moveTo>
                      <a:lnTo>
                        <a:pt x="466898" y="211063"/>
                      </a:lnTo>
                      <a:lnTo>
                        <a:pt x="0" y="4818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6" name="Freeform: Shape 888" descr="b28ae717-6f20-4f54-b560-05518f3f2f0d"/>
                <p:cNvSpPr/>
                <p:nvPr/>
              </p:nvSpPr>
              <p:spPr>
                <a:xfrm>
                  <a:off x="10920994" y="4817720"/>
                  <a:ext cx="466897" cy="471161"/>
                </a:xfrm>
                <a:custGeom>
                  <a:avLst/>
                  <a:gdLst>
                    <a:gd name="connsiteX0" fmla="*/ 466898 w 466897"/>
                    <a:gd name="connsiteY0" fmla="*/ 0 h 471161"/>
                    <a:gd name="connsiteX1" fmla="*/ 466898 w 466897"/>
                    <a:gd name="connsiteY1" fmla="*/ 200403 h 471161"/>
                    <a:gd name="connsiteX2" fmla="*/ 0 w 466897"/>
                    <a:gd name="connsiteY2" fmla="*/ 471162 h 471161"/>
                    <a:gd name="connsiteX3" fmla="*/ 0 w 466897"/>
                    <a:gd name="connsiteY3" fmla="*/ 270758 h 471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1160">
                      <a:moveTo>
                        <a:pt x="466898" y="0"/>
                      </a:moveTo>
                      <a:lnTo>
                        <a:pt x="466898" y="200403"/>
                      </a:lnTo>
                      <a:lnTo>
                        <a:pt x="0" y="47116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7" name="Freeform: Shape 889" descr="b70d542e-2e3f-41fe-9a32-5a4f44bfeda0"/>
                <p:cNvSpPr/>
                <p:nvPr/>
              </p:nvSpPr>
              <p:spPr>
                <a:xfrm>
                  <a:off x="10920994" y="4826248"/>
                  <a:ext cx="466897" cy="462633"/>
                </a:xfrm>
                <a:custGeom>
                  <a:avLst/>
                  <a:gdLst>
                    <a:gd name="connsiteX0" fmla="*/ 466898 w 466897"/>
                    <a:gd name="connsiteY0" fmla="*/ 0 h 462633"/>
                    <a:gd name="connsiteX1" fmla="*/ 466898 w 466897"/>
                    <a:gd name="connsiteY1" fmla="*/ 191876 h 462633"/>
                    <a:gd name="connsiteX2" fmla="*/ 0 w 466897"/>
                    <a:gd name="connsiteY2" fmla="*/ 462634 h 462633"/>
                    <a:gd name="connsiteX3" fmla="*/ 0 w 466897"/>
                    <a:gd name="connsiteY3" fmla="*/ 270758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2633">
                      <a:moveTo>
                        <a:pt x="466898" y="0"/>
                      </a:moveTo>
                      <a:lnTo>
                        <a:pt x="466898" y="191876"/>
                      </a:lnTo>
                      <a:lnTo>
                        <a:pt x="0" y="46263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8" name="Freeform: Shape 890" descr="40a5a7a3-fc00-4949-98ef-d9894851fa70"/>
                <p:cNvSpPr/>
                <p:nvPr/>
              </p:nvSpPr>
              <p:spPr>
                <a:xfrm>
                  <a:off x="10920994" y="4836908"/>
                  <a:ext cx="466897" cy="451974"/>
                </a:xfrm>
                <a:custGeom>
                  <a:avLst/>
                  <a:gdLst>
                    <a:gd name="connsiteX0" fmla="*/ 466898 w 466897"/>
                    <a:gd name="connsiteY0" fmla="*/ 0 h 451974"/>
                    <a:gd name="connsiteX1" fmla="*/ 466898 w 466897"/>
                    <a:gd name="connsiteY1" fmla="*/ 181216 h 451974"/>
                    <a:gd name="connsiteX2" fmla="*/ 0 w 466897"/>
                    <a:gd name="connsiteY2" fmla="*/ 451974 h 451974"/>
                    <a:gd name="connsiteX3" fmla="*/ 0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466898" y="0"/>
                      </a:moveTo>
                      <a:lnTo>
                        <a:pt x="466898" y="181216"/>
                      </a:lnTo>
                      <a:lnTo>
                        <a:pt x="0" y="4519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09" name="Freeform: Shape 891" descr="fdbe71d1-6ada-4082-9075-23097dedacb9"/>
                <p:cNvSpPr/>
                <p:nvPr/>
              </p:nvSpPr>
              <p:spPr>
                <a:xfrm>
                  <a:off x="10920994" y="4845436"/>
                  <a:ext cx="466897" cy="443446"/>
                </a:xfrm>
                <a:custGeom>
                  <a:avLst/>
                  <a:gdLst>
                    <a:gd name="connsiteX0" fmla="*/ 466898 w 466897"/>
                    <a:gd name="connsiteY0" fmla="*/ 0 h 443446"/>
                    <a:gd name="connsiteX1" fmla="*/ 466898 w 466897"/>
                    <a:gd name="connsiteY1" fmla="*/ 172688 h 443446"/>
                    <a:gd name="connsiteX2" fmla="*/ 0 w 466897"/>
                    <a:gd name="connsiteY2" fmla="*/ 443446 h 443446"/>
                    <a:gd name="connsiteX3" fmla="*/ 0 w 466897"/>
                    <a:gd name="connsiteY3" fmla="*/ 270758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3445">
                      <a:moveTo>
                        <a:pt x="466898" y="0"/>
                      </a:moveTo>
                      <a:lnTo>
                        <a:pt x="466898" y="172688"/>
                      </a:lnTo>
                      <a:lnTo>
                        <a:pt x="0" y="4434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0" name="Freeform: Shape 892" descr="af45feb6-8b5d-4f0f-b10a-7da97d35d8e5"/>
                <p:cNvSpPr/>
                <p:nvPr/>
              </p:nvSpPr>
              <p:spPr>
                <a:xfrm>
                  <a:off x="10920994" y="4856095"/>
                  <a:ext cx="466897" cy="432786"/>
                </a:xfrm>
                <a:custGeom>
                  <a:avLst/>
                  <a:gdLst>
                    <a:gd name="connsiteX0" fmla="*/ 466898 w 466897"/>
                    <a:gd name="connsiteY0" fmla="*/ 0 h 432786"/>
                    <a:gd name="connsiteX1" fmla="*/ 466898 w 466897"/>
                    <a:gd name="connsiteY1" fmla="*/ 162028 h 432786"/>
                    <a:gd name="connsiteX2" fmla="*/ 0 w 466897"/>
                    <a:gd name="connsiteY2" fmla="*/ 432786 h 432786"/>
                    <a:gd name="connsiteX3" fmla="*/ 0 w 466897"/>
                    <a:gd name="connsiteY3" fmla="*/ 26862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466898" y="0"/>
                      </a:moveTo>
                      <a:lnTo>
                        <a:pt x="466898" y="162028"/>
                      </a:lnTo>
                      <a:lnTo>
                        <a:pt x="0" y="432786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1" name="Freeform: Shape 893" descr="5c7fc008-fffe-421e-83cc-bddec9fedb1a"/>
                <p:cNvSpPr/>
                <p:nvPr/>
              </p:nvSpPr>
              <p:spPr>
                <a:xfrm>
                  <a:off x="10920994" y="4864623"/>
                  <a:ext cx="466897" cy="424258"/>
                </a:xfrm>
                <a:custGeom>
                  <a:avLst/>
                  <a:gdLst>
                    <a:gd name="connsiteX0" fmla="*/ 466898 w 466897"/>
                    <a:gd name="connsiteY0" fmla="*/ 0 h 424258"/>
                    <a:gd name="connsiteX1" fmla="*/ 466898 w 466897"/>
                    <a:gd name="connsiteY1" fmla="*/ 153501 h 424258"/>
                    <a:gd name="connsiteX2" fmla="*/ 0 w 466897"/>
                    <a:gd name="connsiteY2" fmla="*/ 424259 h 424258"/>
                    <a:gd name="connsiteX3" fmla="*/ 0 w 466897"/>
                    <a:gd name="connsiteY3" fmla="*/ 270758 h 42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4258">
                      <a:moveTo>
                        <a:pt x="466898" y="0"/>
                      </a:moveTo>
                      <a:lnTo>
                        <a:pt x="466898" y="153501"/>
                      </a:lnTo>
                      <a:lnTo>
                        <a:pt x="0" y="42425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2" name="Freeform: Shape 894" descr="71d85974-55f1-4066-b9cd-29ad91c8184f"/>
                <p:cNvSpPr/>
                <p:nvPr/>
              </p:nvSpPr>
              <p:spPr>
                <a:xfrm>
                  <a:off x="10920994" y="4873151"/>
                  <a:ext cx="466897" cy="415730"/>
                </a:xfrm>
                <a:custGeom>
                  <a:avLst/>
                  <a:gdLst>
                    <a:gd name="connsiteX0" fmla="*/ 466898 w 466897"/>
                    <a:gd name="connsiteY0" fmla="*/ 0 h 415730"/>
                    <a:gd name="connsiteX1" fmla="*/ 466898 w 466897"/>
                    <a:gd name="connsiteY1" fmla="*/ 144973 h 415730"/>
                    <a:gd name="connsiteX2" fmla="*/ 0 w 466897"/>
                    <a:gd name="connsiteY2" fmla="*/ 415731 h 415730"/>
                    <a:gd name="connsiteX3" fmla="*/ 0 w 466897"/>
                    <a:gd name="connsiteY3" fmla="*/ 270758 h 41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5730">
                      <a:moveTo>
                        <a:pt x="466898" y="0"/>
                      </a:moveTo>
                      <a:lnTo>
                        <a:pt x="466898" y="144973"/>
                      </a:lnTo>
                      <a:lnTo>
                        <a:pt x="0" y="41573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3" name="Freeform: Shape 895" descr="9e51f269-da23-47c5-8345-4577f4db79fe"/>
                <p:cNvSpPr/>
                <p:nvPr/>
              </p:nvSpPr>
              <p:spPr>
                <a:xfrm>
                  <a:off x="10920994" y="4883811"/>
                  <a:ext cx="466897" cy="405071"/>
                </a:xfrm>
                <a:custGeom>
                  <a:avLst/>
                  <a:gdLst>
                    <a:gd name="connsiteX0" fmla="*/ 466898 w 466897"/>
                    <a:gd name="connsiteY0" fmla="*/ 0 h 405071"/>
                    <a:gd name="connsiteX1" fmla="*/ 466898 w 466897"/>
                    <a:gd name="connsiteY1" fmla="*/ 134313 h 405071"/>
                    <a:gd name="connsiteX2" fmla="*/ 0 w 466897"/>
                    <a:gd name="connsiteY2" fmla="*/ 405071 h 405071"/>
                    <a:gd name="connsiteX3" fmla="*/ 0 w 466897"/>
                    <a:gd name="connsiteY3" fmla="*/ 270758 h 40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5071">
                      <a:moveTo>
                        <a:pt x="466898" y="0"/>
                      </a:moveTo>
                      <a:lnTo>
                        <a:pt x="466898" y="134313"/>
                      </a:lnTo>
                      <a:lnTo>
                        <a:pt x="0" y="40507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4" name="Freeform: Shape 896" descr="a830a148-8fcb-4e13-8771-44aaa84eea38"/>
                <p:cNvSpPr/>
                <p:nvPr/>
              </p:nvSpPr>
              <p:spPr>
                <a:xfrm>
                  <a:off x="10920994" y="4892339"/>
                  <a:ext cx="466897" cy="396543"/>
                </a:xfrm>
                <a:custGeom>
                  <a:avLst/>
                  <a:gdLst>
                    <a:gd name="connsiteX0" fmla="*/ 466898 w 466897"/>
                    <a:gd name="connsiteY0" fmla="*/ 0 h 396543"/>
                    <a:gd name="connsiteX1" fmla="*/ 466898 w 466897"/>
                    <a:gd name="connsiteY1" fmla="*/ 125785 h 396543"/>
                    <a:gd name="connsiteX2" fmla="*/ 0 w 466897"/>
                    <a:gd name="connsiteY2" fmla="*/ 396543 h 396543"/>
                    <a:gd name="connsiteX3" fmla="*/ 0 w 466897"/>
                    <a:gd name="connsiteY3" fmla="*/ 270758 h 39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6543">
                      <a:moveTo>
                        <a:pt x="466898" y="0"/>
                      </a:moveTo>
                      <a:lnTo>
                        <a:pt x="466898" y="125785"/>
                      </a:lnTo>
                      <a:lnTo>
                        <a:pt x="0" y="39654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5" name="Freeform: Shape 897" descr="6b265303-c137-46d8-a933-d92e0f7bc7ed"/>
                <p:cNvSpPr/>
                <p:nvPr/>
              </p:nvSpPr>
              <p:spPr>
                <a:xfrm>
                  <a:off x="10920994" y="4902998"/>
                  <a:ext cx="466897" cy="385883"/>
                </a:xfrm>
                <a:custGeom>
                  <a:avLst/>
                  <a:gdLst>
                    <a:gd name="connsiteX0" fmla="*/ 466898 w 466897"/>
                    <a:gd name="connsiteY0" fmla="*/ 0 h 385883"/>
                    <a:gd name="connsiteX1" fmla="*/ 466898 w 466897"/>
                    <a:gd name="connsiteY1" fmla="*/ 115125 h 385883"/>
                    <a:gd name="connsiteX2" fmla="*/ 0 w 466897"/>
                    <a:gd name="connsiteY2" fmla="*/ 385883 h 385883"/>
                    <a:gd name="connsiteX3" fmla="*/ 0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466898" y="0"/>
                      </a:moveTo>
                      <a:lnTo>
                        <a:pt x="466898" y="115125"/>
                      </a:lnTo>
                      <a:lnTo>
                        <a:pt x="0" y="3858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6" name="Freeform: Shape 898" descr="75c9facf-c1ef-47ba-ba0c-77f2c49bc0e4"/>
                <p:cNvSpPr/>
                <p:nvPr/>
              </p:nvSpPr>
              <p:spPr>
                <a:xfrm>
                  <a:off x="10920994" y="4911526"/>
                  <a:ext cx="466897" cy="377355"/>
                </a:xfrm>
                <a:custGeom>
                  <a:avLst/>
                  <a:gdLst>
                    <a:gd name="connsiteX0" fmla="*/ 466898 w 466897"/>
                    <a:gd name="connsiteY0" fmla="*/ 0 h 377355"/>
                    <a:gd name="connsiteX1" fmla="*/ 466898 w 466897"/>
                    <a:gd name="connsiteY1" fmla="*/ 106598 h 377355"/>
                    <a:gd name="connsiteX2" fmla="*/ 0 w 466897"/>
                    <a:gd name="connsiteY2" fmla="*/ 377356 h 377355"/>
                    <a:gd name="connsiteX3" fmla="*/ 0 w 466897"/>
                    <a:gd name="connsiteY3" fmla="*/ 270758 h 377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7355">
                      <a:moveTo>
                        <a:pt x="466898" y="0"/>
                      </a:moveTo>
                      <a:lnTo>
                        <a:pt x="466898" y="106598"/>
                      </a:lnTo>
                      <a:lnTo>
                        <a:pt x="0" y="37735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7" name="Freeform: Shape 899" descr="7e5b1406-83c3-4679-8ebe-bc980072e8eb"/>
                <p:cNvSpPr/>
                <p:nvPr/>
              </p:nvSpPr>
              <p:spPr>
                <a:xfrm>
                  <a:off x="10920994" y="4922186"/>
                  <a:ext cx="466897" cy="366695"/>
                </a:xfrm>
                <a:custGeom>
                  <a:avLst/>
                  <a:gdLst>
                    <a:gd name="connsiteX0" fmla="*/ 466898 w 466897"/>
                    <a:gd name="connsiteY0" fmla="*/ 0 h 366695"/>
                    <a:gd name="connsiteX1" fmla="*/ 466898 w 466897"/>
                    <a:gd name="connsiteY1" fmla="*/ 95938 h 366695"/>
                    <a:gd name="connsiteX2" fmla="*/ 0 w 466897"/>
                    <a:gd name="connsiteY2" fmla="*/ 366696 h 366695"/>
                    <a:gd name="connsiteX3" fmla="*/ 0 w 466897"/>
                    <a:gd name="connsiteY3" fmla="*/ 268626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466898" y="0"/>
                      </a:moveTo>
                      <a:lnTo>
                        <a:pt x="466898" y="95938"/>
                      </a:lnTo>
                      <a:lnTo>
                        <a:pt x="0" y="366696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8" name="Freeform: Shape 900" descr="9e3612c0-53cf-4aca-aa57-47925e8dad28"/>
                <p:cNvSpPr/>
                <p:nvPr/>
              </p:nvSpPr>
              <p:spPr>
                <a:xfrm>
                  <a:off x="10920994" y="4930714"/>
                  <a:ext cx="466897" cy="358167"/>
                </a:xfrm>
                <a:custGeom>
                  <a:avLst/>
                  <a:gdLst>
                    <a:gd name="connsiteX0" fmla="*/ 466898 w 466897"/>
                    <a:gd name="connsiteY0" fmla="*/ 0 h 358167"/>
                    <a:gd name="connsiteX1" fmla="*/ 466898 w 466897"/>
                    <a:gd name="connsiteY1" fmla="*/ 87410 h 358167"/>
                    <a:gd name="connsiteX2" fmla="*/ 0 w 466897"/>
                    <a:gd name="connsiteY2" fmla="*/ 358168 h 358167"/>
                    <a:gd name="connsiteX3" fmla="*/ 0 w 466897"/>
                    <a:gd name="connsiteY3" fmla="*/ 270758 h 35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8167">
                      <a:moveTo>
                        <a:pt x="466898" y="0"/>
                      </a:moveTo>
                      <a:lnTo>
                        <a:pt x="466898" y="87410"/>
                      </a:lnTo>
                      <a:lnTo>
                        <a:pt x="0" y="35816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19" name="Freeform: Shape 901" descr="6c6b27f7-7fc6-4fc1-90a5-ced27dd3e439"/>
                <p:cNvSpPr/>
                <p:nvPr/>
              </p:nvSpPr>
              <p:spPr>
                <a:xfrm>
                  <a:off x="10920994" y="4939242"/>
                  <a:ext cx="466897" cy="349640"/>
                </a:xfrm>
                <a:custGeom>
                  <a:avLst/>
                  <a:gdLst>
                    <a:gd name="connsiteX0" fmla="*/ 466898 w 466897"/>
                    <a:gd name="connsiteY0" fmla="*/ 0 h 349640"/>
                    <a:gd name="connsiteX1" fmla="*/ 466898 w 466897"/>
                    <a:gd name="connsiteY1" fmla="*/ 78882 h 349640"/>
                    <a:gd name="connsiteX2" fmla="*/ 0 w 466897"/>
                    <a:gd name="connsiteY2" fmla="*/ 349640 h 349640"/>
                    <a:gd name="connsiteX3" fmla="*/ 0 w 466897"/>
                    <a:gd name="connsiteY3" fmla="*/ 270758 h 34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9640">
                      <a:moveTo>
                        <a:pt x="466898" y="0"/>
                      </a:moveTo>
                      <a:lnTo>
                        <a:pt x="466898" y="78882"/>
                      </a:lnTo>
                      <a:lnTo>
                        <a:pt x="0" y="34964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20" name="Freeform: Shape 902" descr="3e196e78-c6db-45e4-8fbe-49c7968da646"/>
                <p:cNvSpPr/>
                <p:nvPr/>
              </p:nvSpPr>
              <p:spPr>
                <a:xfrm>
                  <a:off x="10920994" y="4949901"/>
                  <a:ext cx="466897" cy="338980"/>
                </a:xfrm>
                <a:custGeom>
                  <a:avLst/>
                  <a:gdLst>
                    <a:gd name="connsiteX0" fmla="*/ 466898 w 466897"/>
                    <a:gd name="connsiteY0" fmla="*/ 0 h 338980"/>
                    <a:gd name="connsiteX1" fmla="*/ 466898 w 466897"/>
                    <a:gd name="connsiteY1" fmla="*/ 68222 h 338980"/>
                    <a:gd name="connsiteX2" fmla="*/ 0 w 466897"/>
                    <a:gd name="connsiteY2" fmla="*/ 338980 h 338980"/>
                    <a:gd name="connsiteX3" fmla="*/ 0 w 466897"/>
                    <a:gd name="connsiteY3" fmla="*/ 270758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8980">
                      <a:moveTo>
                        <a:pt x="466898" y="0"/>
                      </a:moveTo>
                      <a:lnTo>
                        <a:pt x="466898" y="68222"/>
                      </a:lnTo>
                      <a:lnTo>
                        <a:pt x="0" y="33898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21" name="Freeform: Shape 903" descr="7f28a710-c37f-43dd-9577-59bd5bcaacf1"/>
                <p:cNvSpPr/>
                <p:nvPr/>
              </p:nvSpPr>
              <p:spPr>
                <a:xfrm>
                  <a:off x="10920994" y="4958429"/>
                  <a:ext cx="466897" cy="330452"/>
                </a:xfrm>
                <a:custGeom>
                  <a:avLst/>
                  <a:gdLst>
                    <a:gd name="connsiteX0" fmla="*/ 466898 w 466897"/>
                    <a:gd name="connsiteY0" fmla="*/ 0 h 330452"/>
                    <a:gd name="connsiteX1" fmla="*/ 466898 w 466897"/>
                    <a:gd name="connsiteY1" fmla="*/ 59695 h 330452"/>
                    <a:gd name="connsiteX2" fmla="*/ 0 w 466897"/>
                    <a:gd name="connsiteY2" fmla="*/ 330453 h 330452"/>
                    <a:gd name="connsiteX3" fmla="*/ 0 w 466897"/>
                    <a:gd name="connsiteY3" fmla="*/ 270758 h 33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0452">
                      <a:moveTo>
                        <a:pt x="466898" y="0"/>
                      </a:moveTo>
                      <a:lnTo>
                        <a:pt x="466898" y="59695"/>
                      </a:lnTo>
                      <a:lnTo>
                        <a:pt x="0" y="33045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422" name="Freeform: Shape 904" descr="38370681-2bd4-4022-8e3c-cbb2394e2839"/>
              <p:cNvSpPr/>
              <p:nvPr/>
            </p:nvSpPr>
            <p:spPr>
              <a:xfrm>
                <a:off x="10343234" y="4315645"/>
                <a:ext cx="1153386" cy="667301"/>
              </a:xfrm>
              <a:custGeom>
                <a:avLst/>
                <a:gdLst>
                  <a:gd name="connsiteX0" fmla="*/ 671565 w 1153386"/>
                  <a:gd name="connsiteY0" fmla="*/ 22386 h 667301"/>
                  <a:gd name="connsiteX1" fmla="*/ 486086 w 1153386"/>
                  <a:gd name="connsiteY1" fmla="*/ 22386 h 667301"/>
                  <a:gd name="connsiteX2" fmla="*/ 0 w 1153386"/>
                  <a:gd name="connsiteY2" fmla="*/ 184414 h 667301"/>
                  <a:gd name="connsiteX3" fmla="*/ 0 w 1153386"/>
                  <a:gd name="connsiteY3" fmla="*/ 297408 h 667301"/>
                  <a:gd name="connsiteX4" fmla="*/ 46903 w 1153386"/>
                  <a:gd name="connsiteY4" fmla="*/ 382686 h 667301"/>
                  <a:gd name="connsiteX5" fmla="*/ 483954 w 1153386"/>
                  <a:gd name="connsiteY5" fmla="*/ 644916 h 667301"/>
                  <a:gd name="connsiteX6" fmla="*/ 669433 w 1153386"/>
                  <a:gd name="connsiteY6" fmla="*/ 644916 h 667301"/>
                  <a:gd name="connsiteX7" fmla="*/ 1104352 w 1153386"/>
                  <a:gd name="connsiteY7" fmla="*/ 395478 h 667301"/>
                  <a:gd name="connsiteX8" fmla="*/ 1153387 w 1153386"/>
                  <a:gd name="connsiteY8" fmla="*/ 310199 h 667301"/>
                  <a:gd name="connsiteX9" fmla="*/ 1153387 w 1153386"/>
                  <a:gd name="connsiteY9" fmla="*/ 184414 h 667301"/>
                  <a:gd name="connsiteX10" fmla="*/ 671565 w 1153386"/>
                  <a:gd name="connsiteY10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386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0" y="184414"/>
                    </a:lnTo>
                    <a:lnTo>
                      <a:pt x="0" y="297408"/>
                    </a:lnTo>
                    <a:cubicBezTo>
                      <a:pt x="0" y="331519"/>
                      <a:pt x="19187" y="363498"/>
                      <a:pt x="46903" y="382686"/>
                    </a:cubicBezTo>
                    <a:lnTo>
                      <a:pt x="483954" y="644916"/>
                    </a:lnTo>
                    <a:cubicBezTo>
                      <a:pt x="535120" y="674763"/>
                      <a:pt x="618267" y="674763"/>
                      <a:pt x="669433" y="644916"/>
                    </a:cubicBezTo>
                    <a:lnTo>
                      <a:pt x="1104352" y="395478"/>
                    </a:lnTo>
                    <a:cubicBezTo>
                      <a:pt x="1134200" y="378422"/>
                      <a:pt x="1153387" y="344310"/>
                      <a:pt x="1153387" y="310199"/>
                    </a:cubicBezTo>
                    <a:lnTo>
                      <a:pt x="1153387" y="184414"/>
                    </a:lnTo>
                    <a:lnTo>
                      <a:pt x="671565" y="22386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423" name="Freeform: Shape 905" descr="4540fc2b-8b01-4b79-b905-580334282b38"/>
              <p:cNvSpPr/>
              <p:nvPr/>
            </p:nvSpPr>
            <p:spPr>
              <a:xfrm>
                <a:off x="10343234" y="4166408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6 w 1157650"/>
                  <a:gd name="connsiteY1" fmla="*/ 22386 h 667301"/>
                  <a:gd name="connsiteX2" fmla="*/ 38376 w 1157650"/>
                  <a:gd name="connsiteY2" fmla="*/ 280352 h 667301"/>
                  <a:gd name="connsiteX3" fmla="*/ 38376 w 1157650"/>
                  <a:gd name="connsiteY3" fmla="*/ 386949 h 667301"/>
                  <a:gd name="connsiteX4" fmla="*/ 486086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6 w 1157650"/>
                  <a:gd name="connsiteY6" fmla="*/ 386949 h 667301"/>
                  <a:gd name="connsiteX7" fmla="*/ 1119276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38376" y="280352"/>
                    </a:lnTo>
                    <a:cubicBezTo>
                      <a:pt x="-12792" y="310199"/>
                      <a:pt x="-12792" y="357102"/>
                      <a:pt x="38376" y="386949"/>
                    </a:cubicBezTo>
                    <a:lnTo>
                      <a:pt x="486086" y="644916"/>
                    </a:lnTo>
                    <a:cubicBezTo>
                      <a:pt x="537253" y="674763"/>
                      <a:pt x="620399" y="674763"/>
                      <a:pt x="671565" y="644916"/>
                    </a:cubicBezTo>
                    <a:lnTo>
                      <a:pt x="1119276" y="386949"/>
                    </a:lnTo>
                    <a:cubicBezTo>
                      <a:pt x="1170442" y="357102"/>
                      <a:pt x="1170442" y="310199"/>
                      <a:pt x="1119276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424" name="Freeform: Shape 906" descr="fb27a6a1-d26e-4730-9d99-1032040502b9"/>
              <p:cNvSpPr/>
              <p:nvPr/>
            </p:nvSpPr>
            <p:spPr>
              <a:xfrm>
                <a:off x="10360290" y="4320442"/>
                <a:ext cx="880768" cy="505805"/>
              </a:xfrm>
              <a:custGeom>
                <a:avLst/>
                <a:gdLst>
                  <a:gd name="connsiteX0" fmla="*/ 850649 w 880768"/>
                  <a:gd name="connsiteY0" fmla="*/ 220124 h 505805"/>
                  <a:gd name="connsiteX1" fmla="*/ 498877 w 880768"/>
                  <a:gd name="connsiteY1" fmla="*/ 17589 h 505805"/>
                  <a:gd name="connsiteX2" fmla="*/ 353904 w 880768"/>
                  <a:gd name="connsiteY2" fmla="*/ 17589 h 505805"/>
                  <a:gd name="connsiteX3" fmla="*/ 0 w 880768"/>
                  <a:gd name="connsiteY3" fmla="*/ 220124 h 505805"/>
                  <a:gd name="connsiteX4" fmla="*/ 19187 w 880768"/>
                  <a:gd name="connsiteY4" fmla="*/ 235048 h 505805"/>
                  <a:gd name="connsiteX5" fmla="*/ 466898 w 880768"/>
                  <a:gd name="connsiteY5" fmla="*/ 493014 h 505805"/>
                  <a:gd name="connsiteX6" fmla="*/ 496745 w 880768"/>
                  <a:gd name="connsiteY6" fmla="*/ 505806 h 505805"/>
                  <a:gd name="connsiteX7" fmla="*/ 848517 w 880768"/>
                  <a:gd name="connsiteY7" fmla="*/ 305402 h 505805"/>
                  <a:gd name="connsiteX8" fmla="*/ 850649 w 880768"/>
                  <a:gd name="connsiteY8" fmla="*/ 220124 h 50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0768" h="505805">
                    <a:moveTo>
                      <a:pt x="850649" y="220124"/>
                    </a:moveTo>
                    <a:lnTo>
                      <a:pt x="498877" y="17589"/>
                    </a:lnTo>
                    <a:cubicBezTo>
                      <a:pt x="458370" y="-5863"/>
                      <a:pt x="394411" y="-5863"/>
                      <a:pt x="353904" y="17589"/>
                    </a:cubicBezTo>
                    <a:lnTo>
                      <a:pt x="0" y="220124"/>
                    </a:lnTo>
                    <a:cubicBezTo>
                      <a:pt x="6396" y="226520"/>
                      <a:pt x="12791" y="230784"/>
                      <a:pt x="19187" y="235048"/>
                    </a:cubicBezTo>
                    <a:lnTo>
                      <a:pt x="466898" y="493014"/>
                    </a:lnTo>
                    <a:cubicBezTo>
                      <a:pt x="475425" y="497278"/>
                      <a:pt x="486085" y="501542"/>
                      <a:pt x="496745" y="505806"/>
                    </a:cubicBezTo>
                    <a:lnTo>
                      <a:pt x="848517" y="305402"/>
                    </a:lnTo>
                    <a:cubicBezTo>
                      <a:pt x="891156" y="279819"/>
                      <a:pt x="891156" y="241444"/>
                      <a:pt x="850649" y="220124"/>
                    </a:cubicBezTo>
                    <a:close/>
                  </a:path>
                </a:pathLst>
              </a:custGeom>
              <a:gradFill>
                <a:gsLst>
                  <a:gs pos="15590">
                    <a:srgbClr val="FFFFFF"/>
                  </a:gs>
                  <a:gs pos="23190">
                    <a:srgbClr val="F3F5FA"/>
                  </a:gs>
                  <a:gs pos="36780">
                    <a:srgbClr val="D5DAED"/>
                  </a:gs>
                  <a:gs pos="54770">
                    <a:srgbClr val="A3AED7"/>
                  </a:gs>
                  <a:gs pos="76230">
                    <a:srgbClr val="5F72BA"/>
                  </a:gs>
                  <a:gs pos="92020">
                    <a:srgbClr val="2842A2"/>
                  </a:gs>
                </a:gsLst>
                <a:lin ang="18148272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425" name="Freeform: Shape 907" descr="8581d916-db1b-4f8e-9484-5d915b9930a6"/>
              <p:cNvSpPr/>
              <p:nvPr/>
            </p:nvSpPr>
            <p:spPr>
              <a:xfrm>
                <a:off x="10343234" y="5011728"/>
                <a:ext cx="1154195" cy="482887"/>
              </a:xfrm>
              <a:custGeom>
                <a:avLst/>
                <a:gdLst>
                  <a:gd name="connsiteX0" fmla="*/ 1119276 w 1154195"/>
                  <a:gd name="connsiteY0" fmla="*/ 53299 h 482887"/>
                  <a:gd name="connsiteX1" fmla="*/ 671565 w 1154195"/>
                  <a:gd name="connsiteY1" fmla="*/ 311265 h 482887"/>
                  <a:gd name="connsiteX2" fmla="*/ 486086 w 1154195"/>
                  <a:gd name="connsiteY2" fmla="*/ 311265 h 482887"/>
                  <a:gd name="connsiteX3" fmla="*/ 38376 w 1154195"/>
                  <a:gd name="connsiteY3" fmla="*/ 53299 h 482887"/>
                  <a:gd name="connsiteX4" fmla="*/ 0 w 1154195"/>
                  <a:gd name="connsiteY4" fmla="*/ 0 h 482887"/>
                  <a:gd name="connsiteX5" fmla="*/ 0 w 1154195"/>
                  <a:gd name="connsiteY5" fmla="*/ 0 h 482887"/>
                  <a:gd name="connsiteX6" fmla="*/ 0 w 1154195"/>
                  <a:gd name="connsiteY6" fmla="*/ 112994 h 482887"/>
                  <a:gd name="connsiteX7" fmla="*/ 46903 w 1154195"/>
                  <a:gd name="connsiteY7" fmla="*/ 198272 h 482887"/>
                  <a:gd name="connsiteX8" fmla="*/ 483954 w 1154195"/>
                  <a:gd name="connsiteY8" fmla="*/ 460502 h 482887"/>
                  <a:gd name="connsiteX9" fmla="*/ 669433 w 1154195"/>
                  <a:gd name="connsiteY9" fmla="*/ 460502 h 482887"/>
                  <a:gd name="connsiteX10" fmla="*/ 1104352 w 1154195"/>
                  <a:gd name="connsiteY10" fmla="*/ 211064 h 482887"/>
                  <a:gd name="connsiteX11" fmla="*/ 1153387 w 1154195"/>
                  <a:gd name="connsiteY11" fmla="*/ 125785 h 482887"/>
                  <a:gd name="connsiteX12" fmla="*/ 1153387 w 1154195"/>
                  <a:gd name="connsiteY12" fmla="*/ 0 h 482887"/>
                  <a:gd name="connsiteX13" fmla="*/ 1119276 w 1154195"/>
                  <a:gd name="connsiteY13" fmla="*/ 53299 h 48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4195" h="482886">
                    <a:moveTo>
                      <a:pt x="1119276" y="53299"/>
                    </a:moveTo>
                    <a:lnTo>
                      <a:pt x="671565" y="311265"/>
                    </a:lnTo>
                    <a:cubicBezTo>
                      <a:pt x="620399" y="341113"/>
                      <a:pt x="537253" y="341113"/>
                      <a:pt x="486086" y="311265"/>
                    </a:cubicBezTo>
                    <a:lnTo>
                      <a:pt x="38376" y="53299"/>
                    </a:lnTo>
                    <a:cubicBezTo>
                      <a:pt x="12792" y="38375"/>
                      <a:pt x="0" y="19188"/>
                      <a:pt x="0" y="0"/>
                    </a:cubicBezTo>
                    <a:lnTo>
                      <a:pt x="0" y="0"/>
                    </a:lnTo>
                    <a:lnTo>
                      <a:pt x="0" y="112994"/>
                    </a:lnTo>
                    <a:cubicBezTo>
                      <a:pt x="0" y="147105"/>
                      <a:pt x="19187" y="179084"/>
                      <a:pt x="46903" y="198272"/>
                    </a:cubicBezTo>
                    <a:lnTo>
                      <a:pt x="483954" y="460502"/>
                    </a:lnTo>
                    <a:cubicBezTo>
                      <a:pt x="535120" y="490349"/>
                      <a:pt x="618267" y="490349"/>
                      <a:pt x="669433" y="460502"/>
                    </a:cubicBezTo>
                    <a:lnTo>
                      <a:pt x="1104352" y="211064"/>
                    </a:lnTo>
                    <a:cubicBezTo>
                      <a:pt x="1134200" y="194008"/>
                      <a:pt x="1153387" y="159897"/>
                      <a:pt x="1153387" y="125785"/>
                    </a:cubicBezTo>
                    <a:lnTo>
                      <a:pt x="1153387" y="0"/>
                    </a:lnTo>
                    <a:cubicBezTo>
                      <a:pt x="1157651" y="19188"/>
                      <a:pt x="1144859" y="38375"/>
                      <a:pt x="1119276" y="532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426" name="Freeform: Shape 908" descr="2c980eb7-39a3-4021-9433-64eb9a644254"/>
              <p:cNvSpPr/>
              <p:nvPr/>
            </p:nvSpPr>
            <p:spPr>
              <a:xfrm>
                <a:off x="10445568" y="4792137"/>
                <a:ext cx="942323" cy="392812"/>
              </a:xfrm>
              <a:custGeom>
                <a:avLst/>
                <a:gdLst>
                  <a:gd name="connsiteX0" fmla="*/ 912476 w 942323"/>
                  <a:gd name="connsiteY0" fmla="*/ 42639 h 392812"/>
                  <a:gd name="connsiteX1" fmla="*/ 547912 w 942323"/>
                  <a:gd name="connsiteY1" fmla="*/ 253702 h 392812"/>
                  <a:gd name="connsiteX2" fmla="*/ 396543 w 942323"/>
                  <a:gd name="connsiteY2" fmla="*/ 253702 h 392812"/>
                  <a:gd name="connsiteX3" fmla="*/ 31979 w 942323"/>
                  <a:gd name="connsiteY3" fmla="*/ 42639 h 392812"/>
                  <a:gd name="connsiteX4" fmla="*/ 0 w 942323"/>
                  <a:gd name="connsiteY4" fmla="*/ 0 h 392812"/>
                  <a:gd name="connsiteX5" fmla="*/ 0 w 942323"/>
                  <a:gd name="connsiteY5" fmla="*/ 0 h 392812"/>
                  <a:gd name="connsiteX6" fmla="*/ 0 w 942323"/>
                  <a:gd name="connsiteY6" fmla="*/ 91674 h 392812"/>
                  <a:gd name="connsiteX7" fmla="*/ 38375 w 942323"/>
                  <a:gd name="connsiteY7" fmla="*/ 159897 h 392812"/>
                  <a:gd name="connsiteX8" fmla="*/ 394411 w 942323"/>
                  <a:gd name="connsiteY8" fmla="*/ 375224 h 392812"/>
                  <a:gd name="connsiteX9" fmla="*/ 545780 w 942323"/>
                  <a:gd name="connsiteY9" fmla="*/ 375224 h 392812"/>
                  <a:gd name="connsiteX10" fmla="*/ 901816 w 942323"/>
                  <a:gd name="connsiteY10" fmla="*/ 172688 h 392812"/>
                  <a:gd name="connsiteX11" fmla="*/ 942323 w 942323"/>
                  <a:gd name="connsiteY11" fmla="*/ 102334 h 392812"/>
                  <a:gd name="connsiteX12" fmla="*/ 942323 w 942323"/>
                  <a:gd name="connsiteY12" fmla="*/ 0 h 392812"/>
                  <a:gd name="connsiteX13" fmla="*/ 912476 w 942323"/>
                  <a:gd name="connsiteY13" fmla="*/ 42639 h 39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2323" h="392812">
                    <a:moveTo>
                      <a:pt x="912476" y="42639"/>
                    </a:moveTo>
                    <a:lnTo>
                      <a:pt x="547912" y="253702"/>
                    </a:lnTo>
                    <a:cubicBezTo>
                      <a:pt x="507405" y="277154"/>
                      <a:pt x="439182" y="277154"/>
                      <a:pt x="396543" y="253702"/>
                    </a:cubicBezTo>
                    <a:lnTo>
                      <a:pt x="31979" y="42639"/>
                    </a:lnTo>
                    <a:cubicBezTo>
                      <a:pt x="10660" y="29847"/>
                      <a:pt x="0" y="14924"/>
                      <a:pt x="0" y="0"/>
                    </a:cubicBezTo>
                    <a:lnTo>
                      <a:pt x="0" y="0"/>
                    </a:lnTo>
                    <a:lnTo>
                      <a:pt x="0" y="91674"/>
                    </a:lnTo>
                    <a:cubicBezTo>
                      <a:pt x="0" y="119389"/>
                      <a:pt x="14923" y="147105"/>
                      <a:pt x="38375" y="159897"/>
                    </a:cubicBezTo>
                    <a:lnTo>
                      <a:pt x="394411" y="375224"/>
                    </a:lnTo>
                    <a:cubicBezTo>
                      <a:pt x="434918" y="398675"/>
                      <a:pt x="503140" y="398675"/>
                      <a:pt x="545780" y="375224"/>
                    </a:cubicBezTo>
                    <a:lnTo>
                      <a:pt x="901816" y="172688"/>
                    </a:lnTo>
                    <a:cubicBezTo>
                      <a:pt x="927400" y="157764"/>
                      <a:pt x="942323" y="132181"/>
                      <a:pt x="942323" y="102334"/>
                    </a:cubicBezTo>
                    <a:lnTo>
                      <a:pt x="942323" y="0"/>
                    </a:lnTo>
                    <a:cubicBezTo>
                      <a:pt x="942323" y="14924"/>
                      <a:pt x="933795" y="31979"/>
                      <a:pt x="912476" y="426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78" name="Group 909" descr="f66ed4b0-ada5-4738-b9da-893defd05e4d"/>
              <p:cNvGrpSpPr/>
              <p:nvPr/>
            </p:nvGrpSpPr>
            <p:grpSpPr>
              <a:xfrm>
                <a:off x="10652367" y="3151739"/>
                <a:ext cx="590551" cy="1503220"/>
                <a:chOff x="10652367" y="3151739"/>
                <a:chExt cx="590551" cy="1503220"/>
              </a:xfrm>
            </p:grpSpPr>
            <p:sp>
              <p:nvSpPr>
                <p:cNvPr id="1049427" name="Freeform: Shape 910" descr="79a98215-319a-4e03-a158-1358f8fc8ae1"/>
                <p:cNvSpPr/>
                <p:nvPr/>
              </p:nvSpPr>
              <p:spPr>
                <a:xfrm>
                  <a:off x="10652367" y="3151739"/>
                  <a:ext cx="590551" cy="1503220"/>
                </a:xfrm>
                <a:custGeom>
                  <a:avLst/>
                  <a:gdLst>
                    <a:gd name="connsiteX0" fmla="*/ 10660 w 590551"/>
                    <a:gd name="connsiteY0" fmla="*/ 30773 h 1503220"/>
                    <a:gd name="connsiteX1" fmla="*/ 10660 w 590551"/>
                    <a:gd name="connsiteY1" fmla="*/ 30773 h 1503220"/>
                    <a:gd name="connsiteX2" fmla="*/ 0 w 590551"/>
                    <a:gd name="connsiteY2" fmla="*/ 62752 h 1503220"/>
                    <a:gd name="connsiteX3" fmla="*/ 0 w 590551"/>
                    <a:gd name="connsiteY3" fmla="*/ 1132993 h 1503220"/>
                    <a:gd name="connsiteX4" fmla="*/ 78883 w 590551"/>
                    <a:gd name="connsiteY4" fmla="*/ 1269438 h 1503220"/>
                    <a:gd name="connsiteX5" fmla="*/ 481822 w 590551"/>
                    <a:gd name="connsiteY5" fmla="*/ 1499689 h 1503220"/>
                    <a:gd name="connsiteX6" fmla="*/ 503141 w 590551"/>
                    <a:gd name="connsiteY6" fmla="*/ 1501821 h 1503220"/>
                    <a:gd name="connsiteX7" fmla="*/ 562836 w 590551"/>
                    <a:gd name="connsiteY7" fmla="*/ 1480501 h 1503220"/>
                    <a:gd name="connsiteX8" fmla="*/ 590551 w 590551"/>
                    <a:gd name="connsiteY8" fmla="*/ 1439994 h 1503220"/>
                    <a:gd name="connsiteX9" fmla="*/ 590551 w 590551"/>
                    <a:gd name="connsiteY9" fmla="*/ 356962 h 1503220"/>
                    <a:gd name="connsiteX10" fmla="*/ 511669 w 590551"/>
                    <a:gd name="connsiteY10" fmla="*/ 220517 h 1503220"/>
                    <a:gd name="connsiteX11" fmla="*/ 151369 w 590551"/>
                    <a:gd name="connsiteY11" fmla="*/ 13717 h 1503220"/>
                    <a:gd name="connsiteX12" fmla="*/ 10660 w 590551"/>
                    <a:gd name="connsiteY12" fmla="*/ 30773 h 150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0551" h="1503220">
                      <a:moveTo>
                        <a:pt x="10660" y="30773"/>
                      </a:moveTo>
                      <a:lnTo>
                        <a:pt x="10660" y="30773"/>
                      </a:lnTo>
                      <a:cubicBezTo>
                        <a:pt x="4264" y="35037"/>
                        <a:pt x="0" y="54224"/>
                        <a:pt x="0" y="62752"/>
                      </a:cubicBezTo>
                      <a:lnTo>
                        <a:pt x="0" y="1132993"/>
                      </a:lnTo>
                      <a:cubicBezTo>
                        <a:pt x="0" y="1184160"/>
                        <a:pt x="36243" y="1245986"/>
                        <a:pt x="78883" y="1269438"/>
                      </a:cubicBezTo>
                      <a:lnTo>
                        <a:pt x="481822" y="1499689"/>
                      </a:lnTo>
                      <a:cubicBezTo>
                        <a:pt x="488217" y="1503953"/>
                        <a:pt x="494613" y="1503953"/>
                        <a:pt x="503141" y="1501821"/>
                      </a:cubicBezTo>
                      <a:lnTo>
                        <a:pt x="562836" y="1480501"/>
                      </a:lnTo>
                      <a:cubicBezTo>
                        <a:pt x="579892" y="1474105"/>
                        <a:pt x="590551" y="1459182"/>
                        <a:pt x="590551" y="1439994"/>
                      </a:cubicBezTo>
                      <a:lnTo>
                        <a:pt x="590551" y="356962"/>
                      </a:lnTo>
                      <a:cubicBezTo>
                        <a:pt x="590551" y="305795"/>
                        <a:pt x="554308" y="243968"/>
                        <a:pt x="511669" y="220517"/>
                      </a:cubicBezTo>
                      <a:lnTo>
                        <a:pt x="151369" y="13717"/>
                      </a:lnTo>
                      <a:cubicBezTo>
                        <a:pt x="108730" y="-11866"/>
                        <a:pt x="53299" y="925"/>
                        <a:pt x="10660" y="3077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28" name="Freeform: Shape 911" descr="2fea402a-2d5f-43c0-b444-f0a7b80088a5"/>
                <p:cNvSpPr/>
                <p:nvPr/>
              </p:nvSpPr>
              <p:spPr>
                <a:xfrm>
                  <a:off x="10654499" y="3167356"/>
                  <a:ext cx="541516" cy="1484303"/>
                </a:xfrm>
                <a:custGeom>
                  <a:avLst/>
                  <a:gdLst>
                    <a:gd name="connsiteX0" fmla="*/ 78883 w 541516"/>
                    <a:gd name="connsiteY0" fmla="*/ 10892 h 1484303"/>
                    <a:gd name="connsiteX1" fmla="*/ 0 w 541516"/>
                    <a:gd name="connsiteY1" fmla="*/ 55663 h 1484303"/>
                    <a:gd name="connsiteX2" fmla="*/ 0 w 541516"/>
                    <a:gd name="connsiteY2" fmla="*/ 1115244 h 1484303"/>
                    <a:gd name="connsiteX3" fmla="*/ 78883 w 541516"/>
                    <a:gd name="connsiteY3" fmla="*/ 1251689 h 1484303"/>
                    <a:gd name="connsiteX4" fmla="*/ 462634 w 541516"/>
                    <a:gd name="connsiteY4" fmla="*/ 1473412 h 1484303"/>
                    <a:gd name="connsiteX5" fmla="*/ 541516 w 541516"/>
                    <a:gd name="connsiteY5" fmla="*/ 1428641 h 1484303"/>
                    <a:gd name="connsiteX6" fmla="*/ 541516 w 541516"/>
                    <a:gd name="connsiteY6" fmla="*/ 369060 h 1484303"/>
                    <a:gd name="connsiteX7" fmla="*/ 462634 w 541516"/>
                    <a:gd name="connsiteY7" fmla="*/ 232615 h 1484303"/>
                    <a:gd name="connsiteX8" fmla="*/ 78883 w 541516"/>
                    <a:gd name="connsiteY8" fmla="*/ 10892 h 148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1516" h="1484303">
                      <a:moveTo>
                        <a:pt x="78883" y="10892"/>
                      </a:moveTo>
                      <a:cubicBezTo>
                        <a:pt x="36243" y="-14692"/>
                        <a:pt x="0" y="6628"/>
                        <a:pt x="0" y="55663"/>
                      </a:cubicBezTo>
                      <a:lnTo>
                        <a:pt x="0" y="1115244"/>
                      </a:lnTo>
                      <a:cubicBezTo>
                        <a:pt x="0" y="1166411"/>
                        <a:pt x="36243" y="1228237"/>
                        <a:pt x="78883" y="1251689"/>
                      </a:cubicBezTo>
                      <a:lnTo>
                        <a:pt x="462634" y="1473412"/>
                      </a:lnTo>
                      <a:cubicBezTo>
                        <a:pt x="505273" y="1498995"/>
                        <a:pt x="541516" y="1477676"/>
                        <a:pt x="541516" y="1428641"/>
                      </a:cubicBezTo>
                      <a:lnTo>
                        <a:pt x="541516" y="369060"/>
                      </a:lnTo>
                      <a:cubicBezTo>
                        <a:pt x="541516" y="317893"/>
                        <a:pt x="505273" y="256067"/>
                        <a:pt x="462634" y="232615"/>
                      </a:cubicBezTo>
                      <a:lnTo>
                        <a:pt x="78883" y="10892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29" name="Freeform: Shape 912" descr="a93ddcd9-4df0-4b31-9a58-0a50b75c5c7a"/>
                <p:cNvSpPr/>
                <p:nvPr/>
              </p:nvSpPr>
              <p:spPr>
                <a:xfrm>
                  <a:off x="10697138" y="3350936"/>
                  <a:ext cx="454105" cy="1117143"/>
                </a:xfrm>
                <a:custGeom>
                  <a:avLst/>
                  <a:gdLst>
                    <a:gd name="connsiteX0" fmla="*/ 0 w 454105"/>
                    <a:gd name="connsiteY0" fmla="*/ 0 h 1117143"/>
                    <a:gd name="connsiteX1" fmla="*/ 0 w 454105"/>
                    <a:gd name="connsiteY1" fmla="*/ 854913 h 1117143"/>
                    <a:gd name="connsiteX2" fmla="*/ 454106 w 454105"/>
                    <a:gd name="connsiteY2" fmla="*/ 1117143 h 1117143"/>
                    <a:gd name="connsiteX3" fmla="*/ 454106 w 454105"/>
                    <a:gd name="connsiteY3" fmla="*/ 262230 h 111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105" h="1117143">
                      <a:moveTo>
                        <a:pt x="0" y="0"/>
                      </a:moveTo>
                      <a:lnTo>
                        <a:pt x="0" y="854913"/>
                      </a:lnTo>
                      <a:lnTo>
                        <a:pt x="454106" y="1117143"/>
                      </a:lnTo>
                      <a:lnTo>
                        <a:pt x="454106" y="26223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0" name="Freeform: Shape 913" descr="578df89f-8389-4b6d-a8c1-0cbacb1321f7"/>
                <p:cNvSpPr/>
                <p:nvPr/>
              </p:nvSpPr>
              <p:spPr>
                <a:xfrm>
                  <a:off x="10856198" y="3335176"/>
                  <a:ext cx="138117" cy="90378"/>
                </a:xfrm>
                <a:custGeom>
                  <a:avLst/>
                  <a:gdLst>
                    <a:gd name="connsiteX0" fmla="*/ 128754 w 138117"/>
                    <a:gd name="connsiteY0" fmla="*/ 90378 h 90378"/>
                    <a:gd name="connsiteX1" fmla="*/ 124489 w 138117"/>
                    <a:gd name="connsiteY1" fmla="*/ 88246 h 90378"/>
                    <a:gd name="connsiteX2" fmla="*/ 5101 w 138117"/>
                    <a:gd name="connsiteY2" fmla="*/ 17892 h 90378"/>
                    <a:gd name="connsiteX3" fmla="*/ 836 w 138117"/>
                    <a:gd name="connsiteY3" fmla="*/ 5100 h 90378"/>
                    <a:gd name="connsiteX4" fmla="*/ 13628 w 138117"/>
                    <a:gd name="connsiteY4" fmla="*/ 836 h 90378"/>
                    <a:gd name="connsiteX5" fmla="*/ 133018 w 138117"/>
                    <a:gd name="connsiteY5" fmla="*/ 71191 h 90378"/>
                    <a:gd name="connsiteX6" fmla="*/ 137281 w 138117"/>
                    <a:gd name="connsiteY6" fmla="*/ 83982 h 90378"/>
                    <a:gd name="connsiteX7" fmla="*/ 128754 w 138117"/>
                    <a:gd name="connsiteY7" fmla="*/ 90378 h 90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117" h="90378">
                      <a:moveTo>
                        <a:pt x="128754" y="90378"/>
                      </a:moveTo>
                      <a:cubicBezTo>
                        <a:pt x="126622" y="90378"/>
                        <a:pt x="126622" y="90378"/>
                        <a:pt x="124489" y="88246"/>
                      </a:cubicBezTo>
                      <a:lnTo>
                        <a:pt x="5101" y="17892"/>
                      </a:lnTo>
                      <a:cubicBezTo>
                        <a:pt x="836" y="15760"/>
                        <a:pt x="-1296" y="9364"/>
                        <a:pt x="836" y="5100"/>
                      </a:cubicBezTo>
                      <a:cubicBezTo>
                        <a:pt x="2969" y="836"/>
                        <a:pt x="9364" y="-1296"/>
                        <a:pt x="13628" y="836"/>
                      </a:cubicBezTo>
                      <a:lnTo>
                        <a:pt x="133018" y="71191"/>
                      </a:lnTo>
                      <a:cubicBezTo>
                        <a:pt x="137281" y="73323"/>
                        <a:pt x="139413" y="79719"/>
                        <a:pt x="137281" y="83982"/>
                      </a:cubicBezTo>
                      <a:cubicBezTo>
                        <a:pt x="135149" y="88246"/>
                        <a:pt x="130886" y="90378"/>
                        <a:pt x="128754" y="90378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1" name="Freeform: Shape 914" descr="fff66cfc-e066-49ee-808c-7dd26b955210"/>
                <p:cNvSpPr/>
                <p:nvPr/>
              </p:nvSpPr>
              <p:spPr>
                <a:xfrm>
                  <a:off x="10878354" y="4365889"/>
                  <a:ext cx="93805" cy="123367"/>
                </a:xfrm>
                <a:custGeom>
                  <a:avLst/>
                  <a:gdLst>
                    <a:gd name="connsiteX0" fmla="*/ 46903 w 93805"/>
                    <a:gd name="connsiteY0" fmla="*/ 6253 h 123367"/>
                    <a:gd name="connsiteX1" fmla="*/ 0 w 93805"/>
                    <a:gd name="connsiteY1" fmla="*/ 33968 h 123367"/>
                    <a:gd name="connsiteX2" fmla="*/ 46903 w 93805"/>
                    <a:gd name="connsiteY2" fmla="*/ 117115 h 123367"/>
                    <a:gd name="connsiteX3" fmla="*/ 93806 w 93805"/>
                    <a:gd name="connsiteY3" fmla="*/ 89399 h 123367"/>
                    <a:gd name="connsiteX4" fmla="*/ 46903 w 93805"/>
                    <a:gd name="connsiteY4" fmla="*/ 6253 h 123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05" h="123367">
                      <a:moveTo>
                        <a:pt x="46903" y="6253"/>
                      </a:moveTo>
                      <a:cubicBezTo>
                        <a:pt x="21320" y="-8671"/>
                        <a:pt x="0" y="4121"/>
                        <a:pt x="0" y="33968"/>
                      </a:cubicBezTo>
                      <a:cubicBezTo>
                        <a:pt x="0" y="63816"/>
                        <a:pt x="21320" y="102191"/>
                        <a:pt x="46903" y="117115"/>
                      </a:cubicBezTo>
                      <a:cubicBezTo>
                        <a:pt x="72486" y="132038"/>
                        <a:pt x="93806" y="119246"/>
                        <a:pt x="93806" y="89399"/>
                      </a:cubicBezTo>
                      <a:cubicBezTo>
                        <a:pt x="93806" y="59552"/>
                        <a:pt x="72486" y="23309"/>
                        <a:pt x="46903" y="6253"/>
                      </a:cubicBezTo>
                      <a:close/>
                    </a:path>
                  </a:pathLst>
                </a:custGeom>
                <a:solidFill>
                  <a:srgbClr val="E6E7E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79" name="Group 915" descr="59094b3e-df98-41fd-a69a-a8b4c72e53f9"/>
              <p:cNvGrpSpPr/>
              <p:nvPr/>
            </p:nvGrpSpPr>
            <p:grpSpPr>
              <a:xfrm>
                <a:off x="10731250" y="3616324"/>
                <a:ext cx="377355" cy="611951"/>
                <a:chOff x="10731250" y="3616324"/>
                <a:chExt cx="377355" cy="611951"/>
              </a:xfrm>
            </p:grpSpPr>
            <p:sp>
              <p:nvSpPr>
                <p:cNvPr id="1049432" name="Freeform: Shape 916" descr="d15a6775-3006-4466-a290-cd5e55228557"/>
                <p:cNvSpPr/>
                <p:nvPr/>
              </p:nvSpPr>
              <p:spPr>
                <a:xfrm>
                  <a:off x="10731250" y="3616324"/>
                  <a:ext cx="377355" cy="611951"/>
                </a:xfrm>
                <a:custGeom>
                  <a:avLst/>
                  <a:gdLst>
                    <a:gd name="connsiteX0" fmla="*/ 0 w 377355"/>
                    <a:gd name="connsiteY0" fmla="*/ 30954 h 611951"/>
                    <a:gd name="connsiteX1" fmla="*/ 44771 w 377355"/>
                    <a:gd name="connsiteY1" fmla="*/ 5371 h 611951"/>
                    <a:gd name="connsiteX2" fmla="*/ 332585 w 377355"/>
                    <a:gd name="connsiteY2" fmla="*/ 171663 h 611951"/>
                    <a:gd name="connsiteX3" fmla="*/ 377355 w 377355"/>
                    <a:gd name="connsiteY3" fmla="*/ 248413 h 611951"/>
                    <a:gd name="connsiteX4" fmla="*/ 377355 w 377355"/>
                    <a:gd name="connsiteY4" fmla="*/ 580998 h 611951"/>
                    <a:gd name="connsiteX5" fmla="*/ 334716 w 377355"/>
                    <a:gd name="connsiteY5" fmla="*/ 606581 h 611951"/>
                    <a:gd name="connsiteX6" fmla="*/ 44771 w 377355"/>
                    <a:gd name="connsiteY6" fmla="*/ 433893 h 611951"/>
                    <a:gd name="connsiteX7" fmla="*/ 2132 w 377355"/>
                    <a:gd name="connsiteY7" fmla="*/ 357143 h 611951"/>
                    <a:gd name="connsiteX8" fmla="*/ 2132 w 377355"/>
                    <a:gd name="connsiteY8" fmla="*/ 30954 h 611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7355" h="611951">
                      <a:moveTo>
                        <a:pt x="0" y="30954"/>
                      </a:moveTo>
                      <a:cubicBezTo>
                        <a:pt x="0" y="3239"/>
                        <a:pt x="19187" y="-7421"/>
                        <a:pt x="44771" y="5371"/>
                      </a:cubicBezTo>
                      <a:lnTo>
                        <a:pt x="332585" y="171663"/>
                      </a:lnTo>
                      <a:cubicBezTo>
                        <a:pt x="356036" y="186587"/>
                        <a:pt x="377355" y="220698"/>
                        <a:pt x="377355" y="248413"/>
                      </a:cubicBezTo>
                      <a:lnTo>
                        <a:pt x="377355" y="580998"/>
                      </a:lnTo>
                      <a:cubicBezTo>
                        <a:pt x="377355" y="608713"/>
                        <a:pt x="358168" y="619373"/>
                        <a:pt x="334716" y="606581"/>
                      </a:cubicBezTo>
                      <a:lnTo>
                        <a:pt x="44771" y="433893"/>
                      </a:lnTo>
                      <a:cubicBezTo>
                        <a:pt x="21320" y="418970"/>
                        <a:pt x="2132" y="384858"/>
                        <a:pt x="2132" y="357143"/>
                      </a:cubicBezTo>
                      <a:lnTo>
                        <a:pt x="2132" y="309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3" name="Freeform: Shape 917" descr="ca833a26-3f17-4377-a5df-dcc2d0c1c287"/>
                <p:cNvSpPr/>
                <p:nvPr/>
              </p:nvSpPr>
              <p:spPr>
                <a:xfrm>
                  <a:off x="10761097" y="3663497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2 h 95478"/>
                    <a:gd name="connsiteX4" fmla="*/ 57563 w 57563"/>
                    <a:gd name="connsiteY4" fmla="*/ 90379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2"/>
                      </a:cubicBezTo>
                      <a:lnTo>
                        <a:pt x="57563" y="90379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4" name="Freeform: Shape 918" descr="7c5ab2e6-93e3-442d-8653-803e99fe7f49"/>
                <p:cNvSpPr/>
                <p:nvPr/>
              </p:nvSpPr>
              <p:spPr>
                <a:xfrm>
                  <a:off x="11016931" y="4089888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2 h 95478"/>
                    <a:gd name="connsiteX4" fmla="*/ 57563 w 57563"/>
                    <a:gd name="connsiteY4" fmla="*/ 90378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5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2"/>
                      </a:cubicBezTo>
                      <a:lnTo>
                        <a:pt x="57563" y="90378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5" name="Freeform: Shape 919" descr="1f8b02aa-e4cc-4e06-944d-0bbd717e8cad"/>
                <p:cNvSpPr/>
                <p:nvPr/>
              </p:nvSpPr>
              <p:spPr>
                <a:xfrm>
                  <a:off x="11016931" y="3821262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1 h 95478"/>
                    <a:gd name="connsiteX4" fmla="*/ 57563 w 57563"/>
                    <a:gd name="connsiteY4" fmla="*/ 90379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1"/>
                      </a:cubicBezTo>
                      <a:lnTo>
                        <a:pt x="57563" y="90379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6" name="Freeform: Shape 920" descr="20572dd5-a273-4802-a4fd-aaf94aea9c9c"/>
                <p:cNvSpPr/>
                <p:nvPr/>
              </p:nvSpPr>
              <p:spPr>
                <a:xfrm>
                  <a:off x="10761097" y="3938519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1 h 95478"/>
                    <a:gd name="connsiteX4" fmla="*/ 57563 w 57563"/>
                    <a:gd name="connsiteY4" fmla="*/ 90378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7"/>
                        <a:pt x="57563" y="39211"/>
                      </a:cubicBezTo>
                      <a:lnTo>
                        <a:pt x="57563" y="90378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7" name="Freeform: Shape 921" descr="0c0aede5-a16a-4917-96b9-7bab5ac01833"/>
                <p:cNvSpPr/>
                <p:nvPr/>
              </p:nvSpPr>
              <p:spPr>
                <a:xfrm>
                  <a:off x="10833583" y="3713368"/>
                  <a:ext cx="168424" cy="117257"/>
                </a:xfrm>
                <a:custGeom>
                  <a:avLst/>
                  <a:gdLst>
                    <a:gd name="connsiteX0" fmla="*/ 168424 w 168424"/>
                    <a:gd name="connsiteY0" fmla="*/ 117257 h 117257"/>
                    <a:gd name="connsiteX1" fmla="*/ 0 w 168424"/>
                    <a:gd name="connsiteY1" fmla="*/ 21320 h 117257"/>
                    <a:gd name="connsiteX2" fmla="*/ 0 w 168424"/>
                    <a:gd name="connsiteY2" fmla="*/ 0 h 117257"/>
                    <a:gd name="connsiteX3" fmla="*/ 168424 w 168424"/>
                    <a:gd name="connsiteY3" fmla="*/ 95938 h 11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424" h="117257">
                      <a:moveTo>
                        <a:pt x="168424" y="117257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68424" y="9593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8" name="Freeform: Shape 922" descr="76b40892-26b5-4770-beae-5934baae171d"/>
                <p:cNvSpPr/>
                <p:nvPr/>
              </p:nvSpPr>
              <p:spPr>
                <a:xfrm>
                  <a:off x="10833583" y="3734688"/>
                  <a:ext cx="115125" cy="87410"/>
                </a:xfrm>
                <a:custGeom>
                  <a:avLst/>
                  <a:gdLst>
                    <a:gd name="connsiteX0" fmla="*/ 115125 w 115125"/>
                    <a:gd name="connsiteY0" fmla="*/ 87410 h 87410"/>
                    <a:gd name="connsiteX1" fmla="*/ 0 w 115125"/>
                    <a:gd name="connsiteY1" fmla="*/ 21320 h 87410"/>
                    <a:gd name="connsiteX2" fmla="*/ 0 w 115125"/>
                    <a:gd name="connsiteY2" fmla="*/ 0 h 87410"/>
                    <a:gd name="connsiteX3" fmla="*/ 115125 w 115125"/>
                    <a:gd name="connsiteY3" fmla="*/ 66091 h 87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125" h="87410">
                      <a:moveTo>
                        <a:pt x="115125" y="8741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5125" y="66091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39" name="Freeform: Shape 923" descr="7a08455f-a389-4962-9d46-e0c8c58a883b"/>
                <p:cNvSpPr/>
                <p:nvPr/>
              </p:nvSpPr>
              <p:spPr>
                <a:xfrm>
                  <a:off x="10891146" y="3822098"/>
                  <a:ext cx="187611" cy="130049"/>
                </a:xfrm>
                <a:custGeom>
                  <a:avLst/>
                  <a:gdLst>
                    <a:gd name="connsiteX0" fmla="*/ 187612 w 187611"/>
                    <a:gd name="connsiteY0" fmla="*/ 130049 h 130049"/>
                    <a:gd name="connsiteX1" fmla="*/ 0 w 187611"/>
                    <a:gd name="connsiteY1" fmla="*/ 23451 h 130049"/>
                    <a:gd name="connsiteX2" fmla="*/ 0 w 187611"/>
                    <a:gd name="connsiteY2" fmla="*/ 0 h 130049"/>
                    <a:gd name="connsiteX3" fmla="*/ 187612 w 187611"/>
                    <a:gd name="connsiteY3" fmla="*/ 108730 h 13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611" h="130049">
                      <a:moveTo>
                        <a:pt x="187612" y="130049"/>
                      </a:moveTo>
                      <a:lnTo>
                        <a:pt x="0" y="23451"/>
                      </a:lnTo>
                      <a:lnTo>
                        <a:pt x="0" y="0"/>
                      </a:lnTo>
                      <a:lnTo>
                        <a:pt x="187612" y="10873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0" name="Freeform: Shape 924" descr="3f998451-79b5-46f8-86ba-74e7dc5c3bc2"/>
                <p:cNvSpPr/>
                <p:nvPr/>
              </p:nvSpPr>
              <p:spPr>
                <a:xfrm>
                  <a:off x="10758965" y="3745348"/>
                  <a:ext cx="125785" cy="95937"/>
                </a:xfrm>
                <a:custGeom>
                  <a:avLst/>
                  <a:gdLst>
                    <a:gd name="connsiteX0" fmla="*/ 125785 w 125785"/>
                    <a:gd name="connsiteY0" fmla="*/ 95938 h 95937"/>
                    <a:gd name="connsiteX1" fmla="*/ 0 w 125785"/>
                    <a:gd name="connsiteY1" fmla="*/ 23451 h 95937"/>
                    <a:gd name="connsiteX2" fmla="*/ 0 w 125785"/>
                    <a:gd name="connsiteY2" fmla="*/ 0 h 95937"/>
                    <a:gd name="connsiteX3" fmla="*/ 125785 w 125785"/>
                    <a:gd name="connsiteY3" fmla="*/ 72486 h 95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785" h="95937">
                      <a:moveTo>
                        <a:pt x="125785" y="95938"/>
                      </a:moveTo>
                      <a:lnTo>
                        <a:pt x="0" y="23451"/>
                      </a:lnTo>
                      <a:lnTo>
                        <a:pt x="0" y="0"/>
                      </a:lnTo>
                      <a:lnTo>
                        <a:pt x="125785" y="72486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1" name="Freeform: Shape 925" descr="cba5bcc8-1472-4c8c-95e2-2a212b78aab6"/>
                <p:cNvSpPr/>
                <p:nvPr/>
              </p:nvSpPr>
              <p:spPr>
                <a:xfrm>
                  <a:off x="10808000" y="3796515"/>
                  <a:ext cx="21319" cy="34111"/>
                </a:xfrm>
                <a:custGeom>
                  <a:avLst/>
                  <a:gdLst>
                    <a:gd name="connsiteX0" fmla="*/ 21320 w 21319"/>
                    <a:gd name="connsiteY0" fmla="*/ 34111 h 34111"/>
                    <a:gd name="connsiteX1" fmla="*/ 0 w 21319"/>
                    <a:gd name="connsiteY1" fmla="*/ 21320 h 34111"/>
                    <a:gd name="connsiteX2" fmla="*/ 0 w 21319"/>
                    <a:gd name="connsiteY2" fmla="*/ 0 h 34111"/>
                    <a:gd name="connsiteX3" fmla="*/ 21320 w 21319"/>
                    <a:gd name="connsiteY3" fmla="*/ 12792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319" h="34111">
                      <a:moveTo>
                        <a:pt x="21320" y="34111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1320" y="12792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2" name="Freeform: Shape 926" descr="48e90155-28cb-4bc8-91e1-1feeda25eab3"/>
                <p:cNvSpPr/>
                <p:nvPr/>
              </p:nvSpPr>
              <p:spPr>
                <a:xfrm>
                  <a:off x="10833583" y="3811438"/>
                  <a:ext cx="19187" cy="34111"/>
                </a:xfrm>
                <a:custGeom>
                  <a:avLst/>
                  <a:gdLst>
                    <a:gd name="connsiteX0" fmla="*/ 19187 w 19187"/>
                    <a:gd name="connsiteY0" fmla="*/ 34111 h 34111"/>
                    <a:gd name="connsiteX1" fmla="*/ 0 w 19187"/>
                    <a:gd name="connsiteY1" fmla="*/ 21320 h 34111"/>
                    <a:gd name="connsiteX2" fmla="*/ 0 w 19187"/>
                    <a:gd name="connsiteY2" fmla="*/ 0 h 34111"/>
                    <a:gd name="connsiteX3" fmla="*/ 19187 w 19187"/>
                    <a:gd name="connsiteY3" fmla="*/ 1066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87" h="34111">
                      <a:moveTo>
                        <a:pt x="19187" y="34111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9187" y="1066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3" name="Freeform: Shape 927" descr="375f244c-3fd0-46c5-a5ac-167a8eaded3c"/>
                <p:cNvSpPr/>
                <p:nvPr/>
              </p:nvSpPr>
              <p:spPr>
                <a:xfrm>
                  <a:off x="10758965" y="3792251"/>
                  <a:ext cx="225987" cy="151368"/>
                </a:xfrm>
                <a:custGeom>
                  <a:avLst/>
                  <a:gdLst>
                    <a:gd name="connsiteX0" fmla="*/ 225987 w 225987"/>
                    <a:gd name="connsiteY0" fmla="*/ 151369 h 151368"/>
                    <a:gd name="connsiteX1" fmla="*/ 0 w 225987"/>
                    <a:gd name="connsiteY1" fmla="*/ 21320 h 151368"/>
                    <a:gd name="connsiteX2" fmla="*/ 0 w 225987"/>
                    <a:gd name="connsiteY2" fmla="*/ 0 h 151368"/>
                    <a:gd name="connsiteX3" fmla="*/ 225987 w 225987"/>
                    <a:gd name="connsiteY3" fmla="*/ 130049 h 15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986" h="151368">
                      <a:moveTo>
                        <a:pt x="225987" y="151369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25987" y="13004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4" name="Freeform: Shape 928" descr="94e7bfc9-1d2d-48a3-aca1-25259f3b3575"/>
                <p:cNvSpPr/>
                <p:nvPr/>
              </p:nvSpPr>
              <p:spPr>
                <a:xfrm>
                  <a:off x="11014799" y="3962807"/>
                  <a:ext cx="63958" cy="57562"/>
                </a:xfrm>
                <a:custGeom>
                  <a:avLst/>
                  <a:gdLst>
                    <a:gd name="connsiteX0" fmla="*/ 63959 w 63958"/>
                    <a:gd name="connsiteY0" fmla="*/ 57563 h 57562"/>
                    <a:gd name="connsiteX1" fmla="*/ 0 w 63958"/>
                    <a:gd name="connsiteY1" fmla="*/ 21320 h 57562"/>
                    <a:gd name="connsiteX2" fmla="*/ 0 w 63958"/>
                    <a:gd name="connsiteY2" fmla="*/ 0 h 57562"/>
                    <a:gd name="connsiteX3" fmla="*/ 63959 w 63958"/>
                    <a:gd name="connsiteY3" fmla="*/ 36243 h 57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58" h="57561">
                      <a:moveTo>
                        <a:pt x="63959" y="57563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63959" y="36243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5" name="Freeform: Shape 929" descr="ad690ffd-e599-42b6-93e0-fbb1f210a0e1"/>
                <p:cNvSpPr/>
                <p:nvPr/>
              </p:nvSpPr>
              <p:spPr>
                <a:xfrm>
                  <a:off x="10861299" y="3873265"/>
                  <a:ext cx="149236" cy="108729"/>
                </a:xfrm>
                <a:custGeom>
                  <a:avLst/>
                  <a:gdLst>
                    <a:gd name="connsiteX0" fmla="*/ 149237 w 149236"/>
                    <a:gd name="connsiteY0" fmla="*/ 108730 h 108729"/>
                    <a:gd name="connsiteX1" fmla="*/ 0 w 149236"/>
                    <a:gd name="connsiteY1" fmla="*/ 21320 h 108729"/>
                    <a:gd name="connsiteX2" fmla="*/ 0 w 149236"/>
                    <a:gd name="connsiteY2" fmla="*/ 0 h 108729"/>
                    <a:gd name="connsiteX3" fmla="*/ 149237 w 149236"/>
                    <a:gd name="connsiteY3" fmla="*/ 8527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236" h="108729">
                      <a:moveTo>
                        <a:pt x="149237" y="10873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49237" y="8527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6" name="Freeform: Shape 930" descr="3eef1457-60d1-4d32-88a2-562cedf48a7c"/>
                <p:cNvSpPr/>
                <p:nvPr/>
              </p:nvSpPr>
              <p:spPr>
                <a:xfrm>
                  <a:off x="10758965" y="3839153"/>
                  <a:ext cx="206799" cy="140709"/>
                </a:xfrm>
                <a:custGeom>
                  <a:avLst/>
                  <a:gdLst>
                    <a:gd name="connsiteX0" fmla="*/ 206800 w 206799"/>
                    <a:gd name="connsiteY0" fmla="*/ 140709 h 140709"/>
                    <a:gd name="connsiteX1" fmla="*/ 0 w 206799"/>
                    <a:gd name="connsiteY1" fmla="*/ 21320 h 140709"/>
                    <a:gd name="connsiteX2" fmla="*/ 0 w 206799"/>
                    <a:gd name="connsiteY2" fmla="*/ 0 h 140709"/>
                    <a:gd name="connsiteX3" fmla="*/ 206800 w 206799"/>
                    <a:gd name="connsiteY3" fmla="*/ 117257 h 14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799" h="140709">
                      <a:moveTo>
                        <a:pt x="206800" y="140709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06800" y="11725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7" name="Freeform: Shape 931" descr="46f72c19-4064-45c3-92ac-598b40f81721"/>
                <p:cNvSpPr/>
                <p:nvPr/>
              </p:nvSpPr>
              <p:spPr>
                <a:xfrm>
                  <a:off x="10910334" y="3947883"/>
                  <a:ext cx="29847" cy="40506"/>
                </a:xfrm>
                <a:custGeom>
                  <a:avLst/>
                  <a:gdLst>
                    <a:gd name="connsiteX0" fmla="*/ 29847 w 29847"/>
                    <a:gd name="connsiteY0" fmla="*/ 40507 h 40506"/>
                    <a:gd name="connsiteX1" fmla="*/ 0 w 29847"/>
                    <a:gd name="connsiteY1" fmla="*/ 23452 h 40506"/>
                    <a:gd name="connsiteX2" fmla="*/ 0 w 29847"/>
                    <a:gd name="connsiteY2" fmla="*/ 0 h 40506"/>
                    <a:gd name="connsiteX3" fmla="*/ 29847 w 29847"/>
                    <a:gd name="connsiteY3" fmla="*/ 17056 h 40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47" h="40506">
                      <a:moveTo>
                        <a:pt x="29847" y="40507"/>
                      </a:moveTo>
                      <a:lnTo>
                        <a:pt x="0" y="23452"/>
                      </a:lnTo>
                      <a:lnTo>
                        <a:pt x="0" y="0"/>
                      </a:lnTo>
                      <a:lnTo>
                        <a:pt x="29847" y="17056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8" name="Freeform: Shape 932" descr="23e8b524-8c8c-4add-a47d-634a43acd09d"/>
                <p:cNvSpPr/>
                <p:nvPr/>
              </p:nvSpPr>
              <p:spPr>
                <a:xfrm>
                  <a:off x="10944445" y="3969203"/>
                  <a:ext cx="134312" cy="98069"/>
                </a:xfrm>
                <a:custGeom>
                  <a:avLst/>
                  <a:gdLst>
                    <a:gd name="connsiteX0" fmla="*/ 134313 w 134312"/>
                    <a:gd name="connsiteY0" fmla="*/ 98070 h 98069"/>
                    <a:gd name="connsiteX1" fmla="*/ 0 w 134312"/>
                    <a:gd name="connsiteY1" fmla="*/ 21320 h 98069"/>
                    <a:gd name="connsiteX2" fmla="*/ 0 w 134312"/>
                    <a:gd name="connsiteY2" fmla="*/ 0 h 98069"/>
                    <a:gd name="connsiteX3" fmla="*/ 134313 w 134312"/>
                    <a:gd name="connsiteY3" fmla="*/ 76750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312" h="98069">
                      <a:moveTo>
                        <a:pt x="134313" y="9807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34313" y="7675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49" name="Freeform: Shape 933" descr="dc5a305d-a69f-44ea-a8d2-ea404e2f6e75"/>
                <p:cNvSpPr/>
                <p:nvPr/>
              </p:nvSpPr>
              <p:spPr>
                <a:xfrm>
                  <a:off x="10820791" y="3920168"/>
                  <a:ext cx="257966" cy="170556"/>
                </a:xfrm>
                <a:custGeom>
                  <a:avLst/>
                  <a:gdLst>
                    <a:gd name="connsiteX0" fmla="*/ 257966 w 257966"/>
                    <a:gd name="connsiteY0" fmla="*/ 170556 h 170556"/>
                    <a:gd name="connsiteX1" fmla="*/ 0 w 257966"/>
                    <a:gd name="connsiteY1" fmla="*/ 21320 h 170556"/>
                    <a:gd name="connsiteX2" fmla="*/ 0 w 257966"/>
                    <a:gd name="connsiteY2" fmla="*/ 0 h 170556"/>
                    <a:gd name="connsiteX3" fmla="*/ 257966 w 257966"/>
                    <a:gd name="connsiteY3" fmla="*/ 147105 h 17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965" h="170556">
                      <a:moveTo>
                        <a:pt x="257966" y="170556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57966" y="147105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50" name="Freeform: Shape 934" descr="9d3046d5-cbe0-45f8-b924-b5f70f5ab4b4"/>
                <p:cNvSpPr/>
                <p:nvPr/>
              </p:nvSpPr>
              <p:spPr>
                <a:xfrm>
                  <a:off x="10874090" y="3975599"/>
                  <a:ext cx="204667" cy="136444"/>
                </a:xfrm>
                <a:custGeom>
                  <a:avLst/>
                  <a:gdLst>
                    <a:gd name="connsiteX0" fmla="*/ 204668 w 204667"/>
                    <a:gd name="connsiteY0" fmla="*/ 136445 h 136444"/>
                    <a:gd name="connsiteX1" fmla="*/ 0 w 204667"/>
                    <a:gd name="connsiteY1" fmla="*/ 21320 h 136444"/>
                    <a:gd name="connsiteX2" fmla="*/ 0 w 204667"/>
                    <a:gd name="connsiteY2" fmla="*/ 0 h 136444"/>
                    <a:gd name="connsiteX3" fmla="*/ 204668 w 204667"/>
                    <a:gd name="connsiteY3" fmla="*/ 115125 h 13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67" h="136444">
                      <a:moveTo>
                        <a:pt x="204668" y="136445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04668" y="115125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51" name="Freeform: Shape 935" descr="35352cb7-8319-4445-9044-356436712f31"/>
                <p:cNvSpPr/>
                <p:nvPr/>
              </p:nvSpPr>
              <p:spPr>
                <a:xfrm>
                  <a:off x="10758965" y="3907376"/>
                  <a:ext cx="110861" cy="85278"/>
                </a:xfrm>
                <a:custGeom>
                  <a:avLst/>
                  <a:gdLst>
                    <a:gd name="connsiteX0" fmla="*/ 110862 w 110861"/>
                    <a:gd name="connsiteY0" fmla="*/ 85278 h 85278"/>
                    <a:gd name="connsiteX1" fmla="*/ 0 w 110861"/>
                    <a:gd name="connsiteY1" fmla="*/ 21320 h 85278"/>
                    <a:gd name="connsiteX2" fmla="*/ 0 w 110861"/>
                    <a:gd name="connsiteY2" fmla="*/ 0 h 85278"/>
                    <a:gd name="connsiteX3" fmla="*/ 110862 w 110861"/>
                    <a:gd name="connsiteY3" fmla="*/ 63959 h 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860" h="85278">
                      <a:moveTo>
                        <a:pt x="110862" y="85278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0862" y="6395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52" name="Freeform: Shape 936" descr="f88abaf1-fd6b-4291-b4d5-9844f4316bee"/>
                <p:cNvSpPr/>
                <p:nvPr/>
              </p:nvSpPr>
              <p:spPr>
                <a:xfrm>
                  <a:off x="10848507" y="3981995"/>
                  <a:ext cx="104465" cy="81013"/>
                </a:xfrm>
                <a:custGeom>
                  <a:avLst/>
                  <a:gdLst>
                    <a:gd name="connsiteX0" fmla="*/ 104466 w 104465"/>
                    <a:gd name="connsiteY0" fmla="*/ 81014 h 81013"/>
                    <a:gd name="connsiteX1" fmla="*/ 0 w 104465"/>
                    <a:gd name="connsiteY1" fmla="*/ 21320 h 81013"/>
                    <a:gd name="connsiteX2" fmla="*/ 0 w 104465"/>
                    <a:gd name="connsiteY2" fmla="*/ 0 h 81013"/>
                    <a:gd name="connsiteX3" fmla="*/ 104466 w 104465"/>
                    <a:gd name="connsiteY3" fmla="*/ 59694 h 8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465" h="81013">
                      <a:moveTo>
                        <a:pt x="104466" y="81014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04466" y="5969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53" name="Freeform: Shape 937" descr="82f5fb8e-9ed4-4f17-be0b-66a62d8ff84a"/>
                <p:cNvSpPr/>
                <p:nvPr/>
              </p:nvSpPr>
              <p:spPr>
                <a:xfrm>
                  <a:off x="10897542" y="4033161"/>
                  <a:ext cx="110861" cy="85278"/>
                </a:xfrm>
                <a:custGeom>
                  <a:avLst/>
                  <a:gdLst>
                    <a:gd name="connsiteX0" fmla="*/ 110862 w 110861"/>
                    <a:gd name="connsiteY0" fmla="*/ 85278 h 85278"/>
                    <a:gd name="connsiteX1" fmla="*/ 0 w 110861"/>
                    <a:gd name="connsiteY1" fmla="*/ 21320 h 85278"/>
                    <a:gd name="connsiteX2" fmla="*/ 0 w 110861"/>
                    <a:gd name="connsiteY2" fmla="*/ 0 h 85278"/>
                    <a:gd name="connsiteX3" fmla="*/ 110862 w 110861"/>
                    <a:gd name="connsiteY3" fmla="*/ 63959 h 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860" h="85278">
                      <a:moveTo>
                        <a:pt x="110862" y="85278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0862" y="6395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54" name="Freeform: Shape 938" descr="705e2d75-026b-4ff8-b132-0e2249d06c12"/>
                <p:cNvSpPr/>
                <p:nvPr/>
              </p:nvSpPr>
              <p:spPr>
                <a:xfrm>
                  <a:off x="10839980" y="4022502"/>
                  <a:ext cx="104465" cy="83146"/>
                </a:xfrm>
                <a:custGeom>
                  <a:avLst/>
                  <a:gdLst>
                    <a:gd name="connsiteX0" fmla="*/ 104466 w 104465"/>
                    <a:gd name="connsiteY0" fmla="*/ 83146 h 83146"/>
                    <a:gd name="connsiteX1" fmla="*/ 0 w 104465"/>
                    <a:gd name="connsiteY1" fmla="*/ 21320 h 83146"/>
                    <a:gd name="connsiteX2" fmla="*/ 0 w 104465"/>
                    <a:gd name="connsiteY2" fmla="*/ 0 h 83146"/>
                    <a:gd name="connsiteX3" fmla="*/ 104466 w 104465"/>
                    <a:gd name="connsiteY3" fmla="*/ 61827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465" h="83146">
                      <a:moveTo>
                        <a:pt x="104466" y="83146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04466" y="6182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80" name="Group 939" descr="1e970555-fcce-4d49-bb9f-05dd9c5785f1"/>
            <p:cNvGrpSpPr/>
            <p:nvPr/>
          </p:nvGrpSpPr>
          <p:grpSpPr>
            <a:xfrm>
              <a:off x="7823265" y="2490077"/>
              <a:ext cx="1157650" cy="1919374"/>
              <a:chOff x="7823265" y="2490077"/>
              <a:chExt cx="1157650" cy="1919374"/>
            </a:xfrm>
          </p:grpSpPr>
          <p:sp>
            <p:nvSpPr>
              <p:cNvPr id="1049455" name="Freeform: Shape 940" descr="8e8e49c9-418b-46be-945b-97a8e2189cc3"/>
              <p:cNvSpPr/>
              <p:nvPr/>
            </p:nvSpPr>
            <p:spPr>
              <a:xfrm>
                <a:off x="7823265" y="3592913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5 w 1157650"/>
                  <a:gd name="connsiteY1" fmla="*/ 22386 h 667301"/>
                  <a:gd name="connsiteX2" fmla="*/ 38375 w 1157650"/>
                  <a:gd name="connsiteY2" fmla="*/ 280352 h 667301"/>
                  <a:gd name="connsiteX3" fmla="*/ 38375 w 1157650"/>
                  <a:gd name="connsiteY3" fmla="*/ 386950 h 667301"/>
                  <a:gd name="connsiteX4" fmla="*/ 486085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5 w 1157650"/>
                  <a:gd name="connsiteY6" fmla="*/ 386950 h 667301"/>
                  <a:gd name="connsiteX7" fmla="*/ 1119275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8" y="-7462"/>
                      <a:pt x="537252" y="-7462"/>
                      <a:pt x="486085" y="22386"/>
                    </a:cubicBezTo>
                    <a:lnTo>
                      <a:pt x="38375" y="280352"/>
                    </a:lnTo>
                    <a:cubicBezTo>
                      <a:pt x="-12792" y="310199"/>
                      <a:pt x="-12792" y="357102"/>
                      <a:pt x="38375" y="386950"/>
                    </a:cubicBezTo>
                    <a:lnTo>
                      <a:pt x="486085" y="644916"/>
                    </a:lnTo>
                    <a:cubicBezTo>
                      <a:pt x="537252" y="674763"/>
                      <a:pt x="620398" y="674763"/>
                      <a:pt x="671565" y="644916"/>
                    </a:cubicBezTo>
                    <a:lnTo>
                      <a:pt x="1119275" y="386950"/>
                    </a:lnTo>
                    <a:cubicBezTo>
                      <a:pt x="1170443" y="357102"/>
                      <a:pt x="1170443" y="310199"/>
                      <a:pt x="1119275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81" name="Group 941" descr="6d907c9b-c795-428a-8ddf-2019bcb107e9"/>
              <p:cNvGrpSpPr/>
              <p:nvPr/>
            </p:nvGrpSpPr>
            <p:grpSpPr>
              <a:xfrm>
                <a:off x="7927731" y="3391443"/>
                <a:ext cx="466897" cy="810142"/>
                <a:chOff x="7927731" y="3391443"/>
                <a:chExt cx="466897" cy="810142"/>
              </a:xfrm>
            </p:grpSpPr>
            <p:sp>
              <p:nvSpPr>
                <p:cNvPr id="1049456" name="Freeform: Shape 942" descr="c4eaa911-86ea-47ca-8b49-7db5b38076fa"/>
                <p:cNvSpPr/>
                <p:nvPr/>
              </p:nvSpPr>
              <p:spPr>
                <a:xfrm>
                  <a:off x="7927731" y="3391443"/>
                  <a:ext cx="466897" cy="810142"/>
                </a:xfrm>
                <a:custGeom>
                  <a:avLst/>
                  <a:gdLst>
                    <a:gd name="connsiteX0" fmla="*/ 0 w 466897"/>
                    <a:gd name="connsiteY0" fmla="*/ 0 h 810142"/>
                    <a:gd name="connsiteX1" fmla="*/ 0 w 466897"/>
                    <a:gd name="connsiteY1" fmla="*/ 541516 h 810142"/>
                    <a:gd name="connsiteX2" fmla="*/ 466898 w 466897"/>
                    <a:gd name="connsiteY2" fmla="*/ 810142 h 810142"/>
                    <a:gd name="connsiteX3" fmla="*/ 466898 w 466897"/>
                    <a:gd name="connsiteY3" fmla="*/ 270758 h 810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0142">
                      <a:moveTo>
                        <a:pt x="0" y="0"/>
                      </a:moveTo>
                      <a:lnTo>
                        <a:pt x="0" y="541516"/>
                      </a:lnTo>
                      <a:lnTo>
                        <a:pt x="466898" y="81014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57" name="Freeform: Shape 943" descr="79c5329d-8072-4724-bacd-351e38ad0d59"/>
                <p:cNvSpPr/>
                <p:nvPr/>
              </p:nvSpPr>
              <p:spPr>
                <a:xfrm>
                  <a:off x="7927731" y="3402103"/>
                  <a:ext cx="466897" cy="799482"/>
                </a:xfrm>
                <a:custGeom>
                  <a:avLst/>
                  <a:gdLst>
                    <a:gd name="connsiteX0" fmla="*/ 0 w 466897"/>
                    <a:gd name="connsiteY0" fmla="*/ 0 h 799482"/>
                    <a:gd name="connsiteX1" fmla="*/ 0 w 466897"/>
                    <a:gd name="connsiteY1" fmla="*/ 530856 h 799482"/>
                    <a:gd name="connsiteX2" fmla="*/ 466898 w 466897"/>
                    <a:gd name="connsiteY2" fmla="*/ 799482 h 799482"/>
                    <a:gd name="connsiteX3" fmla="*/ 466898 w 466897"/>
                    <a:gd name="connsiteY3" fmla="*/ 268626 h 79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9482">
                      <a:moveTo>
                        <a:pt x="0" y="0"/>
                      </a:moveTo>
                      <a:lnTo>
                        <a:pt x="0" y="530856"/>
                      </a:lnTo>
                      <a:lnTo>
                        <a:pt x="466898" y="799482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58" name="Freeform: Shape 944" descr="14fa6d2d-5cec-4845-93b5-545a9c616eac"/>
                <p:cNvSpPr/>
                <p:nvPr/>
              </p:nvSpPr>
              <p:spPr>
                <a:xfrm>
                  <a:off x="7927731" y="3410631"/>
                  <a:ext cx="466897" cy="790954"/>
                </a:xfrm>
                <a:custGeom>
                  <a:avLst/>
                  <a:gdLst>
                    <a:gd name="connsiteX0" fmla="*/ 0 w 466897"/>
                    <a:gd name="connsiteY0" fmla="*/ 0 h 790954"/>
                    <a:gd name="connsiteX1" fmla="*/ 0 w 466897"/>
                    <a:gd name="connsiteY1" fmla="*/ 522329 h 790954"/>
                    <a:gd name="connsiteX2" fmla="*/ 466898 w 466897"/>
                    <a:gd name="connsiteY2" fmla="*/ 790955 h 790954"/>
                    <a:gd name="connsiteX3" fmla="*/ 466898 w 466897"/>
                    <a:gd name="connsiteY3" fmla="*/ 270758 h 7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0954">
                      <a:moveTo>
                        <a:pt x="0" y="0"/>
                      </a:moveTo>
                      <a:lnTo>
                        <a:pt x="0" y="522329"/>
                      </a:lnTo>
                      <a:lnTo>
                        <a:pt x="466898" y="79095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59" name="Freeform: Shape 945" descr="17c72a3b-a442-4c9f-a80d-a6aa5b02d669"/>
                <p:cNvSpPr/>
                <p:nvPr/>
              </p:nvSpPr>
              <p:spPr>
                <a:xfrm>
                  <a:off x="7927731" y="3419159"/>
                  <a:ext cx="466897" cy="782426"/>
                </a:xfrm>
                <a:custGeom>
                  <a:avLst/>
                  <a:gdLst>
                    <a:gd name="connsiteX0" fmla="*/ 0 w 466897"/>
                    <a:gd name="connsiteY0" fmla="*/ 0 h 782426"/>
                    <a:gd name="connsiteX1" fmla="*/ 0 w 466897"/>
                    <a:gd name="connsiteY1" fmla="*/ 513801 h 782426"/>
                    <a:gd name="connsiteX2" fmla="*/ 466898 w 466897"/>
                    <a:gd name="connsiteY2" fmla="*/ 782427 h 782426"/>
                    <a:gd name="connsiteX3" fmla="*/ 466898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0" y="0"/>
                      </a:moveTo>
                      <a:lnTo>
                        <a:pt x="0" y="513801"/>
                      </a:lnTo>
                      <a:lnTo>
                        <a:pt x="466898" y="78242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0" name="Freeform: Shape 946" descr="0c913e64-ccd7-4f9b-8b4f-9a960d2064de"/>
                <p:cNvSpPr/>
                <p:nvPr/>
              </p:nvSpPr>
              <p:spPr>
                <a:xfrm>
                  <a:off x="7927731" y="3429818"/>
                  <a:ext cx="466897" cy="771767"/>
                </a:xfrm>
                <a:custGeom>
                  <a:avLst/>
                  <a:gdLst>
                    <a:gd name="connsiteX0" fmla="*/ 0 w 466897"/>
                    <a:gd name="connsiteY0" fmla="*/ 0 h 771767"/>
                    <a:gd name="connsiteX1" fmla="*/ 0 w 466897"/>
                    <a:gd name="connsiteY1" fmla="*/ 503141 h 771767"/>
                    <a:gd name="connsiteX2" fmla="*/ 466898 w 466897"/>
                    <a:gd name="connsiteY2" fmla="*/ 771767 h 771767"/>
                    <a:gd name="connsiteX3" fmla="*/ 466898 w 466897"/>
                    <a:gd name="connsiteY3" fmla="*/ 270758 h 77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1767">
                      <a:moveTo>
                        <a:pt x="0" y="0"/>
                      </a:moveTo>
                      <a:lnTo>
                        <a:pt x="0" y="503141"/>
                      </a:lnTo>
                      <a:lnTo>
                        <a:pt x="466898" y="77176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1" name="Freeform: Shape 947" descr="6bd9097b-c773-4d79-90e0-037c351d59a6"/>
                <p:cNvSpPr/>
                <p:nvPr/>
              </p:nvSpPr>
              <p:spPr>
                <a:xfrm>
                  <a:off x="7927731" y="3438346"/>
                  <a:ext cx="466897" cy="763239"/>
                </a:xfrm>
                <a:custGeom>
                  <a:avLst/>
                  <a:gdLst>
                    <a:gd name="connsiteX0" fmla="*/ 0 w 466897"/>
                    <a:gd name="connsiteY0" fmla="*/ 0 h 763239"/>
                    <a:gd name="connsiteX1" fmla="*/ 0 w 466897"/>
                    <a:gd name="connsiteY1" fmla="*/ 494613 h 763239"/>
                    <a:gd name="connsiteX2" fmla="*/ 466898 w 466897"/>
                    <a:gd name="connsiteY2" fmla="*/ 763239 h 763239"/>
                    <a:gd name="connsiteX3" fmla="*/ 466898 w 466897"/>
                    <a:gd name="connsiteY3" fmla="*/ 270758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0" y="0"/>
                      </a:moveTo>
                      <a:lnTo>
                        <a:pt x="0" y="494613"/>
                      </a:lnTo>
                      <a:lnTo>
                        <a:pt x="466898" y="76323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2" name="Freeform: Shape 948" descr="064648ea-836a-440c-be5e-a828b7b2a9db"/>
                <p:cNvSpPr/>
                <p:nvPr/>
              </p:nvSpPr>
              <p:spPr>
                <a:xfrm>
                  <a:off x="7927731" y="3449006"/>
                  <a:ext cx="466897" cy="752579"/>
                </a:xfrm>
                <a:custGeom>
                  <a:avLst/>
                  <a:gdLst>
                    <a:gd name="connsiteX0" fmla="*/ 0 w 466897"/>
                    <a:gd name="connsiteY0" fmla="*/ 0 h 752579"/>
                    <a:gd name="connsiteX1" fmla="*/ 0 w 466897"/>
                    <a:gd name="connsiteY1" fmla="*/ 483954 h 752579"/>
                    <a:gd name="connsiteX2" fmla="*/ 466898 w 466897"/>
                    <a:gd name="connsiteY2" fmla="*/ 752579 h 752579"/>
                    <a:gd name="connsiteX3" fmla="*/ 466898 w 466897"/>
                    <a:gd name="connsiteY3" fmla="*/ 270758 h 75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2579">
                      <a:moveTo>
                        <a:pt x="0" y="0"/>
                      </a:moveTo>
                      <a:lnTo>
                        <a:pt x="0" y="483954"/>
                      </a:lnTo>
                      <a:lnTo>
                        <a:pt x="466898" y="75257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3" name="Freeform: Shape 949" descr="6e26e2a7-79c6-4ffd-958d-e6f40543596e"/>
                <p:cNvSpPr/>
                <p:nvPr/>
              </p:nvSpPr>
              <p:spPr>
                <a:xfrm>
                  <a:off x="7927731" y="3457534"/>
                  <a:ext cx="466897" cy="744051"/>
                </a:xfrm>
                <a:custGeom>
                  <a:avLst/>
                  <a:gdLst>
                    <a:gd name="connsiteX0" fmla="*/ 0 w 466897"/>
                    <a:gd name="connsiteY0" fmla="*/ 0 h 744051"/>
                    <a:gd name="connsiteX1" fmla="*/ 0 w 466897"/>
                    <a:gd name="connsiteY1" fmla="*/ 475426 h 744051"/>
                    <a:gd name="connsiteX2" fmla="*/ 466898 w 466897"/>
                    <a:gd name="connsiteY2" fmla="*/ 744052 h 744051"/>
                    <a:gd name="connsiteX3" fmla="*/ 466898 w 466897"/>
                    <a:gd name="connsiteY3" fmla="*/ 270758 h 744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4051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466898" y="74405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4" name="Freeform: Shape 950" descr="c8703f5d-9df2-40c2-97df-a3d8291088c9"/>
                <p:cNvSpPr/>
                <p:nvPr/>
              </p:nvSpPr>
              <p:spPr>
                <a:xfrm>
                  <a:off x="7927731" y="3468194"/>
                  <a:ext cx="466897" cy="733391"/>
                </a:xfrm>
                <a:custGeom>
                  <a:avLst/>
                  <a:gdLst>
                    <a:gd name="connsiteX0" fmla="*/ 0 w 466897"/>
                    <a:gd name="connsiteY0" fmla="*/ 0 h 733391"/>
                    <a:gd name="connsiteX1" fmla="*/ 0 w 466897"/>
                    <a:gd name="connsiteY1" fmla="*/ 464766 h 733391"/>
                    <a:gd name="connsiteX2" fmla="*/ 466898 w 466897"/>
                    <a:gd name="connsiteY2" fmla="*/ 733392 h 733391"/>
                    <a:gd name="connsiteX3" fmla="*/ 466898 w 466897"/>
                    <a:gd name="connsiteY3" fmla="*/ 268626 h 73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3391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466898" y="733392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5" name="Freeform: Shape 951" descr="33ea188a-208e-4839-97e1-5b425cc2c2c2"/>
                <p:cNvSpPr/>
                <p:nvPr/>
              </p:nvSpPr>
              <p:spPr>
                <a:xfrm>
                  <a:off x="7927731" y="3476722"/>
                  <a:ext cx="466897" cy="724863"/>
                </a:xfrm>
                <a:custGeom>
                  <a:avLst/>
                  <a:gdLst>
                    <a:gd name="connsiteX0" fmla="*/ 0 w 466897"/>
                    <a:gd name="connsiteY0" fmla="*/ 0 h 724863"/>
                    <a:gd name="connsiteX1" fmla="*/ 0 w 466897"/>
                    <a:gd name="connsiteY1" fmla="*/ 456238 h 724863"/>
                    <a:gd name="connsiteX2" fmla="*/ 466898 w 466897"/>
                    <a:gd name="connsiteY2" fmla="*/ 724864 h 724863"/>
                    <a:gd name="connsiteX3" fmla="*/ 466898 w 466897"/>
                    <a:gd name="connsiteY3" fmla="*/ 270758 h 72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4863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466898" y="72486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6" name="Freeform: Shape 952" descr="ef6dabc5-a1af-4389-a3bc-c6d8db553b11"/>
                <p:cNvSpPr/>
                <p:nvPr/>
              </p:nvSpPr>
              <p:spPr>
                <a:xfrm>
                  <a:off x="7927731" y="3485249"/>
                  <a:ext cx="466897" cy="716336"/>
                </a:xfrm>
                <a:custGeom>
                  <a:avLst/>
                  <a:gdLst>
                    <a:gd name="connsiteX0" fmla="*/ 0 w 466897"/>
                    <a:gd name="connsiteY0" fmla="*/ 0 h 716336"/>
                    <a:gd name="connsiteX1" fmla="*/ 0 w 466897"/>
                    <a:gd name="connsiteY1" fmla="*/ 447710 h 716336"/>
                    <a:gd name="connsiteX2" fmla="*/ 466898 w 466897"/>
                    <a:gd name="connsiteY2" fmla="*/ 716336 h 716336"/>
                    <a:gd name="connsiteX3" fmla="*/ 466898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0" y="0"/>
                      </a:moveTo>
                      <a:lnTo>
                        <a:pt x="0" y="447710"/>
                      </a:lnTo>
                      <a:lnTo>
                        <a:pt x="466898" y="71633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7" name="Freeform: Shape 953" descr="577d397e-bd7c-4083-84af-b2288aca4d6d"/>
                <p:cNvSpPr/>
                <p:nvPr/>
              </p:nvSpPr>
              <p:spPr>
                <a:xfrm>
                  <a:off x="7927731" y="3495909"/>
                  <a:ext cx="466897" cy="705676"/>
                </a:xfrm>
                <a:custGeom>
                  <a:avLst/>
                  <a:gdLst>
                    <a:gd name="connsiteX0" fmla="*/ 0 w 466897"/>
                    <a:gd name="connsiteY0" fmla="*/ 0 h 705676"/>
                    <a:gd name="connsiteX1" fmla="*/ 0 w 466897"/>
                    <a:gd name="connsiteY1" fmla="*/ 437050 h 705676"/>
                    <a:gd name="connsiteX2" fmla="*/ 466898 w 466897"/>
                    <a:gd name="connsiteY2" fmla="*/ 705676 h 705676"/>
                    <a:gd name="connsiteX3" fmla="*/ 466898 w 466897"/>
                    <a:gd name="connsiteY3" fmla="*/ 270758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5676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466898" y="70567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8" name="Freeform: Shape 954" descr="c9d11f26-0132-41bd-a80a-4272d6048249"/>
                <p:cNvSpPr/>
                <p:nvPr/>
              </p:nvSpPr>
              <p:spPr>
                <a:xfrm>
                  <a:off x="7927731" y="3504437"/>
                  <a:ext cx="466897" cy="697148"/>
                </a:xfrm>
                <a:custGeom>
                  <a:avLst/>
                  <a:gdLst>
                    <a:gd name="connsiteX0" fmla="*/ 0 w 466897"/>
                    <a:gd name="connsiteY0" fmla="*/ 0 h 697148"/>
                    <a:gd name="connsiteX1" fmla="*/ 0 w 466897"/>
                    <a:gd name="connsiteY1" fmla="*/ 428523 h 697148"/>
                    <a:gd name="connsiteX2" fmla="*/ 466898 w 466897"/>
                    <a:gd name="connsiteY2" fmla="*/ 697149 h 697148"/>
                    <a:gd name="connsiteX3" fmla="*/ 466898 w 466897"/>
                    <a:gd name="connsiteY3" fmla="*/ 270758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0" y="0"/>
                      </a:moveTo>
                      <a:lnTo>
                        <a:pt x="0" y="428523"/>
                      </a:lnTo>
                      <a:lnTo>
                        <a:pt x="466898" y="69714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69" name="Freeform: Shape 955" descr="0ac766ac-9df9-49f1-99e1-ea88504af90e"/>
                <p:cNvSpPr/>
                <p:nvPr/>
              </p:nvSpPr>
              <p:spPr>
                <a:xfrm>
                  <a:off x="7927731" y="3515097"/>
                  <a:ext cx="466897" cy="686488"/>
                </a:xfrm>
                <a:custGeom>
                  <a:avLst/>
                  <a:gdLst>
                    <a:gd name="connsiteX0" fmla="*/ 0 w 466897"/>
                    <a:gd name="connsiteY0" fmla="*/ 0 h 686488"/>
                    <a:gd name="connsiteX1" fmla="*/ 0 w 466897"/>
                    <a:gd name="connsiteY1" fmla="*/ 417863 h 686488"/>
                    <a:gd name="connsiteX2" fmla="*/ 466898 w 466897"/>
                    <a:gd name="connsiteY2" fmla="*/ 686489 h 686488"/>
                    <a:gd name="connsiteX3" fmla="*/ 466898 w 466897"/>
                    <a:gd name="connsiteY3" fmla="*/ 270758 h 68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6488">
                      <a:moveTo>
                        <a:pt x="0" y="0"/>
                      </a:moveTo>
                      <a:lnTo>
                        <a:pt x="0" y="417863"/>
                      </a:lnTo>
                      <a:lnTo>
                        <a:pt x="466898" y="68648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0" name="Freeform: Shape 956" descr="8d4d309f-1660-4a46-826a-d622c917ea07"/>
                <p:cNvSpPr/>
                <p:nvPr/>
              </p:nvSpPr>
              <p:spPr>
                <a:xfrm>
                  <a:off x="7927731" y="3523624"/>
                  <a:ext cx="466897" cy="677961"/>
                </a:xfrm>
                <a:custGeom>
                  <a:avLst/>
                  <a:gdLst>
                    <a:gd name="connsiteX0" fmla="*/ 0 w 466897"/>
                    <a:gd name="connsiteY0" fmla="*/ 0 h 677961"/>
                    <a:gd name="connsiteX1" fmla="*/ 0 w 466897"/>
                    <a:gd name="connsiteY1" fmla="*/ 409335 h 677961"/>
                    <a:gd name="connsiteX2" fmla="*/ 466898 w 466897"/>
                    <a:gd name="connsiteY2" fmla="*/ 677961 h 677961"/>
                    <a:gd name="connsiteX3" fmla="*/ 466898 w 466897"/>
                    <a:gd name="connsiteY3" fmla="*/ 270758 h 67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77961">
                      <a:moveTo>
                        <a:pt x="0" y="0"/>
                      </a:moveTo>
                      <a:lnTo>
                        <a:pt x="0" y="409335"/>
                      </a:lnTo>
                      <a:lnTo>
                        <a:pt x="466898" y="67796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1" name="Freeform: Shape 957" descr="e16d3208-0739-4725-b71c-61d7725c8bb1"/>
                <p:cNvSpPr/>
                <p:nvPr/>
              </p:nvSpPr>
              <p:spPr>
                <a:xfrm>
                  <a:off x="7927731" y="3534284"/>
                  <a:ext cx="466897" cy="667301"/>
                </a:xfrm>
                <a:custGeom>
                  <a:avLst/>
                  <a:gdLst>
                    <a:gd name="connsiteX0" fmla="*/ 0 w 466897"/>
                    <a:gd name="connsiteY0" fmla="*/ 0 h 667301"/>
                    <a:gd name="connsiteX1" fmla="*/ 0 w 466897"/>
                    <a:gd name="connsiteY1" fmla="*/ 398675 h 667301"/>
                    <a:gd name="connsiteX2" fmla="*/ 466898 w 466897"/>
                    <a:gd name="connsiteY2" fmla="*/ 667301 h 667301"/>
                    <a:gd name="connsiteX3" fmla="*/ 466898 w 466897"/>
                    <a:gd name="connsiteY3" fmla="*/ 268626 h 667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7301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466898" y="667301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2" name="Freeform: Shape 958" descr="8f3b91fe-fa7e-40e7-9997-efffbac7b475"/>
                <p:cNvSpPr/>
                <p:nvPr/>
              </p:nvSpPr>
              <p:spPr>
                <a:xfrm>
                  <a:off x="7927731" y="3542812"/>
                  <a:ext cx="466897" cy="658773"/>
                </a:xfrm>
                <a:custGeom>
                  <a:avLst/>
                  <a:gdLst>
                    <a:gd name="connsiteX0" fmla="*/ 0 w 466897"/>
                    <a:gd name="connsiteY0" fmla="*/ 0 h 658773"/>
                    <a:gd name="connsiteX1" fmla="*/ 0 w 466897"/>
                    <a:gd name="connsiteY1" fmla="*/ 390148 h 658773"/>
                    <a:gd name="connsiteX2" fmla="*/ 466898 w 466897"/>
                    <a:gd name="connsiteY2" fmla="*/ 658773 h 658773"/>
                    <a:gd name="connsiteX3" fmla="*/ 466898 w 466897"/>
                    <a:gd name="connsiteY3" fmla="*/ 270758 h 65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8773">
                      <a:moveTo>
                        <a:pt x="0" y="0"/>
                      </a:moveTo>
                      <a:lnTo>
                        <a:pt x="0" y="390148"/>
                      </a:lnTo>
                      <a:lnTo>
                        <a:pt x="466898" y="65877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3" name="Freeform: Shape 959" descr="d0cf5c2d-f4fd-42a3-990f-7a10b10b2cfe"/>
                <p:cNvSpPr/>
                <p:nvPr/>
              </p:nvSpPr>
              <p:spPr>
                <a:xfrm>
                  <a:off x="7927731" y="3551340"/>
                  <a:ext cx="466897" cy="650245"/>
                </a:xfrm>
                <a:custGeom>
                  <a:avLst/>
                  <a:gdLst>
                    <a:gd name="connsiteX0" fmla="*/ 0 w 466897"/>
                    <a:gd name="connsiteY0" fmla="*/ 0 h 650245"/>
                    <a:gd name="connsiteX1" fmla="*/ 0 w 466897"/>
                    <a:gd name="connsiteY1" fmla="*/ 381620 h 650245"/>
                    <a:gd name="connsiteX2" fmla="*/ 466898 w 466897"/>
                    <a:gd name="connsiteY2" fmla="*/ 650246 h 650245"/>
                    <a:gd name="connsiteX3" fmla="*/ 466898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0" y="0"/>
                      </a:moveTo>
                      <a:lnTo>
                        <a:pt x="0" y="381620"/>
                      </a:lnTo>
                      <a:lnTo>
                        <a:pt x="466898" y="65024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4" name="Freeform: Shape 960" descr="945cd558-84a9-458e-b0bc-e48064c9c90a"/>
                <p:cNvSpPr/>
                <p:nvPr/>
              </p:nvSpPr>
              <p:spPr>
                <a:xfrm>
                  <a:off x="7927731" y="3562000"/>
                  <a:ext cx="466897" cy="639585"/>
                </a:xfrm>
                <a:custGeom>
                  <a:avLst/>
                  <a:gdLst>
                    <a:gd name="connsiteX0" fmla="*/ 0 w 466897"/>
                    <a:gd name="connsiteY0" fmla="*/ 0 h 639585"/>
                    <a:gd name="connsiteX1" fmla="*/ 0 w 466897"/>
                    <a:gd name="connsiteY1" fmla="*/ 370960 h 639585"/>
                    <a:gd name="connsiteX2" fmla="*/ 466898 w 466897"/>
                    <a:gd name="connsiteY2" fmla="*/ 639586 h 639585"/>
                    <a:gd name="connsiteX3" fmla="*/ 466898 w 466897"/>
                    <a:gd name="connsiteY3" fmla="*/ 270758 h 63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9585">
                      <a:moveTo>
                        <a:pt x="0" y="0"/>
                      </a:moveTo>
                      <a:lnTo>
                        <a:pt x="0" y="370960"/>
                      </a:lnTo>
                      <a:lnTo>
                        <a:pt x="466898" y="63958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5" name="Freeform: Shape 961" descr="ecd8a3c0-cf7a-4500-9be1-33ec14f8eed5"/>
                <p:cNvSpPr/>
                <p:nvPr/>
              </p:nvSpPr>
              <p:spPr>
                <a:xfrm>
                  <a:off x="7927731" y="3570528"/>
                  <a:ext cx="466897" cy="631057"/>
                </a:xfrm>
                <a:custGeom>
                  <a:avLst/>
                  <a:gdLst>
                    <a:gd name="connsiteX0" fmla="*/ 0 w 466897"/>
                    <a:gd name="connsiteY0" fmla="*/ 0 h 631057"/>
                    <a:gd name="connsiteX1" fmla="*/ 0 w 466897"/>
                    <a:gd name="connsiteY1" fmla="*/ 362432 h 631057"/>
                    <a:gd name="connsiteX2" fmla="*/ 466898 w 466897"/>
                    <a:gd name="connsiteY2" fmla="*/ 631058 h 631057"/>
                    <a:gd name="connsiteX3" fmla="*/ 466898 w 466897"/>
                    <a:gd name="connsiteY3" fmla="*/ 270758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0" y="0"/>
                      </a:moveTo>
                      <a:lnTo>
                        <a:pt x="0" y="362432"/>
                      </a:lnTo>
                      <a:lnTo>
                        <a:pt x="466898" y="63105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6" name="Freeform: Shape 962" descr="15af016c-9c3c-4399-9c01-0ea0f56dc3cd"/>
                <p:cNvSpPr/>
                <p:nvPr/>
              </p:nvSpPr>
              <p:spPr>
                <a:xfrm>
                  <a:off x="7927731" y="3581187"/>
                  <a:ext cx="466897" cy="620398"/>
                </a:xfrm>
                <a:custGeom>
                  <a:avLst/>
                  <a:gdLst>
                    <a:gd name="connsiteX0" fmla="*/ 0 w 466897"/>
                    <a:gd name="connsiteY0" fmla="*/ 0 h 620398"/>
                    <a:gd name="connsiteX1" fmla="*/ 0 w 466897"/>
                    <a:gd name="connsiteY1" fmla="*/ 351772 h 620398"/>
                    <a:gd name="connsiteX2" fmla="*/ 466898 w 466897"/>
                    <a:gd name="connsiteY2" fmla="*/ 620398 h 620398"/>
                    <a:gd name="connsiteX3" fmla="*/ 466898 w 466897"/>
                    <a:gd name="connsiteY3" fmla="*/ 270758 h 620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0398">
                      <a:moveTo>
                        <a:pt x="0" y="0"/>
                      </a:moveTo>
                      <a:lnTo>
                        <a:pt x="0" y="351772"/>
                      </a:lnTo>
                      <a:lnTo>
                        <a:pt x="466898" y="62039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7" name="Freeform: Shape 963" descr="d25183c2-6f04-4291-be5a-a62ce364a876"/>
                <p:cNvSpPr/>
                <p:nvPr/>
              </p:nvSpPr>
              <p:spPr>
                <a:xfrm>
                  <a:off x="7927731" y="3589715"/>
                  <a:ext cx="466897" cy="611870"/>
                </a:xfrm>
                <a:custGeom>
                  <a:avLst/>
                  <a:gdLst>
                    <a:gd name="connsiteX0" fmla="*/ 0 w 466897"/>
                    <a:gd name="connsiteY0" fmla="*/ 0 h 611870"/>
                    <a:gd name="connsiteX1" fmla="*/ 0 w 466897"/>
                    <a:gd name="connsiteY1" fmla="*/ 343245 h 611870"/>
                    <a:gd name="connsiteX2" fmla="*/ 466898 w 466897"/>
                    <a:gd name="connsiteY2" fmla="*/ 611871 h 611870"/>
                    <a:gd name="connsiteX3" fmla="*/ 466898 w 466897"/>
                    <a:gd name="connsiteY3" fmla="*/ 270758 h 61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1870">
                      <a:moveTo>
                        <a:pt x="0" y="0"/>
                      </a:moveTo>
                      <a:lnTo>
                        <a:pt x="0" y="343245"/>
                      </a:lnTo>
                      <a:lnTo>
                        <a:pt x="466898" y="61187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8" name="Freeform: Shape 964" descr="418b0085-5830-4d9d-b5f9-076c415d1a66"/>
                <p:cNvSpPr/>
                <p:nvPr/>
              </p:nvSpPr>
              <p:spPr>
                <a:xfrm>
                  <a:off x="7927731" y="3600375"/>
                  <a:ext cx="466897" cy="601210"/>
                </a:xfrm>
                <a:custGeom>
                  <a:avLst/>
                  <a:gdLst>
                    <a:gd name="connsiteX0" fmla="*/ 0 w 466897"/>
                    <a:gd name="connsiteY0" fmla="*/ 0 h 601210"/>
                    <a:gd name="connsiteX1" fmla="*/ 0 w 466897"/>
                    <a:gd name="connsiteY1" fmla="*/ 332585 h 601210"/>
                    <a:gd name="connsiteX2" fmla="*/ 466898 w 466897"/>
                    <a:gd name="connsiteY2" fmla="*/ 601211 h 601210"/>
                    <a:gd name="connsiteX3" fmla="*/ 466898 w 466897"/>
                    <a:gd name="connsiteY3" fmla="*/ 268626 h 60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1210">
                      <a:moveTo>
                        <a:pt x="0" y="0"/>
                      </a:moveTo>
                      <a:lnTo>
                        <a:pt x="0" y="332585"/>
                      </a:lnTo>
                      <a:lnTo>
                        <a:pt x="466898" y="601211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79" name="Freeform: Shape 965" descr="d8aa0e30-eb36-4bdd-9e04-05ed6cecaa85"/>
                <p:cNvSpPr/>
                <p:nvPr/>
              </p:nvSpPr>
              <p:spPr>
                <a:xfrm>
                  <a:off x="7927731" y="3608903"/>
                  <a:ext cx="466897" cy="592682"/>
                </a:xfrm>
                <a:custGeom>
                  <a:avLst/>
                  <a:gdLst>
                    <a:gd name="connsiteX0" fmla="*/ 0 w 466897"/>
                    <a:gd name="connsiteY0" fmla="*/ 0 h 592682"/>
                    <a:gd name="connsiteX1" fmla="*/ 0 w 466897"/>
                    <a:gd name="connsiteY1" fmla="*/ 324057 h 592682"/>
                    <a:gd name="connsiteX2" fmla="*/ 466898 w 466897"/>
                    <a:gd name="connsiteY2" fmla="*/ 592683 h 592682"/>
                    <a:gd name="connsiteX3" fmla="*/ 466898 w 466897"/>
                    <a:gd name="connsiteY3" fmla="*/ 270758 h 59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2682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466898" y="59268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0" name="Freeform: Shape 966" descr="c97965d9-729d-4fc2-9654-7f09e922efaa"/>
                <p:cNvSpPr/>
                <p:nvPr/>
              </p:nvSpPr>
              <p:spPr>
                <a:xfrm>
                  <a:off x="7927731" y="3617430"/>
                  <a:ext cx="466897" cy="584155"/>
                </a:xfrm>
                <a:custGeom>
                  <a:avLst/>
                  <a:gdLst>
                    <a:gd name="connsiteX0" fmla="*/ 0 w 466897"/>
                    <a:gd name="connsiteY0" fmla="*/ 0 h 584155"/>
                    <a:gd name="connsiteX1" fmla="*/ 0 w 466897"/>
                    <a:gd name="connsiteY1" fmla="*/ 315529 h 584155"/>
                    <a:gd name="connsiteX2" fmla="*/ 466898 w 466897"/>
                    <a:gd name="connsiteY2" fmla="*/ 584155 h 584155"/>
                    <a:gd name="connsiteX3" fmla="*/ 466898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0" y="0"/>
                      </a:moveTo>
                      <a:lnTo>
                        <a:pt x="0" y="315529"/>
                      </a:lnTo>
                      <a:lnTo>
                        <a:pt x="466898" y="58415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1" name="Freeform: Shape 967" descr="6e75b3df-e90d-4af5-9aed-24b35a84d78f"/>
                <p:cNvSpPr/>
                <p:nvPr/>
              </p:nvSpPr>
              <p:spPr>
                <a:xfrm>
                  <a:off x="7927731" y="3628090"/>
                  <a:ext cx="466897" cy="573495"/>
                </a:xfrm>
                <a:custGeom>
                  <a:avLst/>
                  <a:gdLst>
                    <a:gd name="connsiteX0" fmla="*/ 0 w 466897"/>
                    <a:gd name="connsiteY0" fmla="*/ 0 h 573495"/>
                    <a:gd name="connsiteX1" fmla="*/ 0 w 466897"/>
                    <a:gd name="connsiteY1" fmla="*/ 304869 h 573495"/>
                    <a:gd name="connsiteX2" fmla="*/ 466898 w 466897"/>
                    <a:gd name="connsiteY2" fmla="*/ 573495 h 573495"/>
                    <a:gd name="connsiteX3" fmla="*/ 466898 w 466897"/>
                    <a:gd name="connsiteY3" fmla="*/ 270758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3495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466898" y="57349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2" name="Freeform: Shape 968" descr="40cf2cc3-cc5d-441e-8487-bdcb73d02b69"/>
                <p:cNvSpPr/>
                <p:nvPr/>
              </p:nvSpPr>
              <p:spPr>
                <a:xfrm>
                  <a:off x="7927731" y="3636618"/>
                  <a:ext cx="466897" cy="564967"/>
                </a:xfrm>
                <a:custGeom>
                  <a:avLst/>
                  <a:gdLst>
                    <a:gd name="connsiteX0" fmla="*/ 0 w 466897"/>
                    <a:gd name="connsiteY0" fmla="*/ 0 h 564967"/>
                    <a:gd name="connsiteX1" fmla="*/ 0 w 466897"/>
                    <a:gd name="connsiteY1" fmla="*/ 296342 h 564967"/>
                    <a:gd name="connsiteX2" fmla="*/ 466898 w 466897"/>
                    <a:gd name="connsiteY2" fmla="*/ 564968 h 564967"/>
                    <a:gd name="connsiteX3" fmla="*/ 466898 w 466897"/>
                    <a:gd name="connsiteY3" fmla="*/ 270758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0" y="0"/>
                      </a:moveTo>
                      <a:lnTo>
                        <a:pt x="0" y="296342"/>
                      </a:lnTo>
                      <a:lnTo>
                        <a:pt x="466898" y="56496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3" name="Freeform: Shape 969" descr="9968bf12-b0a7-486e-bb07-eb0fd5639e9f"/>
                <p:cNvSpPr/>
                <p:nvPr/>
              </p:nvSpPr>
              <p:spPr>
                <a:xfrm>
                  <a:off x="7927731" y="3647278"/>
                  <a:ext cx="466897" cy="554307"/>
                </a:xfrm>
                <a:custGeom>
                  <a:avLst/>
                  <a:gdLst>
                    <a:gd name="connsiteX0" fmla="*/ 0 w 466897"/>
                    <a:gd name="connsiteY0" fmla="*/ 0 h 554307"/>
                    <a:gd name="connsiteX1" fmla="*/ 0 w 466897"/>
                    <a:gd name="connsiteY1" fmla="*/ 285682 h 554307"/>
                    <a:gd name="connsiteX2" fmla="*/ 466898 w 466897"/>
                    <a:gd name="connsiteY2" fmla="*/ 554308 h 554307"/>
                    <a:gd name="connsiteX3" fmla="*/ 466898 w 466897"/>
                    <a:gd name="connsiteY3" fmla="*/ 270758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4307">
                      <a:moveTo>
                        <a:pt x="0" y="0"/>
                      </a:moveTo>
                      <a:lnTo>
                        <a:pt x="0" y="285682"/>
                      </a:lnTo>
                      <a:lnTo>
                        <a:pt x="466898" y="55430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4" name="Freeform: Shape 970" descr="ba06d1fe-a676-4575-9271-1aa5b94677e2"/>
                <p:cNvSpPr/>
                <p:nvPr/>
              </p:nvSpPr>
              <p:spPr>
                <a:xfrm>
                  <a:off x="7927731" y="3655806"/>
                  <a:ext cx="466897" cy="545779"/>
                </a:xfrm>
                <a:custGeom>
                  <a:avLst/>
                  <a:gdLst>
                    <a:gd name="connsiteX0" fmla="*/ 0 w 466897"/>
                    <a:gd name="connsiteY0" fmla="*/ 0 h 545779"/>
                    <a:gd name="connsiteX1" fmla="*/ 0 w 466897"/>
                    <a:gd name="connsiteY1" fmla="*/ 277154 h 545779"/>
                    <a:gd name="connsiteX2" fmla="*/ 466898 w 466897"/>
                    <a:gd name="connsiteY2" fmla="*/ 545780 h 545779"/>
                    <a:gd name="connsiteX3" fmla="*/ 466898 w 466897"/>
                    <a:gd name="connsiteY3" fmla="*/ 270758 h 545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5779">
                      <a:moveTo>
                        <a:pt x="0" y="0"/>
                      </a:moveTo>
                      <a:lnTo>
                        <a:pt x="0" y="277154"/>
                      </a:lnTo>
                      <a:lnTo>
                        <a:pt x="466898" y="545780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5" name="Freeform: Shape 971" descr="5606a1ab-af05-4dd3-8561-74fca0c7e559"/>
                <p:cNvSpPr/>
                <p:nvPr/>
              </p:nvSpPr>
              <p:spPr>
                <a:xfrm>
                  <a:off x="7927731" y="3666465"/>
                  <a:ext cx="466897" cy="535120"/>
                </a:xfrm>
                <a:custGeom>
                  <a:avLst/>
                  <a:gdLst>
                    <a:gd name="connsiteX0" fmla="*/ 0 w 466897"/>
                    <a:gd name="connsiteY0" fmla="*/ 0 h 535120"/>
                    <a:gd name="connsiteX1" fmla="*/ 0 w 466897"/>
                    <a:gd name="connsiteY1" fmla="*/ 266494 h 535120"/>
                    <a:gd name="connsiteX2" fmla="*/ 466898 w 466897"/>
                    <a:gd name="connsiteY2" fmla="*/ 535120 h 535120"/>
                    <a:gd name="connsiteX3" fmla="*/ 466898 w 466897"/>
                    <a:gd name="connsiteY3" fmla="*/ 268626 h 53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5120">
                      <a:moveTo>
                        <a:pt x="0" y="0"/>
                      </a:moveTo>
                      <a:lnTo>
                        <a:pt x="0" y="266494"/>
                      </a:lnTo>
                      <a:lnTo>
                        <a:pt x="466898" y="535120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6" name="Freeform: Shape 972" descr="4361e3d5-29f0-475c-a358-d70350fdb948"/>
                <p:cNvSpPr/>
                <p:nvPr/>
              </p:nvSpPr>
              <p:spPr>
                <a:xfrm>
                  <a:off x="7927731" y="3674993"/>
                  <a:ext cx="466897" cy="526592"/>
                </a:xfrm>
                <a:custGeom>
                  <a:avLst/>
                  <a:gdLst>
                    <a:gd name="connsiteX0" fmla="*/ 0 w 466897"/>
                    <a:gd name="connsiteY0" fmla="*/ 0 h 526592"/>
                    <a:gd name="connsiteX1" fmla="*/ 0 w 466897"/>
                    <a:gd name="connsiteY1" fmla="*/ 257966 h 526592"/>
                    <a:gd name="connsiteX2" fmla="*/ 466898 w 466897"/>
                    <a:gd name="connsiteY2" fmla="*/ 526592 h 526592"/>
                    <a:gd name="connsiteX3" fmla="*/ 466898 w 466897"/>
                    <a:gd name="connsiteY3" fmla="*/ 270758 h 5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6592">
                      <a:moveTo>
                        <a:pt x="0" y="0"/>
                      </a:moveTo>
                      <a:lnTo>
                        <a:pt x="0" y="257966"/>
                      </a:lnTo>
                      <a:lnTo>
                        <a:pt x="466898" y="52659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7" name="Freeform: Shape 973" descr="4b1ddf8c-536f-41b7-a851-d27c13d254a9"/>
                <p:cNvSpPr/>
                <p:nvPr/>
              </p:nvSpPr>
              <p:spPr>
                <a:xfrm>
                  <a:off x="7927731" y="3683521"/>
                  <a:ext cx="466897" cy="518064"/>
                </a:xfrm>
                <a:custGeom>
                  <a:avLst/>
                  <a:gdLst>
                    <a:gd name="connsiteX0" fmla="*/ 0 w 466897"/>
                    <a:gd name="connsiteY0" fmla="*/ 0 h 518064"/>
                    <a:gd name="connsiteX1" fmla="*/ 0 w 466897"/>
                    <a:gd name="connsiteY1" fmla="*/ 249439 h 518064"/>
                    <a:gd name="connsiteX2" fmla="*/ 466898 w 466897"/>
                    <a:gd name="connsiteY2" fmla="*/ 518065 h 518064"/>
                    <a:gd name="connsiteX3" fmla="*/ 466898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0" y="0"/>
                      </a:moveTo>
                      <a:lnTo>
                        <a:pt x="0" y="249439"/>
                      </a:lnTo>
                      <a:lnTo>
                        <a:pt x="466898" y="51806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8" name="Freeform: Shape 974" descr="42a60503-7ed2-4fe3-8130-65a947d60041"/>
                <p:cNvSpPr/>
                <p:nvPr/>
              </p:nvSpPr>
              <p:spPr>
                <a:xfrm>
                  <a:off x="7927731" y="3694181"/>
                  <a:ext cx="466897" cy="507404"/>
                </a:xfrm>
                <a:custGeom>
                  <a:avLst/>
                  <a:gdLst>
                    <a:gd name="connsiteX0" fmla="*/ 0 w 466897"/>
                    <a:gd name="connsiteY0" fmla="*/ 0 h 507404"/>
                    <a:gd name="connsiteX1" fmla="*/ 0 w 466897"/>
                    <a:gd name="connsiteY1" fmla="*/ 238779 h 507404"/>
                    <a:gd name="connsiteX2" fmla="*/ 466898 w 466897"/>
                    <a:gd name="connsiteY2" fmla="*/ 507405 h 507404"/>
                    <a:gd name="connsiteX3" fmla="*/ 466898 w 466897"/>
                    <a:gd name="connsiteY3" fmla="*/ 270758 h 50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7403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466898" y="50740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89" name="Freeform: Shape 975" descr="8c904820-4a91-4ec2-b294-dadbcdbf24eb"/>
                <p:cNvSpPr/>
                <p:nvPr/>
              </p:nvSpPr>
              <p:spPr>
                <a:xfrm>
                  <a:off x="7927731" y="3702709"/>
                  <a:ext cx="466897" cy="498876"/>
                </a:xfrm>
                <a:custGeom>
                  <a:avLst/>
                  <a:gdLst>
                    <a:gd name="connsiteX0" fmla="*/ 0 w 466897"/>
                    <a:gd name="connsiteY0" fmla="*/ 0 h 498876"/>
                    <a:gd name="connsiteX1" fmla="*/ 0 w 466897"/>
                    <a:gd name="connsiteY1" fmla="*/ 230251 h 498876"/>
                    <a:gd name="connsiteX2" fmla="*/ 466898 w 466897"/>
                    <a:gd name="connsiteY2" fmla="*/ 498877 h 498876"/>
                    <a:gd name="connsiteX3" fmla="*/ 466898 w 466897"/>
                    <a:gd name="connsiteY3" fmla="*/ 270758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0" y="0"/>
                      </a:moveTo>
                      <a:lnTo>
                        <a:pt x="0" y="230251"/>
                      </a:lnTo>
                      <a:lnTo>
                        <a:pt x="466898" y="49887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0" name="Freeform: Shape 976" descr="d3852465-7c5c-4861-808c-7fbfb1e43df6"/>
                <p:cNvSpPr/>
                <p:nvPr/>
              </p:nvSpPr>
              <p:spPr>
                <a:xfrm>
                  <a:off x="7927731" y="3713368"/>
                  <a:ext cx="466897" cy="488217"/>
                </a:xfrm>
                <a:custGeom>
                  <a:avLst/>
                  <a:gdLst>
                    <a:gd name="connsiteX0" fmla="*/ 0 w 466897"/>
                    <a:gd name="connsiteY0" fmla="*/ 0 h 488217"/>
                    <a:gd name="connsiteX1" fmla="*/ 0 w 466897"/>
                    <a:gd name="connsiteY1" fmla="*/ 219591 h 488217"/>
                    <a:gd name="connsiteX2" fmla="*/ 466898 w 466897"/>
                    <a:gd name="connsiteY2" fmla="*/ 488217 h 488217"/>
                    <a:gd name="connsiteX3" fmla="*/ 466898 w 466897"/>
                    <a:gd name="connsiteY3" fmla="*/ 270758 h 4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8217">
                      <a:moveTo>
                        <a:pt x="0" y="0"/>
                      </a:moveTo>
                      <a:lnTo>
                        <a:pt x="0" y="219591"/>
                      </a:lnTo>
                      <a:lnTo>
                        <a:pt x="466898" y="48821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1" name="Freeform: Shape 977" descr="393b4728-cb52-4e2d-a394-db934f621780"/>
                <p:cNvSpPr/>
                <p:nvPr/>
              </p:nvSpPr>
              <p:spPr>
                <a:xfrm>
                  <a:off x="7927731" y="3721896"/>
                  <a:ext cx="466897" cy="479689"/>
                </a:xfrm>
                <a:custGeom>
                  <a:avLst/>
                  <a:gdLst>
                    <a:gd name="connsiteX0" fmla="*/ 0 w 466897"/>
                    <a:gd name="connsiteY0" fmla="*/ 0 h 479689"/>
                    <a:gd name="connsiteX1" fmla="*/ 0 w 466897"/>
                    <a:gd name="connsiteY1" fmla="*/ 211063 h 479689"/>
                    <a:gd name="connsiteX2" fmla="*/ 466898 w 466897"/>
                    <a:gd name="connsiteY2" fmla="*/ 479689 h 479689"/>
                    <a:gd name="connsiteX3" fmla="*/ 466898 w 466897"/>
                    <a:gd name="connsiteY3" fmla="*/ 270758 h 47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9688">
                      <a:moveTo>
                        <a:pt x="0" y="0"/>
                      </a:moveTo>
                      <a:lnTo>
                        <a:pt x="0" y="211063"/>
                      </a:lnTo>
                      <a:lnTo>
                        <a:pt x="466898" y="47968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2" name="Freeform: Shape 978" descr="38c18ad8-469a-43f6-9ece-415b1022b5ed"/>
                <p:cNvSpPr/>
                <p:nvPr/>
              </p:nvSpPr>
              <p:spPr>
                <a:xfrm>
                  <a:off x="7927731" y="3732556"/>
                  <a:ext cx="466897" cy="469029"/>
                </a:xfrm>
                <a:custGeom>
                  <a:avLst/>
                  <a:gdLst>
                    <a:gd name="connsiteX0" fmla="*/ 0 w 466897"/>
                    <a:gd name="connsiteY0" fmla="*/ 0 h 469029"/>
                    <a:gd name="connsiteX1" fmla="*/ 0 w 466897"/>
                    <a:gd name="connsiteY1" fmla="*/ 200404 h 469029"/>
                    <a:gd name="connsiteX2" fmla="*/ 466898 w 466897"/>
                    <a:gd name="connsiteY2" fmla="*/ 469030 h 469029"/>
                    <a:gd name="connsiteX3" fmla="*/ 466898 w 466897"/>
                    <a:gd name="connsiteY3" fmla="*/ 268626 h 469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9029">
                      <a:moveTo>
                        <a:pt x="0" y="0"/>
                      </a:moveTo>
                      <a:lnTo>
                        <a:pt x="0" y="200404"/>
                      </a:lnTo>
                      <a:lnTo>
                        <a:pt x="466898" y="469030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3" name="Freeform: Shape 979" descr="ea3945aa-9f07-49de-82b0-6be5d02be3ff"/>
                <p:cNvSpPr/>
                <p:nvPr/>
              </p:nvSpPr>
              <p:spPr>
                <a:xfrm>
                  <a:off x="7927731" y="3741084"/>
                  <a:ext cx="466897" cy="460501"/>
                </a:xfrm>
                <a:custGeom>
                  <a:avLst/>
                  <a:gdLst>
                    <a:gd name="connsiteX0" fmla="*/ 0 w 466897"/>
                    <a:gd name="connsiteY0" fmla="*/ 0 h 460501"/>
                    <a:gd name="connsiteX1" fmla="*/ 0 w 466897"/>
                    <a:gd name="connsiteY1" fmla="*/ 191876 h 460501"/>
                    <a:gd name="connsiteX2" fmla="*/ 466898 w 466897"/>
                    <a:gd name="connsiteY2" fmla="*/ 460502 h 460501"/>
                    <a:gd name="connsiteX3" fmla="*/ 466898 w 466897"/>
                    <a:gd name="connsiteY3" fmla="*/ 270758 h 46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0501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466898" y="46050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4" name="Freeform: Shape 980" descr="160e3fbf-4f0a-4f1a-be71-fbc7f7baed06"/>
                <p:cNvSpPr/>
                <p:nvPr/>
              </p:nvSpPr>
              <p:spPr>
                <a:xfrm>
                  <a:off x="7927731" y="3749611"/>
                  <a:ext cx="466897" cy="451974"/>
                </a:xfrm>
                <a:custGeom>
                  <a:avLst/>
                  <a:gdLst>
                    <a:gd name="connsiteX0" fmla="*/ 0 w 466897"/>
                    <a:gd name="connsiteY0" fmla="*/ 0 h 451974"/>
                    <a:gd name="connsiteX1" fmla="*/ 0 w 466897"/>
                    <a:gd name="connsiteY1" fmla="*/ 183348 h 451974"/>
                    <a:gd name="connsiteX2" fmla="*/ 466898 w 466897"/>
                    <a:gd name="connsiteY2" fmla="*/ 451974 h 451974"/>
                    <a:gd name="connsiteX3" fmla="*/ 466898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0" y="0"/>
                      </a:moveTo>
                      <a:lnTo>
                        <a:pt x="0" y="183348"/>
                      </a:lnTo>
                      <a:lnTo>
                        <a:pt x="466898" y="45197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5" name="Freeform: Shape 981" descr="861a116b-64a6-4104-8afb-8be687f087ea"/>
                <p:cNvSpPr/>
                <p:nvPr/>
              </p:nvSpPr>
              <p:spPr>
                <a:xfrm>
                  <a:off x="7927731" y="3760271"/>
                  <a:ext cx="466897" cy="441314"/>
                </a:xfrm>
                <a:custGeom>
                  <a:avLst/>
                  <a:gdLst>
                    <a:gd name="connsiteX0" fmla="*/ 0 w 466897"/>
                    <a:gd name="connsiteY0" fmla="*/ 0 h 441314"/>
                    <a:gd name="connsiteX1" fmla="*/ 0 w 466897"/>
                    <a:gd name="connsiteY1" fmla="*/ 172688 h 441314"/>
                    <a:gd name="connsiteX2" fmla="*/ 466898 w 466897"/>
                    <a:gd name="connsiteY2" fmla="*/ 441314 h 441314"/>
                    <a:gd name="connsiteX3" fmla="*/ 466898 w 466897"/>
                    <a:gd name="connsiteY3" fmla="*/ 270758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1314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466898" y="44131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6" name="Freeform: Shape 982" descr="0d8141ef-c274-4603-b1e0-a32e0e6ed32f"/>
                <p:cNvSpPr/>
                <p:nvPr/>
              </p:nvSpPr>
              <p:spPr>
                <a:xfrm>
                  <a:off x="7927731" y="3768799"/>
                  <a:ext cx="466897" cy="432786"/>
                </a:xfrm>
                <a:custGeom>
                  <a:avLst/>
                  <a:gdLst>
                    <a:gd name="connsiteX0" fmla="*/ 0 w 466897"/>
                    <a:gd name="connsiteY0" fmla="*/ 0 h 432786"/>
                    <a:gd name="connsiteX1" fmla="*/ 0 w 466897"/>
                    <a:gd name="connsiteY1" fmla="*/ 164161 h 432786"/>
                    <a:gd name="connsiteX2" fmla="*/ 466898 w 466897"/>
                    <a:gd name="connsiteY2" fmla="*/ 432786 h 432786"/>
                    <a:gd name="connsiteX3" fmla="*/ 466898 w 466897"/>
                    <a:gd name="connsiteY3" fmla="*/ 270758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0" y="0"/>
                      </a:moveTo>
                      <a:lnTo>
                        <a:pt x="0" y="164161"/>
                      </a:lnTo>
                      <a:lnTo>
                        <a:pt x="466898" y="43278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7" name="Freeform: Shape 983" descr="e23235a7-f7a0-461d-a277-8a077bd725ca"/>
                <p:cNvSpPr/>
                <p:nvPr/>
              </p:nvSpPr>
              <p:spPr>
                <a:xfrm>
                  <a:off x="7927731" y="3779459"/>
                  <a:ext cx="466897" cy="422126"/>
                </a:xfrm>
                <a:custGeom>
                  <a:avLst/>
                  <a:gdLst>
                    <a:gd name="connsiteX0" fmla="*/ 0 w 466897"/>
                    <a:gd name="connsiteY0" fmla="*/ 0 h 422126"/>
                    <a:gd name="connsiteX1" fmla="*/ 0 w 466897"/>
                    <a:gd name="connsiteY1" fmla="*/ 153501 h 422126"/>
                    <a:gd name="connsiteX2" fmla="*/ 466898 w 466897"/>
                    <a:gd name="connsiteY2" fmla="*/ 422127 h 422126"/>
                    <a:gd name="connsiteX3" fmla="*/ 466898 w 466897"/>
                    <a:gd name="connsiteY3" fmla="*/ 270758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2126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466898" y="42212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8" name="Freeform: Shape 984" descr="b7a8f9e5-2856-48a2-8af2-451bc35ba14f"/>
                <p:cNvSpPr/>
                <p:nvPr/>
              </p:nvSpPr>
              <p:spPr>
                <a:xfrm>
                  <a:off x="7927731" y="3787987"/>
                  <a:ext cx="466897" cy="413598"/>
                </a:xfrm>
                <a:custGeom>
                  <a:avLst/>
                  <a:gdLst>
                    <a:gd name="connsiteX0" fmla="*/ 0 w 466897"/>
                    <a:gd name="connsiteY0" fmla="*/ 0 h 413598"/>
                    <a:gd name="connsiteX1" fmla="*/ 0 w 466897"/>
                    <a:gd name="connsiteY1" fmla="*/ 144973 h 413598"/>
                    <a:gd name="connsiteX2" fmla="*/ 466898 w 466897"/>
                    <a:gd name="connsiteY2" fmla="*/ 413599 h 413598"/>
                    <a:gd name="connsiteX3" fmla="*/ 466898 w 466897"/>
                    <a:gd name="connsiteY3" fmla="*/ 270758 h 41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3598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466898" y="41359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499" name="Freeform: Shape 985" descr="1882bd42-ccd3-4400-ab15-53a6380c0234"/>
                <p:cNvSpPr/>
                <p:nvPr/>
              </p:nvSpPr>
              <p:spPr>
                <a:xfrm>
                  <a:off x="7927731" y="3798646"/>
                  <a:ext cx="466897" cy="402939"/>
                </a:xfrm>
                <a:custGeom>
                  <a:avLst/>
                  <a:gdLst>
                    <a:gd name="connsiteX0" fmla="*/ 0 w 466897"/>
                    <a:gd name="connsiteY0" fmla="*/ 0 h 402939"/>
                    <a:gd name="connsiteX1" fmla="*/ 0 w 466897"/>
                    <a:gd name="connsiteY1" fmla="*/ 134313 h 402939"/>
                    <a:gd name="connsiteX2" fmla="*/ 466898 w 466897"/>
                    <a:gd name="connsiteY2" fmla="*/ 402939 h 402939"/>
                    <a:gd name="connsiteX3" fmla="*/ 466898 w 466897"/>
                    <a:gd name="connsiteY3" fmla="*/ 26862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2939">
                      <a:moveTo>
                        <a:pt x="0" y="0"/>
                      </a:moveTo>
                      <a:lnTo>
                        <a:pt x="0" y="134313"/>
                      </a:lnTo>
                      <a:lnTo>
                        <a:pt x="466898" y="402939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0" name="Freeform: Shape 986" descr="40df15c3-8e39-493c-901c-a83d081e0fde"/>
                <p:cNvSpPr/>
                <p:nvPr/>
              </p:nvSpPr>
              <p:spPr>
                <a:xfrm>
                  <a:off x="7927731" y="3807174"/>
                  <a:ext cx="466897" cy="394411"/>
                </a:xfrm>
                <a:custGeom>
                  <a:avLst/>
                  <a:gdLst>
                    <a:gd name="connsiteX0" fmla="*/ 0 w 466897"/>
                    <a:gd name="connsiteY0" fmla="*/ 0 h 394411"/>
                    <a:gd name="connsiteX1" fmla="*/ 0 w 466897"/>
                    <a:gd name="connsiteY1" fmla="*/ 125785 h 394411"/>
                    <a:gd name="connsiteX2" fmla="*/ 466898 w 466897"/>
                    <a:gd name="connsiteY2" fmla="*/ 394411 h 394411"/>
                    <a:gd name="connsiteX3" fmla="*/ 466898 w 466897"/>
                    <a:gd name="connsiteY3" fmla="*/ 270758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4411">
                      <a:moveTo>
                        <a:pt x="0" y="0"/>
                      </a:moveTo>
                      <a:lnTo>
                        <a:pt x="0" y="125785"/>
                      </a:lnTo>
                      <a:lnTo>
                        <a:pt x="466898" y="39441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1" name="Freeform: Shape 987" descr="84e52724-1db5-4ac1-ab10-b3760492ff9b"/>
                <p:cNvSpPr/>
                <p:nvPr/>
              </p:nvSpPr>
              <p:spPr>
                <a:xfrm>
                  <a:off x="7927731" y="3815702"/>
                  <a:ext cx="466897" cy="385883"/>
                </a:xfrm>
                <a:custGeom>
                  <a:avLst/>
                  <a:gdLst>
                    <a:gd name="connsiteX0" fmla="*/ 0 w 466897"/>
                    <a:gd name="connsiteY0" fmla="*/ 0 h 385883"/>
                    <a:gd name="connsiteX1" fmla="*/ 0 w 466897"/>
                    <a:gd name="connsiteY1" fmla="*/ 117257 h 385883"/>
                    <a:gd name="connsiteX2" fmla="*/ 466898 w 466897"/>
                    <a:gd name="connsiteY2" fmla="*/ 385883 h 385883"/>
                    <a:gd name="connsiteX3" fmla="*/ 466898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0" y="0"/>
                      </a:moveTo>
                      <a:lnTo>
                        <a:pt x="0" y="117257"/>
                      </a:lnTo>
                      <a:lnTo>
                        <a:pt x="466898" y="38588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2" name="Freeform: Shape 988" descr="32fda324-6822-47d5-b85f-acc2843a0432"/>
                <p:cNvSpPr/>
                <p:nvPr/>
              </p:nvSpPr>
              <p:spPr>
                <a:xfrm>
                  <a:off x="7927731" y="3826362"/>
                  <a:ext cx="466897" cy="375223"/>
                </a:xfrm>
                <a:custGeom>
                  <a:avLst/>
                  <a:gdLst>
                    <a:gd name="connsiteX0" fmla="*/ 0 w 466897"/>
                    <a:gd name="connsiteY0" fmla="*/ 0 h 375223"/>
                    <a:gd name="connsiteX1" fmla="*/ 0 w 466897"/>
                    <a:gd name="connsiteY1" fmla="*/ 106598 h 375223"/>
                    <a:gd name="connsiteX2" fmla="*/ 466898 w 466897"/>
                    <a:gd name="connsiteY2" fmla="*/ 375224 h 375223"/>
                    <a:gd name="connsiteX3" fmla="*/ 466898 w 466897"/>
                    <a:gd name="connsiteY3" fmla="*/ 270758 h 375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5223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466898" y="37522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3" name="Freeform: Shape 989" descr="f2f106eb-a57b-4a5c-ac2b-ceddea98ada0"/>
                <p:cNvSpPr/>
                <p:nvPr/>
              </p:nvSpPr>
              <p:spPr>
                <a:xfrm>
                  <a:off x="7927731" y="3834890"/>
                  <a:ext cx="466897" cy="366695"/>
                </a:xfrm>
                <a:custGeom>
                  <a:avLst/>
                  <a:gdLst>
                    <a:gd name="connsiteX0" fmla="*/ 0 w 466897"/>
                    <a:gd name="connsiteY0" fmla="*/ 0 h 366695"/>
                    <a:gd name="connsiteX1" fmla="*/ 0 w 466897"/>
                    <a:gd name="connsiteY1" fmla="*/ 98070 h 366695"/>
                    <a:gd name="connsiteX2" fmla="*/ 466898 w 466897"/>
                    <a:gd name="connsiteY2" fmla="*/ 366696 h 366695"/>
                    <a:gd name="connsiteX3" fmla="*/ 466898 w 466897"/>
                    <a:gd name="connsiteY3" fmla="*/ 270758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0" y="0"/>
                      </a:moveTo>
                      <a:lnTo>
                        <a:pt x="0" y="98070"/>
                      </a:lnTo>
                      <a:lnTo>
                        <a:pt x="466898" y="36669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4" name="Freeform: Shape 990" descr="78c8d46d-e4bb-4500-b5db-f5180ffcbdb1"/>
                <p:cNvSpPr/>
                <p:nvPr/>
              </p:nvSpPr>
              <p:spPr>
                <a:xfrm>
                  <a:off x="7927731" y="3845549"/>
                  <a:ext cx="466897" cy="356036"/>
                </a:xfrm>
                <a:custGeom>
                  <a:avLst/>
                  <a:gdLst>
                    <a:gd name="connsiteX0" fmla="*/ 0 w 466897"/>
                    <a:gd name="connsiteY0" fmla="*/ 0 h 356036"/>
                    <a:gd name="connsiteX1" fmla="*/ 0 w 466897"/>
                    <a:gd name="connsiteY1" fmla="*/ 87410 h 356036"/>
                    <a:gd name="connsiteX2" fmla="*/ 466898 w 466897"/>
                    <a:gd name="connsiteY2" fmla="*/ 356036 h 356036"/>
                    <a:gd name="connsiteX3" fmla="*/ 466898 w 466897"/>
                    <a:gd name="connsiteY3" fmla="*/ 270758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6036">
                      <a:moveTo>
                        <a:pt x="0" y="0"/>
                      </a:moveTo>
                      <a:lnTo>
                        <a:pt x="0" y="87410"/>
                      </a:lnTo>
                      <a:lnTo>
                        <a:pt x="466898" y="35603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5" name="Freeform: Shape 991" descr="2f03cf0d-97d2-4854-bd23-72b1acbf35cb"/>
                <p:cNvSpPr/>
                <p:nvPr/>
              </p:nvSpPr>
              <p:spPr>
                <a:xfrm>
                  <a:off x="7927731" y="3854077"/>
                  <a:ext cx="466897" cy="347508"/>
                </a:xfrm>
                <a:custGeom>
                  <a:avLst/>
                  <a:gdLst>
                    <a:gd name="connsiteX0" fmla="*/ 0 w 466897"/>
                    <a:gd name="connsiteY0" fmla="*/ 0 h 347508"/>
                    <a:gd name="connsiteX1" fmla="*/ 0 w 466897"/>
                    <a:gd name="connsiteY1" fmla="*/ 78882 h 347508"/>
                    <a:gd name="connsiteX2" fmla="*/ 466898 w 466897"/>
                    <a:gd name="connsiteY2" fmla="*/ 347508 h 347508"/>
                    <a:gd name="connsiteX3" fmla="*/ 466898 w 466897"/>
                    <a:gd name="connsiteY3" fmla="*/ 270758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7508">
                      <a:moveTo>
                        <a:pt x="0" y="0"/>
                      </a:moveTo>
                      <a:lnTo>
                        <a:pt x="0" y="78882"/>
                      </a:lnTo>
                      <a:lnTo>
                        <a:pt x="466898" y="34750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6" name="Freeform: Shape 992" descr="af34d554-5331-4430-a277-23f2005b197b"/>
                <p:cNvSpPr/>
                <p:nvPr/>
              </p:nvSpPr>
              <p:spPr>
                <a:xfrm>
                  <a:off x="7927731" y="3864737"/>
                  <a:ext cx="466897" cy="336848"/>
                </a:xfrm>
                <a:custGeom>
                  <a:avLst/>
                  <a:gdLst>
                    <a:gd name="connsiteX0" fmla="*/ 0 w 466897"/>
                    <a:gd name="connsiteY0" fmla="*/ 0 h 336848"/>
                    <a:gd name="connsiteX1" fmla="*/ 0 w 466897"/>
                    <a:gd name="connsiteY1" fmla="*/ 68222 h 336848"/>
                    <a:gd name="connsiteX2" fmla="*/ 466898 w 466897"/>
                    <a:gd name="connsiteY2" fmla="*/ 336848 h 336848"/>
                    <a:gd name="connsiteX3" fmla="*/ 466898 w 466897"/>
                    <a:gd name="connsiteY3" fmla="*/ 268626 h 33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6848">
                      <a:moveTo>
                        <a:pt x="0" y="0"/>
                      </a:moveTo>
                      <a:lnTo>
                        <a:pt x="0" y="68222"/>
                      </a:lnTo>
                      <a:lnTo>
                        <a:pt x="466898" y="336848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7" name="Freeform: Shape 993" descr="e4673dee-3282-4be0-b68e-bebbf1e365cd"/>
                <p:cNvSpPr/>
                <p:nvPr/>
              </p:nvSpPr>
              <p:spPr>
                <a:xfrm>
                  <a:off x="7927731" y="3873265"/>
                  <a:ext cx="466897" cy="328320"/>
                </a:xfrm>
                <a:custGeom>
                  <a:avLst/>
                  <a:gdLst>
                    <a:gd name="connsiteX0" fmla="*/ 0 w 466897"/>
                    <a:gd name="connsiteY0" fmla="*/ 0 h 328320"/>
                    <a:gd name="connsiteX1" fmla="*/ 0 w 466897"/>
                    <a:gd name="connsiteY1" fmla="*/ 59695 h 328320"/>
                    <a:gd name="connsiteX2" fmla="*/ 466898 w 466897"/>
                    <a:gd name="connsiteY2" fmla="*/ 328321 h 328320"/>
                    <a:gd name="connsiteX3" fmla="*/ 466898 w 466897"/>
                    <a:gd name="connsiteY3" fmla="*/ 270758 h 32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28320">
                      <a:moveTo>
                        <a:pt x="0" y="0"/>
                      </a:moveTo>
                      <a:lnTo>
                        <a:pt x="0" y="59695"/>
                      </a:lnTo>
                      <a:lnTo>
                        <a:pt x="466898" y="32832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82" name="Group 994" descr="7ab66eeb-c92a-4986-a8d0-8898d2474dd6"/>
              <p:cNvGrpSpPr/>
              <p:nvPr/>
            </p:nvGrpSpPr>
            <p:grpSpPr>
              <a:xfrm>
                <a:off x="8401025" y="3391443"/>
                <a:ext cx="466897" cy="810142"/>
                <a:chOff x="8401025" y="3391443"/>
                <a:chExt cx="466897" cy="810142"/>
              </a:xfrm>
            </p:grpSpPr>
            <p:sp>
              <p:nvSpPr>
                <p:cNvPr id="1049508" name="Freeform: Shape 995" descr="f67571ae-2e2b-4935-adb9-f10f1e2e06d2"/>
                <p:cNvSpPr/>
                <p:nvPr/>
              </p:nvSpPr>
              <p:spPr>
                <a:xfrm>
                  <a:off x="8401025" y="3391443"/>
                  <a:ext cx="466897" cy="810142"/>
                </a:xfrm>
                <a:custGeom>
                  <a:avLst/>
                  <a:gdLst>
                    <a:gd name="connsiteX0" fmla="*/ 466898 w 466897"/>
                    <a:gd name="connsiteY0" fmla="*/ 0 h 810142"/>
                    <a:gd name="connsiteX1" fmla="*/ 466898 w 466897"/>
                    <a:gd name="connsiteY1" fmla="*/ 541516 h 810142"/>
                    <a:gd name="connsiteX2" fmla="*/ 0 w 466897"/>
                    <a:gd name="connsiteY2" fmla="*/ 810142 h 810142"/>
                    <a:gd name="connsiteX3" fmla="*/ 0 w 466897"/>
                    <a:gd name="connsiteY3" fmla="*/ 270758 h 810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0142">
                      <a:moveTo>
                        <a:pt x="466898" y="0"/>
                      </a:moveTo>
                      <a:lnTo>
                        <a:pt x="466898" y="541516"/>
                      </a:lnTo>
                      <a:lnTo>
                        <a:pt x="0" y="81014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09" name="Freeform: Shape 996" descr="5a3388c8-1c2d-4298-830e-3342f218cad8"/>
                <p:cNvSpPr/>
                <p:nvPr/>
              </p:nvSpPr>
              <p:spPr>
                <a:xfrm>
                  <a:off x="8401025" y="3402103"/>
                  <a:ext cx="466897" cy="799482"/>
                </a:xfrm>
                <a:custGeom>
                  <a:avLst/>
                  <a:gdLst>
                    <a:gd name="connsiteX0" fmla="*/ 466898 w 466897"/>
                    <a:gd name="connsiteY0" fmla="*/ 0 h 799482"/>
                    <a:gd name="connsiteX1" fmla="*/ 466898 w 466897"/>
                    <a:gd name="connsiteY1" fmla="*/ 530856 h 799482"/>
                    <a:gd name="connsiteX2" fmla="*/ 0 w 466897"/>
                    <a:gd name="connsiteY2" fmla="*/ 799482 h 799482"/>
                    <a:gd name="connsiteX3" fmla="*/ 0 w 466897"/>
                    <a:gd name="connsiteY3" fmla="*/ 268626 h 79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9482">
                      <a:moveTo>
                        <a:pt x="466898" y="0"/>
                      </a:moveTo>
                      <a:lnTo>
                        <a:pt x="466898" y="530856"/>
                      </a:lnTo>
                      <a:lnTo>
                        <a:pt x="0" y="799482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0" name="Freeform: Shape 997" descr="d9d1f5d9-ab51-46f0-af18-7fd6156617f4"/>
                <p:cNvSpPr/>
                <p:nvPr/>
              </p:nvSpPr>
              <p:spPr>
                <a:xfrm>
                  <a:off x="8401025" y="3410631"/>
                  <a:ext cx="466897" cy="790954"/>
                </a:xfrm>
                <a:custGeom>
                  <a:avLst/>
                  <a:gdLst>
                    <a:gd name="connsiteX0" fmla="*/ 466898 w 466897"/>
                    <a:gd name="connsiteY0" fmla="*/ 0 h 790954"/>
                    <a:gd name="connsiteX1" fmla="*/ 466898 w 466897"/>
                    <a:gd name="connsiteY1" fmla="*/ 522329 h 790954"/>
                    <a:gd name="connsiteX2" fmla="*/ 0 w 466897"/>
                    <a:gd name="connsiteY2" fmla="*/ 790955 h 790954"/>
                    <a:gd name="connsiteX3" fmla="*/ 0 w 466897"/>
                    <a:gd name="connsiteY3" fmla="*/ 270758 h 7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0954">
                      <a:moveTo>
                        <a:pt x="466898" y="0"/>
                      </a:moveTo>
                      <a:lnTo>
                        <a:pt x="466898" y="522329"/>
                      </a:lnTo>
                      <a:lnTo>
                        <a:pt x="0" y="7909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1" name="Freeform: Shape 998" descr="c0186179-c1f2-49fb-abed-078373046b5a"/>
                <p:cNvSpPr/>
                <p:nvPr/>
              </p:nvSpPr>
              <p:spPr>
                <a:xfrm>
                  <a:off x="8401025" y="3419159"/>
                  <a:ext cx="466897" cy="782426"/>
                </a:xfrm>
                <a:custGeom>
                  <a:avLst/>
                  <a:gdLst>
                    <a:gd name="connsiteX0" fmla="*/ 466898 w 466897"/>
                    <a:gd name="connsiteY0" fmla="*/ 0 h 782426"/>
                    <a:gd name="connsiteX1" fmla="*/ 466898 w 466897"/>
                    <a:gd name="connsiteY1" fmla="*/ 513801 h 782426"/>
                    <a:gd name="connsiteX2" fmla="*/ 0 w 466897"/>
                    <a:gd name="connsiteY2" fmla="*/ 782427 h 782426"/>
                    <a:gd name="connsiteX3" fmla="*/ 0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466898" y="0"/>
                      </a:moveTo>
                      <a:lnTo>
                        <a:pt x="466898" y="513801"/>
                      </a:lnTo>
                      <a:lnTo>
                        <a:pt x="0" y="7824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2" name="Freeform: Shape 999" descr="fc0375cd-e005-4647-9930-1adeaf97ed18"/>
                <p:cNvSpPr/>
                <p:nvPr/>
              </p:nvSpPr>
              <p:spPr>
                <a:xfrm>
                  <a:off x="8401025" y="3429818"/>
                  <a:ext cx="466897" cy="771767"/>
                </a:xfrm>
                <a:custGeom>
                  <a:avLst/>
                  <a:gdLst>
                    <a:gd name="connsiteX0" fmla="*/ 466898 w 466897"/>
                    <a:gd name="connsiteY0" fmla="*/ 0 h 771767"/>
                    <a:gd name="connsiteX1" fmla="*/ 466898 w 466897"/>
                    <a:gd name="connsiteY1" fmla="*/ 503141 h 771767"/>
                    <a:gd name="connsiteX2" fmla="*/ 0 w 466897"/>
                    <a:gd name="connsiteY2" fmla="*/ 771767 h 771767"/>
                    <a:gd name="connsiteX3" fmla="*/ 0 w 466897"/>
                    <a:gd name="connsiteY3" fmla="*/ 270758 h 77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1767">
                      <a:moveTo>
                        <a:pt x="466898" y="0"/>
                      </a:moveTo>
                      <a:lnTo>
                        <a:pt x="466898" y="503141"/>
                      </a:lnTo>
                      <a:lnTo>
                        <a:pt x="0" y="77176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3" name="Freeform: Shape 1000" descr="a2ab6caf-ce4f-4f84-a01c-aa6546aab238"/>
                <p:cNvSpPr/>
                <p:nvPr/>
              </p:nvSpPr>
              <p:spPr>
                <a:xfrm>
                  <a:off x="8401025" y="3438346"/>
                  <a:ext cx="466897" cy="763239"/>
                </a:xfrm>
                <a:custGeom>
                  <a:avLst/>
                  <a:gdLst>
                    <a:gd name="connsiteX0" fmla="*/ 466898 w 466897"/>
                    <a:gd name="connsiteY0" fmla="*/ 0 h 763239"/>
                    <a:gd name="connsiteX1" fmla="*/ 466898 w 466897"/>
                    <a:gd name="connsiteY1" fmla="*/ 494613 h 763239"/>
                    <a:gd name="connsiteX2" fmla="*/ 0 w 466897"/>
                    <a:gd name="connsiteY2" fmla="*/ 763239 h 763239"/>
                    <a:gd name="connsiteX3" fmla="*/ 0 w 466897"/>
                    <a:gd name="connsiteY3" fmla="*/ 270758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466898" y="0"/>
                      </a:moveTo>
                      <a:lnTo>
                        <a:pt x="466898" y="494613"/>
                      </a:lnTo>
                      <a:lnTo>
                        <a:pt x="0" y="76323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4" name="Freeform: Shape 1001" descr="b935e175-bf84-4683-894c-57bbb11d4bde"/>
                <p:cNvSpPr/>
                <p:nvPr/>
              </p:nvSpPr>
              <p:spPr>
                <a:xfrm>
                  <a:off x="8401025" y="3449006"/>
                  <a:ext cx="466897" cy="752579"/>
                </a:xfrm>
                <a:custGeom>
                  <a:avLst/>
                  <a:gdLst>
                    <a:gd name="connsiteX0" fmla="*/ 466898 w 466897"/>
                    <a:gd name="connsiteY0" fmla="*/ 0 h 752579"/>
                    <a:gd name="connsiteX1" fmla="*/ 466898 w 466897"/>
                    <a:gd name="connsiteY1" fmla="*/ 483954 h 752579"/>
                    <a:gd name="connsiteX2" fmla="*/ 0 w 466897"/>
                    <a:gd name="connsiteY2" fmla="*/ 752579 h 752579"/>
                    <a:gd name="connsiteX3" fmla="*/ 0 w 466897"/>
                    <a:gd name="connsiteY3" fmla="*/ 270758 h 75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2579">
                      <a:moveTo>
                        <a:pt x="466898" y="0"/>
                      </a:moveTo>
                      <a:lnTo>
                        <a:pt x="466898" y="483954"/>
                      </a:lnTo>
                      <a:lnTo>
                        <a:pt x="0" y="75257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5" name="Freeform: Shape 1002" descr="3bc7e347-e9d7-409c-8bdb-a708ae6ecb6f"/>
                <p:cNvSpPr/>
                <p:nvPr/>
              </p:nvSpPr>
              <p:spPr>
                <a:xfrm>
                  <a:off x="8401025" y="3457534"/>
                  <a:ext cx="466897" cy="744051"/>
                </a:xfrm>
                <a:custGeom>
                  <a:avLst/>
                  <a:gdLst>
                    <a:gd name="connsiteX0" fmla="*/ 466898 w 466897"/>
                    <a:gd name="connsiteY0" fmla="*/ 0 h 744051"/>
                    <a:gd name="connsiteX1" fmla="*/ 466898 w 466897"/>
                    <a:gd name="connsiteY1" fmla="*/ 475426 h 744051"/>
                    <a:gd name="connsiteX2" fmla="*/ 0 w 466897"/>
                    <a:gd name="connsiteY2" fmla="*/ 744052 h 744051"/>
                    <a:gd name="connsiteX3" fmla="*/ 0 w 466897"/>
                    <a:gd name="connsiteY3" fmla="*/ 270758 h 744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4051">
                      <a:moveTo>
                        <a:pt x="466898" y="0"/>
                      </a:moveTo>
                      <a:lnTo>
                        <a:pt x="466898" y="475426"/>
                      </a:lnTo>
                      <a:lnTo>
                        <a:pt x="0" y="74405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6" name="Freeform: Shape 1003" descr="41851650-c0e7-4057-96c0-6827c72fe03c"/>
                <p:cNvSpPr/>
                <p:nvPr/>
              </p:nvSpPr>
              <p:spPr>
                <a:xfrm>
                  <a:off x="8401025" y="3468194"/>
                  <a:ext cx="466897" cy="733391"/>
                </a:xfrm>
                <a:custGeom>
                  <a:avLst/>
                  <a:gdLst>
                    <a:gd name="connsiteX0" fmla="*/ 466898 w 466897"/>
                    <a:gd name="connsiteY0" fmla="*/ 0 h 733391"/>
                    <a:gd name="connsiteX1" fmla="*/ 466898 w 466897"/>
                    <a:gd name="connsiteY1" fmla="*/ 464766 h 733391"/>
                    <a:gd name="connsiteX2" fmla="*/ 0 w 466897"/>
                    <a:gd name="connsiteY2" fmla="*/ 733392 h 733391"/>
                    <a:gd name="connsiteX3" fmla="*/ 0 w 466897"/>
                    <a:gd name="connsiteY3" fmla="*/ 268626 h 73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3391">
                      <a:moveTo>
                        <a:pt x="466898" y="0"/>
                      </a:moveTo>
                      <a:lnTo>
                        <a:pt x="466898" y="464766"/>
                      </a:lnTo>
                      <a:lnTo>
                        <a:pt x="0" y="733392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7" name="Freeform: Shape 1004" descr="86decaac-704d-4e90-b9de-a5432ac408c4"/>
                <p:cNvSpPr/>
                <p:nvPr/>
              </p:nvSpPr>
              <p:spPr>
                <a:xfrm>
                  <a:off x="8401025" y="3476722"/>
                  <a:ext cx="466897" cy="724863"/>
                </a:xfrm>
                <a:custGeom>
                  <a:avLst/>
                  <a:gdLst>
                    <a:gd name="connsiteX0" fmla="*/ 466898 w 466897"/>
                    <a:gd name="connsiteY0" fmla="*/ 0 h 724863"/>
                    <a:gd name="connsiteX1" fmla="*/ 466898 w 466897"/>
                    <a:gd name="connsiteY1" fmla="*/ 456238 h 724863"/>
                    <a:gd name="connsiteX2" fmla="*/ 0 w 466897"/>
                    <a:gd name="connsiteY2" fmla="*/ 724864 h 724863"/>
                    <a:gd name="connsiteX3" fmla="*/ 0 w 466897"/>
                    <a:gd name="connsiteY3" fmla="*/ 270758 h 72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4863">
                      <a:moveTo>
                        <a:pt x="466898" y="0"/>
                      </a:moveTo>
                      <a:lnTo>
                        <a:pt x="466898" y="456238"/>
                      </a:lnTo>
                      <a:lnTo>
                        <a:pt x="0" y="72486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8" name="Freeform: Shape 1005" descr="6eb8d3ac-c3e1-4264-8190-edeae415ae06"/>
                <p:cNvSpPr/>
                <p:nvPr/>
              </p:nvSpPr>
              <p:spPr>
                <a:xfrm>
                  <a:off x="8401025" y="3485249"/>
                  <a:ext cx="466897" cy="716336"/>
                </a:xfrm>
                <a:custGeom>
                  <a:avLst/>
                  <a:gdLst>
                    <a:gd name="connsiteX0" fmla="*/ 466898 w 466897"/>
                    <a:gd name="connsiteY0" fmla="*/ 0 h 716336"/>
                    <a:gd name="connsiteX1" fmla="*/ 466898 w 466897"/>
                    <a:gd name="connsiteY1" fmla="*/ 447710 h 716336"/>
                    <a:gd name="connsiteX2" fmla="*/ 0 w 466897"/>
                    <a:gd name="connsiteY2" fmla="*/ 716336 h 716336"/>
                    <a:gd name="connsiteX3" fmla="*/ 0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466898" y="0"/>
                      </a:moveTo>
                      <a:lnTo>
                        <a:pt x="466898" y="447710"/>
                      </a:lnTo>
                      <a:lnTo>
                        <a:pt x="0" y="7163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19" name="Freeform: Shape 1006" descr="32ed4616-be29-498d-b89e-ac457ab29b7a"/>
                <p:cNvSpPr/>
                <p:nvPr/>
              </p:nvSpPr>
              <p:spPr>
                <a:xfrm>
                  <a:off x="8401025" y="3495909"/>
                  <a:ext cx="466897" cy="705676"/>
                </a:xfrm>
                <a:custGeom>
                  <a:avLst/>
                  <a:gdLst>
                    <a:gd name="connsiteX0" fmla="*/ 466898 w 466897"/>
                    <a:gd name="connsiteY0" fmla="*/ 0 h 705676"/>
                    <a:gd name="connsiteX1" fmla="*/ 466898 w 466897"/>
                    <a:gd name="connsiteY1" fmla="*/ 437050 h 705676"/>
                    <a:gd name="connsiteX2" fmla="*/ 0 w 466897"/>
                    <a:gd name="connsiteY2" fmla="*/ 705676 h 705676"/>
                    <a:gd name="connsiteX3" fmla="*/ 0 w 466897"/>
                    <a:gd name="connsiteY3" fmla="*/ 270758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5676">
                      <a:moveTo>
                        <a:pt x="466898" y="0"/>
                      </a:moveTo>
                      <a:lnTo>
                        <a:pt x="466898" y="437050"/>
                      </a:lnTo>
                      <a:lnTo>
                        <a:pt x="0" y="70567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0" name="Freeform: Shape 1007" descr="d4482154-9540-4dbf-9bba-02ab268fcebb"/>
                <p:cNvSpPr/>
                <p:nvPr/>
              </p:nvSpPr>
              <p:spPr>
                <a:xfrm>
                  <a:off x="8401025" y="3504437"/>
                  <a:ext cx="466897" cy="697148"/>
                </a:xfrm>
                <a:custGeom>
                  <a:avLst/>
                  <a:gdLst>
                    <a:gd name="connsiteX0" fmla="*/ 466898 w 466897"/>
                    <a:gd name="connsiteY0" fmla="*/ 0 h 697148"/>
                    <a:gd name="connsiteX1" fmla="*/ 466898 w 466897"/>
                    <a:gd name="connsiteY1" fmla="*/ 428523 h 697148"/>
                    <a:gd name="connsiteX2" fmla="*/ 0 w 466897"/>
                    <a:gd name="connsiteY2" fmla="*/ 697149 h 697148"/>
                    <a:gd name="connsiteX3" fmla="*/ 0 w 466897"/>
                    <a:gd name="connsiteY3" fmla="*/ 270758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466898" y="0"/>
                      </a:moveTo>
                      <a:lnTo>
                        <a:pt x="466898" y="428523"/>
                      </a:lnTo>
                      <a:lnTo>
                        <a:pt x="0" y="69714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1" name="Freeform: Shape 1008" descr="3e57c8c9-6a14-48eb-ab78-b53f8a6ddad3"/>
                <p:cNvSpPr/>
                <p:nvPr/>
              </p:nvSpPr>
              <p:spPr>
                <a:xfrm>
                  <a:off x="8401025" y="3515097"/>
                  <a:ext cx="466897" cy="686488"/>
                </a:xfrm>
                <a:custGeom>
                  <a:avLst/>
                  <a:gdLst>
                    <a:gd name="connsiteX0" fmla="*/ 466898 w 466897"/>
                    <a:gd name="connsiteY0" fmla="*/ 0 h 686488"/>
                    <a:gd name="connsiteX1" fmla="*/ 466898 w 466897"/>
                    <a:gd name="connsiteY1" fmla="*/ 417863 h 686488"/>
                    <a:gd name="connsiteX2" fmla="*/ 0 w 466897"/>
                    <a:gd name="connsiteY2" fmla="*/ 686489 h 686488"/>
                    <a:gd name="connsiteX3" fmla="*/ 0 w 466897"/>
                    <a:gd name="connsiteY3" fmla="*/ 270758 h 68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6488">
                      <a:moveTo>
                        <a:pt x="466898" y="0"/>
                      </a:moveTo>
                      <a:lnTo>
                        <a:pt x="466898" y="417863"/>
                      </a:lnTo>
                      <a:lnTo>
                        <a:pt x="0" y="68648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2" name="Freeform: Shape 1009" descr="0030e9cc-1e5b-4c4a-bcee-4f9b778b35d3"/>
                <p:cNvSpPr/>
                <p:nvPr/>
              </p:nvSpPr>
              <p:spPr>
                <a:xfrm>
                  <a:off x="8401025" y="3523624"/>
                  <a:ext cx="466897" cy="677961"/>
                </a:xfrm>
                <a:custGeom>
                  <a:avLst/>
                  <a:gdLst>
                    <a:gd name="connsiteX0" fmla="*/ 466898 w 466897"/>
                    <a:gd name="connsiteY0" fmla="*/ 0 h 677961"/>
                    <a:gd name="connsiteX1" fmla="*/ 466898 w 466897"/>
                    <a:gd name="connsiteY1" fmla="*/ 409335 h 677961"/>
                    <a:gd name="connsiteX2" fmla="*/ 0 w 466897"/>
                    <a:gd name="connsiteY2" fmla="*/ 677961 h 677961"/>
                    <a:gd name="connsiteX3" fmla="*/ 0 w 466897"/>
                    <a:gd name="connsiteY3" fmla="*/ 270758 h 67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77961">
                      <a:moveTo>
                        <a:pt x="466898" y="0"/>
                      </a:moveTo>
                      <a:lnTo>
                        <a:pt x="466898" y="409335"/>
                      </a:lnTo>
                      <a:lnTo>
                        <a:pt x="0" y="67796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3" name="Freeform: Shape 1010" descr="9a4e9808-548e-4ead-8b33-9da43036cb1f"/>
                <p:cNvSpPr/>
                <p:nvPr/>
              </p:nvSpPr>
              <p:spPr>
                <a:xfrm>
                  <a:off x="8401025" y="3534284"/>
                  <a:ext cx="466897" cy="667301"/>
                </a:xfrm>
                <a:custGeom>
                  <a:avLst/>
                  <a:gdLst>
                    <a:gd name="connsiteX0" fmla="*/ 466898 w 466897"/>
                    <a:gd name="connsiteY0" fmla="*/ 0 h 667301"/>
                    <a:gd name="connsiteX1" fmla="*/ 466898 w 466897"/>
                    <a:gd name="connsiteY1" fmla="*/ 398675 h 667301"/>
                    <a:gd name="connsiteX2" fmla="*/ 0 w 466897"/>
                    <a:gd name="connsiteY2" fmla="*/ 667301 h 667301"/>
                    <a:gd name="connsiteX3" fmla="*/ 0 w 466897"/>
                    <a:gd name="connsiteY3" fmla="*/ 268626 h 667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7301">
                      <a:moveTo>
                        <a:pt x="466898" y="0"/>
                      </a:moveTo>
                      <a:lnTo>
                        <a:pt x="466898" y="398675"/>
                      </a:lnTo>
                      <a:lnTo>
                        <a:pt x="0" y="667301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4" name="Freeform: Shape 1011" descr="01cd5ff6-c479-44d1-9736-8e7c39760116"/>
                <p:cNvSpPr/>
                <p:nvPr/>
              </p:nvSpPr>
              <p:spPr>
                <a:xfrm>
                  <a:off x="8401025" y="3542812"/>
                  <a:ext cx="466897" cy="658773"/>
                </a:xfrm>
                <a:custGeom>
                  <a:avLst/>
                  <a:gdLst>
                    <a:gd name="connsiteX0" fmla="*/ 466898 w 466897"/>
                    <a:gd name="connsiteY0" fmla="*/ 0 h 658773"/>
                    <a:gd name="connsiteX1" fmla="*/ 466898 w 466897"/>
                    <a:gd name="connsiteY1" fmla="*/ 390148 h 658773"/>
                    <a:gd name="connsiteX2" fmla="*/ 0 w 466897"/>
                    <a:gd name="connsiteY2" fmla="*/ 658773 h 658773"/>
                    <a:gd name="connsiteX3" fmla="*/ 0 w 466897"/>
                    <a:gd name="connsiteY3" fmla="*/ 270758 h 65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8773">
                      <a:moveTo>
                        <a:pt x="466898" y="0"/>
                      </a:moveTo>
                      <a:lnTo>
                        <a:pt x="466898" y="390148"/>
                      </a:lnTo>
                      <a:lnTo>
                        <a:pt x="0" y="65877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5" name="Freeform: Shape 1012" descr="58bb8b08-ce62-4f4a-b886-37c3df3b1949"/>
                <p:cNvSpPr/>
                <p:nvPr/>
              </p:nvSpPr>
              <p:spPr>
                <a:xfrm>
                  <a:off x="8401025" y="3551340"/>
                  <a:ext cx="466897" cy="650245"/>
                </a:xfrm>
                <a:custGeom>
                  <a:avLst/>
                  <a:gdLst>
                    <a:gd name="connsiteX0" fmla="*/ 466898 w 466897"/>
                    <a:gd name="connsiteY0" fmla="*/ 0 h 650245"/>
                    <a:gd name="connsiteX1" fmla="*/ 466898 w 466897"/>
                    <a:gd name="connsiteY1" fmla="*/ 381620 h 650245"/>
                    <a:gd name="connsiteX2" fmla="*/ 0 w 466897"/>
                    <a:gd name="connsiteY2" fmla="*/ 650246 h 650245"/>
                    <a:gd name="connsiteX3" fmla="*/ 0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466898" y="0"/>
                      </a:moveTo>
                      <a:lnTo>
                        <a:pt x="466898" y="381620"/>
                      </a:lnTo>
                      <a:lnTo>
                        <a:pt x="0" y="6502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6" name="Freeform: Shape 1013" descr="0d970add-78bc-46a3-ad0e-0629cd4f4c32"/>
                <p:cNvSpPr/>
                <p:nvPr/>
              </p:nvSpPr>
              <p:spPr>
                <a:xfrm>
                  <a:off x="8401025" y="3562000"/>
                  <a:ext cx="466897" cy="639585"/>
                </a:xfrm>
                <a:custGeom>
                  <a:avLst/>
                  <a:gdLst>
                    <a:gd name="connsiteX0" fmla="*/ 466898 w 466897"/>
                    <a:gd name="connsiteY0" fmla="*/ 0 h 639585"/>
                    <a:gd name="connsiteX1" fmla="*/ 466898 w 466897"/>
                    <a:gd name="connsiteY1" fmla="*/ 370960 h 639585"/>
                    <a:gd name="connsiteX2" fmla="*/ 0 w 466897"/>
                    <a:gd name="connsiteY2" fmla="*/ 639586 h 639585"/>
                    <a:gd name="connsiteX3" fmla="*/ 0 w 466897"/>
                    <a:gd name="connsiteY3" fmla="*/ 270758 h 63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9585">
                      <a:moveTo>
                        <a:pt x="466898" y="0"/>
                      </a:moveTo>
                      <a:lnTo>
                        <a:pt x="466898" y="370960"/>
                      </a:lnTo>
                      <a:lnTo>
                        <a:pt x="0" y="63958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7" name="Freeform: Shape 1014" descr="d7908fdc-f2aa-46fd-beaa-d907fc12135c"/>
                <p:cNvSpPr/>
                <p:nvPr/>
              </p:nvSpPr>
              <p:spPr>
                <a:xfrm>
                  <a:off x="8401025" y="3570528"/>
                  <a:ext cx="466897" cy="631057"/>
                </a:xfrm>
                <a:custGeom>
                  <a:avLst/>
                  <a:gdLst>
                    <a:gd name="connsiteX0" fmla="*/ 466898 w 466897"/>
                    <a:gd name="connsiteY0" fmla="*/ 0 h 631057"/>
                    <a:gd name="connsiteX1" fmla="*/ 466898 w 466897"/>
                    <a:gd name="connsiteY1" fmla="*/ 362432 h 631057"/>
                    <a:gd name="connsiteX2" fmla="*/ 0 w 466897"/>
                    <a:gd name="connsiteY2" fmla="*/ 631058 h 631057"/>
                    <a:gd name="connsiteX3" fmla="*/ 0 w 466897"/>
                    <a:gd name="connsiteY3" fmla="*/ 270758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466898" y="0"/>
                      </a:moveTo>
                      <a:lnTo>
                        <a:pt x="466898" y="362432"/>
                      </a:lnTo>
                      <a:lnTo>
                        <a:pt x="0" y="63105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8" name="Freeform: Shape 1015" descr="f42d6de7-806b-44cf-b2b7-243f23fd1376"/>
                <p:cNvSpPr/>
                <p:nvPr/>
              </p:nvSpPr>
              <p:spPr>
                <a:xfrm>
                  <a:off x="8401025" y="3581187"/>
                  <a:ext cx="466897" cy="620398"/>
                </a:xfrm>
                <a:custGeom>
                  <a:avLst/>
                  <a:gdLst>
                    <a:gd name="connsiteX0" fmla="*/ 466898 w 466897"/>
                    <a:gd name="connsiteY0" fmla="*/ 0 h 620398"/>
                    <a:gd name="connsiteX1" fmla="*/ 466898 w 466897"/>
                    <a:gd name="connsiteY1" fmla="*/ 351772 h 620398"/>
                    <a:gd name="connsiteX2" fmla="*/ 0 w 466897"/>
                    <a:gd name="connsiteY2" fmla="*/ 620398 h 620398"/>
                    <a:gd name="connsiteX3" fmla="*/ 0 w 466897"/>
                    <a:gd name="connsiteY3" fmla="*/ 270758 h 620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0398">
                      <a:moveTo>
                        <a:pt x="466898" y="0"/>
                      </a:moveTo>
                      <a:lnTo>
                        <a:pt x="466898" y="351772"/>
                      </a:lnTo>
                      <a:lnTo>
                        <a:pt x="0" y="62039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29" name="Freeform: Shape 1016" descr="0d94c87f-5fc6-4c21-bbd2-2582a7ab3870"/>
                <p:cNvSpPr/>
                <p:nvPr/>
              </p:nvSpPr>
              <p:spPr>
                <a:xfrm>
                  <a:off x="8401025" y="3589715"/>
                  <a:ext cx="466897" cy="611870"/>
                </a:xfrm>
                <a:custGeom>
                  <a:avLst/>
                  <a:gdLst>
                    <a:gd name="connsiteX0" fmla="*/ 466898 w 466897"/>
                    <a:gd name="connsiteY0" fmla="*/ 0 h 611870"/>
                    <a:gd name="connsiteX1" fmla="*/ 466898 w 466897"/>
                    <a:gd name="connsiteY1" fmla="*/ 343245 h 611870"/>
                    <a:gd name="connsiteX2" fmla="*/ 0 w 466897"/>
                    <a:gd name="connsiteY2" fmla="*/ 611871 h 611870"/>
                    <a:gd name="connsiteX3" fmla="*/ 0 w 466897"/>
                    <a:gd name="connsiteY3" fmla="*/ 270758 h 61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1870">
                      <a:moveTo>
                        <a:pt x="466898" y="0"/>
                      </a:moveTo>
                      <a:lnTo>
                        <a:pt x="466898" y="343245"/>
                      </a:lnTo>
                      <a:lnTo>
                        <a:pt x="0" y="61187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0" name="Freeform: Shape 1017" descr="a04dd665-8598-4cc5-afda-658266088848"/>
                <p:cNvSpPr/>
                <p:nvPr/>
              </p:nvSpPr>
              <p:spPr>
                <a:xfrm>
                  <a:off x="8401025" y="3600375"/>
                  <a:ext cx="466897" cy="601210"/>
                </a:xfrm>
                <a:custGeom>
                  <a:avLst/>
                  <a:gdLst>
                    <a:gd name="connsiteX0" fmla="*/ 466898 w 466897"/>
                    <a:gd name="connsiteY0" fmla="*/ 0 h 601210"/>
                    <a:gd name="connsiteX1" fmla="*/ 466898 w 466897"/>
                    <a:gd name="connsiteY1" fmla="*/ 332585 h 601210"/>
                    <a:gd name="connsiteX2" fmla="*/ 0 w 466897"/>
                    <a:gd name="connsiteY2" fmla="*/ 601211 h 601210"/>
                    <a:gd name="connsiteX3" fmla="*/ 0 w 466897"/>
                    <a:gd name="connsiteY3" fmla="*/ 268626 h 60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1210">
                      <a:moveTo>
                        <a:pt x="466898" y="0"/>
                      </a:moveTo>
                      <a:lnTo>
                        <a:pt x="466898" y="332585"/>
                      </a:lnTo>
                      <a:lnTo>
                        <a:pt x="0" y="601211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1" name="Freeform: Shape 1018" descr="80c2155d-5eca-40dc-a3d5-41107046d187"/>
                <p:cNvSpPr/>
                <p:nvPr/>
              </p:nvSpPr>
              <p:spPr>
                <a:xfrm>
                  <a:off x="8401025" y="3608903"/>
                  <a:ext cx="466897" cy="592682"/>
                </a:xfrm>
                <a:custGeom>
                  <a:avLst/>
                  <a:gdLst>
                    <a:gd name="connsiteX0" fmla="*/ 466898 w 466897"/>
                    <a:gd name="connsiteY0" fmla="*/ 0 h 592682"/>
                    <a:gd name="connsiteX1" fmla="*/ 466898 w 466897"/>
                    <a:gd name="connsiteY1" fmla="*/ 324057 h 592682"/>
                    <a:gd name="connsiteX2" fmla="*/ 0 w 466897"/>
                    <a:gd name="connsiteY2" fmla="*/ 592683 h 592682"/>
                    <a:gd name="connsiteX3" fmla="*/ 0 w 466897"/>
                    <a:gd name="connsiteY3" fmla="*/ 270758 h 59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2682">
                      <a:moveTo>
                        <a:pt x="466898" y="0"/>
                      </a:moveTo>
                      <a:lnTo>
                        <a:pt x="466898" y="324057"/>
                      </a:lnTo>
                      <a:lnTo>
                        <a:pt x="0" y="5926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2" name="Freeform: Shape 1019" descr="6ee1e05e-dcae-42a7-acd3-1a3817476b6c"/>
                <p:cNvSpPr/>
                <p:nvPr/>
              </p:nvSpPr>
              <p:spPr>
                <a:xfrm>
                  <a:off x="8401025" y="3617430"/>
                  <a:ext cx="466897" cy="584155"/>
                </a:xfrm>
                <a:custGeom>
                  <a:avLst/>
                  <a:gdLst>
                    <a:gd name="connsiteX0" fmla="*/ 466898 w 466897"/>
                    <a:gd name="connsiteY0" fmla="*/ 0 h 584155"/>
                    <a:gd name="connsiteX1" fmla="*/ 466898 w 466897"/>
                    <a:gd name="connsiteY1" fmla="*/ 315529 h 584155"/>
                    <a:gd name="connsiteX2" fmla="*/ 0 w 466897"/>
                    <a:gd name="connsiteY2" fmla="*/ 584155 h 584155"/>
                    <a:gd name="connsiteX3" fmla="*/ 0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466898" y="0"/>
                      </a:moveTo>
                      <a:lnTo>
                        <a:pt x="466898" y="315529"/>
                      </a:lnTo>
                      <a:lnTo>
                        <a:pt x="0" y="5841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3" name="Freeform: Shape 1020" descr="d5c7fb50-147a-4bc3-8cdd-19f2b6893442"/>
                <p:cNvSpPr/>
                <p:nvPr/>
              </p:nvSpPr>
              <p:spPr>
                <a:xfrm>
                  <a:off x="8401025" y="3628090"/>
                  <a:ext cx="466897" cy="573495"/>
                </a:xfrm>
                <a:custGeom>
                  <a:avLst/>
                  <a:gdLst>
                    <a:gd name="connsiteX0" fmla="*/ 466898 w 466897"/>
                    <a:gd name="connsiteY0" fmla="*/ 0 h 573495"/>
                    <a:gd name="connsiteX1" fmla="*/ 466898 w 466897"/>
                    <a:gd name="connsiteY1" fmla="*/ 304869 h 573495"/>
                    <a:gd name="connsiteX2" fmla="*/ 0 w 466897"/>
                    <a:gd name="connsiteY2" fmla="*/ 573495 h 573495"/>
                    <a:gd name="connsiteX3" fmla="*/ 0 w 466897"/>
                    <a:gd name="connsiteY3" fmla="*/ 270758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3495">
                      <a:moveTo>
                        <a:pt x="466898" y="0"/>
                      </a:moveTo>
                      <a:lnTo>
                        <a:pt x="466898" y="304869"/>
                      </a:lnTo>
                      <a:lnTo>
                        <a:pt x="0" y="57349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4" name="Freeform: Shape 1021" descr="c7e6b869-2a27-41d5-9f6d-f3eb60abdbb7"/>
                <p:cNvSpPr/>
                <p:nvPr/>
              </p:nvSpPr>
              <p:spPr>
                <a:xfrm>
                  <a:off x="8401025" y="3636618"/>
                  <a:ext cx="466897" cy="564967"/>
                </a:xfrm>
                <a:custGeom>
                  <a:avLst/>
                  <a:gdLst>
                    <a:gd name="connsiteX0" fmla="*/ 466898 w 466897"/>
                    <a:gd name="connsiteY0" fmla="*/ 0 h 564967"/>
                    <a:gd name="connsiteX1" fmla="*/ 466898 w 466897"/>
                    <a:gd name="connsiteY1" fmla="*/ 296342 h 564967"/>
                    <a:gd name="connsiteX2" fmla="*/ 0 w 466897"/>
                    <a:gd name="connsiteY2" fmla="*/ 564968 h 564967"/>
                    <a:gd name="connsiteX3" fmla="*/ 0 w 466897"/>
                    <a:gd name="connsiteY3" fmla="*/ 270758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466898" y="0"/>
                      </a:moveTo>
                      <a:lnTo>
                        <a:pt x="466898" y="296342"/>
                      </a:lnTo>
                      <a:lnTo>
                        <a:pt x="0" y="56496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5" name="Freeform: Shape 1022" descr="756fe5d5-5bf3-4b4c-a3b4-f195a8c0e405"/>
                <p:cNvSpPr/>
                <p:nvPr/>
              </p:nvSpPr>
              <p:spPr>
                <a:xfrm>
                  <a:off x="8401025" y="3647278"/>
                  <a:ext cx="466897" cy="554307"/>
                </a:xfrm>
                <a:custGeom>
                  <a:avLst/>
                  <a:gdLst>
                    <a:gd name="connsiteX0" fmla="*/ 466898 w 466897"/>
                    <a:gd name="connsiteY0" fmla="*/ 0 h 554307"/>
                    <a:gd name="connsiteX1" fmla="*/ 466898 w 466897"/>
                    <a:gd name="connsiteY1" fmla="*/ 285682 h 554307"/>
                    <a:gd name="connsiteX2" fmla="*/ 0 w 466897"/>
                    <a:gd name="connsiteY2" fmla="*/ 554308 h 554307"/>
                    <a:gd name="connsiteX3" fmla="*/ 0 w 466897"/>
                    <a:gd name="connsiteY3" fmla="*/ 270758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4307">
                      <a:moveTo>
                        <a:pt x="466898" y="0"/>
                      </a:moveTo>
                      <a:lnTo>
                        <a:pt x="466898" y="285682"/>
                      </a:lnTo>
                      <a:lnTo>
                        <a:pt x="0" y="5543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6" name="Freeform: Shape 1023" descr="83a69e22-ebf9-40f9-80a1-b9002afe8527"/>
                <p:cNvSpPr/>
                <p:nvPr/>
              </p:nvSpPr>
              <p:spPr>
                <a:xfrm>
                  <a:off x="8401025" y="3655806"/>
                  <a:ext cx="466897" cy="545779"/>
                </a:xfrm>
                <a:custGeom>
                  <a:avLst/>
                  <a:gdLst>
                    <a:gd name="connsiteX0" fmla="*/ 466898 w 466897"/>
                    <a:gd name="connsiteY0" fmla="*/ 0 h 545779"/>
                    <a:gd name="connsiteX1" fmla="*/ 466898 w 466897"/>
                    <a:gd name="connsiteY1" fmla="*/ 277154 h 545779"/>
                    <a:gd name="connsiteX2" fmla="*/ 0 w 466897"/>
                    <a:gd name="connsiteY2" fmla="*/ 545780 h 545779"/>
                    <a:gd name="connsiteX3" fmla="*/ 0 w 466897"/>
                    <a:gd name="connsiteY3" fmla="*/ 270758 h 545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5779">
                      <a:moveTo>
                        <a:pt x="466898" y="0"/>
                      </a:moveTo>
                      <a:lnTo>
                        <a:pt x="466898" y="277154"/>
                      </a:lnTo>
                      <a:lnTo>
                        <a:pt x="0" y="54578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7" name="Freeform: Shape 1024" descr="4d1b353b-c946-441e-bc0a-47161df2bd50"/>
                <p:cNvSpPr/>
                <p:nvPr/>
              </p:nvSpPr>
              <p:spPr>
                <a:xfrm>
                  <a:off x="8401025" y="3666465"/>
                  <a:ext cx="466897" cy="535120"/>
                </a:xfrm>
                <a:custGeom>
                  <a:avLst/>
                  <a:gdLst>
                    <a:gd name="connsiteX0" fmla="*/ 466898 w 466897"/>
                    <a:gd name="connsiteY0" fmla="*/ 0 h 535120"/>
                    <a:gd name="connsiteX1" fmla="*/ 466898 w 466897"/>
                    <a:gd name="connsiteY1" fmla="*/ 266494 h 535120"/>
                    <a:gd name="connsiteX2" fmla="*/ 0 w 466897"/>
                    <a:gd name="connsiteY2" fmla="*/ 535120 h 535120"/>
                    <a:gd name="connsiteX3" fmla="*/ 0 w 466897"/>
                    <a:gd name="connsiteY3" fmla="*/ 268626 h 53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5120">
                      <a:moveTo>
                        <a:pt x="466898" y="0"/>
                      </a:moveTo>
                      <a:lnTo>
                        <a:pt x="466898" y="266494"/>
                      </a:lnTo>
                      <a:lnTo>
                        <a:pt x="0" y="535120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8" name="Freeform: Shape 1025" descr="c036e8a2-33fd-4091-9792-aad0d81a075b"/>
                <p:cNvSpPr/>
                <p:nvPr/>
              </p:nvSpPr>
              <p:spPr>
                <a:xfrm>
                  <a:off x="8401025" y="3674993"/>
                  <a:ext cx="466897" cy="526592"/>
                </a:xfrm>
                <a:custGeom>
                  <a:avLst/>
                  <a:gdLst>
                    <a:gd name="connsiteX0" fmla="*/ 466898 w 466897"/>
                    <a:gd name="connsiteY0" fmla="*/ 0 h 526592"/>
                    <a:gd name="connsiteX1" fmla="*/ 466898 w 466897"/>
                    <a:gd name="connsiteY1" fmla="*/ 257966 h 526592"/>
                    <a:gd name="connsiteX2" fmla="*/ 0 w 466897"/>
                    <a:gd name="connsiteY2" fmla="*/ 526592 h 526592"/>
                    <a:gd name="connsiteX3" fmla="*/ 0 w 466897"/>
                    <a:gd name="connsiteY3" fmla="*/ 270758 h 5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6592">
                      <a:moveTo>
                        <a:pt x="466898" y="0"/>
                      </a:moveTo>
                      <a:lnTo>
                        <a:pt x="466898" y="257966"/>
                      </a:lnTo>
                      <a:lnTo>
                        <a:pt x="0" y="52659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39" name="Freeform: Shape 1026" descr="dba00a28-3a6b-4b46-abd8-c9e0532b4d6e"/>
                <p:cNvSpPr/>
                <p:nvPr/>
              </p:nvSpPr>
              <p:spPr>
                <a:xfrm>
                  <a:off x="8401025" y="3683521"/>
                  <a:ext cx="466897" cy="518064"/>
                </a:xfrm>
                <a:custGeom>
                  <a:avLst/>
                  <a:gdLst>
                    <a:gd name="connsiteX0" fmla="*/ 466898 w 466897"/>
                    <a:gd name="connsiteY0" fmla="*/ 0 h 518064"/>
                    <a:gd name="connsiteX1" fmla="*/ 466898 w 466897"/>
                    <a:gd name="connsiteY1" fmla="*/ 249439 h 518064"/>
                    <a:gd name="connsiteX2" fmla="*/ 0 w 466897"/>
                    <a:gd name="connsiteY2" fmla="*/ 518065 h 518064"/>
                    <a:gd name="connsiteX3" fmla="*/ 0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466898" y="0"/>
                      </a:moveTo>
                      <a:lnTo>
                        <a:pt x="466898" y="249439"/>
                      </a:lnTo>
                      <a:lnTo>
                        <a:pt x="0" y="51806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0" name="Freeform: Shape 1027" descr="038e009a-18b7-41ed-8a90-197b6ded4335"/>
                <p:cNvSpPr/>
                <p:nvPr/>
              </p:nvSpPr>
              <p:spPr>
                <a:xfrm>
                  <a:off x="8401025" y="3694181"/>
                  <a:ext cx="466897" cy="507404"/>
                </a:xfrm>
                <a:custGeom>
                  <a:avLst/>
                  <a:gdLst>
                    <a:gd name="connsiteX0" fmla="*/ 466898 w 466897"/>
                    <a:gd name="connsiteY0" fmla="*/ 0 h 507404"/>
                    <a:gd name="connsiteX1" fmla="*/ 466898 w 466897"/>
                    <a:gd name="connsiteY1" fmla="*/ 238779 h 507404"/>
                    <a:gd name="connsiteX2" fmla="*/ 0 w 466897"/>
                    <a:gd name="connsiteY2" fmla="*/ 507405 h 507404"/>
                    <a:gd name="connsiteX3" fmla="*/ 0 w 466897"/>
                    <a:gd name="connsiteY3" fmla="*/ 270758 h 50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7403">
                      <a:moveTo>
                        <a:pt x="466898" y="0"/>
                      </a:moveTo>
                      <a:lnTo>
                        <a:pt x="466898" y="238779"/>
                      </a:lnTo>
                      <a:lnTo>
                        <a:pt x="0" y="50740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1" name="Freeform: Shape 1028" descr="f85e9354-0464-4b36-b64e-16d1c19848a5"/>
                <p:cNvSpPr/>
                <p:nvPr/>
              </p:nvSpPr>
              <p:spPr>
                <a:xfrm>
                  <a:off x="8401025" y="3702709"/>
                  <a:ext cx="466897" cy="498876"/>
                </a:xfrm>
                <a:custGeom>
                  <a:avLst/>
                  <a:gdLst>
                    <a:gd name="connsiteX0" fmla="*/ 466898 w 466897"/>
                    <a:gd name="connsiteY0" fmla="*/ 0 h 498876"/>
                    <a:gd name="connsiteX1" fmla="*/ 466898 w 466897"/>
                    <a:gd name="connsiteY1" fmla="*/ 230251 h 498876"/>
                    <a:gd name="connsiteX2" fmla="*/ 0 w 466897"/>
                    <a:gd name="connsiteY2" fmla="*/ 498877 h 498876"/>
                    <a:gd name="connsiteX3" fmla="*/ 0 w 466897"/>
                    <a:gd name="connsiteY3" fmla="*/ 270758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466898" y="0"/>
                      </a:moveTo>
                      <a:lnTo>
                        <a:pt x="466898" y="230251"/>
                      </a:lnTo>
                      <a:lnTo>
                        <a:pt x="0" y="49887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2" name="Freeform: Shape 1029" descr="eba3ed94-76d7-4db2-a3a4-b54b64ccd380"/>
                <p:cNvSpPr/>
                <p:nvPr/>
              </p:nvSpPr>
              <p:spPr>
                <a:xfrm>
                  <a:off x="8401025" y="3713368"/>
                  <a:ext cx="466897" cy="488217"/>
                </a:xfrm>
                <a:custGeom>
                  <a:avLst/>
                  <a:gdLst>
                    <a:gd name="connsiteX0" fmla="*/ 466898 w 466897"/>
                    <a:gd name="connsiteY0" fmla="*/ 0 h 488217"/>
                    <a:gd name="connsiteX1" fmla="*/ 466898 w 466897"/>
                    <a:gd name="connsiteY1" fmla="*/ 219591 h 488217"/>
                    <a:gd name="connsiteX2" fmla="*/ 0 w 466897"/>
                    <a:gd name="connsiteY2" fmla="*/ 488217 h 488217"/>
                    <a:gd name="connsiteX3" fmla="*/ 0 w 466897"/>
                    <a:gd name="connsiteY3" fmla="*/ 270758 h 4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8217">
                      <a:moveTo>
                        <a:pt x="466898" y="0"/>
                      </a:moveTo>
                      <a:lnTo>
                        <a:pt x="466898" y="219591"/>
                      </a:lnTo>
                      <a:lnTo>
                        <a:pt x="0" y="48821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3" name="Freeform: Shape 1030" descr="f9818d0e-844b-4c12-86a3-14d909528f73"/>
                <p:cNvSpPr/>
                <p:nvPr/>
              </p:nvSpPr>
              <p:spPr>
                <a:xfrm>
                  <a:off x="8401025" y="3721896"/>
                  <a:ext cx="466897" cy="479689"/>
                </a:xfrm>
                <a:custGeom>
                  <a:avLst/>
                  <a:gdLst>
                    <a:gd name="connsiteX0" fmla="*/ 466898 w 466897"/>
                    <a:gd name="connsiteY0" fmla="*/ 0 h 479689"/>
                    <a:gd name="connsiteX1" fmla="*/ 466898 w 466897"/>
                    <a:gd name="connsiteY1" fmla="*/ 211063 h 479689"/>
                    <a:gd name="connsiteX2" fmla="*/ 0 w 466897"/>
                    <a:gd name="connsiteY2" fmla="*/ 479689 h 479689"/>
                    <a:gd name="connsiteX3" fmla="*/ 0 w 466897"/>
                    <a:gd name="connsiteY3" fmla="*/ 270758 h 47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9688">
                      <a:moveTo>
                        <a:pt x="466898" y="0"/>
                      </a:moveTo>
                      <a:lnTo>
                        <a:pt x="466898" y="211063"/>
                      </a:lnTo>
                      <a:lnTo>
                        <a:pt x="0" y="47968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4" name="Freeform: Shape 1031" descr="bd3b6eaa-2f50-4b7f-a480-5b84aa100504"/>
                <p:cNvSpPr/>
                <p:nvPr/>
              </p:nvSpPr>
              <p:spPr>
                <a:xfrm>
                  <a:off x="8401025" y="3732556"/>
                  <a:ext cx="466897" cy="469029"/>
                </a:xfrm>
                <a:custGeom>
                  <a:avLst/>
                  <a:gdLst>
                    <a:gd name="connsiteX0" fmla="*/ 466898 w 466897"/>
                    <a:gd name="connsiteY0" fmla="*/ 0 h 469029"/>
                    <a:gd name="connsiteX1" fmla="*/ 466898 w 466897"/>
                    <a:gd name="connsiteY1" fmla="*/ 200404 h 469029"/>
                    <a:gd name="connsiteX2" fmla="*/ 0 w 466897"/>
                    <a:gd name="connsiteY2" fmla="*/ 469030 h 469029"/>
                    <a:gd name="connsiteX3" fmla="*/ 0 w 466897"/>
                    <a:gd name="connsiteY3" fmla="*/ 268626 h 469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9029">
                      <a:moveTo>
                        <a:pt x="466898" y="0"/>
                      </a:moveTo>
                      <a:lnTo>
                        <a:pt x="466898" y="200404"/>
                      </a:lnTo>
                      <a:lnTo>
                        <a:pt x="0" y="469030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5" name="Freeform: Shape 1032" descr="82c3dd40-1ff4-47a7-b107-c80ce42fc3c8"/>
                <p:cNvSpPr/>
                <p:nvPr/>
              </p:nvSpPr>
              <p:spPr>
                <a:xfrm>
                  <a:off x="8401025" y="3741084"/>
                  <a:ext cx="466897" cy="460501"/>
                </a:xfrm>
                <a:custGeom>
                  <a:avLst/>
                  <a:gdLst>
                    <a:gd name="connsiteX0" fmla="*/ 466898 w 466897"/>
                    <a:gd name="connsiteY0" fmla="*/ 0 h 460501"/>
                    <a:gd name="connsiteX1" fmla="*/ 466898 w 466897"/>
                    <a:gd name="connsiteY1" fmla="*/ 191876 h 460501"/>
                    <a:gd name="connsiteX2" fmla="*/ 0 w 466897"/>
                    <a:gd name="connsiteY2" fmla="*/ 460502 h 460501"/>
                    <a:gd name="connsiteX3" fmla="*/ 0 w 466897"/>
                    <a:gd name="connsiteY3" fmla="*/ 270758 h 46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0501">
                      <a:moveTo>
                        <a:pt x="466898" y="0"/>
                      </a:moveTo>
                      <a:lnTo>
                        <a:pt x="466898" y="191876"/>
                      </a:lnTo>
                      <a:lnTo>
                        <a:pt x="0" y="46050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6" name="Freeform: Shape 1033" descr="309bd90e-fd07-4d6c-9eb4-5be5011477b4"/>
                <p:cNvSpPr/>
                <p:nvPr/>
              </p:nvSpPr>
              <p:spPr>
                <a:xfrm>
                  <a:off x="8401025" y="3749611"/>
                  <a:ext cx="466897" cy="451974"/>
                </a:xfrm>
                <a:custGeom>
                  <a:avLst/>
                  <a:gdLst>
                    <a:gd name="connsiteX0" fmla="*/ 466898 w 466897"/>
                    <a:gd name="connsiteY0" fmla="*/ 0 h 451974"/>
                    <a:gd name="connsiteX1" fmla="*/ 466898 w 466897"/>
                    <a:gd name="connsiteY1" fmla="*/ 183348 h 451974"/>
                    <a:gd name="connsiteX2" fmla="*/ 0 w 466897"/>
                    <a:gd name="connsiteY2" fmla="*/ 451974 h 451974"/>
                    <a:gd name="connsiteX3" fmla="*/ 0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466898" y="0"/>
                      </a:moveTo>
                      <a:lnTo>
                        <a:pt x="466898" y="183348"/>
                      </a:lnTo>
                      <a:lnTo>
                        <a:pt x="0" y="4519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7" name="Freeform: Shape 1034" descr="cae3756f-e08f-4faf-a6c6-88cb285e4860"/>
                <p:cNvSpPr/>
                <p:nvPr/>
              </p:nvSpPr>
              <p:spPr>
                <a:xfrm>
                  <a:off x="8401025" y="3760271"/>
                  <a:ext cx="466897" cy="441314"/>
                </a:xfrm>
                <a:custGeom>
                  <a:avLst/>
                  <a:gdLst>
                    <a:gd name="connsiteX0" fmla="*/ 466898 w 466897"/>
                    <a:gd name="connsiteY0" fmla="*/ 0 h 441314"/>
                    <a:gd name="connsiteX1" fmla="*/ 466898 w 466897"/>
                    <a:gd name="connsiteY1" fmla="*/ 172688 h 441314"/>
                    <a:gd name="connsiteX2" fmla="*/ 0 w 466897"/>
                    <a:gd name="connsiteY2" fmla="*/ 441314 h 441314"/>
                    <a:gd name="connsiteX3" fmla="*/ 0 w 466897"/>
                    <a:gd name="connsiteY3" fmla="*/ 270758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1314">
                      <a:moveTo>
                        <a:pt x="466898" y="0"/>
                      </a:moveTo>
                      <a:lnTo>
                        <a:pt x="466898" y="172688"/>
                      </a:lnTo>
                      <a:lnTo>
                        <a:pt x="0" y="44131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8" name="Freeform: Shape 1035" descr="15d96219-8361-45c3-949b-a41aa31e2fd7"/>
                <p:cNvSpPr/>
                <p:nvPr/>
              </p:nvSpPr>
              <p:spPr>
                <a:xfrm>
                  <a:off x="8401025" y="3768799"/>
                  <a:ext cx="466897" cy="432786"/>
                </a:xfrm>
                <a:custGeom>
                  <a:avLst/>
                  <a:gdLst>
                    <a:gd name="connsiteX0" fmla="*/ 466898 w 466897"/>
                    <a:gd name="connsiteY0" fmla="*/ 0 h 432786"/>
                    <a:gd name="connsiteX1" fmla="*/ 466898 w 466897"/>
                    <a:gd name="connsiteY1" fmla="*/ 164161 h 432786"/>
                    <a:gd name="connsiteX2" fmla="*/ 0 w 466897"/>
                    <a:gd name="connsiteY2" fmla="*/ 432786 h 432786"/>
                    <a:gd name="connsiteX3" fmla="*/ 0 w 466897"/>
                    <a:gd name="connsiteY3" fmla="*/ 270758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466898" y="0"/>
                      </a:moveTo>
                      <a:lnTo>
                        <a:pt x="466898" y="164161"/>
                      </a:lnTo>
                      <a:lnTo>
                        <a:pt x="0" y="43278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49" name="Freeform: Shape 1036" descr="2dca658c-29e1-4958-9d82-f619592ee7fb"/>
                <p:cNvSpPr/>
                <p:nvPr/>
              </p:nvSpPr>
              <p:spPr>
                <a:xfrm>
                  <a:off x="8401025" y="3779459"/>
                  <a:ext cx="466897" cy="422126"/>
                </a:xfrm>
                <a:custGeom>
                  <a:avLst/>
                  <a:gdLst>
                    <a:gd name="connsiteX0" fmla="*/ 466898 w 466897"/>
                    <a:gd name="connsiteY0" fmla="*/ 0 h 422126"/>
                    <a:gd name="connsiteX1" fmla="*/ 466898 w 466897"/>
                    <a:gd name="connsiteY1" fmla="*/ 153501 h 422126"/>
                    <a:gd name="connsiteX2" fmla="*/ 0 w 466897"/>
                    <a:gd name="connsiteY2" fmla="*/ 422127 h 422126"/>
                    <a:gd name="connsiteX3" fmla="*/ 0 w 466897"/>
                    <a:gd name="connsiteY3" fmla="*/ 270758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2126">
                      <a:moveTo>
                        <a:pt x="466898" y="0"/>
                      </a:moveTo>
                      <a:lnTo>
                        <a:pt x="466898" y="153501"/>
                      </a:lnTo>
                      <a:lnTo>
                        <a:pt x="0" y="4221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0" name="Freeform: Shape 1037" descr="32aa0f26-a803-481f-b43a-34d7b1933053"/>
                <p:cNvSpPr/>
                <p:nvPr/>
              </p:nvSpPr>
              <p:spPr>
                <a:xfrm>
                  <a:off x="8401025" y="3787987"/>
                  <a:ext cx="466897" cy="413598"/>
                </a:xfrm>
                <a:custGeom>
                  <a:avLst/>
                  <a:gdLst>
                    <a:gd name="connsiteX0" fmla="*/ 466898 w 466897"/>
                    <a:gd name="connsiteY0" fmla="*/ 0 h 413598"/>
                    <a:gd name="connsiteX1" fmla="*/ 466898 w 466897"/>
                    <a:gd name="connsiteY1" fmla="*/ 144973 h 413598"/>
                    <a:gd name="connsiteX2" fmla="*/ 0 w 466897"/>
                    <a:gd name="connsiteY2" fmla="*/ 413599 h 413598"/>
                    <a:gd name="connsiteX3" fmla="*/ 0 w 466897"/>
                    <a:gd name="connsiteY3" fmla="*/ 270758 h 41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3598">
                      <a:moveTo>
                        <a:pt x="466898" y="0"/>
                      </a:moveTo>
                      <a:lnTo>
                        <a:pt x="466898" y="144973"/>
                      </a:lnTo>
                      <a:lnTo>
                        <a:pt x="0" y="41359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1" name="Freeform: Shape 1038" descr="b8ddfe8f-2693-47c4-ba51-36843731efc6"/>
                <p:cNvSpPr/>
                <p:nvPr/>
              </p:nvSpPr>
              <p:spPr>
                <a:xfrm>
                  <a:off x="8401025" y="3798646"/>
                  <a:ext cx="466897" cy="402939"/>
                </a:xfrm>
                <a:custGeom>
                  <a:avLst/>
                  <a:gdLst>
                    <a:gd name="connsiteX0" fmla="*/ 466898 w 466897"/>
                    <a:gd name="connsiteY0" fmla="*/ 0 h 402939"/>
                    <a:gd name="connsiteX1" fmla="*/ 466898 w 466897"/>
                    <a:gd name="connsiteY1" fmla="*/ 134313 h 402939"/>
                    <a:gd name="connsiteX2" fmla="*/ 0 w 466897"/>
                    <a:gd name="connsiteY2" fmla="*/ 402939 h 402939"/>
                    <a:gd name="connsiteX3" fmla="*/ 0 w 466897"/>
                    <a:gd name="connsiteY3" fmla="*/ 26862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2939">
                      <a:moveTo>
                        <a:pt x="466898" y="0"/>
                      </a:moveTo>
                      <a:lnTo>
                        <a:pt x="466898" y="134313"/>
                      </a:lnTo>
                      <a:lnTo>
                        <a:pt x="0" y="40293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2" name="Freeform: Shape 1039" descr="286e94eb-6e10-4fd4-a05a-323cb1ab8093"/>
                <p:cNvSpPr/>
                <p:nvPr/>
              </p:nvSpPr>
              <p:spPr>
                <a:xfrm>
                  <a:off x="8401025" y="3807174"/>
                  <a:ext cx="466897" cy="394411"/>
                </a:xfrm>
                <a:custGeom>
                  <a:avLst/>
                  <a:gdLst>
                    <a:gd name="connsiteX0" fmla="*/ 466898 w 466897"/>
                    <a:gd name="connsiteY0" fmla="*/ 0 h 394411"/>
                    <a:gd name="connsiteX1" fmla="*/ 466898 w 466897"/>
                    <a:gd name="connsiteY1" fmla="*/ 125785 h 394411"/>
                    <a:gd name="connsiteX2" fmla="*/ 0 w 466897"/>
                    <a:gd name="connsiteY2" fmla="*/ 394411 h 394411"/>
                    <a:gd name="connsiteX3" fmla="*/ 0 w 466897"/>
                    <a:gd name="connsiteY3" fmla="*/ 270758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4411">
                      <a:moveTo>
                        <a:pt x="466898" y="0"/>
                      </a:moveTo>
                      <a:lnTo>
                        <a:pt x="466898" y="125785"/>
                      </a:lnTo>
                      <a:lnTo>
                        <a:pt x="0" y="39441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3" name="Freeform: Shape 1040" descr="c57ba7d0-f118-45a6-b3b7-e12880c9306e"/>
                <p:cNvSpPr/>
                <p:nvPr/>
              </p:nvSpPr>
              <p:spPr>
                <a:xfrm>
                  <a:off x="8401025" y="3815702"/>
                  <a:ext cx="466897" cy="385883"/>
                </a:xfrm>
                <a:custGeom>
                  <a:avLst/>
                  <a:gdLst>
                    <a:gd name="connsiteX0" fmla="*/ 466898 w 466897"/>
                    <a:gd name="connsiteY0" fmla="*/ 0 h 385883"/>
                    <a:gd name="connsiteX1" fmla="*/ 466898 w 466897"/>
                    <a:gd name="connsiteY1" fmla="*/ 117257 h 385883"/>
                    <a:gd name="connsiteX2" fmla="*/ 0 w 466897"/>
                    <a:gd name="connsiteY2" fmla="*/ 385883 h 385883"/>
                    <a:gd name="connsiteX3" fmla="*/ 0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466898" y="0"/>
                      </a:moveTo>
                      <a:lnTo>
                        <a:pt x="466898" y="117257"/>
                      </a:lnTo>
                      <a:lnTo>
                        <a:pt x="0" y="3858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4" name="Freeform: Shape 1041" descr="038afe60-47da-495b-b65b-1c4b63c33bd9"/>
                <p:cNvSpPr/>
                <p:nvPr/>
              </p:nvSpPr>
              <p:spPr>
                <a:xfrm>
                  <a:off x="8401025" y="3826362"/>
                  <a:ext cx="466897" cy="375223"/>
                </a:xfrm>
                <a:custGeom>
                  <a:avLst/>
                  <a:gdLst>
                    <a:gd name="connsiteX0" fmla="*/ 466898 w 466897"/>
                    <a:gd name="connsiteY0" fmla="*/ 0 h 375223"/>
                    <a:gd name="connsiteX1" fmla="*/ 466898 w 466897"/>
                    <a:gd name="connsiteY1" fmla="*/ 106598 h 375223"/>
                    <a:gd name="connsiteX2" fmla="*/ 0 w 466897"/>
                    <a:gd name="connsiteY2" fmla="*/ 375224 h 375223"/>
                    <a:gd name="connsiteX3" fmla="*/ 0 w 466897"/>
                    <a:gd name="connsiteY3" fmla="*/ 270758 h 375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5223">
                      <a:moveTo>
                        <a:pt x="466898" y="0"/>
                      </a:moveTo>
                      <a:lnTo>
                        <a:pt x="466898" y="106598"/>
                      </a:lnTo>
                      <a:lnTo>
                        <a:pt x="0" y="3752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5" name="Freeform: Shape 1042" descr="1934de63-677b-400a-b5db-f4d459bde2bc"/>
                <p:cNvSpPr/>
                <p:nvPr/>
              </p:nvSpPr>
              <p:spPr>
                <a:xfrm>
                  <a:off x="8401025" y="3834890"/>
                  <a:ext cx="466897" cy="366695"/>
                </a:xfrm>
                <a:custGeom>
                  <a:avLst/>
                  <a:gdLst>
                    <a:gd name="connsiteX0" fmla="*/ 466898 w 466897"/>
                    <a:gd name="connsiteY0" fmla="*/ 0 h 366695"/>
                    <a:gd name="connsiteX1" fmla="*/ 466898 w 466897"/>
                    <a:gd name="connsiteY1" fmla="*/ 98070 h 366695"/>
                    <a:gd name="connsiteX2" fmla="*/ 0 w 466897"/>
                    <a:gd name="connsiteY2" fmla="*/ 366696 h 366695"/>
                    <a:gd name="connsiteX3" fmla="*/ 0 w 466897"/>
                    <a:gd name="connsiteY3" fmla="*/ 270758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466898" y="0"/>
                      </a:moveTo>
                      <a:lnTo>
                        <a:pt x="466898" y="98070"/>
                      </a:lnTo>
                      <a:lnTo>
                        <a:pt x="0" y="36669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6" name="Freeform: Shape 1043" descr="feda67ba-d91b-4ad0-9476-e98ed9963630"/>
                <p:cNvSpPr/>
                <p:nvPr/>
              </p:nvSpPr>
              <p:spPr>
                <a:xfrm>
                  <a:off x="8401025" y="3845549"/>
                  <a:ext cx="466897" cy="356036"/>
                </a:xfrm>
                <a:custGeom>
                  <a:avLst/>
                  <a:gdLst>
                    <a:gd name="connsiteX0" fmla="*/ 466898 w 466897"/>
                    <a:gd name="connsiteY0" fmla="*/ 0 h 356036"/>
                    <a:gd name="connsiteX1" fmla="*/ 466898 w 466897"/>
                    <a:gd name="connsiteY1" fmla="*/ 87410 h 356036"/>
                    <a:gd name="connsiteX2" fmla="*/ 0 w 466897"/>
                    <a:gd name="connsiteY2" fmla="*/ 356036 h 356036"/>
                    <a:gd name="connsiteX3" fmla="*/ 0 w 466897"/>
                    <a:gd name="connsiteY3" fmla="*/ 270758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6036">
                      <a:moveTo>
                        <a:pt x="466898" y="0"/>
                      </a:moveTo>
                      <a:lnTo>
                        <a:pt x="466898" y="87410"/>
                      </a:lnTo>
                      <a:lnTo>
                        <a:pt x="0" y="3560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7" name="Freeform: Shape 1044" descr="53c7c513-501b-4ef9-8951-b8f300ce6672"/>
                <p:cNvSpPr/>
                <p:nvPr/>
              </p:nvSpPr>
              <p:spPr>
                <a:xfrm>
                  <a:off x="8401025" y="3854077"/>
                  <a:ext cx="466897" cy="347508"/>
                </a:xfrm>
                <a:custGeom>
                  <a:avLst/>
                  <a:gdLst>
                    <a:gd name="connsiteX0" fmla="*/ 466898 w 466897"/>
                    <a:gd name="connsiteY0" fmla="*/ 0 h 347508"/>
                    <a:gd name="connsiteX1" fmla="*/ 466898 w 466897"/>
                    <a:gd name="connsiteY1" fmla="*/ 78882 h 347508"/>
                    <a:gd name="connsiteX2" fmla="*/ 0 w 466897"/>
                    <a:gd name="connsiteY2" fmla="*/ 347508 h 347508"/>
                    <a:gd name="connsiteX3" fmla="*/ 0 w 466897"/>
                    <a:gd name="connsiteY3" fmla="*/ 270758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7508">
                      <a:moveTo>
                        <a:pt x="466898" y="0"/>
                      </a:moveTo>
                      <a:lnTo>
                        <a:pt x="466898" y="78882"/>
                      </a:lnTo>
                      <a:lnTo>
                        <a:pt x="0" y="3475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8" name="Freeform: Shape 1045" descr="54ef5445-f8b1-4d78-ab50-d9ae2d2d8fad"/>
                <p:cNvSpPr/>
                <p:nvPr/>
              </p:nvSpPr>
              <p:spPr>
                <a:xfrm>
                  <a:off x="8401025" y="3864737"/>
                  <a:ext cx="466897" cy="336848"/>
                </a:xfrm>
                <a:custGeom>
                  <a:avLst/>
                  <a:gdLst>
                    <a:gd name="connsiteX0" fmla="*/ 466898 w 466897"/>
                    <a:gd name="connsiteY0" fmla="*/ 0 h 336848"/>
                    <a:gd name="connsiteX1" fmla="*/ 466898 w 466897"/>
                    <a:gd name="connsiteY1" fmla="*/ 68222 h 336848"/>
                    <a:gd name="connsiteX2" fmla="*/ 0 w 466897"/>
                    <a:gd name="connsiteY2" fmla="*/ 336848 h 336848"/>
                    <a:gd name="connsiteX3" fmla="*/ 0 w 466897"/>
                    <a:gd name="connsiteY3" fmla="*/ 268626 h 33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6848">
                      <a:moveTo>
                        <a:pt x="466898" y="0"/>
                      </a:moveTo>
                      <a:lnTo>
                        <a:pt x="466898" y="68222"/>
                      </a:lnTo>
                      <a:lnTo>
                        <a:pt x="0" y="33684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59" name="Freeform: Shape 1046" descr="e44cb2d7-71b7-48f9-903f-d87b4fda9f49"/>
                <p:cNvSpPr/>
                <p:nvPr/>
              </p:nvSpPr>
              <p:spPr>
                <a:xfrm>
                  <a:off x="8401025" y="3873265"/>
                  <a:ext cx="466897" cy="328320"/>
                </a:xfrm>
                <a:custGeom>
                  <a:avLst/>
                  <a:gdLst>
                    <a:gd name="connsiteX0" fmla="*/ 466898 w 466897"/>
                    <a:gd name="connsiteY0" fmla="*/ 0 h 328320"/>
                    <a:gd name="connsiteX1" fmla="*/ 466898 w 466897"/>
                    <a:gd name="connsiteY1" fmla="*/ 59695 h 328320"/>
                    <a:gd name="connsiteX2" fmla="*/ 0 w 466897"/>
                    <a:gd name="connsiteY2" fmla="*/ 328321 h 328320"/>
                    <a:gd name="connsiteX3" fmla="*/ 0 w 466897"/>
                    <a:gd name="connsiteY3" fmla="*/ 270758 h 32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28320">
                      <a:moveTo>
                        <a:pt x="466898" y="0"/>
                      </a:moveTo>
                      <a:lnTo>
                        <a:pt x="466898" y="59695"/>
                      </a:lnTo>
                      <a:lnTo>
                        <a:pt x="0" y="3283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560" name="Freeform: Shape 1047" descr="4e07d52b-8dfa-4eaa-9fb6-93fc9f6947b8"/>
              <p:cNvSpPr/>
              <p:nvPr/>
            </p:nvSpPr>
            <p:spPr>
              <a:xfrm>
                <a:off x="7823265" y="3230481"/>
                <a:ext cx="1153386" cy="667301"/>
              </a:xfrm>
              <a:custGeom>
                <a:avLst/>
                <a:gdLst>
                  <a:gd name="connsiteX0" fmla="*/ 671565 w 1153386"/>
                  <a:gd name="connsiteY0" fmla="*/ 22386 h 667301"/>
                  <a:gd name="connsiteX1" fmla="*/ 486085 w 1153386"/>
                  <a:gd name="connsiteY1" fmla="*/ 22386 h 667301"/>
                  <a:gd name="connsiteX2" fmla="*/ 0 w 1153386"/>
                  <a:gd name="connsiteY2" fmla="*/ 184414 h 667301"/>
                  <a:gd name="connsiteX3" fmla="*/ 0 w 1153386"/>
                  <a:gd name="connsiteY3" fmla="*/ 297408 h 667301"/>
                  <a:gd name="connsiteX4" fmla="*/ 46903 w 1153386"/>
                  <a:gd name="connsiteY4" fmla="*/ 382686 h 667301"/>
                  <a:gd name="connsiteX5" fmla="*/ 483953 w 1153386"/>
                  <a:gd name="connsiteY5" fmla="*/ 644916 h 667301"/>
                  <a:gd name="connsiteX6" fmla="*/ 669434 w 1153386"/>
                  <a:gd name="connsiteY6" fmla="*/ 644916 h 667301"/>
                  <a:gd name="connsiteX7" fmla="*/ 1104352 w 1153386"/>
                  <a:gd name="connsiteY7" fmla="*/ 395477 h 667301"/>
                  <a:gd name="connsiteX8" fmla="*/ 1153387 w 1153386"/>
                  <a:gd name="connsiteY8" fmla="*/ 310199 h 667301"/>
                  <a:gd name="connsiteX9" fmla="*/ 1153387 w 1153386"/>
                  <a:gd name="connsiteY9" fmla="*/ 184414 h 667301"/>
                  <a:gd name="connsiteX10" fmla="*/ 671565 w 1153386"/>
                  <a:gd name="connsiteY10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386" h="667301">
                    <a:moveTo>
                      <a:pt x="671565" y="22386"/>
                    </a:moveTo>
                    <a:cubicBezTo>
                      <a:pt x="620399" y="-7462"/>
                      <a:pt x="537252" y="-7462"/>
                      <a:pt x="486085" y="22386"/>
                    </a:cubicBezTo>
                    <a:lnTo>
                      <a:pt x="0" y="184414"/>
                    </a:lnTo>
                    <a:lnTo>
                      <a:pt x="0" y="297408"/>
                    </a:lnTo>
                    <a:cubicBezTo>
                      <a:pt x="0" y="331519"/>
                      <a:pt x="19188" y="363498"/>
                      <a:pt x="46903" y="382686"/>
                    </a:cubicBezTo>
                    <a:lnTo>
                      <a:pt x="483953" y="644916"/>
                    </a:lnTo>
                    <a:cubicBezTo>
                      <a:pt x="535120" y="674763"/>
                      <a:pt x="618267" y="674763"/>
                      <a:pt x="669434" y="644916"/>
                    </a:cubicBezTo>
                    <a:lnTo>
                      <a:pt x="1104352" y="395477"/>
                    </a:lnTo>
                    <a:cubicBezTo>
                      <a:pt x="1134199" y="378422"/>
                      <a:pt x="1153387" y="344310"/>
                      <a:pt x="1153387" y="310199"/>
                    </a:cubicBezTo>
                    <a:lnTo>
                      <a:pt x="1153387" y="184414"/>
                    </a:lnTo>
                    <a:lnTo>
                      <a:pt x="671565" y="22386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561" name="Freeform: Shape 1048" descr="75ac9ce4-5375-4eb4-8059-9441c6f2ef49"/>
              <p:cNvSpPr/>
              <p:nvPr/>
            </p:nvSpPr>
            <p:spPr>
              <a:xfrm>
                <a:off x="7823265" y="3081244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5 w 1157650"/>
                  <a:gd name="connsiteY1" fmla="*/ 22386 h 667301"/>
                  <a:gd name="connsiteX2" fmla="*/ 38375 w 1157650"/>
                  <a:gd name="connsiteY2" fmla="*/ 280352 h 667301"/>
                  <a:gd name="connsiteX3" fmla="*/ 38375 w 1157650"/>
                  <a:gd name="connsiteY3" fmla="*/ 386950 h 667301"/>
                  <a:gd name="connsiteX4" fmla="*/ 486085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5 w 1157650"/>
                  <a:gd name="connsiteY6" fmla="*/ 386950 h 667301"/>
                  <a:gd name="connsiteX7" fmla="*/ 1119275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8" y="-7462"/>
                      <a:pt x="537252" y="-7462"/>
                      <a:pt x="486085" y="22386"/>
                    </a:cubicBezTo>
                    <a:lnTo>
                      <a:pt x="38375" y="280352"/>
                    </a:lnTo>
                    <a:cubicBezTo>
                      <a:pt x="-12792" y="310199"/>
                      <a:pt x="-12792" y="357102"/>
                      <a:pt x="38375" y="386950"/>
                    </a:cubicBezTo>
                    <a:lnTo>
                      <a:pt x="486085" y="644916"/>
                    </a:lnTo>
                    <a:cubicBezTo>
                      <a:pt x="537252" y="674763"/>
                      <a:pt x="620398" y="674763"/>
                      <a:pt x="671565" y="644916"/>
                    </a:cubicBezTo>
                    <a:lnTo>
                      <a:pt x="1119275" y="386950"/>
                    </a:lnTo>
                    <a:cubicBezTo>
                      <a:pt x="1170443" y="357102"/>
                      <a:pt x="1170443" y="310199"/>
                      <a:pt x="1119275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562" name="Freeform: Shape 1049" descr="a3fe6d55-fcd7-4e54-8433-80c360f9cdef"/>
              <p:cNvSpPr/>
              <p:nvPr/>
            </p:nvSpPr>
            <p:spPr>
              <a:xfrm>
                <a:off x="7823265" y="3926564"/>
                <a:ext cx="1154194" cy="482887"/>
              </a:xfrm>
              <a:custGeom>
                <a:avLst/>
                <a:gdLst>
                  <a:gd name="connsiteX0" fmla="*/ 1119276 w 1154194"/>
                  <a:gd name="connsiteY0" fmla="*/ 53299 h 482887"/>
                  <a:gd name="connsiteX1" fmla="*/ 671565 w 1154194"/>
                  <a:gd name="connsiteY1" fmla="*/ 311265 h 482887"/>
                  <a:gd name="connsiteX2" fmla="*/ 486085 w 1154194"/>
                  <a:gd name="connsiteY2" fmla="*/ 311265 h 482887"/>
                  <a:gd name="connsiteX3" fmla="*/ 38375 w 1154194"/>
                  <a:gd name="connsiteY3" fmla="*/ 53299 h 482887"/>
                  <a:gd name="connsiteX4" fmla="*/ 0 w 1154194"/>
                  <a:gd name="connsiteY4" fmla="*/ 0 h 482887"/>
                  <a:gd name="connsiteX5" fmla="*/ 0 w 1154194"/>
                  <a:gd name="connsiteY5" fmla="*/ 0 h 482887"/>
                  <a:gd name="connsiteX6" fmla="*/ 0 w 1154194"/>
                  <a:gd name="connsiteY6" fmla="*/ 112994 h 482887"/>
                  <a:gd name="connsiteX7" fmla="*/ 46903 w 1154194"/>
                  <a:gd name="connsiteY7" fmla="*/ 198272 h 482887"/>
                  <a:gd name="connsiteX8" fmla="*/ 483953 w 1154194"/>
                  <a:gd name="connsiteY8" fmla="*/ 460502 h 482887"/>
                  <a:gd name="connsiteX9" fmla="*/ 669434 w 1154194"/>
                  <a:gd name="connsiteY9" fmla="*/ 460502 h 482887"/>
                  <a:gd name="connsiteX10" fmla="*/ 1104352 w 1154194"/>
                  <a:gd name="connsiteY10" fmla="*/ 211063 h 482887"/>
                  <a:gd name="connsiteX11" fmla="*/ 1153387 w 1154194"/>
                  <a:gd name="connsiteY11" fmla="*/ 125785 h 482887"/>
                  <a:gd name="connsiteX12" fmla="*/ 1153387 w 1154194"/>
                  <a:gd name="connsiteY12" fmla="*/ 0 h 482887"/>
                  <a:gd name="connsiteX13" fmla="*/ 1119276 w 1154194"/>
                  <a:gd name="connsiteY13" fmla="*/ 53299 h 48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4194" h="482886">
                    <a:moveTo>
                      <a:pt x="1119276" y="53299"/>
                    </a:moveTo>
                    <a:lnTo>
                      <a:pt x="671565" y="311265"/>
                    </a:lnTo>
                    <a:cubicBezTo>
                      <a:pt x="620399" y="341113"/>
                      <a:pt x="537252" y="341113"/>
                      <a:pt x="486085" y="311265"/>
                    </a:cubicBezTo>
                    <a:lnTo>
                      <a:pt x="38375" y="53299"/>
                    </a:lnTo>
                    <a:cubicBezTo>
                      <a:pt x="12792" y="38375"/>
                      <a:pt x="0" y="19187"/>
                      <a:pt x="0" y="0"/>
                    </a:cubicBezTo>
                    <a:lnTo>
                      <a:pt x="0" y="0"/>
                    </a:lnTo>
                    <a:lnTo>
                      <a:pt x="0" y="112994"/>
                    </a:lnTo>
                    <a:cubicBezTo>
                      <a:pt x="0" y="147105"/>
                      <a:pt x="19188" y="179084"/>
                      <a:pt x="46903" y="198272"/>
                    </a:cubicBezTo>
                    <a:lnTo>
                      <a:pt x="483953" y="460502"/>
                    </a:lnTo>
                    <a:cubicBezTo>
                      <a:pt x="535120" y="490349"/>
                      <a:pt x="618267" y="490349"/>
                      <a:pt x="669434" y="460502"/>
                    </a:cubicBezTo>
                    <a:lnTo>
                      <a:pt x="1104352" y="211063"/>
                    </a:lnTo>
                    <a:cubicBezTo>
                      <a:pt x="1134199" y="194008"/>
                      <a:pt x="1153387" y="159897"/>
                      <a:pt x="1153387" y="125785"/>
                    </a:cubicBezTo>
                    <a:lnTo>
                      <a:pt x="1153387" y="0"/>
                    </a:lnTo>
                    <a:cubicBezTo>
                      <a:pt x="1157651" y="19187"/>
                      <a:pt x="1144859" y="38375"/>
                      <a:pt x="1119276" y="532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563" name="Freeform: Shape 1050" descr="6e17e33e-cf43-4f82-90d7-5ce6f1d6e873"/>
              <p:cNvSpPr/>
              <p:nvPr/>
            </p:nvSpPr>
            <p:spPr>
              <a:xfrm>
                <a:off x="7988492" y="3167055"/>
                <a:ext cx="812274" cy="470095"/>
              </a:xfrm>
              <a:custGeom>
                <a:avLst/>
                <a:gdLst>
                  <a:gd name="connsiteX0" fmla="*/ 118323 w 812274"/>
                  <a:gd name="connsiteY0" fmla="*/ 401340 h 470095"/>
                  <a:gd name="connsiteX1" fmla="*/ 118323 w 812274"/>
                  <a:gd name="connsiteY1" fmla="*/ 68755 h 470095"/>
                  <a:gd name="connsiteX2" fmla="*/ 693951 w 812274"/>
                  <a:gd name="connsiteY2" fmla="*/ 68755 h 470095"/>
                  <a:gd name="connsiteX3" fmla="*/ 693951 w 812274"/>
                  <a:gd name="connsiteY3" fmla="*/ 401340 h 470095"/>
                  <a:gd name="connsiteX4" fmla="*/ 118323 w 812274"/>
                  <a:gd name="connsiteY4" fmla="*/ 401340 h 47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274" h="470095">
                    <a:moveTo>
                      <a:pt x="118323" y="401340"/>
                    </a:moveTo>
                    <a:cubicBezTo>
                      <a:pt x="-39441" y="309666"/>
                      <a:pt x="-39441" y="160429"/>
                      <a:pt x="118323" y="68755"/>
                    </a:cubicBezTo>
                    <a:cubicBezTo>
                      <a:pt x="276088" y="-22918"/>
                      <a:pt x="536186" y="-22918"/>
                      <a:pt x="693951" y="68755"/>
                    </a:cubicBezTo>
                    <a:cubicBezTo>
                      <a:pt x="851715" y="160429"/>
                      <a:pt x="851715" y="309666"/>
                      <a:pt x="693951" y="401340"/>
                    </a:cubicBezTo>
                    <a:cubicBezTo>
                      <a:pt x="536186" y="493014"/>
                      <a:pt x="278220" y="493014"/>
                      <a:pt x="118323" y="401340"/>
                    </a:cubicBezTo>
                    <a:close/>
                  </a:path>
                </a:pathLst>
              </a:custGeom>
              <a:solidFill>
                <a:srgbClr val="2842A2"/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83" name="Group 1051" descr="be4059c5-8fe1-4ee3-a65b-1d2a3c32f6a7"/>
              <p:cNvGrpSpPr/>
              <p:nvPr/>
            </p:nvGrpSpPr>
            <p:grpSpPr>
              <a:xfrm>
                <a:off x="7931995" y="2490077"/>
                <a:ext cx="799482" cy="943301"/>
                <a:chOff x="7931995" y="2490077"/>
                <a:chExt cx="799482" cy="943301"/>
              </a:xfrm>
            </p:grpSpPr>
            <p:sp>
              <p:nvSpPr>
                <p:cNvPr id="1049564" name="Freeform: Shape 1052" descr="083ed6b9-548c-4b40-ac5e-1efef3728307"/>
                <p:cNvSpPr/>
                <p:nvPr/>
              </p:nvSpPr>
              <p:spPr>
                <a:xfrm>
                  <a:off x="8017273" y="2490077"/>
                  <a:ext cx="714204" cy="941873"/>
                </a:xfrm>
                <a:custGeom>
                  <a:avLst/>
                  <a:gdLst>
                    <a:gd name="connsiteX0" fmla="*/ 714204 w 714204"/>
                    <a:gd name="connsiteY0" fmla="*/ 666852 h 941873"/>
                    <a:gd name="connsiteX1" fmla="*/ 356036 w 714204"/>
                    <a:gd name="connsiteY1" fmla="*/ 48585 h 941873"/>
                    <a:gd name="connsiteX2" fmla="*/ 149237 w 714204"/>
                    <a:gd name="connsiteY2" fmla="*/ 5946 h 941873"/>
                    <a:gd name="connsiteX3" fmla="*/ 149237 w 714204"/>
                    <a:gd name="connsiteY3" fmla="*/ 5946 h 941873"/>
                    <a:gd name="connsiteX4" fmla="*/ 59695 w 714204"/>
                    <a:gd name="connsiteY4" fmla="*/ 29398 h 941873"/>
                    <a:gd name="connsiteX5" fmla="*/ 70355 w 714204"/>
                    <a:gd name="connsiteY5" fmla="*/ 52849 h 941873"/>
                    <a:gd name="connsiteX6" fmla="*/ 0 w 714204"/>
                    <a:gd name="connsiteY6" fmla="*/ 257517 h 941873"/>
                    <a:gd name="connsiteX7" fmla="*/ 358168 w 714204"/>
                    <a:gd name="connsiteY7" fmla="*/ 875783 h 941873"/>
                    <a:gd name="connsiteX8" fmla="*/ 462634 w 714204"/>
                    <a:gd name="connsiteY8" fmla="*/ 918422 h 941873"/>
                    <a:gd name="connsiteX9" fmla="*/ 473294 w 714204"/>
                    <a:gd name="connsiteY9" fmla="*/ 941874 h 941873"/>
                    <a:gd name="connsiteX10" fmla="*/ 550044 w 714204"/>
                    <a:gd name="connsiteY10" fmla="*/ 922686 h 941873"/>
                    <a:gd name="connsiteX11" fmla="*/ 588419 w 714204"/>
                    <a:gd name="connsiteY11" fmla="*/ 912026 h 941873"/>
                    <a:gd name="connsiteX12" fmla="*/ 590551 w 714204"/>
                    <a:gd name="connsiteY12" fmla="*/ 912026 h 941873"/>
                    <a:gd name="connsiteX13" fmla="*/ 590551 w 714204"/>
                    <a:gd name="connsiteY13" fmla="*/ 912026 h 941873"/>
                    <a:gd name="connsiteX14" fmla="*/ 714204 w 714204"/>
                    <a:gd name="connsiteY14" fmla="*/ 666852 h 9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14204" h="941873">
                      <a:moveTo>
                        <a:pt x="714204" y="666852"/>
                      </a:moveTo>
                      <a:cubicBezTo>
                        <a:pt x="714204" y="440865"/>
                        <a:pt x="554308" y="161579"/>
                        <a:pt x="356036" y="48585"/>
                      </a:cubicBezTo>
                      <a:cubicBezTo>
                        <a:pt x="279286" y="3814"/>
                        <a:pt x="206799" y="-8978"/>
                        <a:pt x="149237" y="5946"/>
                      </a:cubicBezTo>
                      <a:lnTo>
                        <a:pt x="149237" y="5946"/>
                      </a:lnTo>
                      <a:lnTo>
                        <a:pt x="59695" y="29398"/>
                      </a:lnTo>
                      <a:lnTo>
                        <a:pt x="70355" y="52849"/>
                      </a:lnTo>
                      <a:cubicBezTo>
                        <a:pt x="25583" y="95488"/>
                        <a:pt x="0" y="165843"/>
                        <a:pt x="0" y="257517"/>
                      </a:cubicBezTo>
                      <a:cubicBezTo>
                        <a:pt x="0" y="483504"/>
                        <a:pt x="159897" y="762790"/>
                        <a:pt x="358168" y="875783"/>
                      </a:cubicBezTo>
                      <a:cubicBezTo>
                        <a:pt x="394411" y="897103"/>
                        <a:pt x="430655" y="909894"/>
                        <a:pt x="462634" y="918422"/>
                      </a:cubicBezTo>
                      <a:lnTo>
                        <a:pt x="473294" y="941874"/>
                      </a:lnTo>
                      <a:lnTo>
                        <a:pt x="550044" y="922686"/>
                      </a:lnTo>
                      <a:cubicBezTo>
                        <a:pt x="562836" y="920554"/>
                        <a:pt x="575627" y="918422"/>
                        <a:pt x="588419" y="912026"/>
                      </a:cubicBezTo>
                      <a:lnTo>
                        <a:pt x="590551" y="912026"/>
                      </a:lnTo>
                      <a:lnTo>
                        <a:pt x="590551" y="912026"/>
                      </a:lnTo>
                      <a:cubicBezTo>
                        <a:pt x="665169" y="877915"/>
                        <a:pt x="714204" y="792637"/>
                        <a:pt x="714204" y="666852"/>
                      </a:cubicBezTo>
                      <a:close/>
                    </a:path>
                  </a:pathLst>
                </a:custGeom>
                <a:solidFill>
                  <a:srgbClr val="FFCD39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84" name="Group 1053" descr="cf4cce27-6807-4f2c-b47f-59944cf179ff"/>
                <p:cNvGrpSpPr/>
                <p:nvPr/>
              </p:nvGrpSpPr>
              <p:grpSpPr>
                <a:xfrm>
                  <a:off x="8021537" y="2491759"/>
                  <a:ext cx="709940" cy="929531"/>
                  <a:chOff x="8021537" y="2491759"/>
                  <a:chExt cx="709940" cy="929531"/>
                </a:xfrm>
                <a:solidFill>
                  <a:srgbClr val="FFE69C"/>
                </a:solidFill>
              </p:grpSpPr>
              <p:sp>
                <p:nvSpPr>
                  <p:cNvPr id="1049565" name="Freeform: Shape 1054" descr="d8739d4c-7d57-426b-8232-13568c0bc4a8"/>
                  <p:cNvSpPr/>
                  <p:nvPr/>
                </p:nvSpPr>
                <p:spPr>
                  <a:xfrm>
                    <a:off x="8021537" y="2493891"/>
                    <a:ext cx="302737" cy="196139"/>
                  </a:xfrm>
                  <a:custGeom>
                    <a:avLst/>
                    <a:gdLst>
                      <a:gd name="connsiteX0" fmla="*/ 302737 w 302737"/>
                      <a:gd name="connsiteY0" fmla="*/ 19187 h 196139"/>
                      <a:gd name="connsiteX1" fmla="*/ 245175 w 302737"/>
                      <a:gd name="connsiteY1" fmla="*/ 0 h 196139"/>
                      <a:gd name="connsiteX2" fmla="*/ 12792 w 302737"/>
                      <a:gd name="connsiteY2" fmla="*/ 136445 h 196139"/>
                      <a:gd name="connsiteX3" fmla="*/ 0 w 302737"/>
                      <a:gd name="connsiteY3" fmla="*/ 196140 h 196139"/>
                      <a:gd name="connsiteX4" fmla="*/ 302737 w 302737"/>
                      <a:gd name="connsiteY4" fmla="*/ 19187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737" h="196139">
                        <a:moveTo>
                          <a:pt x="302737" y="19187"/>
                        </a:moveTo>
                        <a:cubicBezTo>
                          <a:pt x="283550" y="10660"/>
                          <a:pt x="262230" y="4264"/>
                          <a:pt x="245175" y="0"/>
                        </a:cubicBezTo>
                        <a:lnTo>
                          <a:pt x="12792" y="136445"/>
                        </a:lnTo>
                        <a:cubicBezTo>
                          <a:pt x="6396" y="155633"/>
                          <a:pt x="2132" y="174820"/>
                          <a:pt x="0" y="196140"/>
                        </a:cubicBezTo>
                        <a:lnTo>
                          <a:pt x="302737" y="1918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66" name="Freeform: Shape 1055" descr="058a0761-e45c-4bf6-83fb-d62008abaf50"/>
                  <p:cNvSpPr/>
                  <p:nvPr/>
                </p:nvSpPr>
                <p:spPr>
                  <a:xfrm>
                    <a:off x="8094023" y="2534398"/>
                    <a:ext cx="319793" cy="217459"/>
                  </a:xfrm>
                  <a:custGeom>
                    <a:avLst/>
                    <a:gdLst>
                      <a:gd name="connsiteX0" fmla="*/ 319793 w 319793"/>
                      <a:gd name="connsiteY0" fmla="*/ 27715 h 217459"/>
                      <a:gd name="connsiteX1" fmla="*/ 281418 w 319793"/>
                      <a:gd name="connsiteY1" fmla="*/ 2132 h 217459"/>
                      <a:gd name="connsiteX2" fmla="*/ 277154 w 319793"/>
                      <a:gd name="connsiteY2" fmla="*/ 0 h 217459"/>
                      <a:gd name="connsiteX3" fmla="*/ 0 w 319793"/>
                      <a:gd name="connsiteY3" fmla="*/ 164161 h 217459"/>
                      <a:gd name="connsiteX4" fmla="*/ 0 w 319793"/>
                      <a:gd name="connsiteY4" fmla="*/ 217459 h 217459"/>
                      <a:gd name="connsiteX5" fmla="*/ 319793 w 319793"/>
                      <a:gd name="connsiteY5" fmla="*/ 27715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9793" h="217458">
                        <a:moveTo>
                          <a:pt x="319793" y="27715"/>
                        </a:moveTo>
                        <a:cubicBezTo>
                          <a:pt x="307001" y="19188"/>
                          <a:pt x="294210" y="10660"/>
                          <a:pt x="281418" y="2132"/>
                        </a:cubicBezTo>
                        <a:cubicBezTo>
                          <a:pt x="279286" y="2132"/>
                          <a:pt x="279286" y="0"/>
                          <a:pt x="277154" y="0"/>
                        </a:cubicBezTo>
                        <a:lnTo>
                          <a:pt x="0" y="164161"/>
                        </a:lnTo>
                        <a:lnTo>
                          <a:pt x="0" y="217459"/>
                        </a:lnTo>
                        <a:lnTo>
                          <a:pt x="319793" y="27715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67" name="Freeform: Shape 1056" descr="5a9c731b-f210-4d24-b4fd-add30217d10c"/>
                  <p:cNvSpPr/>
                  <p:nvPr/>
                </p:nvSpPr>
                <p:spPr>
                  <a:xfrm>
                    <a:off x="8170774" y="2589829"/>
                    <a:ext cx="313397" cy="215327"/>
                  </a:xfrm>
                  <a:custGeom>
                    <a:avLst/>
                    <a:gdLst>
                      <a:gd name="connsiteX0" fmla="*/ 2132 w 313397"/>
                      <a:gd name="connsiteY0" fmla="*/ 215327 h 215327"/>
                      <a:gd name="connsiteX1" fmla="*/ 313397 w 313397"/>
                      <a:gd name="connsiteY1" fmla="*/ 31979 h 215327"/>
                      <a:gd name="connsiteX2" fmla="*/ 277154 w 313397"/>
                      <a:gd name="connsiteY2" fmla="*/ 0 h 215327"/>
                      <a:gd name="connsiteX3" fmla="*/ 0 w 313397"/>
                      <a:gd name="connsiteY3" fmla="*/ 162028 h 215327"/>
                      <a:gd name="connsiteX4" fmla="*/ 2132 w 313397"/>
                      <a:gd name="connsiteY4" fmla="*/ 215327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97" h="215327">
                        <a:moveTo>
                          <a:pt x="2132" y="215327"/>
                        </a:moveTo>
                        <a:lnTo>
                          <a:pt x="313397" y="31979"/>
                        </a:lnTo>
                        <a:cubicBezTo>
                          <a:pt x="302737" y="21320"/>
                          <a:pt x="289946" y="10660"/>
                          <a:pt x="277154" y="0"/>
                        </a:cubicBezTo>
                        <a:lnTo>
                          <a:pt x="0" y="162028"/>
                        </a:lnTo>
                        <a:lnTo>
                          <a:pt x="2132" y="21532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68" name="Freeform: Shape 1057" descr="dd6252fb-3409-4dd2-9d48-050385f75dcf"/>
                  <p:cNvSpPr/>
                  <p:nvPr/>
                </p:nvSpPr>
                <p:spPr>
                  <a:xfrm>
                    <a:off x="8332802" y="2719878"/>
                    <a:ext cx="264362" cy="194007"/>
                  </a:xfrm>
                  <a:custGeom>
                    <a:avLst/>
                    <a:gdLst>
                      <a:gd name="connsiteX0" fmla="*/ 238779 w 264362"/>
                      <a:gd name="connsiteY0" fmla="*/ 0 h 194007"/>
                      <a:gd name="connsiteX1" fmla="*/ 0 w 264362"/>
                      <a:gd name="connsiteY1" fmla="*/ 140709 h 194007"/>
                      <a:gd name="connsiteX2" fmla="*/ 0 w 264362"/>
                      <a:gd name="connsiteY2" fmla="*/ 194008 h 194007"/>
                      <a:gd name="connsiteX3" fmla="*/ 264362 w 264362"/>
                      <a:gd name="connsiteY3" fmla="*/ 38375 h 194007"/>
                      <a:gd name="connsiteX4" fmla="*/ 238779 w 264362"/>
                      <a:gd name="connsiteY4" fmla="*/ 0 h 194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362" h="194007">
                        <a:moveTo>
                          <a:pt x="238779" y="0"/>
                        </a:moveTo>
                        <a:lnTo>
                          <a:pt x="0" y="140709"/>
                        </a:lnTo>
                        <a:lnTo>
                          <a:pt x="0" y="194008"/>
                        </a:lnTo>
                        <a:lnTo>
                          <a:pt x="264362" y="38375"/>
                        </a:lnTo>
                        <a:cubicBezTo>
                          <a:pt x="255834" y="25583"/>
                          <a:pt x="247306" y="12792"/>
                          <a:pt x="238779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69" name="Freeform: Shape 1058" descr="a5ead2bc-bcf0-4385-a147-5bb549738792"/>
                  <p:cNvSpPr/>
                  <p:nvPr/>
                </p:nvSpPr>
                <p:spPr>
                  <a:xfrm>
                    <a:off x="8443664" y="3231547"/>
                    <a:ext cx="281417" cy="189743"/>
                  </a:xfrm>
                  <a:custGeom>
                    <a:avLst/>
                    <a:gdLst>
                      <a:gd name="connsiteX0" fmla="*/ 281418 w 281417"/>
                      <a:gd name="connsiteY0" fmla="*/ 0 h 189743"/>
                      <a:gd name="connsiteX1" fmla="*/ 0 w 281417"/>
                      <a:gd name="connsiteY1" fmla="*/ 162028 h 189743"/>
                      <a:gd name="connsiteX2" fmla="*/ 36243 w 281417"/>
                      <a:gd name="connsiteY2" fmla="*/ 172688 h 189743"/>
                      <a:gd name="connsiteX3" fmla="*/ 44771 w 281417"/>
                      <a:gd name="connsiteY3" fmla="*/ 189744 h 189743"/>
                      <a:gd name="connsiteX4" fmla="*/ 264362 w 281417"/>
                      <a:gd name="connsiteY4" fmla="*/ 63959 h 189743"/>
                      <a:gd name="connsiteX5" fmla="*/ 281418 w 281417"/>
                      <a:gd name="connsiteY5" fmla="*/ 0 h 18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1417" h="189743">
                        <a:moveTo>
                          <a:pt x="281418" y="0"/>
                        </a:moveTo>
                        <a:lnTo>
                          <a:pt x="0" y="162028"/>
                        </a:lnTo>
                        <a:cubicBezTo>
                          <a:pt x="12792" y="166292"/>
                          <a:pt x="23451" y="170556"/>
                          <a:pt x="36243" y="172688"/>
                        </a:cubicBezTo>
                        <a:lnTo>
                          <a:pt x="44771" y="189744"/>
                        </a:lnTo>
                        <a:lnTo>
                          <a:pt x="264362" y="63959"/>
                        </a:lnTo>
                        <a:cubicBezTo>
                          <a:pt x="270758" y="44771"/>
                          <a:pt x="277154" y="23451"/>
                          <a:pt x="281418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70" name="Freeform: Shape 1059" descr="89cb73f4-aaa8-4a5e-b26e-0c7c1b6376e8"/>
                  <p:cNvSpPr/>
                  <p:nvPr/>
                </p:nvSpPr>
                <p:spPr>
                  <a:xfrm>
                    <a:off x="8068440" y="2491759"/>
                    <a:ext cx="121521" cy="74618"/>
                  </a:xfrm>
                  <a:custGeom>
                    <a:avLst/>
                    <a:gdLst>
                      <a:gd name="connsiteX0" fmla="*/ 121521 w 121521"/>
                      <a:gd name="connsiteY0" fmla="*/ 0 h 74618"/>
                      <a:gd name="connsiteX1" fmla="*/ 98070 w 121521"/>
                      <a:gd name="connsiteY1" fmla="*/ 4264 h 74618"/>
                      <a:gd name="connsiteX2" fmla="*/ 98070 w 121521"/>
                      <a:gd name="connsiteY2" fmla="*/ 4264 h 74618"/>
                      <a:gd name="connsiteX3" fmla="*/ 8528 w 121521"/>
                      <a:gd name="connsiteY3" fmla="*/ 27715 h 74618"/>
                      <a:gd name="connsiteX4" fmla="*/ 19188 w 121521"/>
                      <a:gd name="connsiteY4" fmla="*/ 51167 h 74618"/>
                      <a:gd name="connsiteX5" fmla="*/ 0 w 121521"/>
                      <a:gd name="connsiteY5" fmla="*/ 74618 h 74618"/>
                      <a:gd name="connsiteX6" fmla="*/ 121521 w 121521"/>
                      <a:gd name="connsiteY6" fmla="*/ 0 h 74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521" h="74618">
                        <a:moveTo>
                          <a:pt x="121521" y="0"/>
                        </a:moveTo>
                        <a:cubicBezTo>
                          <a:pt x="112994" y="0"/>
                          <a:pt x="106598" y="2132"/>
                          <a:pt x="98070" y="4264"/>
                        </a:cubicBezTo>
                        <a:lnTo>
                          <a:pt x="98070" y="4264"/>
                        </a:lnTo>
                        <a:lnTo>
                          <a:pt x="8528" y="27715"/>
                        </a:lnTo>
                        <a:lnTo>
                          <a:pt x="19188" y="51167"/>
                        </a:lnTo>
                        <a:cubicBezTo>
                          <a:pt x="12792" y="57563"/>
                          <a:pt x="6396" y="66091"/>
                          <a:pt x="0" y="74618"/>
                        </a:cubicBezTo>
                        <a:lnTo>
                          <a:pt x="121521" y="0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71" name="Freeform: Shape 1060" descr="65ce7cd6-e55a-446d-a21a-60ba1fe7fbb2"/>
                  <p:cNvSpPr/>
                  <p:nvPr/>
                </p:nvSpPr>
                <p:spPr>
                  <a:xfrm>
                    <a:off x="8477775" y="2952261"/>
                    <a:ext cx="230251" cy="181216"/>
                  </a:xfrm>
                  <a:custGeom>
                    <a:avLst/>
                    <a:gdLst>
                      <a:gd name="connsiteX0" fmla="*/ 0 w 230251"/>
                      <a:gd name="connsiteY0" fmla="*/ 127917 h 181216"/>
                      <a:gd name="connsiteX1" fmla="*/ 0 w 230251"/>
                      <a:gd name="connsiteY1" fmla="*/ 181216 h 181216"/>
                      <a:gd name="connsiteX2" fmla="*/ 230251 w 230251"/>
                      <a:gd name="connsiteY2" fmla="*/ 44771 h 181216"/>
                      <a:gd name="connsiteX3" fmla="*/ 215327 w 230251"/>
                      <a:gd name="connsiteY3" fmla="*/ 0 h 181216"/>
                      <a:gd name="connsiteX4" fmla="*/ 0 w 230251"/>
                      <a:gd name="connsiteY4" fmla="*/ 127917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51" h="181216">
                        <a:moveTo>
                          <a:pt x="0" y="127917"/>
                        </a:moveTo>
                        <a:lnTo>
                          <a:pt x="0" y="181216"/>
                        </a:lnTo>
                        <a:lnTo>
                          <a:pt x="230251" y="44771"/>
                        </a:lnTo>
                        <a:cubicBezTo>
                          <a:pt x="225987" y="29847"/>
                          <a:pt x="221723" y="14924"/>
                          <a:pt x="215327" y="0"/>
                        </a:cubicBezTo>
                        <a:lnTo>
                          <a:pt x="0" y="12791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72" name="Freeform: Shape 1061" descr="80270291-98ca-4ff6-a3e4-f823831e73ce"/>
                  <p:cNvSpPr/>
                  <p:nvPr/>
                </p:nvSpPr>
                <p:spPr>
                  <a:xfrm>
                    <a:off x="8467115" y="3039671"/>
                    <a:ext cx="257966" cy="198271"/>
                  </a:xfrm>
                  <a:custGeom>
                    <a:avLst/>
                    <a:gdLst>
                      <a:gd name="connsiteX0" fmla="*/ 0 w 257966"/>
                      <a:gd name="connsiteY0" fmla="*/ 144973 h 198271"/>
                      <a:gd name="connsiteX1" fmla="*/ 0 w 257966"/>
                      <a:gd name="connsiteY1" fmla="*/ 198272 h 198271"/>
                      <a:gd name="connsiteX2" fmla="*/ 257966 w 257966"/>
                      <a:gd name="connsiteY2" fmla="*/ 46903 h 198271"/>
                      <a:gd name="connsiteX3" fmla="*/ 249439 w 257966"/>
                      <a:gd name="connsiteY3" fmla="*/ 0 h 198271"/>
                      <a:gd name="connsiteX4" fmla="*/ 0 w 257966"/>
                      <a:gd name="connsiteY4" fmla="*/ 144973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965" h="198271">
                        <a:moveTo>
                          <a:pt x="0" y="144973"/>
                        </a:moveTo>
                        <a:lnTo>
                          <a:pt x="0" y="198272"/>
                        </a:lnTo>
                        <a:lnTo>
                          <a:pt x="257966" y="46903"/>
                        </a:lnTo>
                        <a:cubicBezTo>
                          <a:pt x="255834" y="31979"/>
                          <a:pt x="253703" y="14924"/>
                          <a:pt x="249439" y="0"/>
                        </a:cubicBez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73" name="Freeform: Shape 1062" descr="10cd2e6e-1f9c-426b-a272-65f61670d7b5"/>
                  <p:cNvSpPr/>
                  <p:nvPr/>
                </p:nvSpPr>
                <p:spPr>
                  <a:xfrm>
                    <a:off x="8251788" y="2651656"/>
                    <a:ext cx="292077" cy="208931"/>
                  </a:xfrm>
                  <a:custGeom>
                    <a:avLst/>
                    <a:gdLst>
                      <a:gd name="connsiteX0" fmla="*/ 264362 w 292077"/>
                      <a:gd name="connsiteY0" fmla="*/ 0 h 208931"/>
                      <a:gd name="connsiteX1" fmla="*/ 0 w 292077"/>
                      <a:gd name="connsiteY1" fmla="*/ 155633 h 208931"/>
                      <a:gd name="connsiteX2" fmla="*/ 0 w 292077"/>
                      <a:gd name="connsiteY2" fmla="*/ 208931 h 208931"/>
                      <a:gd name="connsiteX3" fmla="*/ 292078 w 292077"/>
                      <a:gd name="connsiteY3" fmla="*/ 36243 h 208931"/>
                      <a:gd name="connsiteX4" fmla="*/ 264362 w 292077"/>
                      <a:gd name="connsiteY4" fmla="*/ 0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077" h="208931">
                        <a:moveTo>
                          <a:pt x="264362" y="0"/>
                        </a:moveTo>
                        <a:lnTo>
                          <a:pt x="0" y="155633"/>
                        </a:lnTo>
                        <a:lnTo>
                          <a:pt x="0" y="208931"/>
                        </a:lnTo>
                        <a:lnTo>
                          <a:pt x="292078" y="36243"/>
                        </a:lnTo>
                        <a:cubicBezTo>
                          <a:pt x="283550" y="23452"/>
                          <a:pt x="275022" y="12792"/>
                          <a:pt x="264362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74" name="Freeform: Shape 1063" descr="7f66f3a1-bcdb-4dba-8ade-581a4cae2cca"/>
                  <p:cNvSpPr/>
                  <p:nvPr/>
                </p:nvSpPr>
                <p:spPr>
                  <a:xfrm>
                    <a:off x="8492699" y="2871247"/>
                    <a:ext cx="187611" cy="151368"/>
                  </a:xfrm>
                  <a:custGeom>
                    <a:avLst/>
                    <a:gdLst>
                      <a:gd name="connsiteX0" fmla="*/ 0 w 187611"/>
                      <a:gd name="connsiteY0" fmla="*/ 98070 h 151368"/>
                      <a:gd name="connsiteX1" fmla="*/ 0 w 187611"/>
                      <a:gd name="connsiteY1" fmla="*/ 151369 h 151368"/>
                      <a:gd name="connsiteX2" fmla="*/ 187612 w 187611"/>
                      <a:gd name="connsiteY2" fmla="*/ 42639 h 151368"/>
                      <a:gd name="connsiteX3" fmla="*/ 168424 w 187611"/>
                      <a:gd name="connsiteY3" fmla="*/ 0 h 151368"/>
                      <a:gd name="connsiteX4" fmla="*/ 0 w 187611"/>
                      <a:gd name="connsiteY4" fmla="*/ 98070 h 151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611" h="151368">
                        <a:moveTo>
                          <a:pt x="0" y="98070"/>
                        </a:moveTo>
                        <a:lnTo>
                          <a:pt x="0" y="151369"/>
                        </a:lnTo>
                        <a:lnTo>
                          <a:pt x="187612" y="42639"/>
                        </a:lnTo>
                        <a:cubicBezTo>
                          <a:pt x="181216" y="27715"/>
                          <a:pt x="174820" y="14924"/>
                          <a:pt x="168424" y="0"/>
                        </a:cubicBezTo>
                        <a:lnTo>
                          <a:pt x="0" y="98070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75" name="Freeform: Shape 1064" descr="558a53ab-7da5-4e16-9bda-a18b14061000"/>
                  <p:cNvSpPr/>
                  <p:nvPr/>
                </p:nvSpPr>
                <p:spPr>
                  <a:xfrm>
                    <a:off x="8433004" y="3133477"/>
                    <a:ext cx="298473" cy="223855"/>
                  </a:xfrm>
                  <a:custGeom>
                    <a:avLst/>
                    <a:gdLst>
                      <a:gd name="connsiteX0" fmla="*/ 2132 w 298473"/>
                      <a:gd name="connsiteY0" fmla="*/ 223855 h 223855"/>
                      <a:gd name="connsiteX1" fmla="*/ 298473 w 298473"/>
                      <a:gd name="connsiteY1" fmla="*/ 51167 h 223855"/>
                      <a:gd name="connsiteX2" fmla="*/ 298473 w 298473"/>
                      <a:gd name="connsiteY2" fmla="*/ 25583 h 223855"/>
                      <a:gd name="connsiteX3" fmla="*/ 296341 w 298473"/>
                      <a:gd name="connsiteY3" fmla="*/ 0 h 223855"/>
                      <a:gd name="connsiteX4" fmla="*/ 0 w 298473"/>
                      <a:gd name="connsiteY4" fmla="*/ 172688 h 223855"/>
                      <a:gd name="connsiteX5" fmla="*/ 2132 w 298473"/>
                      <a:gd name="connsiteY5" fmla="*/ 223855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73" h="223855">
                        <a:moveTo>
                          <a:pt x="2132" y="223855"/>
                        </a:moveTo>
                        <a:lnTo>
                          <a:pt x="298473" y="51167"/>
                        </a:lnTo>
                        <a:cubicBezTo>
                          <a:pt x="298473" y="42639"/>
                          <a:pt x="298473" y="34111"/>
                          <a:pt x="298473" y="25583"/>
                        </a:cubicBezTo>
                        <a:cubicBezTo>
                          <a:pt x="298473" y="17056"/>
                          <a:pt x="298473" y="8528"/>
                          <a:pt x="296341" y="0"/>
                        </a:cubicBezTo>
                        <a:lnTo>
                          <a:pt x="0" y="172688"/>
                        </a:lnTo>
                        <a:lnTo>
                          <a:pt x="2132" y="223855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576" name="Freeform: Shape 1065" descr="df49d71c-c868-443a-b8d1-0d2a0cc3758d"/>
                  <p:cNvSpPr/>
                  <p:nvPr/>
                </p:nvSpPr>
                <p:spPr>
                  <a:xfrm>
                    <a:off x="8411684" y="2792365"/>
                    <a:ext cx="230251" cy="174820"/>
                  </a:xfrm>
                  <a:custGeom>
                    <a:avLst/>
                    <a:gdLst>
                      <a:gd name="connsiteX0" fmla="*/ 230251 w 230251"/>
                      <a:gd name="connsiteY0" fmla="*/ 40507 h 174820"/>
                      <a:gd name="connsiteX1" fmla="*/ 208932 w 230251"/>
                      <a:gd name="connsiteY1" fmla="*/ 0 h 174820"/>
                      <a:gd name="connsiteX2" fmla="*/ 0 w 230251"/>
                      <a:gd name="connsiteY2" fmla="*/ 121521 h 174820"/>
                      <a:gd name="connsiteX3" fmla="*/ 0 w 230251"/>
                      <a:gd name="connsiteY3" fmla="*/ 174820 h 174820"/>
                      <a:gd name="connsiteX4" fmla="*/ 230251 w 230251"/>
                      <a:gd name="connsiteY4" fmla="*/ 40507 h 174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51" h="174820">
                        <a:moveTo>
                          <a:pt x="230251" y="40507"/>
                        </a:moveTo>
                        <a:cubicBezTo>
                          <a:pt x="223855" y="27715"/>
                          <a:pt x="215327" y="14924"/>
                          <a:pt x="208932" y="0"/>
                        </a:cubicBezTo>
                        <a:lnTo>
                          <a:pt x="0" y="121521"/>
                        </a:lnTo>
                        <a:lnTo>
                          <a:pt x="0" y="174820"/>
                        </a:lnTo>
                        <a:lnTo>
                          <a:pt x="230251" y="4050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49577" name="Freeform: Shape 1066" descr="49330113-b4c3-4aa2-a75a-921bf966d44a"/>
                <p:cNvSpPr/>
                <p:nvPr/>
              </p:nvSpPr>
              <p:spPr>
                <a:xfrm>
                  <a:off x="7931995" y="2511651"/>
                  <a:ext cx="716336" cy="921727"/>
                </a:xfrm>
                <a:custGeom>
                  <a:avLst/>
                  <a:gdLst>
                    <a:gd name="connsiteX0" fmla="*/ 358168 w 716336"/>
                    <a:gd name="connsiteY0" fmla="*/ 48331 h 921727"/>
                    <a:gd name="connsiteX1" fmla="*/ 0 w 716336"/>
                    <a:gd name="connsiteY1" fmla="*/ 255130 h 921727"/>
                    <a:gd name="connsiteX2" fmla="*/ 358168 w 716336"/>
                    <a:gd name="connsiteY2" fmla="*/ 873397 h 921727"/>
                    <a:gd name="connsiteX3" fmla="*/ 716336 w 716336"/>
                    <a:gd name="connsiteY3" fmla="*/ 666597 h 921727"/>
                    <a:gd name="connsiteX4" fmla="*/ 358168 w 716336"/>
                    <a:gd name="connsiteY4" fmla="*/ 48331 h 92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6336" h="921727">
                      <a:moveTo>
                        <a:pt x="358168" y="48331"/>
                      </a:moveTo>
                      <a:cubicBezTo>
                        <a:pt x="162028" y="-64663"/>
                        <a:pt x="0" y="27011"/>
                        <a:pt x="0" y="255130"/>
                      </a:cubicBezTo>
                      <a:cubicBezTo>
                        <a:pt x="0" y="481117"/>
                        <a:pt x="159897" y="760403"/>
                        <a:pt x="358168" y="873397"/>
                      </a:cubicBezTo>
                      <a:cubicBezTo>
                        <a:pt x="554308" y="986390"/>
                        <a:pt x="716336" y="894716"/>
                        <a:pt x="716336" y="666597"/>
                      </a:cubicBezTo>
                      <a:cubicBezTo>
                        <a:pt x="714204" y="440610"/>
                        <a:pt x="554308" y="161324"/>
                        <a:pt x="358168" y="48331"/>
                      </a:cubicBez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78" name="Freeform: Shape 1067" descr="5ad194a6-3e50-4e29-a430-1f30a88b06ab"/>
                <p:cNvSpPr/>
                <p:nvPr/>
              </p:nvSpPr>
              <p:spPr>
                <a:xfrm>
                  <a:off x="7974634" y="2563921"/>
                  <a:ext cx="631058" cy="812922"/>
                </a:xfrm>
                <a:custGeom>
                  <a:avLst/>
                  <a:gdLst>
                    <a:gd name="connsiteX0" fmla="*/ 315529 w 631058"/>
                    <a:gd name="connsiteY0" fmla="*/ 42963 h 812922"/>
                    <a:gd name="connsiteX1" fmla="*/ 0 w 631058"/>
                    <a:gd name="connsiteY1" fmla="*/ 224179 h 812922"/>
                    <a:gd name="connsiteX2" fmla="*/ 315529 w 631058"/>
                    <a:gd name="connsiteY2" fmla="*/ 769959 h 812922"/>
                    <a:gd name="connsiteX3" fmla="*/ 631058 w 631058"/>
                    <a:gd name="connsiteY3" fmla="*/ 588743 h 812922"/>
                    <a:gd name="connsiteX4" fmla="*/ 315529 w 631058"/>
                    <a:gd name="connsiteY4" fmla="*/ 42963 h 81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1058" h="812921">
                      <a:moveTo>
                        <a:pt x="315529" y="42963"/>
                      </a:moveTo>
                      <a:cubicBezTo>
                        <a:pt x="142841" y="-57239"/>
                        <a:pt x="0" y="23775"/>
                        <a:pt x="0" y="224179"/>
                      </a:cubicBezTo>
                      <a:cubicBezTo>
                        <a:pt x="0" y="424583"/>
                        <a:pt x="142841" y="669757"/>
                        <a:pt x="315529" y="769959"/>
                      </a:cubicBezTo>
                      <a:cubicBezTo>
                        <a:pt x="488217" y="870161"/>
                        <a:pt x="631058" y="789147"/>
                        <a:pt x="631058" y="588743"/>
                      </a:cubicBezTo>
                      <a:cubicBezTo>
                        <a:pt x="631058" y="390472"/>
                        <a:pt x="488217" y="143165"/>
                        <a:pt x="315529" y="42963"/>
                      </a:cubicBezTo>
                      <a:close/>
                    </a:path>
                  </a:pathLst>
                </a:custGeom>
                <a:solidFill>
                  <a:srgbClr val="BF910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79" name="Freeform: Shape 1068" descr="75f9688a-ebbf-45f7-8f95-a0bb7c29f116"/>
                <p:cNvSpPr/>
                <p:nvPr/>
              </p:nvSpPr>
              <p:spPr>
                <a:xfrm>
                  <a:off x="8000217" y="2597579"/>
                  <a:ext cx="579891" cy="749870"/>
                </a:xfrm>
                <a:custGeom>
                  <a:avLst/>
                  <a:gdLst>
                    <a:gd name="connsiteX0" fmla="*/ 289946 w 579891"/>
                    <a:gd name="connsiteY0" fmla="*/ 39153 h 749870"/>
                    <a:gd name="connsiteX1" fmla="*/ 0 w 579891"/>
                    <a:gd name="connsiteY1" fmla="*/ 207577 h 749870"/>
                    <a:gd name="connsiteX2" fmla="*/ 289946 w 579891"/>
                    <a:gd name="connsiteY2" fmla="*/ 710718 h 749870"/>
                    <a:gd name="connsiteX3" fmla="*/ 579891 w 579891"/>
                    <a:gd name="connsiteY3" fmla="*/ 542294 h 749870"/>
                    <a:gd name="connsiteX4" fmla="*/ 289946 w 579891"/>
                    <a:gd name="connsiteY4" fmla="*/ 39153 h 74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9891" h="749870">
                      <a:moveTo>
                        <a:pt x="289946" y="39153"/>
                      </a:moveTo>
                      <a:cubicBezTo>
                        <a:pt x="130049" y="-52521"/>
                        <a:pt x="0" y="22097"/>
                        <a:pt x="0" y="207577"/>
                      </a:cubicBezTo>
                      <a:cubicBezTo>
                        <a:pt x="0" y="393057"/>
                        <a:pt x="130049" y="619044"/>
                        <a:pt x="289946" y="710718"/>
                      </a:cubicBezTo>
                      <a:cubicBezTo>
                        <a:pt x="449842" y="802392"/>
                        <a:pt x="579891" y="727774"/>
                        <a:pt x="579891" y="542294"/>
                      </a:cubicBezTo>
                      <a:cubicBezTo>
                        <a:pt x="579891" y="356814"/>
                        <a:pt x="449842" y="130827"/>
                        <a:pt x="289946" y="39153"/>
                      </a:cubicBez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80" name="Freeform: Shape 1069" descr="c809289e-710c-4462-b79e-f74eba50f502"/>
                <p:cNvSpPr/>
                <p:nvPr/>
              </p:nvSpPr>
              <p:spPr>
                <a:xfrm>
                  <a:off x="8160114" y="2711350"/>
                  <a:ext cx="260098" cy="520196"/>
                </a:xfrm>
                <a:custGeom>
                  <a:avLst/>
                  <a:gdLst>
                    <a:gd name="connsiteX0" fmla="*/ 211063 w 260098"/>
                    <a:gd name="connsiteY0" fmla="*/ 315529 h 520196"/>
                    <a:gd name="connsiteX1" fmla="*/ 194008 w 260098"/>
                    <a:gd name="connsiteY1" fmla="*/ 307001 h 520196"/>
                    <a:gd name="connsiteX2" fmla="*/ 208932 w 260098"/>
                    <a:gd name="connsiteY2" fmla="*/ 266494 h 520196"/>
                    <a:gd name="connsiteX3" fmla="*/ 208932 w 260098"/>
                    <a:gd name="connsiteY3" fmla="*/ 211063 h 520196"/>
                    <a:gd name="connsiteX4" fmla="*/ 162029 w 260098"/>
                    <a:gd name="connsiteY4" fmla="*/ 132181 h 520196"/>
                    <a:gd name="connsiteX5" fmla="*/ 136445 w 260098"/>
                    <a:gd name="connsiteY5" fmla="*/ 117257 h 520196"/>
                    <a:gd name="connsiteX6" fmla="*/ 136445 w 260098"/>
                    <a:gd name="connsiteY6" fmla="*/ 63959 h 520196"/>
                    <a:gd name="connsiteX7" fmla="*/ 91674 w 260098"/>
                    <a:gd name="connsiteY7" fmla="*/ 38375 h 520196"/>
                    <a:gd name="connsiteX8" fmla="*/ 91674 w 260098"/>
                    <a:gd name="connsiteY8" fmla="*/ 89542 h 520196"/>
                    <a:gd name="connsiteX9" fmla="*/ 72486 w 260098"/>
                    <a:gd name="connsiteY9" fmla="*/ 78882 h 520196"/>
                    <a:gd name="connsiteX10" fmla="*/ 72486 w 260098"/>
                    <a:gd name="connsiteY10" fmla="*/ 27715 h 520196"/>
                    <a:gd name="connsiteX11" fmla="*/ 27715 w 260098"/>
                    <a:gd name="connsiteY11" fmla="*/ 0 h 520196"/>
                    <a:gd name="connsiteX12" fmla="*/ 27715 w 260098"/>
                    <a:gd name="connsiteY12" fmla="*/ 51167 h 520196"/>
                    <a:gd name="connsiteX13" fmla="*/ 0 w 260098"/>
                    <a:gd name="connsiteY13" fmla="*/ 34111 h 520196"/>
                    <a:gd name="connsiteX14" fmla="*/ 0 w 260098"/>
                    <a:gd name="connsiteY14" fmla="*/ 89542 h 520196"/>
                    <a:gd name="connsiteX15" fmla="*/ 27715 w 260098"/>
                    <a:gd name="connsiteY15" fmla="*/ 106598 h 520196"/>
                    <a:gd name="connsiteX16" fmla="*/ 27715 w 260098"/>
                    <a:gd name="connsiteY16" fmla="*/ 211063 h 520196"/>
                    <a:gd name="connsiteX17" fmla="*/ 0 w 260098"/>
                    <a:gd name="connsiteY17" fmla="*/ 194008 h 520196"/>
                    <a:gd name="connsiteX18" fmla="*/ 0 w 260098"/>
                    <a:gd name="connsiteY18" fmla="*/ 245175 h 520196"/>
                    <a:gd name="connsiteX19" fmla="*/ 27715 w 260098"/>
                    <a:gd name="connsiteY19" fmla="*/ 262230 h 520196"/>
                    <a:gd name="connsiteX20" fmla="*/ 27715 w 260098"/>
                    <a:gd name="connsiteY20" fmla="*/ 364564 h 520196"/>
                    <a:gd name="connsiteX21" fmla="*/ 0 w 260098"/>
                    <a:gd name="connsiteY21" fmla="*/ 347508 h 520196"/>
                    <a:gd name="connsiteX22" fmla="*/ 0 w 260098"/>
                    <a:gd name="connsiteY22" fmla="*/ 402939 h 520196"/>
                    <a:gd name="connsiteX23" fmla="*/ 27715 w 260098"/>
                    <a:gd name="connsiteY23" fmla="*/ 419995 h 520196"/>
                    <a:gd name="connsiteX24" fmla="*/ 27715 w 260098"/>
                    <a:gd name="connsiteY24" fmla="*/ 458370 h 520196"/>
                    <a:gd name="connsiteX25" fmla="*/ 72486 w 260098"/>
                    <a:gd name="connsiteY25" fmla="*/ 483953 h 520196"/>
                    <a:gd name="connsiteX26" fmla="*/ 72486 w 260098"/>
                    <a:gd name="connsiteY26" fmla="*/ 443446 h 520196"/>
                    <a:gd name="connsiteX27" fmla="*/ 91674 w 260098"/>
                    <a:gd name="connsiteY27" fmla="*/ 454106 h 520196"/>
                    <a:gd name="connsiteX28" fmla="*/ 91674 w 260098"/>
                    <a:gd name="connsiteY28" fmla="*/ 492481 h 520196"/>
                    <a:gd name="connsiteX29" fmla="*/ 136445 w 260098"/>
                    <a:gd name="connsiteY29" fmla="*/ 520197 h 520196"/>
                    <a:gd name="connsiteX30" fmla="*/ 136445 w 260098"/>
                    <a:gd name="connsiteY30" fmla="*/ 481821 h 520196"/>
                    <a:gd name="connsiteX31" fmla="*/ 170556 w 260098"/>
                    <a:gd name="connsiteY31" fmla="*/ 501009 h 520196"/>
                    <a:gd name="connsiteX32" fmla="*/ 200403 w 260098"/>
                    <a:gd name="connsiteY32" fmla="*/ 509537 h 520196"/>
                    <a:gd name="connsiteX33" fmla="*/ 230251 w 260098"/>
                    <a:gd name="connsiteY33" fmla="*/ 501009 h 520196"/>
                    <a:gd name="connsiteX34" fmla="*/ 260098 w 260098"/>
                    <a:gd name="connsiteY34" fmla="*/ 451974 h 520196"/>
                    <a:gd name="connsiteX35" fmla="*/ 260098 w 260098"/>
                    <a:gd name="connsiteY35" fmla="*/ 394411 h 520196"/>
                    <a:gd name="connsiteX36" fmla="*/ 211063 w 260098"/>
                    <a:gd name="connsiteY36" fmla="*/ 315529 h 520196"/>
                    <a:gd name="connsiteX37" fmla="*/ 74618 w 260098"/>
                    <a:gd name="connsiteY37" fmla="*/ 132181 h 520196"/>
                    <a:gd name="connsiteX38" fmla="*/ 140709 w 260098"/>
                    <a:gd name="connsiteY38" fmla="*/ 170556 h 520196"/>
                    <a:gd name="connsiteX39" fmla="*/ 164160 w 260098"/>
                    <a:gd name="connsiteY39" fmla="*/ 208931 h 520196"/>
                    <a:gd name="connsiteX40" fmla="*/ 164160 w 260098"/>
                    <a:gd name="connsiteY40" fmla="*/ 266494 h 520196"/>
                    <a:gd name="connsiteX41" fmla="*/ 157764 w 260098"/>
                    <a:gd name="connsiteY41" fmla="*/ 277154 h 520196"/>
                    <a:gd name="connsiteX42" fmla="*/ 144973 w 260098"/>
                    <a:gd name="connsiteY42" fmla="*/ 277154 h 520196"/>
                    <a:gd name="connsiteX43" fmla="*/ 72486 w 260098"/>
                    <a:gd name="connsiteY43" fmla="*/ 236647 h 520196"/>
                    <a:gd name="connsiteX44" fmla="*/ 72486 w 260098"/>
                    <a:gd name="connsiteY44" fmla="*/ 132181 h 520196"/>
                    <a:gd name="connsiteX45" fmla="*/ 213195 w 260098"/>
                    <a:gd name="connsiteY45" fmla="*/ 449842 h 520196"/>
                    <a:gd name="connsiteX46" fmla="*/ 206799 w 260098"/>
                    <a:gd name="connsiteY46" fmla="*/ 460502 h 520196"/>
                    <a:gd name="connsiteX47" fmla="*/ 194008 w 260098"/>
                    <a:gd name="connsiteY47" fmla="*/ 460502 h 520196"/>
                    <a:gd name="connsiteX48" fmla="*/ 74618 w 260098"/>
                    <a:gd name="connsiteY48" fmla="*/ 390148 h 520196"/>
                    <a:gd name="connsiteX49" fmla="*/ 74618 w 260098"/>
                    <a:gd name="connsiteY49" fmla="*/ 289946 h 520196"/>
                    <a:gd name="connsiteX50" fmla="*/ 187612 w 260098"/>
                    <a:gd name="connsiteY50" fmla="*/ 353904 h 520196"/>
                    <a:gd name="connsiteX51" fmla="*/ 211063 w 260098"/>
                    <a:gd name="connsiteY51" fmla="*/ 392279 h 520196"/>
                    <a:gd name="connsiteX52" fmla="*/ 211063 w 260098"/>
                    <a:gd name="connsiteY52" fmla="*/ 449842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60098" h="520196">
                      <a:moveTo>
                        <a:pt x="211063" y="315529"/>
                      </a:moveTo>
                      <a:lnTo>
                        <a:pt x="194008" y="307001"/>
                      </a:lnTo>
                      <a:cubicBezTo>
                        <a:pt x="204668" y="296342"/>
                        <a:pt x="208932" y="283550"/>
                        <a:pt x="208932" y="266494"/>
                      </a:cubicBezTo>
                      <a:lnTo>
                        <a:pt x="208932" y="211063"/>
                      </a:lnTo>
                      <a:cubicBezTo>
                        <a:pt x="208932" y="179084"/>
                        <a:pt x="191876" y="147105"/>
                        <a:pt x="162029" y="132181"/>
                      </a:cubicBezTo>
                      <a:lnTo>
                        <a:pt x="136445" y="117257"/>
                      </a:lnTo>
                      <a:lnTo>
                        <a:pt x="136445" y="63959"/>
                      </a:lnTo>
                      <a:lnTo>
                        <a:pt x="91674" y="38375"/>
                      </a:lnTo>
                      <a:lnTo>
                        <a:pt x="91674" y="89542"/>
                      </a:lnTo>
                      <a:lnTo>
                        <a:pt x="72486" y="78882"/>
                      </a:lnTo>
                      <a:lnTo>
                        <a:pt x="72486" y="27715"/>
                      </a:lnTo>
                      <a:lnTo>
                        <a:pt x="27715" y="0"/>
                      </a:lnTo>
                      <a:lnTo>
                        <a:pt x="27715" y="51167"/>
                      </a:lnTo>
                      <a:lnTo>
                        <a:pt x="0" y="34111"/>
                      </a:lnTo>
                      <a:lnTo>
                        <a:pt x="0" y="89542"/>
                      </a:lnTo>
                      <a:lnTo>
                        <a:pt x="27715" y="106598"/>
                      </a:lnTo>
                      <a:lnTo>
                        <a:pt x="27715" y="211063"/>
                      </a:lnTo>
                      <a:lnTo>
                        <a:pt x="0" y="194008"/>
                      </a:lnTo>
                      <a:lnTo>
                        <a:pt x="0" y="245175"/>
                      </a:lnTo>
                      <a:lnTo>
                        <a:pt x="27715" y="262230"/>
                      </a:lnTo>
                      <a:lnTo>
                        <a:pt x="27715" y="364564"/>
                      </a:lnTo>
                      <a:lnTo>
                        <a:pt x="0" y="347508"/>
                      </a:lnTo>
                      <a:lnTo>
                        <a:pt x="0" y="402939"/>
                      </a:lnTo>
                      <a:lnTo>
                        <a:pt x="27715" y="419995"/>
                      </a:lnTo>
                      <a:lnTo>
                        <a:pt x="27715" y="458370"/>
                      </a:lnTo>
                      <a:lnTo>
                        <a:pt x="72486" y="483953"/>
                      </a:lnTo>
                      <a:lnTo>
                        <a:pt x="72486" y="443446"/>
                      </a:lnTo>
                      <a:lnTo>
                        <a:pt x="91674" y="454106"/>
                      </a:lnTo>
                      <a:lnTo>
                        <a:pt x="91674" y="492481"/>
                      </a:lnTo>
                      <a:lnTo>
                        <a:pt x="136445" y="520197"/>
                      </a:lnTo>
                      <a:lnTo>
                        <a:pt x="136445" y="481821"/>
                      </a:lnTo>
                      <a:lnTo>
                        <a:pt x="170556" y="501009"/>
                      </a:lnTo>
                      <a:cubicBezTo>
                        <a:pt x="179084" y="505273"/>
                        <a:pt x="189744" y="509537"/>
                        <a:pt x="200403" y="509537"/>
                      </a:cubicBezTo>
                      <a:cubicBezTo>
                        <a:pt x="211063" y="509537"/>
                        <a:pt x="219591" y="507405"/>
                        <a:pt x="230251" y="501009"/>
                      </a:cubicBezTo>
                      <a:cubicBezTo>
                        <a:pt x="247307" y="490349"/>
                        <a:pt x="260098" y="471162"/>
                        <a:pt x="260098" y="451974"/>
                      </a:cubicBezTo>
                      <a:lnTo>
                        <a:pt x="260098" y="394411"/>
                      </a:lnTo>
                      <a:cubicBezTo>
                        <a:pt x="257966" y="360300"/>
                        <a:pt x="240911" y="330453"/>
                        <a:pt x="211063" y="315529"/>
                      </a:cubicBezTo>
                      <a:close/>
                      <a:moveTo>
                        <a:pt x="74618" y="132181"/>
                      </a:moveTo>
                      <a:lnTo>
                        <a:pt x="140709" y="170556"/>
                      </a:lnTo>
                      <a:cubicBezTo>
                        <a:pt x="155633" y="179084"/>
                        <a:pt x="164160" y="194008"/>
                        <a:pt x="164160" y="208931"/>
                      </a:cubicBezTo>
                      <a:lnTo>
                        <a:pt x="164160" y="266494"/>
                      </a:lnTo>
                      <a:cubicBezTo>
                        <a:pt x="164160" y="272890"/>
                        <a:pt x="159897" y="275022"/>
                        <a:pt x="157764" y="277154"/>
                      </a:cubicBezTo>
                      <a:cubicBezTo>
                        <a:pt x="155633" y="277154"/>
                        <a:pt x="151369" y="279286"/>
                        <a:pt x="144973" y="277154"/>
                      </a:cubicBezTo>
                      <a:lnTo>
                        <a:pt x="72486" y="236647"/>
                      </a:lnTo>
                      <a:lnTo>
                        <a:pt x="72486" y="132181"/>
                      </a:lnTo>
                      <a:close/>
                      <a:moveTo>
                        <a:pt x="213195" y="449842"/>
                      </a:moveTo>
                      <a:cubicBezTo>
                        <a:pt x="213195" y="456238"/>
                        <a:pt x="208932" y="458370"/>
                        <a:pt x="206799" y="460502"/>
                      </a:cubicBezTo>
                      <a:cubicBezTo>
                        <a:pt x="204668" y="460502"/>
                        <a:pt x="200403" y="462634"/>
                        <a:pt x="194008" y="460502"/>
                      </a:cubicBezTo>
                      <a:lnTo>
                        <a:pt x="74618" y="390148"/>
                      </a:lnTo>
                      <a:lnTo>
                        <a:pt x="74618" y="289946"/>
                      </a:lnTo>
                      <a:lnTo>
                        <a:pt x="187612" y="353904"/>
                      </a:lnTo>
                      <a:cubicBezTo>
                        <a:pt x="202536" y="362432"/>
                        <a:pt x="211063" y="377356"/>
                        <a:pt x="211063" y="392279"/>
                      </a:cubicBezTo>
                      <a:lnTo>
                        <a:pt x="211063" y="449842"/>
                      </a:lnTo>
                      <a:close/>
                    </a:path>
                  </a:pathLst>
                </a:custGeom>
                <a:solidFill>
                  <a:srgbClr val="806104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85" name="Group 1070" descr="8be4f488-97b5-40fb-8ee7-27865e40edf1"/>
            <p:cNvGrpSpPr/>
            <p:nvPr/>
          </p:nvGrpSpPr>
          <p:grpSpPr>
            <a:xfrm>
              <a:off x="10130039" y="1101980"/>
              <a:ext cx="967906" cy="1634953"/>
              <a:chOff x="10130039" y="1101980"/>
              <a:chExt cx="967906" cy="1634953"/>
            </a:xfrm>
          </p:grpSpPr>
          <p:sp>
            <p:nvSpPr>
              <p:cNvPr id="1049581" name="Freeform: Shape 1071" descr="3fd3ce15-71d1-4a12-a6d1-b4f56446bf45"/>
              <p:cNvSpPr/>
              <p:nvPr/>
            </p:nvSpPr>
            <p:spPr>
              <a:xfrm>
                <a:off x="10130039" y="2052577"/>
                <a:ext cx="967906" cy="560703"/>
              </a:xfrm>
              <a:custGeom>
                <a:avLst/>
                <a:gdLst>
                  <a:gd name="connsiteX0" fmla="*/ 560704 w 967906"/>
                  <a:gd name="connsiteY0" fmla="*/ 19188 h 560703"/>
                  <a:gd name="connsiteX1" fmla="*/ 407203 w 967906"/>
                  <a:gd name="connsiteY1" fmla="*/ 19188 h 560703"/>
                  <a:gd name="connsiteX2" fmla="*/ 31979 w 967906"/>
                  <a:gd name="connsiteY2" fmla="*/ 234515 h 560703"/>
                  <a:gd name="connsiteX3" fmla="*/ 31979 w 967906"/>
                  <a:gd name="connsiteY3" fmla="*/ 324057 h 560703"/>
                  <a:gd name="connsiteX4" fmla="*/ 407203 w 967906"/>
                  <a:gd name="connsiteY4" fmla="*/ 541516 h 560703"/>
                  <a:gd name="connsiteX5" fmla="*/ 560704 w 967906"/>
                  <a:gd name="connsiteY5" fmla="*/ 541516 h 560703"/>
                  <a:gd name="connsiteX6" fmla="*/ 935927 w 967906"/>
                  <a:gd name="connsiteY6" fmla="*/ 326189 h 560703"/>
                  <a:gd name="connsiteX7" fmla="*/ 935927 w 967906"/>
                  <a:gd name="connsiteY7" fmla="*/ 236647 h 560703"/>
                  <a:gd name="connsiteX8" fmla="*/ 560704 w 967906"/>
                  <a:gd name="connsiteY8" fmla="*/ 19188 h 56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7906" h="560703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31979" y="234515"/>
                    </a:lnTo>
                    <a:cubicBezTo>
                      <a:pt x="-10660" y="260098"/>
                      <a:pt x="-10660" y="298473"/>
                      <a:pt x="31979" y="324057"/>
                    </a:cubicBezTo>
                    <a:lnTo>
                      <a:pt x="407203" y="541516"/>
                    </a:lnTo>
                    <a:cubicBezTo>
                      <a:pt x="449842" y="567100"/>
                      <a:pt x="520197" y="567100"/>
                      <a:pt x="560704" y="541516"/>
                    </a:cubicBezTo>
                    <a:lnTo>
                      <a:pt x="935927" y="326189"/>
                    </a:lnTo>
                    <a:cubicBezTo>
                      <a:pt x="978567" y="300605"/>
                      <a:pt x="978567" y="262230"/>
                      <a:pt x="935927" y="236647"/>
                    </a:cubicBezTo>
                    <a:lnTo>
                      <a:pt x="560704" y="19188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86" name="Group 1072" descr="8e2c5dea-ba7d-478b-ab2d-dbdeeeb8ad13"/>
              <p:cNvGrpSpPr/>
              <p:nvPr/>
            </p:nvGrpSpPr>
            <p:grpSpPr>
              <a:xfrm>
                <a:off x="10217449" y="1884152"/>
                <a:ext cx="390147" cy="680093"/>
                <a:chOff x="10217449" y="1884152"/>
                <a:chExt cx="390147" cy="680093"/>
              </a:xfrm>
            </p:grpSpPr>
            <p:sp>
              <p:nvSpPr>
                <p:cNvPr id="1049582" name="Freeform: Shape 1073" descr="6016cb25-9075-4ad5-8583-f6928e857fbf"/>
                <p:cNvSpPr/>
                <p:nvPr/>
              </p:nvSpPr>
              <p:spPr>
                <a:xfrm>
                  <a:off x="10217449" y="1884152"/>
                  <a:ext cx="390147" cy="680093"/>
                </a:xfrm>
                <a:custGeom>
                  <a:avLst/>
                  <a:gdLst>
                    <a:gd name="connsiteX0" fmla="*/ 0 w 390147"/>
                    <a:gd name="connsiteY0" fmla="*/ 0 h 680093"/>
                    <a:gd name="connsiteX1" fmla="*/ 0 w 390147"/>
                    <a:gd name="connsiteY1" fmla="*/ 454106 h 680093"/>
                    <a:gd name="connsiteX2" fmla="*/ 390147 w 390147"/>
                    <a:gd name="connsiteY2" fmla="*/ 680093 h 680093"/>
                    <a:gd name="connsiteX3" fmla="*/ 390147 w 390147"/>
                    <a:gd name="connsiteY3" fmla="*/ 228119 h 68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80093">
                      <a:moveTo>
                        <a:pt x="0" y="0"/>
                      </a:moveTo>
                      <a:lnTo>
                        <a:pt x="0" y="454106"/>
                      </a:lnTo>
                      <a:lnTo>
                        <a:pt x="390147" y="680093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83" name="Freeform: Shape 1074" descr="a488c6e9-bcc3-4b7e-9054-8428cb878d37"/>
                <p:cNvSpPr/>
                <p:nvPr/>
              </p:nvSpPr>
              <p:spPr>
                <a:xfrm>
                  <a:off x="10217449" y="1892680"/>
                  <a:ext cx="390147" cy="671565"/>
                </a:xfrm>
                <a:custGeom>
                  <a:avLst/>
                  <a:gdLst>
                    <a:gd name="connsiteX0" fmla="*/ 0 w 390147"/>
                    <a:gd name="connsiteY0" fmla="*/ 0 h 671565"/>
                    <a:gd name="connsiteX1" fmla="*/ 0 w 390147"/>
                    <a:gd name="connsiteY1" fmla="*/ 445578 h 671565"/>
                    <a:gd name="connsiteX2" fmla="*/ 390147 w 390147"/>
                    <a:gd name="connsiteY2" fmla="*/ 671565 h 671565"/>
                    <a:gd name="connsiteX3" fmla="*/ 390147 w 390147"/>
                    <a:gd name="connsiteY3" fmla="*/ 225987 h 67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71565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390147" y="67156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84" name="Freeform: Shape 1075" descr="f97fd9d5-3778-46a3-a0dd-dcac1a5092fc"/>
                <p:cNvSpPr/>
                <p:nvPr/>
              </p:nvSpPr>
              <p:spPr>
                <a:xfrm>
                  <a:off x="10217449" y="1901208"/>
                  <a:ext cx="390147" cy="663037"/>
                </a:xfrm>
                <a:custGeom>
                  <a:avLst/>
                  <a:gdLst>
                    <a:gd name="connsiteX0" fmla="*/ 0 w 390147"/>
                    <a:gd name="connsiteY0" fmla="*/ 0 h 663037"/>
                    <a:gd name="connsiteX1" fmla="*/ 0 w 390147"/>
                    <a:gd name="connsiteY1" fmla="*/ 437050 h 663037"/>
                    <a:gd name="connsiteX2" fmla="*/ 390147 w 390147"/>
                    <a:gd name="connsiteY2" fmla="*/ 663037 h 663037"/>
                    <a:gd name="connsiteX3" fmla="*/ 390147 w 390147"/>
                    <a:gd name="connsiteY3" fmla="*/ 225987 h 66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63037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390147" y="66303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85" name="Freeform: Shape 1076" descr="191bd1b6-1d9e-4b07-85b7-0e577ede52d7"/>
                <p:cNvSpPr/>
                <p:nvPr/>
              </p:nvSpPr>
              <p:spPr>
                <a:xfrm>
                  <a:off x="10217449" y="1909736"/>
                  <a:ext cx="390147" cy="654509"/>
                </a:xfrm>
                <a:custGeom>
                  <a:avLst/>
                  <a:gdLst>
                    <a:gd name="connsiteX0" fmla="*/ 0 w 390147"/>
                    <a:gd name="connsiteY0" fmla="*/ 0 h 654509"/>
                    <a:gd name="connsiteX1" fmla="*/ 0 w 390147"/>
                    <a:gd name="connsiteY1" fmla="*/ 428523 h 654509"/>
                    <a:gd name="connsiteX2" fmla="*/ 390147 w 390147"/>
                    <a:gd name="connsiteY2" fmla="*/ 654510 h 654509"/>
                    <a:gd name="connsiteX3" fmla="*/ 390147 w 390147"/>
                    <a:gd name="connsiteY3" fmla="*/ 225987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54509">
                      <a:moveTo>
                        <a:pt x="0" y="0"/>
                      </a:moveTo>
                      <a:lnTo>
                        <a:pt x="0" y="428523"/>
                      </a:lnTo>
                      <a:lnTo>
                        <a:pt x="390147" y="65451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86" name="Freeform: Shape 1077" descr="d0a58fd2-4e92-4b2d-aa71-02ef3837d124"/>
                <p:cNvSpPr/>
                <p:nvPr/>
              </p:nvSpPr>
              <p:spPr>
                <a:xfrm>
                  <a:off x="10217449" y="1916132"/>
                  <a:ext cx="390147" cy="648113"/>
                </a:xfrm>
                <a:custGeom>
                  <a:avLst/>
                  <a:gdLst>
                    <a:gd name="connsiteX0" fmla="*/ 0 w 390147"/>
                    <a:gd name="connsiteY0" fmla="*/ 0 h 648113"/>
                    <a:gd name="connsiteX1" fmla="*/ 0 w 390147"/>
                    <a:gd name="connsiteY1" fmla="*/ 422127 h 648113"/>
                    <a:gd name="connsiteX2" fmla="*/ 390147 w 390147"/>
                    <a:gd name="connsiteY2" fmla="*/ 648114 h 648113"/>
                    <a:gd name="connsiteX3" fmla="*/ 390147 w 390147"/>
                    <a:gd name="connsiteY3" fmla="*/ 225987 h 64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48113">
                      <a:moveTo>
                        <a:pt x="0" y="0"/>
                      </a:moveTo>
                      <a:lnTo>
                        <a:pt x="0" y="422127"/>
                      </a:lnTo>
                      <a:lnTo>
                        <a:pt x="390147" y="64811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87" name="Freeform: Shape 1078" descr="0904b30f-fc8c-4e3c-8239-107907f96725"/>
                <p:cNvSpPr/>
                <p:nvPr/>
              </p:nvSpPr>
              <p:spPr>
                <a:xfrm>
                  <a:off x="10217449" y="1924659"/>
                  <a:ext cx="390147" cy="639586"/>
                </a:xfrm>
                <a:custGeom>
                  <a:avLst/>
                  <a:gdLst>
                    <a:gd name="connsiteX0" fmla="*/ 0 w 390147"/>
                    <a:gd name="connsiteY0" fmla="*/ 0 h 639586"/>
                    <a:gd name="connsiteX1" fmla="*/ 0 w 390147"/>
                    <a:gd name="connsiteY1" fmla="*/ 413599 h 639586"/>
                    <a:gd name="connsiteX2" fmla="*/ 390147 w 390147"/>
                    <a:gd name="connsiteY2" fmla="*/ 639586 h 639586"/>
                    <a:gd name="connsiteX3" fmla="*/ 390147 w 390147"/>
                    <a:gd name="connsiteY3" fmla="*/ 225987 h 63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9586">
                      <a:moveTo>
                        <a:pt x="0" y="0"/>
                      </a:moveTo>
                      <a:lnTo>
                        <a:pt x="0" y="413599"/>
                      </a:lnTo>
                      <a:lnTo>
                        <a:pt x="390147" y="63958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88" name="Freeform: Shape 1079" descr="bb0f543c-270e-4131-bf2f-8963d09248ed"/>
                <p:cNvSpPr/>
                <p:nvPr/>
              </p:nvSpPr>
              <p:spPr>
                <a:xfrm>
                  <a:off x="10217449" y="1933187"/>
                  <a:ext cx="390147" cy="631058"/>
                </a:xfrm>
                <a:custGeom>
                  <a:avLst/>
                  <a:gdLst>
                    <a:gd name="connsiteX0" fmla="*/ 0 w 390147"/>
                    <a:gd name="connsiteY0" fmla="*/ 0 h 631058"/>
                    <a:gd name="connsiteX1" fmla="*/ 0 w 390147"/>
                    <a:gd name="connsiteY1" fmla="*/ 405071 h 631058"/>
                    <a:gd name="connsiteX2" fmla="*/ 390147 w 390147"/>
                    <a:gd name="connsiteY2" fmla="*/ 631058 h 631058"/>
                    <a:gd name="connsiteX3" fmla="*/ 390147 w 390147"/>
                    <a:gd name="connsiteY3" fmla="*/ 225987 h 6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1058">
                      <a:moveTo>
                        <a:pt x="0" y="0"/>
                      </a:moveTo>
                      <a:lnTo>
                        <a:pt x="0" y="405071"/>
                      </a:lnTo>
                      <a:lnTo>
                        <a:pt x="390147" y="63105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89" name="Freeform: Shape 1080" descr="920bdefb-ded7-499c-95df-2e74b3c16017"/>
                <p:cNvSpPr/>
                <p:nvPr/>
              </p:nvSpPr>
              <p:spPr>
                <a:xfrm>
                  <a:off x="10217449" y="1939583"/>
                  <a:ext cx="390147" cy="624662"/>
                </a:xfrm>
                <a:custGeom>
                  <a:avLst/>
                  <a:gdLst>
                    <a:gd name="connsiteX0" fmla="*/ 0 w 390147"/>
                    <a:gd name="connsiteY0" fmla="*/ 0 h 624662"/>
                    <a:gd name="connsiteX1" fmla="*/ 0 w 390147"/>
                    <a:gd name="connsiteY1" fmla="*/ 398675 h 624662"/>
                    <a:gd name="connsiteX2" fmla="*/ 390147 w 390147"/>
                    <a:gd name="connsiteY2" fmla="*/ 624662 h 624662"/>
                    <a:gd name="connsiteX3" fmla="*/ 390147 w 390147"/>
                    <a:gd name="connsiteY3" fmla="*/ 228119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24662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390147" y="624662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0" name="Freeform: Shape 1081" descr="e71ac016-2a50-4d4a-a05e-e95717951af1"/>
                <p:cNvSpPr/>
                <p:nvPr/>
              </p:nvSpPr>
              <p:spPr>
                <a:xfrm>
                  <a:off x="10217449" y="1948111"/>
                  <a:ext cx="390147" cy="616134"/>
                </a:xfrm>
                <a:custGeom>
                  <a:avLst/>
                  <a:gdLst>
                    <a:gd name="connsiteX0" fmla="*/ 0 w 390147"/>
                    <a:gd name="connsiteY0" fmla="*/ 0 h 616134"/>
                    <a:gd name="connsiteX1" fmla="*/ 0 w 390147"/>
                    <a:gd name="connsiteY1" fmla="*/ 390147 h 616134"/>
                    <a:gd name="connsiteX2" fmla="*/ 390147 w 390147"/>
                    <a:gd name="connsiteY2" fmla="*/ 616134 h 616134"/>
                    <a:gd name="connsiteX3" fmla="*/ 390147 w 390147"/>
                    <a:gd name="connsiteY3" fmla="*/ 225987 h 6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16134">
                      <a:moveTo>
                        <a:pt x="0" y="0"/>
                      </a:moveTo>
                      <a:lnTo>
                        <a:pt x="0" y="390147"/>
                      </a:lnTo>
                      <a:lnTo>
                        <a:pt x="390147" y="61613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1" name="Freeform: Shape 1082" descr="5a36e823-f047-4c8b-a35f-0dfd4b05ee1f"/>
                <p:cNvSpPr/>
                <p:nvPr/>
              </p:nvSpPr>
              <p:spPr>
                <a:xfrm>
                  <a:off x="10217449" y="1956639"/>
                  <a:ext cx="390147" cy="607606"/>
                </a:xfrm>
                <a:custGeom>
                  <a:avLst/>
                  <a:gdLst>
                    <a:gd name="connsiteX0" fmla="*/ 0 w 390147"/>
                    <a:gd name="connsiteY0" fmla="*/ 0 h 607606"/>
                    <a:gd name="connsiteX1" fmla="*/ 0 w 390147"/>
                    <a:gd name="connsiteY1" fmla="*/ 381620 h 607606"/>
                    <a:gd name="connsiteX2" fmla="*/ 390147 w 390147"/>
                    <a:gd name="connsiteY2" fmla="*/ 607607 h 607606"/>
                    <a:gd name="connsiteX3" fmla="*/ 390147 w 390147"/>
                    <a:gd name="connsiteY3" fmla="*/ 225987 h 607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07606">
                      <a:moveTo>
                        <a:pt x="0" y="0"/>
                      </a:moveTo>
                      <a:lnTo>
                        <a:pt x="0" y="381620"/>
                      </a:lnTo>
                      <a:lnTo>
                        <a:pt x="390147" y="60760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2" name="Freeform: Shape 1083" descr="22df5a1d-5d2a-4921-9813-a9346fb33207"/>
                <p:cNvSpPr/>
                <p:nvPr/>
              </p:nvSpPr>
              <p:spPr>
                <a:xfrm>
                  <a:off x="10217449" y="1965167"/>
                  <a:ext cx="390147" cy="599078"/>
                </a:xfrm>
                <a:custGeom>
                  <a:avLst/>
                  <a:gdLst>
                    <a:gd name="connsiteX0" fmla="*/ 0 w 390147"/>
                    <a:gd name="connsiteY0" fmla="*/ 0 h 599078"/>
                    <a:gd name="connsiteX1" fmla="*/ 0 w 390147"/>
                    <a:gd name="connsiteY1" fmla="*/ 373092 h 599078"/>
                    <a:gd name="connsiteX2" fmla="*/ 390147 w 390147"/>
                    <a:gd name="connsiteY2" fmla="*/ 599079 h 599078"/>
                    <a:gd name="connsiteX3" fmla="*/ 390147 w 390147"/>
                    <a:gd name="connsiteY3" fmla="*/ 225987 h 59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9078">
                      <a:moveTo>
                        <a:pt x="0" y="0"/>
                      </a:moveTo>
                      <a:lnTo>
                        <a:pt x="0" y="373092"/>
                      </a:lnTo>
                      <a:lnTo>
                        <a:pt x="390147" y="59907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3" name="Freeform: Shape 1084" descr="12b55920-ef88-49b3-9b0e-88dc04b9d89f"/>
                <p:cNvSpPr/>
                <p:nvPr/>
              </p:nvSpPr>
              <p:spPr>
                <a:xfrm>
                  <a:off x="10217449" y="1971562"/>
                  <a:ext cx="390147" cy="592683"/>
                </a:xfrm>
                <a:custGeom>
                  <a:avLst/>
                  <a:gdLst>
                    <a:gd name="connsiteX0" fmla="*/ 0 w 390147"/>
                    <a:gd name="connsiteY0" fmla="*/ 0 h 592683"/>
                    <a:gd name="connsiteX1" fmla="*/ 0 w 390147"/>
                    <a:gd name="connsiteY1" fmla="*/ 366696 h 592683"/>
                    <a:gd name="connsiteX2" fmla="*/ 390147 w 390147"/>
                    <a:gd name="connsiteY2" fmla="*/ 592683 h 592683"/>
                    <a:gd name="connsiteX3" fmla="*/ 390147 w 390147"/>
                    <a:gd name="connsiteY3" fmla="*/ 225987 h 59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2683">
                      <a:moveTo>
                        <a:pt x="0" y="0"/>
                      </a:moveTo>
                      <a:lnTo>
                        <a:pt x="0" y="366696"/>
                      </a:lnTo>
                      <a:lnTo>
                        <a:pt x="390147" y="59268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4" name="Freeform: Shape 1085" descr="b32c07c3-05d1-447c-ba14-63c558a85791"/>
                <p:cNvSpPr/>
                <p:nvPr/>
              </p:nvSpPr>
              <p:spPr>
                <a:xfrm>
                  <a:off x="10217449" y="1980090"/>
                  <a:ext cx="390147" cy="584155"/>
                </a:xfrm>
                <a:custGeom>
                  <a:avLst/>
                  <a:gdLst>
                    <a:gd name="connsiteX0" fmla="*/ 0 w 390147"/>
                    <a:gd name="connsiteY0" fmla="*/ 0 h 584155"/>
                    <a:gd name="connsiteX1" fmla="*/ 0 w 390147"/>
                    <a:gd name="connsiteY1" fmla="*/ 358168 h 584155"/>
                    <a:gd name="connsiteX2" fmla="*/ 390147 w 390147"/>
                    <a:gd name="connsiteY2" fmla="*/ 584155 h 584155"/>
                    <a:gd name="connsiteX3" fmla="*/ 390147 w 390147"/>
                    <a:gd name="connsiteY3" fmla="*/ 225987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84155">
                      <a:moveTo>
                        <a:pt x="0" y="0"/>
                      </a:moveTo>
                      <a:lnTo>
                        <a:pt x="0" y="358168"/>
                      </a:lnTo>
                      <a:lnTo>
                        <a:pt x="390147" y="58415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5" name="Freeform: Shape 1086" descr="34b5306e-633a-4d2a-81a4-45d2ac083179"/>
                <p:cNvSpPr/>
                <p:nvPr/>
              </p:nvSpPr>
              <p:spPr>
                <a:xfrm>
                  <a:off x="10217449" y="1988618"/>
                  <a:ext cx="390147" cy="575627"/>
                </a:xfrm>
                <a:custGeom>
                  <a:avLst/>
                  <a:gdLst>
                    <a:gd name="connsiteX0" fmla="*/ 0 w 390147"/>
                    <a:gd name="connsiteY0" fmla="*/ 0 h 575627"/>
                    <a:gd name="connsiteX1" fmla="*/ 0 w 390147"/>
                    <a:gd name="connsiteY1" fmla="*/ 349640 h 575627"/>
                    <a:gd name="connsiteX2" fmla="*/ 390147 w 390147"/>
                    <a:gd name="connsiteY2" fmla="*/ 575627 h 575627"/>
                    <a:gd name="connsiteX3" fmla="*/ 390147 w 390147"/>
                    <a:gd name="connsiteY3" fmla="*/ 225987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75627">
                      <a:moveTo>
                        <a:pt x="0" y="0"/>
                      </a:moveTo>
                      <a:lnTo>
                        <a:pt x="0" y="349640"/>
                      </a:lnTo>
                      <a:lnTo>
                        <a:pt x="390147" y="57562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6" name="Freeform: Shape 1087" descr="f1171d21-a769-4243-994b-86a9b2a4816d"/>
                <p:cNvSpPr/>
                <p:nvPr/>
              </p:nvSpPr>
              <p:spPr>
                <a:xfrm>
                  <a:off x="10217449" y="1995014"/>
                  <a:ext cx="390147" cy="569231"/>
                </a:xfrm>
                <a:custGeom>
                  <a:avLst/>
                  <a:gdLst>
                    <a:gd name="connsiteX0" fmla="*/ 0 w 390147"/>
                    <a:gd name="connsiteY0" fmla="*/ 0 h 569231"/>
                    <a:gd name="connsiteX1" fmla="*/ 0 w 390147"/>
                    <a:gd name="connsiteY1" fmla="*/ 343244 h 569231"/>
                    <a:gd name="connsiteX2" fmla="*/ 390147 w 390147"/>
                    <a:gd name="connsiteY2" fmla="*/ 569232 h 569231"/>
                    <a:gd name="connsiteX3" fmla="*/ 390147 w 390147"/>
                    <a:gd name="connsiteY3" fmla="*/ 225987 h 56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9231">
                      <a:moveTo>
                        <a:pt x="0" y="0"/>
                      </a:moveTo>
                      <a:lnTo>
                        <a:pt x="0" y="343244"/>
                      </a:lnTo>
                      <a:lnTo>
                        <a:pt x="390147" y="56923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7" name="Freeform: Shape 1088" descr="39b52305-a43a-4064-9a41-aa43784449f9"/>
                <p:cNvSpPr/>
                <p:nvPr/>
              </p:nvSpPr>
              <p:spPr>
                <a:xfrm>
                  <a:off x="10217449" y="2003542"/>
                  <a:ext cx="390147" cy="560703"/>
                </a:xfrm>
                <a:custGeom>
                  <a:avLst/>
                  <a:gdLst>
                    <a:gd name="connsiteX0" fmla="*/ 0 w 390147"/>
                    <a:gd name="connsiteY0" fmla="*/ 0 h 560703"/>
                    <a:gd name="connsiteX1" fmla="*/ 0 w 390147"/>
                    <a:gd name="connsiteY1" fmla="*/ 334717 h 560703"/>
                    <a:gd name="connsiteX2" fmla="*/ 390147 w 390147"/>
                    <a:gd name="connsiteY2" fmla="*/ 560704 h 560703"/>
                    <a:gd name="connsiteX3" fmla="*/ 390147 w 390147"/>
                    <a:gd name="connsiteY3" fmla="*/ 225987 h 56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0703">
                      <a:moveTo>
                        <a:pt x="0" y="0"/>
                      </a:moveTo>
                      <a:lnTo>
                        <a:pt x="0" y="334717"/>
                      </a:lnTo>
                      <a:lnTo>
                        <a:pt x="390147" y="56070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8" name="Freeform: Shape 1089" descr="0d0017bc-2c3e-4915-84e8-55570c672d07"/>
                <p:cNvSpPr/>
                <p:nvPr/>
              </p:nvSpPr>
              <p:spPr>
                <a:xfrm>
                  <a:off x="10217449" y="2012070"/>
                  <a:ext cx="390147" cy="552175"/>
                </a:xfrm>
                <a:custGeom>
                  <a:avLst/>
                  <a:gdLst>
                    <a:gd name="connsiteX0" fmla="*/ 0 w 390147"/>
                    <a:gd name="connsiteY0" fmla="*/ 0 h 552175"/>
                    <a:gd name="connsiteX1" fmla="*/ 0 w 390147"/>
                    <a:gd name="connsiteY1" fmla="*/ 326189 h 552175"/>
                    <a:gd name="connsiteX2" fmla="*/ 390147 w 390147"/>
                    <a:gd name="connsiteY2" fmla="*/ 552176 h 552175"/>
                    <a:gd name="connsiteX3" fmla="*/ 390147 w 390147"/>
                    <a:gd name="connsiteY3" fmla="*/ 225987 h 55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52175">
                      <a:moveTo>
                        <a:pt x="0" y="0"/>
                      </a:moveTo>
                      <a:lnTo>
                        <a:pt x="0" y="326189"/>
                      </a:lnTo>
                      <a:lnTo>
                        <a:pt x="390147" y="55217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599" name="Freeform: Shape 1090" descr="5e211384-e8bb-465b-ac46-98abb9089fc5"/>
                <p:cNvSpPr/>
                <p:nvPr/>
              </p:nvSpPr>
              <p:spPr>
                <a:xfrm>
                  <a:off x="10217449" y="2018465"/>
                  <a:ext cx="390147" cy="545780"/>
                </a:xfrm>
                <a:custGeom>
                  <a:avLst/>
                  <a:gdLst>
                    <a:gd name="connsiteX0" fmla="*/ 0 w 390147"/>
                    <a:gd name="connsiteY0" fmla="*/ 0 h 545780"/>
                    <a:gd name="connsiteX1" fmla="*/ 0 w 390147"/>
                    <a:gd name="connsiteY1" fmla="*/ 319793 h 545780"/>
                    <a:gd name="connsiteX2" fmla="*/ 390147 w 390147"/>
                    <a:gd name="connsiteY2" fmla="*/ 545780 h 545780"/>
                    <a:gd name="connsiteX3" fmla="*/ 390147 w 390147"/>
                    <a:gd name="connsiteY3" fmla="*/ 228119 h 54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45780">
                      <a:moveTo>
                        <a:pt x="0" y="0"/>
                      </a:moveTo>
                      <a:lnTo>
                        <a:pt x="0" y="319793"/>
                      </a:lnTo>
                      <a:lnTo>
                        <a:pt x="390147" y="545780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0" name="Freeform: Shape 1091" descr="2ffd5f08-f16f-4c71-95a6-ceae5c1ba561"/>
                <p:cNvSpPr/>
                <p:nvPr/>
              </p:nvSpPr>
              <p:spPr>
                <a:xfrm>
                  <a:off x="10217449" y="2026993"/>
                  <a:ext cx="390147" cy="537252"/>
                </a:xfrm>
                <a:custGeom>
                  <a:avLst/>
                  <a:gdLst>
                    <a:gd name="connsiteX0" fmla="*/ 0 w 390147"/>
                    <a:gd name="connsiteY0" fmla="*/ 0 h 537252"/>
                    <a:gd name="connsiteX1" fmla="*/ 0 w 390147"/>
                    <a:gd name="connsiteY1" fmla="*/ 311265 h 537252"/>
                    <a:gd name="connsiteX2" fmla="*/ 390147 w 390147"/>
                    <a:gd name="connsiteY2" fmla="*/ 537252 h 537252"/>
                    <a:gd name="connsiteX3" fmla="*/ 390147 w 390147"/>
                    <a:gd name="connsiteY3" fmla="*/ 225987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37252">
                      <a:moveTo>
                        <a:pt x="0" y="0"/>
                      </a:moveTo>
                      <a:lnTo>
                        <a:pt x="0" y="311265"/>
                      </a:lnTo>
                      <a:lnTo>
                        <a:pt x="390147" y="53725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1" name="Freeform: Shape 1092" descr="08d7904d-d8c1-4834-b924-af1022fffd40"/>
                <p:cNvSpPr/>
                <p:nvPr/>
              </p:nvSpPr>
              <p:spPr>
                <a:xfrm>
                  <a:off x="10217449" y="2035521"/>
                  <a:ext cx="390147" cy="528724"/>
                </a:xfrm>
                <a:custGeom>
                  <a:avLst/>
                  <a:gdLst>
                    <a:gd name="connsiteX0" fmla="*/ 0 w 390147"/>
                    <a:gd name="connsiteY0" fmla="*/ 0 h 528724"/>
                    <a:gd name="connsiteX1" fmla="*/ 0 w 390147"/>
                    <a:gd name="connsiteY1" fmla="*/ 302737 h 528724"/>
                    <a:gd name="connsiteX2" fmla="*/ 390147 w 390147"/>
                    <a:gd name="connsiteY2" fmla="*/ 528724 h 528724"/>
                    <a:gd name="connsiteX3" fmla="*/ 390147 w 390147"/>
                    <a:gd name="connsiteY3" fmla="*/ 225987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8724">
                      <a:moveTo>
                        <a:pt x="0" y="0"/>
                      </a:moveTo>
                      <a:lnTo>
                        <a:pt x="0" y="302737"/>
                      </a:lnTo>
                      <a:lnTo>
                        <a:pt x="390147" y="52872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2" name="Freeform: Shape 1093" descr="32532114-36e0-45f4-abbe-a2f90ce7befd"/>
                <p:cNvSpPr/>
                <p:nvPr/>
              </p:nvSpPr>
              <p:spPr>
                <a:xfrm>
                  <a:off x="10217449" y="2044049"/>
                  <a:ext cx="390147" cy="520196"/>
                </a:xfrm>
                <a:custGeom>
                  <a:avLst/>
                  <a:gdLst>
                    <a:gd name="connsiteX0" fmla="*/ 0 w 390147"/>
                    <a:gd name="connsiteY0" fmla="*/ 0 h 520196"/>
                    <a:gd name="connsiteX1" fmla="*/ 0 w 390147"/>
                    <a:gd name="connsiteY1" fmla="*/ 294210 h 520196"/>
                    <a:gd name="connsiteX2" fmla="*/ 390147 w 390147"/>
                    <a:gd name="connsiteY2" fmla="*/ 520197 h 520196"/>
                    <a:gd name="connsiteX3" fmla="*/ 390147 w 390147"/>
                    <a:gd name="connsiteY3" fmla="*/ 225987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0196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390147" y="52019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3" name="Freeform: Shape 1094" descr="4e69b068-e4fb-46a9-a818-12e1470e669e"/>
                <p:cNvSpPr/>
                <p:nvPr/>
              </p:nvSpPr>
              <p:spPr>
                <a:xfrm>
                  <a:off x="10217449" y="2050445"/>
                  <a:ext cx="390147" cy="513800"/>
                </a:xfrm>
                <a:custGeom>
                  <a:avLst/>
                  <a:gdLst>
                    <a:gd name="connsiteX0" fmla="*/ 0 w 390147"/>
                    <a:gd name="connsiteY0" fmla="*/ 0 h 513800"/>
                    <a:gd name="connsiteX1" fmla="*/ 0 w 390147"/>
                    <a:gd name="connsiteY1" fmla="*/ 287814 h 513800"/>
                    <a:gd name="connsiteX2" fmla="*/ 390147 w 390147"/>
                    <a:gd name="connsiteY2" fmla="*/ 513801 h 513800"/>
                    <a:gd name="connsiteX3" fmla="*/ 390147 w 390147"/>
                    <a:gd name="connsiteY3" fmla="*/ 225987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13800">
                      <a:moveTo>
                        <a:pt x="0" y="0"/>
                      </a:moveTo>
                      <a:lnTo>
                        <a:pt x="0" y="287814"/>
                      </a:lnTo>
                      <a:lnTo>
                        <a:pt x="390147" y="51380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4" name="Freeform: Shape 1095" descr="a49789b8-150c-49b9-ba22-06fcf4127d1a"/>
                <p:cNvSpPr/>
                <p:nvPr/>
              </p:nvSpPr>
              <p:spPr>
                <a:xfrm>
                  <a:off x="10217449" y="2058973"/>
                  <a:ext cx="390147" cy="505272"/>
                </a:xfrm>
                <a:custGeom>
                  <a:avLst/>
                  <a:gdLst>
                    <a:gd name="connsiteX0" fmla="*/ 0 w 390147"/>
                    <a:gd name="connsiteY0" fmla="*/ 0 h 505272"/>
                    <a:gd name="connsiteX1" fmla="*/ 0 w 390147"/>
                    <a:gd name="connsiteY1" fmla="*/ 279286 h 505272"/>
                    <a:gd name="connsiteX2" fmla="*/ 390147 w 390147"/>
                    <a:gd name="connsiteY2" fmla="*/ 505273 h 505272"/>
                    <a:gd name="connsiteX3" fmla="*/ 390147 w 390147"/>
                    <a:gd name="connsiteY3" fmla="*/ 225987 h 50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05272">
                      <a:moveTo>
                        <a:pt x="0" y="0"/>
                      </a:moveTo>
                      <a:lnTo>
                        <a:pt x="0" y="279286"/>
                      </a:lnTo>
                      <a:lnTo>
                        <a:pt x="390147" y="50527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5" name="Freeform: Shape 1096" descr="e2a3836e-bc45-4f6c-97bb-e9d0d0a7f7ed"/>
                <p:cNvSpPr/>
                <p:nvPr/>
              </p:nvSpPr>
              <p:spPr>
                <a:xfrm>
                  <a:off x="10217449" y="2067500"/>
                  <a:ext cx="390147" cy="496745"/>
                </a:xfrm>
                <a:custGeom>
                  <a:avLst/>
                  <a:gdLst>
                    <a:gd name="connsiteX0" fmla="*/ 0 w 390147"/>
                    <a:gd name="connsiteY0" fmla="*/ 0 h 496745"/>
                    <a:gd name="connsiteX1" fmla="*/ 0 w 390147"/>
                    <a:gd name="connsiteY1" fmla="*/ 270758 h 496745"/>
                    <a:gd name="connsiteX2" fmla="*/ 390147 w 390147"/>
                    <a:gd name="connsiteY2" fmla="*/ 496745 h 496745"/>
                    <a:gd name="connsiteX3" fmla="*/ 390147 w 390147"/>
                    <a:gd name="connsiteY3" fmla="*/ 225987 h 49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6745">
                      <a:moveTo>
                        <a:pt x="0" y="0"/>
                      </a:moveTo>
                      <a:lnTo>
                        <a:pt x="0" y="270758"/>
                      </a:lnTo>
                      <a:lnTo>
                        <a:pt x="390147" y="49674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6" name="Freeform: Shape 1097" descr="8965b97d-a6ea-4ec3-822e-4a82c574d59f"/>
                <p:cNvSpPr/>
                <p:nvPr/>
              </p:nvSpPr>
              <p:spPr>
                <a:xfrm>
                  <a:off x="10217449" y="2073896"/>
                  <a:ext cx="390147" cy="490349"/>
                </a:xfrm>
                <a:custGeom>
                  <a:avLst/>
                  <a:gdLst>
                    <a:gd name="connsiteX0" fmla="*/ 0 w 390147"/>
                    <a:gd name="connsiteY0" fmla="*/ 0 h 490349"/>
                    <a:gd name="connsiteX1" fmla="*/ 0 w 390147"/>
                    <a:gd name="connsiteY1" fmla="*/ 264362 h 490349"/>
                    <a:gd name="connsiteX2" fmla="*/ 390147 w 390147"/>
                    <a:gd name="connsiteY2" fmla="*/ 490349 h 490349"/>
                    <a:gd name="connsiteX3" fmla="*/ 390147 w 390147"/>
                    <a:gd name="connsiteY3" fmla="*/ 228119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0349">
                      <a:moveTo>
                        <a:pt x="0" y="0"/>
                      </a:moveTo>
                      <a:lnTo>
                        <a:pt x="0" y="264362"/>
                      </a:lnTo>
                      <a:lnTo>
                        <a:pt x="390147" y="490349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7" name="Freeform: Shape 1098" descr="b5d24439-f3b0-49e7-9a06-21065e5e4874"/>
                <p:cNvSpPr/>
                <p:nvPr/>
              </p:nvSpPr>
              <p:spPr>
                <a:xfrm>
                  <a:off x="10217449" y="2082424"/>
                  <a:ext cx="390147" cy="481821"/>
                </a:xfrm>
                <a:custGeom>
                  <a:avLst/>
                  <a:gdLst>
                    <a:gd name="connsiteX0" fmla="*/ 0 w 390147"/>
                    <a:gd name="connsiteY0" fmla="*/ 0 h 481821"/>
                    <a:gd name="connsiteX1" fmla="*/ 0 w 390147"/>
                    <a:gd name="connsiteY1" fmla="*/ 255834 h 481821"/>
                    <a:gd name="connsiteX2" fmla="*/ 390147 w 390147"/>
                    <a:gd name="connsiteY2" fmla="*/ 481821 h 481821"/>
                    <a:gd name="connsiteX3" fmla="*/ 390147 w 390147"/>
                    <a:gd name="connsiteY3" fmla="*/ 225987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81821">
                      <a:moveTo>
                        <a:pt x="0" y="0"/>
                      </a:moveTo>
                      <a:lnTo>
                        <a:pt x="0" y="255834"/>
                      </a:lnTo>
                      <a:lnTo>
                        <a:pt x="390147" y="48182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8" name="Freeform: Shape 1099" descr="c0da77b1-af69-4166-9339-139a10dc1a7c"/>
                <p:cNvSpPr/>
                <p:nvPr/>
              </p:nvSpPr>
              <p:spPr>
                <a:xfrm>
                  <a:off x="10217449" y="2090952"/>
                  <a:ext cx="390147" cy="473293"/>
                </a:xfrm>
                <a:custGeom>
                  <a:avLst/>
                  <a:gdLst>
                    <a:gd name="connsiteX0" fmla="*/ 0 w 390147"/>
                    <a:gd name="connsiteY0" fmla="*/ 0 h 473293"/>
                    <a:gd name="connsiteX1" fmla="*/ 0 w 390147"/>
                    <a:gd name="connsiteY1" fmla="*/ 247307 h 473293"/>
                    <a:gd name="connsiteX2" fmla="*/ 390147 w 390147"/>
                    <a:gd name="connsiteY2" fmla="*/ 473294 h 473293"/>
                    <a:gd name="connsiteX3" fmla="*/ 390147 w 390147"/>
                    <a:gd name="connsiteY3" fmla="*/ 225987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73293">
                      <a:moveTo>
                        <a:pt x="0" y="0"/>
                      </a:moveTo>
                      <a:lnTo>
                        <a:pt x="0" y="247307"/>
                      </a:lnTo>
                      <a:lnTo>
                        <a:pt x="390147" y="47329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09" name="Freeform: Shape 1100" descr="93b8022d-84fb-43f6-a05a-8c35ff32e149"/>
                <p:cNvSpPr/>
                <p:nvPr/>
              </p:nvSpPr>
              <p:spPr>
                <a:xfrm>
                  <a:off x="10217449" y="2099480"/>
                  <a:ext cx="390147" cy="464765"/>
                </a:xfrm>
                <a:custGeom>
                  <a:avLst/>
                  <a:gdLst>
                    <a:gd name="connsiteX0" fmla="*/ 0 w 390147"/>
                    <a:gd name="connsiteY0" fmla="*/ 0 h 464765"/>
                    <a:gd name="connsiteX1" fmla="*/ 0 w 390147"/>
                    <a:gd name="connsiteY1" fmla="*/ 238779 h 464765"/>
                    <a:gd name="connsiteX2" fmla="*/ 390147 w 390147"/>
                    <a:gd name="connsiteY2" fmla="*/ 464766 h 464765"/>
                    <a:gd name="connsiteX3" fmla="*/ 390147 w 390147"/>
                    <a:gd name="connsiteY3" fmla="*/ 225987 h 46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64765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390147" y="46476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0" name="Freeform: Shape 1101" descr="871984d5-fcd4-4dfc-88d6-3d4ab7337d25"/>
                <p:cNvSpPr/>
                <p:nvPr/>
              </p:nvSpPr>
              <p:spPr>
                <a:xfrm>
                  <a:off x="10217449" y="2105875"/>
                  <a:ext cx="390147" cy="458369"/>
                </a:xfrm>
                <a:custGeom>
                  <a:avLst/>
                  <a:gdLst>
                    <a:gd name="connsiteX0" fmla="*/ 0 w 390147"/>
                    <a:gd name="connsiteY0" fmla="*/ 0 h 458369"/>
                    <a:gd name="connsiteX1" fmla="*/ 0 w 390147"/>
                    <a:gd name="connsiteY1" fmla="*/ 232383 h 458369"/>
                    <a:gd name="connsiteX2" fmla="*/ 390147 w 390147"/>
                    <a:gd name="connsiteY2" fmla="*/ 458370 h 458369"/>
                    <a:gd name="connsiteX3" fmla="*/ 390147 w 390147"/>
                    <a:gd name="connsiteY3" fmla="*/ 225987 h 45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58369">
                      <a:moveTo>
                        <a:pt x="0" y="0"/>
                      </a:moveTo>
                      <a:lnTo>
                        <a:pt x="0" y="232383"/>
                      </a:lnTo>
                      <a:lnTo>
                        <a:pt x="390147" y="45837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1" name="Freeform: Shape 1102" descr="08002156-71c1-4ccd-8007-0c10c17a297b"/>
                <p:cNvSpPr/>
                <p:nvPr/>
              </p:nvSpPr>
              <p:spPr>
                <a:xfrm>
                  <a:off x="10217449" y="2114403"/>
                  <a:ext cx="390147" cy="449842"/>
                </a:xfrm>
                <a:custGeom>
                  <a:avLst/>
                  <a:gdLst>
                    <a:gd name="connsiteX0" fmla="*/ 0 w 390147"/>
                    <a:gd name="connsiteY0" fmla="*/ 0 h 449842"/>
                    <a:gd name="connsiteX1" fmla="*/ 0 w 390147"/>
                    <a:gd name="connsiteY1" fmla="*/ 223855 h 449842"/>
                    <a:gd name="connsiteX2" fmla="*/ 390147 w 390147"/>
                    <a:gd name="connsiteY2" fmla="*/ 449842 h 449842"/>
                    <a:gd name="connsiteX3" fmla="*/ 390147 w 390147"/>
                    <a:gd name="connsiteY3" fmla="*/ 225987 h 44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9842">
                      <a:moveTo>
                        <a:pt x="0" y="0"/>
                      </a:moveTo>
                      <a:lnTo>
                        <a:pt x="0" y="223855"/>
                      </a:lnTo>
                      <a:lnTo>
                        <a:pt x="390147" y="44984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2" name="Freeform: Shape 1103" descr="0f36c1d6-475c-4f2e-88bc-8748fc6ace68"/>
                <p:cNvSpPr/>
                <p:nvPr/>
              </p:nvSpPr>
              <p:spPr>
                <a:xfrm>
                  <a:off x="10217449" y="2122931"/>
                  <a:ext cx="390147" cy="441314"/>
                </a:xfrm>
                <a:custGeom>
                  <a:avLst/>
                  <a:gdLst>
                    <a:gd name="connsiteX0" fmla="*/ 0 w 390147"/>
                    <a:gd name="connsiteY0" fmla="*/ 0 h 441314"/>
                    <a:gd name="connsiteX1" fmla="*/ 0 w 390147"/>
                    <a:gd name="connsiteY1" fmla="*/ 215327 h 441314"/>
                    <a:gd name="connsiteX2" fmla="*/ 390147 w 390147"/>
                    <a:gd name="connsiteY2" fmla="*/ 441314 h 441314"/>
                    <a:gd name="connsiteX3" fmla="*/ 390147 w 390147"/>
                    <a:gd name="connsiteY3" fmla="*/ 225987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1314">
                      <a:moveTo>
                        <a:pt x="0" y="0"/>
                      </a:moveTo>
                      <a:lnTo>
                        <a:pt x="0" y="215327"/>
                      </a:lnTo>
                      <a:lnTo>
                        <a:pt x="390147" y="44131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3" name="Freeform: Shape 1104" descr="ac0f25b4-b191-4fa6-91ef-609ede2de1a1"/>
                <p:cNvSpPr/>
                <p:nvPr/>
              </p:nvSpPr>
              <p:spPr>
                <a:xfrm>
                  <a:off x="10217449" y="2129327"/>
                  <a:ext cx="390147" cy="434918"/>
                </a:xfrm>
                <a:custGeom>
                  <a:avLst/>
                  <a:gdLst>
                    <a:gd name="connsiteX0" fmla="*/ 0 w 390147"/>
                    <a:gd name="connsiteY0" fmla="*/ 0 h 434918"/>
                    <a:gd name="connsiteX1" fmla="*/ 0 w 390147"/>
                    <a:gd name="connsiteY1" fmla="*/ 208931 h 434918"/>
                    <a:gd name="connsiteX2" fmla="*/ 390147 w 390147"/>
                    <a:gd name="connsiteY2" fmla="*/ 434918 h 434918"/>
                    <a:gd name="connsiteX3" fmla="*/ 390147 w 390147"/>
                    <a:gd name="connsiteY3" fmla="*/ 225987 h 43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34917">
                      <a:moveTo>
                        <a:pt x="0" y="0"/>
                      </a:moveTo>
                      <a:lnTo>
                        <a:pt x="0" y="208931"/>
                      </a:lnTo>
                      <a:lnTo>
                        <a:pt x="390147" y="43491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4" name="Freeform: Shape 1105" descr="4c873b91-06f7-4078-ab0b-bc48cf5bdb66"/>
                <p:cNvSpPr/>
                <p:nvPr/>
              </p:nvSpPr>
              <p:spPr>
                <a:xfrm>
                  <a:off x="10217449" y="2137855"/>
                  <a:ext cx="390147" cy="426390"/>
                </a:xfrm>
                <a:custGeom>
                  <a:avLst/>
                  <a:gdLst>
                    <a:gd name="connsiteX0" fmla="*/ 0 w 390147"/>
                    <a:gd name="connsiteY0" fmla="*/ 0 h 426390"/>
                    <a:gd name="connsiteX1" fmla="*/ 0 w 390147"/>
                    <a:gd name="connsiteY1" fmla="*/ 200404 h 426390"/>
                    <a:gd name="connsiteX2" fmla="*/ 390147 w 390147"/>
                    <a:gd name="connsiteY2" fmla="*/ 426391 h 426390"/>
                    <a:gd name="connsiteX3" fmla="*/ 390147 w 390147"/>
                    <a:gd name="connsiteY3" fmla="*/ 225987 h 4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26390">
                      <a:moveTo>
                        <a:pt x="0" y="0"/>
                      </a:moveTo>
                      <a:lnTo>
                        <a:pt x="0" y="200404"/>
                      </a:lnTo>
                      <a:lnTo>
                        <a:pt x="390147" y="42639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5" name="Freeform: Shape 1106" descr="1e3b69c0-a16a-4be2-9e2c-d9bbdedf5f6c"/>
                <p:cNvSpPr/>
                <p:nvPr/>
              </p:nvSpPr>
              <p:spPr>
                <a:xfrm>
                  <a:off x="10217449" y="2146383"/>
                  <a:ext cx="390147" cy="417862"/>
                </a:xfrm>
                <a:custGeom>
                  <a:avLst/>
                  <a:gdLst>
                    <a:gd name="connsiteX0" fmla="*/ 0 w 390147"/>
                    <a:gd name="connsiteY0" fmla="*/ 0 h 417862"/>
                    <a:gd name="connsiteX1" fmla="*/ 0 w 390147"/>
                    <a:gd name="connsiteY1" fmla="*/ 191876 h 417862"/>
                    <a:gd name="connsiteX2" fmla="*/ 390147 w 390147"/>
                    <a:gd name="connsiteY2" fmla="*/ 417863 h 417862"/>
                    <a:gd name="connsiteX3" fmla="*/ 390147 w 390147"/>
                    <a:gd name="connsiteY3" fmla="*/ 225987 h 41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7862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390147" y="41786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6" name="Freeform: Shape 1107" descr="900c8952-8d73-4bc5-9454-82c10d078516"/>
                <p:cNvSpPr/>
                <p:nvPr/>
              </p:nvSpPr>
              <p:spPr>
                <a:xfrm>
                  <a:off x="10217449" y="2152778"/>
                  <a:ext cx="390147" cy="411466"/>
                </a:xfrm>
                <a:custGeom>
                  <a:avLst/>
                  <a:gdLst>
                    <a:gd name="connsiteX0" fmla="*/ 0 w 390147"/>
                    <a:gd name="connsiteY0" fmla="*/ 0 h 411466"/>
                    <a:gd name="connsiteX1" fmla="*/ 0 w 390147"/>
                    <a:gd name="connsiteY1" fmla="*/ 185480 h 411466"/>
                    <a:gd name="connsiteX2" fmla="*/ 390147 w 390147"/>
                    <a:gd name="connsiteY2" fmla="*/ 411467 h 411466"/>
                    <a:gd name="connsiteX3" fmla="*/ 390147 w 390147"/>
                    <a:gd name="connsiteY3" fmla="*/ 228119 h 411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1465">
                      <a:moveTo>
                        <a:pt x="0" y="0"/>
                      </a:moveTo>
                      <a:lnTo>
                        <a:pt x="0" y="185480"/>
                      </a:lnTo>
                      <a:lnTo>
                        <a:pt x="390147" y="411467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7" name="Freeform: Shape 1108" descr="abdb3b08-e703-4053-82d4-dc882d16605d"/>
                <p:cNvSpPr/>
                <p:nvPr/>
              </p:nvSpPr>
              <p:spPr>
                <a:xfrm>
                  <a:off x="10217449" y="2161306"/>
                  <a:ext cx="390147" cy="402939"/>
                </a:xfrm>
                <a:custGeom>
                  <a:avLst/>
                  <a:gdLst>
                    <a:gd name="connsiteX0" fmla="*/ 0 w 390147"/>
                    <a:gd name="connsiteY0" fmla="*/ 0 h 402939"/>
                    <a:gd name="connsiteX1" fmla="*/ 0 w 390147"/>
                    <a:gd name="connsiteY1" fmla="*/ 176952 h 402939"/>
                    <a:gd name="connsiteX2" fmla="*/ 390147 w 390147"/>
                    <a:gd name="connsiteY2" fmla="*/ 402939 h 402939"/>
                    <a:gd name="connsiteX3" fmla="*/ 390147 w 390147"/>
                    <a:gd name="connsiteY3" fmla="*/ 225987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02939">
                      <a:moveTo>
                        <a:pt x="0" y="0"/>
                      </a:moveTo>
                      <a:lnTo>
                        <a:pt x="0" y="176952"/>
                      </a:lnTo>
                      <a:lnTo>
                        <a:pt x="390147" y="40293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8" name="Freeform: Shape 1109" descr="65a11d18-44fc-4a65-8a2f-bd59c6e43498"/>
                <p:cNvSpPr/>
                <p:nvPr/>
              </p:nvSpPr>
              <p:spPr>
                <a:xfrm>
                  <a:off x="10217449" y="2169834"/>
                  <a:ext cx="390147" cy="394411"/>
                </a:xfrm>
                <a:custGeom>
                  <a:avLst/>
                  <a:gdLst>
                    <a:gd name="connsiteX0" fmla="*/ 0 w 390147"/>
                    <a:gd name="connsiteY0" fmla="*/ 0 h 394411"/>
                    <a:gd name="connsiteX1" fmla="*/ 0 w 390147"/>
                    <a:gd name="connsiteY1" fmla="*/ 168424 h 394411"/>
                    <a:gd name="connsiteX2" fmla="*/ 390147 w 390147"/>
                    <a:gd name="connsiteY2" fmla="*/ 394411 h 394411"/>
                    <a:gd name="connsiteX3" fmla="*/ 390147 w 390147"/>
                    <a:gd name="connsiteY3" fmla="*/ 225987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94411">
                      <a:moveTo>
                        <a:pt x="0" y="0"/>
                      </a:moveTo>
                      <a:lnTo>
                        <a:pt x="0" y="168424"/>
                      </a:lnTo>
                      <a:lnTo>
                        <a:pt x="390147" y="39441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19" name="Freeform: Shape 1110" descr="4a15faf4-904d-4014-8440-602864b48e20"/>
                <p:cNvSpPr/>
                <p:nvPr/>
              </p:nvSpPr>
              <p:spPr>
                <a:xfrm>
                  <a:off x="10217449" y="2178362"/>
                  <a:ext cx="390147" cy="385883"/>
                </a:xfrm>
                <a:custGeom>
                  <a:avLst/>
                  <a:gdLst>
                    <a:gd name="connsiteX0" fmla="*/ 0 w 390147"/>
                    <a:gd name="connsiteY0" fmla="*/ 0 h 385883"/>
                    <a:gd name="connsiteX1" fmla="*/ 0 w 390147"/>
                    <a:gd name="connsiteY1" fmla="*/ 159897 h 385883"/>
                    <a:gd name="connsiteX2" fmla="*/ 390147 w 390147"/>
                    <a:gd name="connsiteY2" fmla="*/ 385884 h 385883"/>
                    <a:gd name="connsiteX3" fmla="*/ 390147 w 390147"/>
                    <a:gd name="connsiteY3" fmla="*/ 225987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85883">
                      <a:moveTo>
                        <a:pt x="0" y="0"/>
                      </a:moveTo>
                      <a:lnTo>
                        <a:pt x="0" y="159897"/>
                      </a:lnTo>
                      <a:lnTo>
                        <a:pt x="390147" y="38588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0" name="Freeform: Shape 1111" descr="a1b6fd5c-9ac0-414c-b6d7-da52478fdc71"/>
                <p:cNvSpPr/>
                <p:nvPr/>
              </p:nvSpPr>
              <p:spPr>
                <a:xfrm>
                  <a:off x="10217449" y="2184758"/>
                  <a:ext cx="390147" cy="379487"/>
                </a:xfrm>
                <a:custGeom>
                  <a:avLst/>
                  <a:gdLst>
                    <a:gd name="connsiteX0" fmla="*/ 0 w 390147"/>
                    <a:gd name="connsiteY0" fmla="*/ 0 h 379487"/>
                    <a:gd name="connsiteX1" fmla="*/ 0 w 390147"/>
                    <a:gd name="connsiteY1" fmla="*/ 153501 h 379487"/>
                    <a:gd name="connsiteX2" fmla="*/ 390147 w 390147"/>
                    <a:gd name="connsiteY2" fmla="*/ 379488 h 379487"/>
                    <a:gd name="connsiteX3" fmla="*/ 390147 w 390147"/>
                    <a:gd name="connsiteY3" fmla="*/ 225987 h 379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9487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390147" y="37948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1" name="Freeform: Shape 1112" descr="fb45ad03-5b28-485c-9013-7c97bdf490b1"/>
                <p:cNvSpPr/>
                <p:nvPr/>
              </p:nvSpPr>
              <p:spPr>
                <a:xfrm>
                  <a:off x="10217449" y="2193286"/>
                  <a:ext cx="390147" cy="370959"/>
                </a:xfrm>
                <a:custGeom>
                  <a:avLst/>
                  <a:gdLst>
                    <a:gd name="connsiteX0" fmla="*/ 0 w 390147"/>
                    <a:gd name="connsiteY0" fmla="*/ 0 h 370959"/>
                    <a:gd name="connsiteX1" fmla="*/ 0 w 390147"/>
                    <a:gd name="connsiteY1" fmla="*/ 144973 h 370959"/>
                    <a:gd name="connsiteX2" fmla="*/ 390147 w 390147"/>
                    <a:gd name="connsiteY2" fmla="*/ 370960 h 370959"/>
                    <a:gd name="connsiteX3" fmla="*/ 390147 w 390147"/>
                    <a:gd name="connsiteY3" fmla="*/ 225987 h 37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0959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390147" y="37096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2" name="Freeform: Shape 1113" descr="ba667519-dea1-4774-86c9-2a7c56142f96"/>
                <p:cNvSpPr/>
                <p:nvPr/>
              </p:nvSpPr>
              <p:spPr>
                <a:xfrm>
                  <a:off x="10217449" y="2201813"/>
                  <a:ext cx="390147" cy="362432"/>
                </a:xfrm>
                <a:custGeom>
                  <a:avLst/>
                  <a:gdLst>
                    <a:gd name="connsiteX0" fmla="*/ 0 w 390147"/>
                    <a:gd name="connsiteY0" fmla="*/ 0 h 362432"/>
                    <a:gd name="connsiteX1" fmla="*/ 0 w 390147"/>
                    <a:gd name="connsiteY1" fmla="*/ 136445 h 362432"/>
                    <a:gd name="connsiteX2" fmla="*/ 390147 w 390147"/>
                    <a:gd name="connsiteY2" fmla="*/ 362432 h 362432"/>
                    <a:gd name="connsiteX3" fmla="*/ 390147 w 390147"/>
                    <a:gd name="connsiteY3" fmla="*/ 225987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62432">
                      <a:moveTo>
                        <a:pt x="0" y="0"/>
                      </a:moveTo>
                      <a:lnTo>
                        <a:pt x="0" y="136445"/>
                      </a:lnTo>
                      <a:lnTo>
                        <a:pt x="390147" y="36243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3" name="Freeform: Shape 1114" descr="87eb0c64-4b2e-49dd-ae2c-d0ac48ec0de0"/>
                <p:cNvSpPr/>
                <p:nvPr/>
              </p:nvSpPr>
              <p:spPr>
                <a:xfrm>
                  <a:off x="10217449" y="2208209"/>
                  <a:ext cx="390147" cy="356036"/>
                </a:xfrm>
                <a:custGeom>
                  <a:avLst/>
                  <a:gdLst>
                    <a:gd name="connsiteX0" fmla="*/ 0 w 390147"/>
                    <a:gd name="connsiteY0" fmla="*/ 0 h 356036"/>
                    <a:gd name="connsiteX1" fmla="*/ 0 w 390147"/>
                    <a:gd name="connsiteY1" fmla="*/ 130049 h 356036"/>
                    <a:gd name="connsiteX2" fmla="*/ 390147 w 390147"/>
                    <a:gd name="connsiteY2" fmla="*/ 356036 h 356036"/>
                    <a:gd name="connsiteX3" fmla="*/ 390147 w 390147"/>
                    <a:gd name="connsiteY3" fmla="*/ 228119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56036">
                      <a:moveTo>
                        <a:pt x="0" y="0"/>
                      </a:moveTo>
                      <a:lnTo>
                        <a:pt x="0" y="130049"/>
                      </a:lnTo>
                      <a:lnTo>
                        <a:pt x="390147" y="356036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4" name="Freeform: Shape 1115" descr="5e281eb3-2947-4feb-9dfe-54c21a75318a"/>
                <p:cNvSpPr/>
                <p:nvPr/>
              </p:nvSpPr>
              <p:spPr>
                <a:xfrm>
                  <a:off x="10217449" y="2216737"/>
                  <a:ext cx="390147" cy="347508"/>
                </a:xfrm>
                <a:custGeom>
                  <a:avLst/>
                  <a:gdLst>
                    <a:gd name="connsiteX0" fmla="*/ 0 w 390147"/>
                    <a:gd name="connsiteY0" fmla="*/ 0 h 347508"/>
                    <a:gd name="connsiteX1" fmla="*/ 0 w 390147"/>
                    <a:gd name="connsiteY1" fmla="*/ 121521 h 347508"/>
                    <a:gd name="connsiteX2" fmla="*/ 390147 w 390147"/>
                    <a:gd name="connsiteY2" fmla="*/ 347508 h 347508"/>
                    <a:gd name="connsiteX3" fmla="*/ 390147 w 390147"/>
                    <a:gd name="connsiteY3" fmla="*/ 225987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47508">
                      <a:moveTo>
                        <a:pt x="0" y="0"/>
                      </a:moveTo>
                      <a:lnTo>
                        <a:pt x="0" y="121521"/>
                      </a:lnTo>
                      <a:lnTo>
                        <a:pt x="390147" y="34750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5" name="Freeform: Shape 1116" descr="d22a135d-0cef-42b7-9d67-eaed5bc02204"/>
                <p:cNvSpPr/>
                <p:nvPr/>
              </p:nvSpPr>
              <p:spPr>
                <a:xfrm>
                  <a:off x="10217449" y="2225265"/>
                  <a:ext cx="390147" cy="338980"/>
                </a:xfrm>
                <a:custGeom>
                  <a:avLst/>
                  <a:gdLst>
                    <a:gd name="connsiteX0" fmla="*/ 0 w 390147"/>
                    <a:gd name="connsiteY0" fmla="*/ 0 h 338980"/>
                    <a:gd name="connsiteX1" fmla="*/ 0 w 390147"/>
                    <a:gd name="connsiteY1" fmla="*/ 112994 h 338980"/>
                    <a:gd name="connsiteX2" fmla="*/ 390147 w 390147"/>
                    <a:gd name="connsiteY2" fmla="*/ 338981 h 338980"/>
                    <a:gd name="connsiteX3" fmla="*/ 390147 w 390147"/>
                    <a:gd name="connsiteY3" fmla="*/ 225987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8980">
                      <a:moveTo>
                        <a:pt x="0" y="0"/>
                      </a:moveTo>
                      <a:lnTo>
                        <a:pt x="0" y="112994"/>
                      </a:lnTo>
                      <a:lnTo>
                        <a:pt x="390147" y="33898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6" name="Freeform: Shape 1117" descr="5d500eb0-6a5c-4504-b5f8-b7a0fd939896"/>
                <p:cNvSpPr/>
                <p:nvPr/>
              </p:nvSpPr>
              <p:spPr>
                <a:xfrm>
                  <a:off x="10217449" y="2231661"/>
                  <a:ext cx="390147" cy="332584"/>
                </a:xfrm>
                <a:custGeom>
                  <a:avLst/>
                  <a:gdLst>
                    <a:gd name="connsiteX0" fmla="*/ 0 w 390147"/>
                    <a:gd name="connsiteY0" fmla="*/ 0 h 332584"/>
                    <a:gd name="connsiteX1" fmla="*/ 0 w 390147"/>
                    <a:gd name="connsiteY1" fmla="*/ 106598 h 332584"/>
                    <a:gd name="connsiteX2" fmla="*/ 390147 w 390147"/>
                    <a:gd name="connsiteY2" fmla="*/ 332585 h 332584"/>
                    <a:gd name="connsiteX3" fmla="*/ 390147 w 390147"/>
                    <a:gd name="connsiteY3" fmla="*/ 228119 h 33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2584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390147" y="332585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7" name="Freeform: Shape 1118" descr="276f80b6-32e4-4419-bda3-4d75edff7e09"/>
                <p:cNvSpPr/>
                <p:nvPr/>
              </p:nvSpPr>
              <p:spPr>
                <a:xfrm>
                  <a:off x="10217449" y="2240189"/>
                  <a:ext cx="390147" cy="324056"/>
                </a:xfrm>
                <a:custGeom>
                  <a:avLst/>
                  <a:gdLst>
                    <a:gd name="connsiteX0" fmla="*/ 0 w 390147"/>
                    <a:gd name="connsiteY0" fmla="*/ 0 h 324056"/>
                    <a:gd name="connsiteX1" fmla="*/ 0 w 390147"/>
                    <a:gd name="connsiteY1" fmla="*/ 98070 h 324056"/>
                    <a:gd name="connsiteX2" fmla="*/ 390147 w 390147"/>
                    <a:gd name="connsiteY2" fmla="*/ 324057 h 324056"/>
                    <a:gd name="connsiteX3" fmla="*/ 390147 w 390147"/>
                    <a:gd name="connsiteY3" fmla="*/ 225987 h 3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24056">
                      <a:moveTo>
                        <a:pt x="0" y="0"/>
                      </a:moveTo>
                      <a:lnTo>
                        <a:pt x="0" y="98070"/>
                      </a:lnTo>
                      <a:lnTo>
                        <a:pt x="390147" y="32405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8" name="Freeform: Shape 1119" descr="bab6f62d-4e44-42a9-9094-97c9b4297b5b"/>
                <p:cNvSpPr/>
                <p:nvPr/>
              </p:nvSpPr>
              <p:spPr>
                <a:xfrm>
                  <a:off x="10217449" y="2248716"/>
                  <a:ext cx="390147" cy="315529"/>
                </a:xfrm>
                <a:custGeom>
                  <a:avLst/>
                  <a:gdLst>
                    <a:gd name="connsiteX0" fmla="*/ 0 w 390147"/>
                    <a:gd name="connsiteY0" fmla="*/ 0 h 315529"/>
                    <a:gd name="connsiteX1" fmla="*/ 0 w 390147"/>
                    <a:gd name="connsiteY1" fmla="*/ 89542 h 315529"/>
                    <a:gd name="connsiteX2" fmla="*/ 390147 w 390147"/>
                    <a:gd name="connsiteY2" fmla="*/ 315529 h 315529"/>
                    <a:gd name="connsiteX3" fmla="*/ 390147 w 390147"/>
                    <a:gd name="connsiteY3" fmla="*/ 225987 h 31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15529">
                      <a:moveTo>
                        <a:pt x="0" y="0"/>
                      </a:moveTo>
                      <a:lnTo>
                        <a:pt x="0" y="89542"/>
                      </a:lnTo>
                      <a:lnTo>
                        <a:pt x="390147" y="31552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29" name="Freeform: Shape 1120" descr="e2ab9d30-0e8f-42a8-8cc0-8032dbaca261"/>
                <p:cNvSpPr/>
                <p:nvPr/>
              </p:nvSpPr>
              <p:spPr>
                <a:xfrm>
                  <a:off x="10217449" y="2257244"/>
                  <a:ext cx="390147" cy="307001"/>
                </a:xfrm>
                <a:custGeom>
                  <a:avLst/>
                  <a:gdLst>
                    <a:gd name="connsiteX0" fmla="*/ 0 w 390147"/>
                    <a:gd name="connsiteY0" fmla="*/ 0 h 307001"/>
                    <a:gd name="connsiteX1" fmla="*/ 0 w 390147"/>
                    <a:gd name="connsiteY1" fmla="*/ 81014 h 307001"/>
                    <a:gd name="connsiteX2" fmla="*/ 390147 w 390147"/>
                    <a:gd name="connsiteY2" fmla="*/ 307001 h 307001"/>
                    <a:gd name="connsiteX3" fmla="*/ 390147 w 390147"/>
                    <a:gd name="connsiteY3" fmla="*/ 225987 h 307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7001">
                      <a:moveTo>
                        <a:pt x="0" y="0"/>
                      </a:moveTo>
                      <a:lnTo>
                        <a:pt x="0" y="81014"/>
                      </a:lnTo>
                      <a:lnTo>
                        <a:pt x="390147" y="30700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0" name="Freeform: Shape 1121" descr="f92b3d7d-9918-4c5e-ba16-c183c00dd400"/>
                <p:cNvSpPr/>
                <p:nvPr/>
              </p:nvSpPr>
              <p:spPr>
                <a:xfrm>
                  <a:off x="10217449" y="2263640"/>
                  <a:ext cx="390147" cy="300605"/>
                </a:xfrm>
                <a:custGeom>
                  <a:avLst/>
                  <a:gdLst>
                    <a:gd name="connsiteX0" fmla="*/ 0 w 390147"/>
                    <a:gd name="connsiteY0" fmla="*/ 0 h 300605"/>
                    <a:gd name="connsiteX1" fmla="*/ 0 w 390147"/>
                    <a:gd name="connsiteY1" fmla="*/ 74618 h 300605"/>
                    <a:gd name="connsiteX2" fmla="*/ 390147 w 390147"/>
                    <a:gd name="connsiteY2" fmla="*/ 300605 h 300605"/>
                    <a:gd name="connsiteX3" fmla="*/ 390147 w 390147"/>
                    <a:gd name="connsiteY3" fmla="*/ 225987 h 30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0605">
                      <a:moveTo>
                        <a:pt x="0" y="0"/>
                      </a:moveTo>
                      <a:lnTo>
                        <a:pt x="0" y="74618"/>
                      </a:lnTo>
                      <a:lnTo>
                        <a:pt x="390147" y="30060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1" name="Freeform: Shape 1122" descr="2a26ed41-e308-43c3-9dd1-f05a291a7d92"/>
                <p:cNvSpPr/>
                <p:nvPr/>
              </p:nvSpPr>
              <p:spPr>
                <a:xfrm>
                  <a:off x="10217449" y="2272168"/>
                  <a:ext cx="390147" cy="292077"/>
                </a:xfrm>
                <a:custGeom>
                  <a:avLst/>
                  <a:gdLst>
                    <a:gd name="connsiteX0" fmla="*/ 0 w 390147"/>
                    <a:gd name="connsiteY0" fmla="*/ 0 h 292077"/>
                    <a:gd name="connsiteX1" fmla="*/ 0 w 390147"/>
                    <a:gd name="connsiteY1" fmla="*/ 66091 h 292077"/>
                    <a:gd name="connsiteX2" fmla="*/ 390147 w 390147"/>
                    <a:gd name="connsiteY2" fmla="*/ 292078 h 292077"/>
                    <a:gd name="connsiteX3" fmla="*/ 390147 w 390147"/>
                    <a:gd name="connsiteY3" fmla="*/ 225987 h 29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92077">
                      <a:moveTo>
                        <a:pt x="0" y="0"/>
                      </a:moveTo>
                      <a:lnTo>
                        <a:pt x="0" y="66091"/>
                      </a:lnTo>
                      <a:lnTo>
                        <a:pt x="390147" y="29207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2" name="Freeform: Shape 1123" descr="03d7a103-0827-476c-ba38-f7c5b65e059f"/>
                <p:cNvSpPr/>
                <p:nvPr/>
              </p:nvSpPr>
              <p:spPr>
                <a:xfrm>
                  <a:off x="10217449" y="2280696"/>
                  <a:ext cx="390147" cy="283549"/>
                </a:xfrm>
                <a:custGeom>
                  <a:avLst/>
                  <a:gdLst>
                    <a:gd name="connsiteX0" fmla="*/ 0 w 390147"/>
                    <a:gd name="connsiteY0" fmla="*/ 0 h 283549"/>
                    <a:gd name="connsiteX1" fmla="*/ 0 w 390147"/>
                    <a:gd name="connsiteY1" fmla="*/ 57563 h 283549"/>
                    <a:gd name="connsiteX2" fmla="*/ 390147 w 390147"/>
                    <a:gd name="connsiteY2" fmla="*/ 283550 h 283549"/>
                    <a:gd name="connsiteX3" fmla="*/ 390147 w 390147"/>
                    <a:gd name="connsiteY3" fmla="*/ 225987 h 28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83549">
                      <a:moveTo>
                        <a:pt x="0" y="0"/>
                      </a:moveTo>
                      <a:lnTo>
                        <a:pt x="0" y="57563"/>
                      </a:lnTo>
                      <a:lnTo>
                        <a:pt x="390147" y="28355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3" name="Freeform: Shape 1124" descr="e3eec2d3-1e4c-48a9-9131-862b58988474"/>
                <p:cNvSpPr/>
                <p:nvPr/>
              </p:nvSpPr>
              <p:spPr>
                <a:xfrm>
                  <a:off x="10217449" y="2287092"/>
                  <a:ext cx="390147" cy="277153"/>
                </a:xfrm>
                <a:custGeom>
                  <a:avLst/>
                  <a:gdLst>
                    <a:gd name="connsiteX0" fmla="*/ 0 w 390147"/>
                    <a:gd name="connsiteY0" fmla="*/ 0 h 277153"/>
                    <a:gd name="connsiteX1" fmla="*/ 0 w 390147"/>
                    <a:gd name="connsiteY1" fmla="*/ 51167 h 277153"/>
                    <a:gd name="connsiteX2" fmla="*/ 390147 w 390147"/>
                    <a:gd name="connsiteY2" fmla="*/ 277154 h 277153"/>
                    <a:gd name="connsiteX3" fmla="*/ 390147 w 390147"/>
                    <a:gd name="connsiteY3" fmla="*/ 228119 h 277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77153">
                      <a:moveTo>
                        <a:pt x="0" y="0"/>
                      </a:moveTo>
                      <a:lnTo>
                        <a:pt x="0" y="51167"/>
                      </a:lnTo>
                      <a:lnTo>
                        <a:pt x="390147" y="277154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87" name="Group 1125" descr="3164d873-6a07-4efc-971f-b8c1ea030f72"/>
              <p:cNvGrpSpPr/>
              <p:nvPr/>
            </p:nvGrpSpPr>
            <p:grpSpPr>
              <a:xfrm>
                <a:off x="10613992" y="1884152"/>
                <a:ext cx="390147" cy="680093"/>
                <a:chOff x="10613992" y="1884152"/>
                <a:chExt cx="390147" cy="680093"/>
              </a:xfrm>
            </p:grpSpPr>
            <p:sp>
              <p:nvSpPr>
                <p:cNvPr id="1049634" name="Freeform: Shape 1126" descr="30fd000e-28e1-4d2f-8ab3-d0cffaeeec70"/>
                <p:cNvSpPr/>
                <p:nvPr/>
              </p:nvSpPr>
              <p:spPr>
                <a:xfrm>
                  <a:off x="10613992" y="1884152"/>
                  <a:ext cx="390147" cy="680093"/>
                </a:xfrm>
                <a:custGeom>
                  <a:avLst/>
                  <a:gdLst>
                    <a:gd name="connsiteX0" fmla="*/ 390147 w 390147"/>
                    <a:gd name="connsiteY0" fmla="*/ 0 h 680093"/>
                    <a:gd name="connsiteX1" fmla="*/ 390147 w 390147"/>
                    <a:gd name="connsiteY1" fmla="*/ 454106 h 680093"/>
                    <a:gd name="connsiteX2" fmla="*/ 0 w 390147"/>
                    <a:gd name="connsiteY2" fmla="*/ 680093 h 680093"/>
                    <a:gd name="connsiteX3" fmla="*/ 0 w 390147"/>
                    <a:gd name="connsiteY3" fmla="*/ 228119 h 68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80093">
                      <a:moveTo>
                        <a:pt x="390147" y="0"/>
                      </a:moveTo>
                      <a:lnTo>
                        <a:pt x="390147" y="454106"/>
                      </a:lnTo>
                      <a:lnTo>
                        <a:pt x="0" y="680093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5" name="Freeform: Shape 1127" descr="d4f57389-95c8-428f-a4c1-27417a2d8ebe"/>
                <p:cNvSpPr/>
                <p:nvPr/>
              </p:nvSpPr>
              <p:spPr>
                <a:xfrm>
                  <a:off x="10613992" y="1892680"/>
                  <a:ext cx="390147" cy="671565"/>
                </a:xfrm>
                <a:custGeom>
                  <a:avLst/>
                  <a:gdLst>
                    <a:gd name="connsiteX0" fmla="*/ 390147 w 390147"/>
                    <a:gd name="connsiteY0" fmla="*/ 0 h 671565"/>
                    <a:gd name="connsiteX1" fmla="*/ 390147 w 390147"/>
                    <a:gd name="connsiteY1" fmla="*/ 445578 h 671565"/>
                    <a:gd name="connsiteX2" fmla="*/ 0 w 390147"/>
                    <a:gd name="connsiteY2" fmla="*/ 671565 h 671565"/>
                    <a:gd name="connsiteX3" fmla="*/ 0 w 390147"/>
                    <a:gd name="connsiteY3" fmla="*/ 225987 h 67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71565">
                      <a:moveTo>
                        <a:pt x="390147" y="0"/>
                      </a:moveTo>
                      <a:lnTo>
                        <a:pt x="390147" y="445578"/>
                      </a:lnTo>
                      <a:lnTo>
                        <a:pt x="0" y="67156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6" name="Freeform: Shape 1128" descr="d5af0c2f-9a5c-4a72-9aad-9b9dd352ce56"/>
                <p:cNvSpPr/>
                <p:nvPr/>
              </p:nvSpPr>
              <p:spPr>
                <a:xfrm>
                  <a:off x="10613992" y="1901208"/>
                  <a:ext cx="390147" cy="663037"/>
                </a:xfrm>
                <a:custGeom>
                  <a:avLst/>
                  <a:gdLst>
                    <a:gd name="connsiteX0" fmla="*/ 390147 w 390147"/>
                    <a:gd name="connsiteY0" fmla="*/ 0 h 663037"/>
                    <a:gd name="connsiteX1" fmla="*/ 390147 w 390147"/>
                    <a:gd name="connsiteY1" fmla="*/ 437050 h 663037"/>
                    <a:gd name="connsiteX2" fmla="*/ 0 w 390147"/>
                    <a:gd name="connsiteY2" fmla="*/ 663037 h 663037"/>
                    <a:gd name="connsiteX3" fmla="*/ 0 w 390147"/>
                    <a:gd name="connsiteY3" fmla="*/ 225987 h 66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63037">
                      <a:moveTo>
                        <a:pt x="390147" y="0"/>
                      </a:moveTo>
                      <a:lnTo>
                        <a:pt x="390147" y="437050"/>
                      </a:lnTo>
                      <a:lnTo>
                        <a:pt x="0" y="66303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7" name="Freeform: Shape 1129" descr="dbcd56cf-ffad-411b-900f-59bbc1b532f1"/>
                <p:cNvSpPr/>
                <p:nvPr/>
              </p:nvSpPr>
              <p:spPr>
                <a:xfrm>
                  <a:off x="10613992" y="1909736"/>
                  <a:ext cx="390147" cy="654509"/>
                </a:xfrm>
                <a:custGeom>
                  <a:avLst/>
                  <a:gdLst>
                    <a:gd name="connsiteX0" fmla="*/ 390147 w 390147"/>
                    <a:gd name="connsiteY0" fmla="*/ 0 h 654509"/>
                    <a:gd name="connsiteX1" fmla="*/ 390147 w 390147"/>
                    <a:gd name="connsiteY1" fmla="*/ 428523 h 654509"/>
                    <a:gd name="connsiteX2" fmla="*/ 0 w 390147"/>
                    <a:gd name="connsiteY2" fmla="*/ 654510 h 654509"/>
                    <a:gd name="connsiteX3" fmla="*/ 0 w 390147"/>
                    <a:gd name="connsiteY3" fmla="*/ 225987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54509">
                      <a:moveTo>
                        <a:pt x="390147" y="0"/>
                      </a:moveTo>
                      <a:lnTo>
                        <a:pt x="390147" y="428523"/>
                      </a:lnTo>
                      <a:lnTo>
                        <a:pt x="0" y="65451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8" name="Freeform: Shape 1130" descr="aa7a9775-b8a5-41c4-876a-977fd3a1e96d"/>
                <p:cNvSpPr/>
                <p:nvPr/>
              </p:nvSpPr>
              <p:spPr>
                <a:xfrm>
                  <a:off x="10613992" y="1916132"/>
                  <a:ext cx="390147" cy="648113"/>
                </a:xfrm>
                <a:custGeom>
                  <a:avLst/>
                  <a:gdLst>
                    <a:gd name="connsiteX0" fmla="*/ 390147 w 390147"/>
                    <a:gd name="connsiteY0" fmla="*/ 0 h 648113"/>
                    <a:gd name="connsiteX1" fmla="*/ 390147 w 390147"/>
                    <a:gd name="connsiteY1" fmla="*/ 422127 h 648113"/>
                    <a:gd name="connsiteX2" fmla="*/ 0 w 390147"/>
                    <a:gd name="connsiteY2" fmla="*/ 648114 h 648113"/>
                    <a:gd name="connsiteX3" fmla="*/ 0 w 390147"/>
                    <a:gd name="connsiteY3" fmla="*/ 225987 h 64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48113">
                      <a:moveTo>
                        <a:pt x="390147" y="0"/>
                      </a:moveTo>
                      <a:lnTo>
                        <a:pt x="390147" y="422127"/>
                      </a:lnTo>
                      <a:lnTo>
                        <a:pt x="0" y="64811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39" name="Freeform: Shape 1131" descr="722ce811-bbfa-407c-8442-c5b0327c8e10"/>
                <p:cNvSpPr/>
                <p:nvPr/>
              </p:nvSpPr>
              <p:spPr>
                <a:xfrm>
                  <a:off x="10613992" y="1924659"/>
                  <a:ext cx="390147" cy="639586"/>
                </a:xfrm>
                <a:custGeom>
                  <a:avLst/>
                  <a:gdLst>
                    <a:gd name="connsiteX0" fmla="*/ 390147 w 390147"/>
                    <a:gd name="connsiteY0" fmla="*/ 0 h 639586"/>
                    <a:gd name="connsiteX1" fmla="*/ 390147 w 390147"/>
                    <a:gd name="connsiteY1" fmla="*/ 413599 h 639586"/>
                    <a:gd name="connsiteX2" fmla="*/ 0 w 390147"/>
                    <a:gd name="connsiteY2" fmla="*/ 639586 h 639586"/>
                    <a:gd name="connsiteX3" fmla="*/ 0 w 390147"/>
                    <a:gd name="connsiteY3" fmla="*/ 225987 h 63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9586">
                      <a:moveTo>
                        <a:pt x="390147" y="0"/>
                      </a:moveTo>
                      <a:lnTo>
                        <a:pt x="390147" y="413599"/>
                      </a:lnTo>
                      <a:lnTo>
                        <a:pt x="0" y="63958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0" name="Freeform: Shape 1132" descr="d5e6042c-d85c-40d8-a182-cb897c946f61"/>
                <p:cNvSpPr/>
                <p:nvPr/>
              </p:nvSpPr>
              <p:spPr>
                <a:xfrm>
                  <a:off x="10613992" y="1933187"/>
                  <a:ext cx="390147" cy="631058"/>
                </a:xfrm>
                <a:custGeom>
                  <a:avLst/>
                  <a:gdLst>
                    <a:gd name="connsiteX0" fmla="*/ 390147 w 390147"/>
                    <a:gd name="connsiteY0" fmla="*/ 0 h 631058"/>
                    <a:gd name="connsiteX1" fmla="*/ 390147 w 390147"/>
                    <a:gd name="connsiteY1" fmla="*/ 405071 h 631058"/>
                    <a:gd name="connsiteX2" fmla="*/ 0 w 390147"/>
                    <a:gd name="connsiteY2" fmla="*/ 631058 h 631058"/>
                    <a:gd name="connsiteX3" fmla="*/ 0 w 390147"/>
                    <a:gd name="connsiteY3" fmla="*/ 225987 h 6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1058">
                      <a:moveTo>
                        <a:pt x="390147" y="0"/>
                      </a:moveTo>
                      <a:lnTo>
                        <a:pt x="390147" y="405071"/>
                      </a:lnTo>
                      <a:lnTo>
                        <a:pt x="0" y="63105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1" name="Freeform: Shape 1133" descr="8773b227-5c64-4875-b9ca-774d41b74331"/>
                <p:cNvSpPr/>
                <p:nvPr/>
              </p:nvSpPr>
              <p:spPr>
                <a:xfrm>
                  <a:off x="10613992" y="1939583"/>
                  <a:ext cx="390147" cy="624662"/>
                </a:xfrm>
                <a:custGeom>
                  <a:avLst/>
                  <a:gdLst>
                    <a:gd name="connsiteX0" fmla="*/ 390147 w 390147"/>
                    <a:gd name="connsiteY0" fmla="*/ 0 h 624662"/>
                    <a:gd name="connsiteX1" fmla="*/ 390147 w 390147"/>
                    <a:gd name="connsiteY1" fmla="*/ 398675 h 624662"/>
                    <a:gd name="connsiteX2" fmla="*/ 0 w 390147"/>
                    <a:gd name="connsiteY2" fmla="*/ 624662 h 624662"/>
                    <a:gd name="connsiteX3" fmla="*/ 0 w 390147"/>
                    <a:gd name="connsiteY3" fmla="*/ 228119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24662">
                      <a:moveTo>
                        <a:pt x="390147" y="0"/>
                      </a:moveTo>
                      <a:lnTo>
                        <a:pt x="390147" y="398675"/>
                      </a:lnTo>
                      <a:lnTo>
                        <a:pt x="0" y="624662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2" name="Freeform: Shape 1134" descr="4403f98f-b87a-42d3-a127-6dbab946aefd"/>
                <p:cNvSpPr/>
                <p:nvPr/>
              </p:nvSpPr>
              <p:spPr>
                <a:xfrm>
                  <a:off x="10613992" y="1948111"/>
                  <a:ext cx="390147" cy="616134"/>
                </a:xfrm>
                <a:custGeom>
                  <a:avLst/>
                  <a:gdLst>
                    <a:gd name="connsiteX0" fmla="*/ 390147 w 390147"/>
                    <a:gd name="connsiteY0" fmla="*/ 0 h 616134"/>
                    <a:gd name="connsiteX1" fmla="*/ 390147 w 390147"/>
                    <a:gd name="connsiteY1" fmla="*/ 390147 h 616134"/>
                    <a:gd name="connsiteX2" fmla="*/ 0 w 390147"/>
                    <a:gd name="connsiteY2" fmla="*/ 616134 h 616134"/>
                    <a:gd name="connsiteX3" fmla="*/ 0 w 390147"/>
                    <a:gd name="connsiteY3" fmla="*/ 225987 h 6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16134">
                      <a:moveTo>
                        <a:pt x="390147" y="0"/>
                      </a:moveTo>
                      <a:lnTo>
                        <a:pt x="390147" y="390147"/>
                      </a:lnTo>
                      <a:lnTo>
                        <a:pt x="0" y="61613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3" name="Freeform: Shape 1135" descr="3891ff1e-19b0-4f08-b5e7-ab31ae2c1d6d"/>
                <p:cNvSpPr/>
                <p:nvPr/>
              </p:nvSpPr>
              <p:spPr>
                <a:xfrm>
                  <a:off x="10613992" y="1956639"/>
                  <a:ext cx="390147" cy="607606"/>
                </a:xfrm>
                <a:custGeom>
                  <a:avLst/>
                  <a:gdLst>
                    <a:gd name="connsiteX0" fmla="*/ 390147 w 390147"/>
                    <a:gd name="connsiteY0" fmla="*/ 0 h 607606"/>
                    <a:gd name="connsiteX1" fmla="*/ 390147 w 390147"/>
                    <a:gd name="connsiteY1" fmla="*/ 381620 h 607606"/>
                    <a:gd name="connsiteX2" fmla="*/ 0 w 390147"/>
                    <a:gd name="connsiteY2" fmla="*/ 607607 h 607606"/>
                    <a:gd name="connsiteX3" fmla="*/ 0 w 390147"/>
                    <a:gd name="connsiteY3" fmla="*/ 225987 h 607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07606">
                      <a:moveTo>
                        <a:pt x="390147" y="0"/>
                      </a:moveTo>
                      <a:lnTo>
                        <a:pt x="390147" y="381620"/>
                      </a:lnTo>
                      <a:lnTo>
                        <a:pt x="0" y="60760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4" name="Freeform: Shape 1136" descr="4203f1e0-6b2f-428d-a1e0-338c4636d38f"/>
                <p:cNvSpPr/>
                <p:nvPr/>
              </p:nvSpPr>
              <p:spPr>
                <a:xfrm>
                  <a:off x="10613992" y="1965167"/>
                  <a:ext cx="390147" cy="599078"/>
                </a:xfrm>
                <a:custGeom>
                  <a:avLst/>
                  <a:gdLst>
                    <a:gd name="connsiteX0" fmla="*/ 390147 w 390147"/>
                    <a:gd name="connsiteY0" fmla="*/ 0 h 599078"/>
                    <a:gd name="connsiteX1" fmla="*/ 390147 w 390147"/>
                    <a:gd name="connsiteY1" fmla="*/ 373092 h 599078"/>
                    <a:gd name="connsiteX2" fmla="*/ 0 w 390147"/>
                    <a:gd name="connsiteY2" fmla="*/ 599079 h 599078"/>
                    <a:gd name="connsiteX3" fmla="*/ 0 w 390147"/>
                    <a:gd name="connsiteY3" fmla="*/ 225987 h 59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9078">
                      <a:moveTo>
                        <a:pt x="390147" y="0"/>
                      </a:moveTo>
                      <a:lnTo>
                        <a:pt x="390147" y="373092"/>
                      </a:lnTo>
                      <a:lnTo>
                        <a:pt x="0" y="59907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5" name="Freeform: Shape 1137" descr="0da712e2-b4ff-4d31-919e-c9a09ab624aa"/>
                <p:cNvSpPr/>
                <p:nvPr/>
              </p:nvSpPr>
              <p:spPr>
                <a:xfrm>
                  <a:off x="10613992" y="1971562"/>
                  <a:ext cx="390147" cy="592683"/>
                </a:xfrm>
                <a:custGeom>
                  <a:avLst/>
                  <a:gdLst>
                    <a:gd name="connsiteX0" fmla="*/ 390147 w 390147"/>
                    <a:gd name="connsiteY0" fmla="*/ 0 h 592683"/>
                    <a:gd name="connsiteX1" fmla="*/ 390147 w 390147"/>
                    <a:gd name="connsiteY1" fmla="*/ 366696 h 592683"/>
                    <a:gd name="connsiteX2" fmla="*/ 0 w 390147"/>
                    <a:gd name="connsiteY2" fmla="*/ 592683 h 592683"/>
                    <a:gd name="connsiteX3" fmla="*/ 0 w 390147"/>
                    <a:gd name="connsiteY3" fmla="*/ 225987 h 59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2683">
                      <a:moveTo>
                        <a:pt x="390147" y="0"/>
                      </a:moveTo>
                      <a:lnTo>
                        <a:pt x="390147" y="366696"/>
                      </a:lnTo>
                      <a:lnTo>
                        <a:pt x="0" y="59268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6" name="Freeform: Shape 1138" descr="2b0cad9b-597f-4200-8d7d-47103f9a0045"/>
                <p:cNvSpPr/>
                <p:nvPr/>
              </p:nvSpPr>
              <p:spPr>
                <a:xfrm>
                  <a:off x="10613992" y="1980090"/>
                  <a:ext cx="390147" cy="584155"/>
                </a:xfrm>
                <a:custGeom>
                  <a:avLst/>
                  <a:gdLst>
                    <a:gd name="connsiteX0" fmla="*/ 390147 w 390147"/>
                    <a:gd name="connsiteY0" fmla="*/ 0 h 584155"/>
                    <a:gd name="connsiteX1" fmla="*/ 390147 w 390147"/>
                    <a:gd name="connsiteY1" fmla="*/ 358168 h 584155"/>
                    <a:gd name="connsiteX2" fmla="*/ 0 w 390147"/>
                    <a:gd name="connsiteY2" fmla="*/ 584155 h 584155"/>
                    <a:gd name="connsiteX3" fmla="*/ 0 w 390147"/>
                    <a:gd name="connsiteY3" fmla="*/ 225987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84155">
                      <a:moveTo>
                        <a:pt x="390147" y="0"/>
                      </a:moveTo>
                      <a:lnTo>
                        <a:pt x="390147" y="358168"/>
                      </a:lnTo>
                      <a:lnTo>
                        <a:pt x="0" y="58415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7" name="Freeform: Shape 1139" descr="f56e961a-ec76-4d43-87b2-ff413263a35c"/>
                <p:cNvSpPr/>
                <p:nvPr/>
              </p:nvSpPr>
              <p:spPr>
                <a:xfrm>
                  <a:off x="10613992" y="1988618"/>
                  <a:ext cx="390147" cy="575627"/>
                </a:xfrm>
                <a:custGeom>
                  <a:avLst/>
                  <a:gdLst>
                    <a:gd name="connsiteX0" fmla="*/ 390147 w 390147"/>
                    <a:gd name="connsiteY0" fmla="*/ 0 h 575627"/>
                    <a:gd name="connsiteX1" fmla="*/ 390147 w 390147"/>
                    <a:gd name="connsiteY1" fmla="*/ 349640 h 575627"/>
                    <a:gd name="connsiteX2" fmla="*/ 0 w 390147"/>
                    <a:gd name="connsiteY2" fmla="*/ 575627 h 575627"/>
                    <a:gd name="connsiteX3" fmla="*/ 0 w 390147"/>
                    <a:gd name="connsiteY3" fmla="*/ 225987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75627">
                      <a:moveTo>
                        <a:pt x="390147" y="0"/>
                      </a:moveTo>
                      <a:lnTo>
                        <a:pt x="390147" y="349640"/>
                      </a:lnTo>
                      <a:lnTo>
                        <a:pt x="0" y="57562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8" name="Freeform: Shape 1140" descr="ba53a10e-6f21-445e-a58d-625fbed90e2c"/>
                <p:cNvSpPr/>
                <p:nvPr/>
              </p:nvSpPr>
              <p:spPr>
                <a:xfrm>
                  <a:off x="10613992" y="1995014"/>
                  <a:ext cx="390147" cy="569231"/>
                </a:xfrm>
                <a:custGeom>
                  <a:avLst/>
                  <a:gdLst>
                    <a:gd name="connsiteX0" fmla="*/ 390147 w 390147"/>
                    <a:gd name="connsiteY0" fmla="*/ 0 h 569231"/>
                    <a:gd name="connsiteX1" fmla="*/ 390147 w 390147"/>
                    <a:gd name="connsiteY1" fmla="*/ 343244 h 569231"/>
                    <a:gd name="connsiteX2" fmla="*/ 0 w 390147"/>
                    <a:gd name="connsiteY2" fmla="*/ 569232 h 569231"/>
                    <a:gd name="connsiteX3" fmla="*/ 0 w 390147"/>
                    <a:gd name="connsiteY3" fmla="*/ 225987 h 56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9231">
                      <a:moveTo>
                        <a:pt x="390147" y="0"/>
                      </a:moveTo>
                      <a:lnTo>
                        <a:pt x="390147" y="343244"/>
                      </a:lnTo>
                      <a:lnTo>
                        <a:pt x="0" y="56923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49" name="Freeform: Shape 1141" descr="a7e88a96-bb1c-478a-b574-9bd912afe9e0"/>
                <p:cNvSpPr/>
                <p:nvPr/>
              </p:nvSpPr>
              <p:spPr>
                <a:xfrm>
                  <a:off x="10613992" y="2003542"/>
                  <a:ext cx="390147" cy="560703"/>
                </a:xfrm>
                <a:custGeom>
                  <a:avLst/>
                  <a:gdLst>
                    <a:gd name="connsiteX0" fmla="*/ 390147 w 390147"/>
                    <a:gd name="connsiteY0" fmla="*/ 0 h 560703"/>
                    <a:gd name="connsiteX1" fmla="*/ 390147 w 390147"/>
                    <a:gd name="connsiteY1" fmla="*/ 334717 h 560703"/>
                    <a:gd name="connsiteX2" fmla="*/ 0 w 390147"/>
                    <a:gd name="connsiteY2" fmla="*/ 560704 h 560703"/>
                    <a:gd name="connsiteX3" fmla="*/ 0 w 390147"/>
                    <a:gd name="connsiteY3" fmla="*/ 225987 h 56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0703">
                      <a:moveTo>
                        <a:pt x="390147" y="0"/>
                      </a:moveTo>
                      <a:lnTo>
                        <a:pt x="390147" y="334717"/>
                      </a:lnTo>
                      <a:lnTo>
                        <a:pt x="0" y="56070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0" name="Freeform: Shape 1142" descr="02a9d960-3fc5-4015-9d08-0e976533a78f"/>
                <p:cNvSpPr/>
                <p:nvPr/>
              </p:nvSpPr>
              <p:spPr>
                <a:xfrm>
                  <a:off x="10613992" y="2012070"/>
                  <a:ext cx="390147" cy="552175"/>
                </a:xfrm>
                <a:custGeom>
                  <a:avLst/>
                  <a:gdLst>
                    <a:gd name="connsiteX0" fmla="*/ 390147 w 390147"/>
                    <a:gd name="connsiteY0" fmla="*/ 0 h 552175"/>
                    <a:gd name="connsiteX1" fmla="*/ 390147 w 390147"/>
                    <a:gd name="connsiteY1" fmla="*/ 326189 h 552175"/>
                    <a:gd name="connsiteX2" fmla="*/ 0 w 390147"/>
                    <a:gd name="connsiteY2" fmla="*/ 552176 h 552175"/>
                    <a:gd name="connsiteX3" fmla="*/ 0 w 390147"/>
                    <a:gd name="connsiteY3" fmla="*/ 225987 h 55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52175">
                      <a:moveTo>
                        <a:pt x="390147" y="0"/>
                      </a:moveTo>
                      <a:lnTo>
                        <a:pt x="390147" y="326189"/>
                      </a:lnTo>
                      <a:lnTo>
                        <a:pt x="0" y="55217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1" name="Freeform: Shape 1143" descr="00fa25b5-4ec3-4662-84fc-b9879f7f01cc"/>
                <p:cNvSpPr/>
                <p:nvPr/>
              </p:nvSpPr>
              <p:spPr>
                <a:xfrm>
                  <a:off x="10613992" y="2018465"/>
                  <a:ext cx="390147" cy="545780"/>
                </a:xfrm>
                <a:custGeom>
                  <a:avLst/>
                  <a:gdLst>
                    <a:gd name="connsiteX0" fmla="*/ 390147 w 390147"/>
                    <a:gd name="connsiteY0" fmla="*/ 0 h 545780"/>
                    <a:gd name="connsiteX1" fmla="*/ 390147 w 390147"/>
                    <a:gd name="connsiteY1" fmla="*/ 319793 h 545780"/>
                    <a:gd name="connsiteX2" fmla="*/ 0 w 390147"/>
                    <a:gd name="connsiteY2" fmla="*/ 545780 h 545780"/>
                    <a:gd name="connsiteX3" fmla="*/ 0 w 390147"/>
                    <a:gd name="connsiteY3" fmla="*/ 228119 h 54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45780">
                      <a:moveTo>
                        <a:pt x="390147" y="0"/>
                      </a:moveTo>
                      <a:lnTo>
                        <a:pt x="390147" y="319793"/>
                      </a:lnTo>
                      <a:lnTo>
                        <a:pt x="0" y="545780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2" name="Freeform: Shape 1144" descr="324f87af-e951-4ad1-8d81-85bd0b7430e9"/>
                <p:cNvSpPr/>
                <p:nvPr/>
              </p:nvSpPr>
              <p:spPr>
                <a:xfrm>
                  <a:off x="10613992" y="2026993"/>
                  <a:ext cx="390147" cy="537252"/>
                </a:xfrm>
                <a:custGeom>
                  <a:avLst/>
                  <a:gdLst>
                    <a:gd name="connsiteX0" fmla="*/ 390147 w 390147"/>
                    <a:gd name="connsiteY0" fmla="*/ 0 h 537252"/>
                    <a:gd name="connsiteX1" fmla="*/ 390147 w 390147"/>
                    <a:gd name="connsiteY1" fmla="*/ 311265 h 537252"/>
                    <a:gd name="connsiteX2" fmla="*/ 0 w 390147"/>
                    <a:gd name="connsiteY2" fmla="*/ 537252 h 537252"/>
                    <a:gd name="connsiteX3" fmla="*/ 0 w 390147"/>
                    <a:gd name="connsiteY3" fmla="*/ 225987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37252">
                      <a:moveTo>
                        <a:pt x="390147" y="0"/>
                      </a:moveTo>
                      <a:lnTo>
                        <a:pt x="390147" y="311265"/>
                      </a:lnTo>
                      <a:lnTo>
                        <a:pt x="0" y="53725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3" name="Freeform: Shape 1145" descr="278d4951-0879-47da-84ff-bed8c6cc1b6d"/>
                <p:cNvSpPr/>
                <p:nvPr/>
              </p:nvSpPr>
              <p:spPr>
                <a:xfrm>
                  <a:off x="10613992" y="2035521"/>
                  <a:ext cx="390147" cy="528724"/>
                </a:xfrm>
                <a:custGeom>
                  <a:avLst/>
                  <a:gdLst>
                    <a:gd name="connsiteX0" fmla="*/ 390147 w 390147"/>
                    <a:gd name="connsiteY0" fmla="*/ 0 h 528724"/>
                    <a:gd name="connsiteX1" fmla="*/ 390147 w 390147"/>
                    <a:gd name="connsiteY1" fmla="*/ 302737 h 528724"/>
                    <a:gd name="connsiteX2" fmla="*/ 0 w 390147"/>
                    <a:gd name="connsiteY2" fmla="*/ 528724 h 528724"/>
                    <a:gd name="connsiteX3" fmla="*/ 0 w 390147"/>
                    <a:gd name="connsiteY3" fmla="*/ 225987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8724">
                      <a:moveTo>
                        <a:pt x="390147" y="0"/>
                      </a:moveTo>
                      <a:lnTo>
                        <a:pt x="390147" y="302737"/>
                      </a:lnTo>
                      <a:lnTo>
                        <a:pt x="0" y="52872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4" name="Freeform: Shape 1146" descr="374dac1e-b9cb-4026-83f7-439f5ca322f2"/>
                <p:cNvSpPr/>
                <p:nvPr/>
              </p:nvSpPr>
              <p:spPr>
                <a:xfrm>
                  <a:off x="10613992" y="2044049"/>
                  <a:ext cx="390147" cy="520196"/>
                </a:xfrm>
                <a:custGeom>
                  <a:avLst/>
                  <a:gdLst>
                    <a:gd name="connsiteX0" fmla="*/ 390147 w 390147"/>
                    <a:gd name="connsiteY0" fmla="*/ 0 h 520196"/>
                    <a:gd name="connsiteX1" fmla="*/ 390147 w 390147"/>
                    <a:gd name="connsiteY1" fmla="*/ 294210 h 520196"/>
                    <a:gd name="connsiteX2" fmla="*/ 0 w 390147"/>
                    <a:gd name="connsiteY2" fmla="*/ 520197 h 520196"/>
                    <a:gd name="connsiteX3" fmla="*/ 0 w 390147"/>
                    <a:gd name="connsiteY3" fmla="*/ 225987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0196">
                      <a:moveTo>
                        <a:pt x="390147" y="0"/>
                      </a:moveTo>
                      <a:lnTo>
                        <a:pt x="390147" y="294210"/>
                      </a:lnTo>
                      <a:lnTo>
                        <a:pt x="0" y="52019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5" name="Freeform: Shape 1147" descr="f83bbe13-818d-41f4-855c-50455d79a541"/>
                <p:cNvSpPr/>
                <p:nvPr/>
              </p:nvSpPr>
              <p:spPr>
                <a:xfrm>
                  <a:off x="10613992" y="2050445"/>
                  <a:ext cx="390147" cy="513800"/>
                </a:xfrm>
                <a:custGeom>
                  <a:avLst/>
                  <a:gdLst>
                    <a:gd name="connsiteX0" fmla="*/ 390147 w 390147"/>
                    <a:gd name="connsiteY0" fmla="*/ 0 h 513800"/>
                    <a:gd name="connsiteX1" fmla="*/ 390147 w 390147"/>
                    <a:gd name="connsiteY1" fmla="*/ 287814 h 513800"/>
                    <a:gd name="connsiteX2" fmla="*/ 0 w 390147"/>
                    <a:gd name="connsiteY2" fmla="*/ 513801 h 513800"/>
                    <a:gd name="connsiteX3" fmla="*/ 0 w 390147"/>
                    <a:gd name="connsiteY3" fmla="*/ 225987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13800">
                      <a:moveTo>
                        <a:pt x="390147" y="0"/>
                      </a:moveTo>
                      <a:lnTo>
                        <a:pt x="390147" y="287814"/>
                      </a:lnTo>
                      <a:lnTo>
                        <a:pt x="0" y="51380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6" name="Freeform: Shape 1148" descr="b1ab2433-e079-4961-9751-17aa3133fab9"/>
                <p:cNvSpPr/>
                <p:nvPr/>
              </p:nvSpPr>
              <p:spPr>
                <a:xfrm>
                  <a:off x="10613992" y="2058973"/>
                  <a:ext cx="390147" cy="505272"/>
                </a:xfrm>
                <a:custGeom>
                  <a:avLst/>
                  <a:gdLst>
                    <a:gd name="connsiteX0" fmla="*/ 390147 w 390147"/>
                    <a:gd name="connsiteY0" fmla="*/ 0 h 505272"/>
                    <a:gd name="connsiteX1" fmla="*/ 390147 w 390147"/>
                    <a:gd name="connsiteY1" fmla="*/ 279286 h 505272"/>
                    <a:gd name="connsiteX2" fmla="*/ 0 w 390147"/>
                    <a:gd name="connsiteY2" fmla="*/ 505273 h 505272"/>
                    <a:gd name="connsiteX3" fmla="*/ 0 w 390147"/>
                    <a:gd name="connsiteY3" fmla="*/ 225987 h 50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05272">
                      <a:moveTo>
                        <a:pt x="390147" y="0"/>
                      </a:moveTo>
                      <a:lnTo>
                        <a:pt x="390147" y="279286"/>
                      </a:lnTo>
                      <a:lnTo>
                        <a:pt x="0" y="50527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7" name="Freeform: Shape 1149" descr="ddf66ba0-4c2c-497b-b84f-907d12d35b6d"/>
                <p:cNvSpPr/>
                <p:nvPr/>
              </p:nvSpPr>
              <p:spPr>
                <a:xfrm>
                  <a:off x="10613992" y="2067500"/>
                  <a:ext cx="390147" cy="496745"/>
                </a:xfrm>
                <a:custGeom>
                  <a:avLst/>
                  <a:gdLst>
                    <a:gd name="connsiteX0" fmla="*/ 390147 w 390147"/>
                    <a:gd name="connsiteY0" fmla="*/ 0 h 496745"/>
                    <a:gd name="connsiteX1" fmla="*/ 390147 w 390147"/>
                    <a:gd name="connsiteY1" fmla="*/ 270758 h 496745"/>
                    <a:gd name="connsiteX2" fmla="*/ 0 w 390147"/>
                    <a:gd name="connsiteY2" fmla="*/ 496745 h 496745"/>
                    <a:gd name="connsiteX3" fmla="*/ 0 w 390147"/>
                    <a:gd name="connsiteY3" fmla="*/ 225987 h 49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6745">
                      <a:moveTo>
                        <a:pt x="390147" y="0"/>
                      </a:moveTo>
                      <a:lnTo>
                        <a:pt x="390147" y="270758"/>
                      </a:lnTo>
                      <a:lnTo>
                        <a:pt x="0" y="49674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8" name="Freeform: Shape 1150" descr="5aabac5d-f61f-4d93-ab84-c7fa838ab2e2"/>
                <p:cNvSpPr/>
                <p:nvPr/>
              </p:nvSpPr>
              <p:spPr>
                <a:xfrm>
                  <a:off x="10613992" y="2073896"/>
                  <a:ext cx="390147" cy="490349"/>
                </a:xfrm>
                <a:custGeom>
                  <a:avLst/>
                  <a:gdLst>
                    <a:gd name="connsiteX0" fmla="*/ 390147 w 390147"/>
                    <a:gd name="connsiteY0" fmla="*/ 0 h 490349"/>
                    <a:gd name="connsiteX1" fmla="*/ 390147 w 390147"/>
                    <a:gd name="connsiteY1" fmla="*/ 264362 h 490349"/>
                    <a:gd name="connsiteX2" fmla="*/ 0 w 390147"/>
                    <a:gd name="connsiteY2" fmla="*/ 490349 h 490349"/>
                    <a:gd name="connsiteX3" fmla="*/ 0 w 390147"/>
                    <a:gd name="connsiteY3" fmla="*/ 228119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0349">
                      <a:moveTo>
                        <a:pt x="390147" y="0"/>
                      </a:moveTo>
                      <a:lnTo>
                        <a:pt x="390147" y="264362"/>
                      </a:lnTo>
                      <a:lnTo>
                        <a:pt x="0" y="490349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59" name="Freeform: Shape 1151" descr="06b51182-21e1-4cee-bfe8-ac2a9ecaa43f"/>
                <p:cNvSpPr/>
                <p:nvPr/>
              </p:nvSpPr>
              <p:spPr>
                <a:xfrm>
                  <a:off x="10613992" y="2082424"/>
                  <a:ext cx="390147" cy="481821"/>
                </a:xfrm>
                <a:custGeom>
                  <a:avLst/>
                  <a:gdLst>
                    <a:gd name="connsiteX0" fmla="*/ 390147 w 390147"/>
                    <a:gd name="connsiteY0" fmla="*/ 0 h 481821"/>
                    <a:gd name="connsiteX1" fmla="*/ 390147 w 390147"/>
                    <a:gd name="connsiteY1" fmla="*/ 255834 h 481821"/>
                    <a:gd name="connsiteX2" fmla="*/ 0 w 390147"/>
                    <a:gd name="connsiteY2" fmla="*/ 481821 h 481821"/>
                    <a:gd name="connsiteX3" fmla="*/ 0 w 390147"/>
                    <a:gd name="connsiteY3" fmla="*/ 225987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81821">
                      <a:moveTo>
                        <a:pt x="390147" y="0"/>
                      </a:moveTo>
                      <a:lnTo>
                        <a:pt x="390147" y="255834"/>
                      </a:lnTo>
                      <a:lnTo>
                        <a:pt x="0" y="48182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0" name="Freeform: Shape 1152" descr="26af918b-eda1-4051-b8b6-8f88d15e33f7"/>
                <p:cNvSpPr/>
                <p:nvPr/>
              </p:nvSpPr>
              <p:spPr>
                <a:xfrm>
                  <a:off x="10613992" y="2090952"/>
                  <a:ext cx="390147" cy="473293"/>
                </a:xfrm>
                <a:custGeom>
                  <a:avLst/>
                  <a:gdLst>
                    <a:gd name="connsiteX0" fmla="*/ 390147 w 390147"/>
                    <a:gd name="connsiteY0" fmla="*/ 0 h 473293"/>
                    <a:gd name="connsiteX1" fmla="*/ 390147 w 390147"/>
                    <a:gd name="connsiteY1" fmla="*/ 247307 h 473293"/>
                    <a:gd name="connsiteX2" fmla="*/ 0 w 390147"/>
                    <a:gd name="connsiteY2" fmla="*/ 473294 h 473293"/>
                    <a:gd name="connsiteX3" fmla="*/ 0 w 390147"/>
                    <a:gd name="connsiteY3" fmla="*/ 225987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73293">
                      <a:moveTo>
                        <a:pt x="390147" y="0"/>
                      </a:moveTo>
                      <a:lnTo>
                        <a:pt x="390147" y="247307"/>
                      </a:lnTo>
                      <a:lnTo>
                        <a:pt x="0" y="47329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1" name="Freeform: Shape 1153" descr="0ec8d3e7-3e16-43cc-9fd6-10fb8b400c27"/>
                <p:cNvSpPr/>
                <p:nvPr/>
              </p:nvSpPr>
              <p:spPr>
                <a:xfrm>
                  <a:off x="10613992" y="2099480"/>
                  <a:ext cx="390147" cy="464765"/>
                </a:xfrm>
                <a:custGeom>
                  <a:avLst/>
                  <a:gdLst>
                    <a:gd name="connsiteX0" fmla="*/ 390147 w 390147"/>
                    <a:gd name="connsiteY0" fmla="*/ 0 h 464765"/>
                    <a:gd name="connsiteX1" fmla="*/ 390147 w 390147"/>
                    <a:gd name="connsiteY1" fmla="*/ 238779 h 464765"/>
                    <a:gd name="connsiteX2" fmla="*/ 0 w 390147"/>
                    <a:gd name="connsiteY2" fmla="*/ 464766 h 464765"/>
                    <a:gd name="connsiteX3" fmla="*/ 0 w 390147"/>
                    <a:gd name="connsiteY3" fmla="*/ 225987 h 46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64765">
                      <a:moveTo>
                        <a:pt x="390147" y="0"/>
                      </a:moveTo>
                      <a:lnTo>
                        <a:pt x="390147" y="238779"/>
                      </a:lnTo>
                      <a:lnTo>
                        <a:pt x="0" y="46476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2" name="Freeform: Shape 1154" descr="7a243817-d018-40e4-9135-c4cd1900b35c"/>
                <p:cNvSpPr/>
                <p:nvPr/>
              </p:nvSpPr>
              <p:spPr>
                <a:xfrm>
                  <a:off x="10613992" y="2105875"/>
                  <a:ext cx="390147" cy="458369"/>
                </a:xfrm>
                <a:custGeom>
                  <a:avLst/>
                  <a:gdLst>
                    <a:gd name="connsiteX0" fmla="*/ 390147 w 390147"/>
                    <a:gd name="connsiteY0" fmla="*/ 0 h 458369"/>
                    <a:gd name="connsiteX1" fmla="*/ 390147 w 390147"/>
                    <a:gd name="connsiteY1" fmla="*/ 232383 h 458369"/>
                    <a:gd name="connsiteX2" fmla="*/ 0 w 390147"/>
                    <a:gd name="connsiteY2" fmla="*/ 458370 h 458369"/>
                    <a:gd name="connsiteX3" fmla="*/ 0 w 390147"/>
                    <a:gd name="connsiteY3" fmla="*/ 225987 h 45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58369">
                      <a:moveTo>
                        <a:pt x="390147" y="0"/>
                      </a:moveTo>
                      <a:lnTo>
                        <a:pt x="390147" y="232383"/>
                      </a:lnTo>
                      <a:lnTo>
                        <a:pt x="0" y="45837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3" name="Freeform: Shape 1155" descr="eeaff3ce-d23d-47b3-991f-1100f3e104e3"/>
                <p:cNvSpPr/>
                <p:nvPr/>
              </p:nvSpPr>
              <p:spPr>
                <a:xfrm>
                  <a:off x="10613992" y="2114403"/>
                  <a:ext cx="390147" cy="449842"/>
                </a:xfrm>
                <a:custGeom>
                  <a:avLst/>
                  <a:gdLst>
                    <a:gd name="connsiteX0" fmla="*/ 390147 w 390147"/>
                    <a:gd name="connsiteY0" fmla="*/ 0 h 449842"/>
                    <a:gd name="connsiteX1" fmla="*/ 390147 w 390147"/>
                    <a:gd name="connsiteY1" fmla="*/ 223855 h 449842"/>
                    <a:gd name="connsiteX2" fmla="*/ 0 w 390147"/>
                    <a:gd name="connsiteY2" fmla="*/ 449842 h 449842"/>
                    <a:gd name="connsiteX3" fmla="*/ 0 w 390147"/>
                    <a:gd name="connsiteY3" fmla="*/ 225987 h 44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9842">
                      <a:moveTo>
                        <a:pt x="390147" y="0"/>
                      </a:moveTo>
                      <a:lnTo>
                        <a:pt x="390147" y="223855"/>
                      </a:lnTo>
                      <a:lnTo>
                        <a:pt x="0" y="44984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4" name="Freeform: Shape 1156" descr="653bc2a2-c0a5-47d9-a23e-417a8e089555"/>
                <p:cNvSpPr/>
                <p:nvPr/>
              </p:nvSpPr>
              <p:spPr>
                <a:xfrm>
                  <a:off x="10613992" y="2122931"/>
                  <a:ext cx="390147" cy="441314"/>
                </a:xfrm>
                <a:custGeom>
                  <a:avLst/>
                  <a:gdLst>
                    <a:gd name="connsiteX0" fmla="*/ 390147 w 390147"/>
                    <a:gd name="connsiteY0" fmla="*/ 0 h 441314"/>
                    <a:gd name="connsiteX1" fmla="*/ 390147 w 390147"/>
                    <a:gd name="connsiteY1" fmla="*/ 215327 h 441314"/>
                    <a:gd name="connsiteX2" fmla="*/ 0 w 390147"/>
                    <a:gd name="connsiteY2" fmla="*/ 441314 h 441314"/>
                    <a:gd name="connsiteX3" fmla="*/ 0 w 390147"/>
                    <a:gd name="connsiteY3" fmla="*/ 225987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1314">
                      <a:moveTo>
                        <a:pt x="390147" y="0"/>
                      </a:moveTo>
                      <a:lnTo>
                        <a:pt x="390147" y="215327"/>
                      </a:lnTo>
                      <a:lnTo>
                        <a:pt x="0" y="44131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5" name="Freeform: Shape 1157" descr="58a54ad4-abac-47a4-ab48-848632ef45b7"/>
                <p:cNvSpPr/>
                <p:nvPr/>
              </p:nvSpPr>
              <p:spPr>
                <a:xfrm>
                  <a:off x="10613992" y="2129327"/>
                  <a:ext cx="390147" cy="434918"/>
                </a:xfrm>
                <a:custGeom>
                  <a:avLst/>
                  <a:gdLst>
                    <a:gd name="connsiteX0" fmla="*/ 390147 w 390147"/>
                    <a:gd name="connsiteY0" fmla="*/ 0 h 434918"/>
                    <a:gd name="connsiteX1" fmla="*/ 390147 w 390147"/>
                    <a:gd name="connsiteY1" fmla="*/ 208931 h 434918"/>
                    <a:gd name="connsiteX2" fmla="*/ 0 w 390147"/>
                    <a:gd name="connsiteY2" fmla="*/ 434918 h 434918"/>
                    <a:gd name="connsiteX3" fmla="*/ 0 w 390147"/>
                    <a:gd name="connsiteY3" fmla="*/ 225987 h 43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34917">
                      <a:moveTo>
                        <a:pt x="390147" y="0"/>
                      </a:moveTo>
                      <a:lnTo>
                        <a:pt x="390147" y="208931"/>
                      </a:lnTo>
                      <a:lnTo>
                        <a:pt x="0" y="43491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6" name="Freeform: Shape 1158" descr="5ce418f0-2cc9-4b1c-8b1d-2c18dc76a643"/>
                <p:cNvSpPr/>
                <p:nvPr/>
              </p:nvSpPr>
              <p:spPr>
                <a:xfrm>
                  <a:off x="10613992" y="2137855"/>
                  <a:ext cx="390147" cy="426390"/>
                </a:xfrm>
                <a:custGeom>
                  <a:avLst/>
                  <a:gdLst>
                    <a:gd name="connsiteX0" fmla="*/ 390147 w 390147"/>
                    <a:gd name="connsiteY0" fmla="*/ 0 h 426390"/>
                    <a:gd name="connsiteX1" fmla="*/ 390147 w 390147"/>
                    <a:gd name="connsiteY1" fmla="*/ 200404 h 426390"/>
                    <a:gd name="connsiteX2" fmla="*/ 0 w 390147"/>
                    <a:gd name="connsiteY2" fmla="*/ 426391 h 426390"/>
                    <a:gd name="connsiteX3" fmla="*/ 0 w 390147"/>
                    <a:gd name="connsiteY3" fmla="*/ 225987 h 4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26390">
                      <a:moveTo>
                        <a:pt x="390147" y="0"/>
                      </a:moveTo>
                      <a:lnTo>
                        <a:pt x="390147" y="200404"/>
                      </a:lnTo>
                      <a:lnTo>
                        <a:pt x="0" y="42639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7" name="Freeform: Shape 1159" descr="8bd60b67-4265-4157-8426-7298c8458d4f"/>
                <p:cNvSpPr/>
                <p:nvPr/>
              </p:nvSpPr>
              <p:spPr>
                <a:xfrm>
                  <a:off x="10613992" y="2146383"/>
                  <a:ext cx="390147" cy="417862"/>
                </a:xfrm>
                <a:custGeom>
                  <a:avLst/>
                  <a:gdLst>
                    <a:gd name="connsiteX0" fmla="*/ 390147 w 390147"/>
                    <a:gd name="connsiteY0" fmla="*/ 0 h 417862"/>
                    <a:gd name="connsiteX1" fmla="*/ 390147 w 390147"/>
                    <a:gd name="connsiteY1" fmla="*/ 191876 h 417862"/>
                    <a:gd name="connsiteX2" fmla="*/ 0 w 390147"/>
                    <a:gd name="connsiteY2" fmla="*/ 417863 h 417862"/>
                    <a:gd name="connsiteX3" fmla="*/ 0 w 390147"/>
                    <a:gd name="connsiteY3" fmla="*/ 225987 h 41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7862">
                      <a:moveTo>
                        <a:pt x="390147" y="0"/>
                      </a:moveTo>
                      <a:lnTo>
                        <a:pt x="390147" y="191876"/>
                      </a:lnTo>
                      <a:lnTo>
                        <a:pt x="0" y="41786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8" name="Freeform: Shape 1160" descr="2fe93398-7aee-41ca-a20d-adbb42b37e04"/>
                <p:cNvSpPr/>
                <p:nvPr/>
              </p:nvSpPr>
              <p:spPr>
                <a:xfrm>
                  <a:off x="10613992" y="2152778"/>
                  <a:ext cx="390147" cy="411466"/>
                </a:xfrm>
                <a:custGeom>
                  <a:avLst/>
                  <a:gdLst>
                    <a:gd name="connsiteX0" fmla="*/ 390147 w 390147"/>
                    <a:gd name="connsiteY0" fmla="*/ 0 h 411466"/>
                    <a:gd name="connsiteX1" fmla="*/ 390147 w 390147"/>
                    <a:gd name="connsiteY1" fmla="*/ 185480 h 411466"/>
                    <a:gd name="connsiteX2" fmla="*/ 0 w 390147"/>
                    <a:gd name="connsiteY2" fmla="*/ 411467 h 411466"/>
                    <a:gd name="connsiteX3" fmla="*/ 0 w 390147"/>
                    <a:gd name="connsiteY3" fmla="*/ 228119 h 411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1465">
                      <a:moveTo>
                        <a:pt x="390147" y="0"/>
                      </a:moveTo>
                      <a:lnTo>
                        <a:pt x="390147" y="185480"/>
                      </a:lnTo>
                      <a:lnTo>
                        <a:pt x="0" y="411467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69" name="Freeform: Shape 1161" descr="279a95fc-e2e6-4579-b38a-345491e6c21d"/>
                <p:cNvSpPr/>
                <p:nvPr/>
              </p:nvSpPr>
              <p:spPr>
                <a:xfrm>
                  <a:off x="10613992" y="2161306"/>
                  <a:ext cx="390147" cy="402939"/>
                </a:xfrm>
                <a:custGeom>
                  <a:avLst/>
                  <a:gdLst>
                    <a:gd name="connsiteX0" fmla="*/ 390147 w 390147"/>
                    <a:gd name="connsiteY0" fmla="*/ 0 h 402939"/>
                    <a:gd name="connsiteX1" fmla="*/ 390147 w 390147"/>
                    <a:gd name="connsiteY1" fmla="*/ 176952 h 402939"/>
                    <a:gd name="connsiteX2" fmla="*/ 0 w 390147"/>
                    <a:gd name="connsiteY2" fmla="*/ 402939 h 402939"/>
                    <a:gd name="connsiteX3" fmla="*/ 0 w 390147"/>
                    <a:gd name="connsiteY3" fmla="*/ 225987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02939">
                      <a:moveTo>
                        <a:pt x="390147" y="0"/>
                      </a:moveTo>
                      <a:lnTo>
                        <a:pt x="390147" y="176952"/>
                      </a:lnTo>
                      <a:lnTo>
                        <a:pt x="0" y="40293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0" name="Freeform: Shape 1162" descr="86fecbb9-3491-443d-9714-fdbd68eb2118"/>
                <p:cNvSpPr/>
                <p:nvPr/>
              </p:nvSpPr>
              <p:spPr>
                <a:xfrm>
                  <a:off x="10613992" y="2169834"/>
                  <a:ext cx="390147" cy="394411"/>
                </a:xfrm>
                <a:custGeom>
                  <a:avLst/>
                  <a:gdLst>
                    <a:gd name="connsiteX0" fmla="*/ 390147 w 390147"/>
                    <a:gd name="connsiteY0" fmla="*/ 0 h 394411"/>
                    <a:gd name="connsiteX1" fmla="*/ 390147 w 390147"/>
                    <a:gd name="connsiteY1" fmla="*/ 168424 h 394411"/>
                    <a:gd name="connsiteX2" fmla="*/ 0 w 390147"/>
                    <a:gd name="connsiteY2" fmla="*/ 394411 h 394411"/>
                    <a:gd name="connsiteX3" fmla="*/ 0 w 390147"/>
                    <a:gd name="connsiteY3" fmla="*/ 225987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94411">
                      <a:moveTo>
                        <a:pt x="390147" y="0"/>
                      </a:moveTo>
                      <a:lnTo>
                        <a:pt x="390147" y="168424"/>
                      </a:lnTo>
                      <a:lnTo>
                        <a:pt x="0" y="39441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1" name="Freeform: Shape 1163" descr="76af44fd-338d-4d3c-927c-2a133f6fbb74"/>
                <p:cNvSpPr/>
                <p:nvPr/>
              </p:nvSpPr>
              <p:spPr>
                <a:xfrm>
                  <a:off x="10613992" y="2178362"/>
                  <a:ext cx="390147" cy="385883"/>
                </a:xfrm>
                <a:custGeom>
                  <a:avLst/>
                  <a:gdLst>
                    <a:gd name="connsiteX0" fmla="*/ 390147 w 390147"/>
                    <a:gd name="connsiteY0" fmla="*/ 0 h 385883"/>
                    <a:gd name="connsiteX1" fmla="*/ 390147 w 390147"/>
                    <a:gd name="connsiteY1" fmla="*/ 159897 h 385883"/>
                    <a:gd name="connsiteX2" fmla="*/ 0 w 390147"/>
                    <a:gd name="connsiteY2" fmla="*/ 385884 h 385883"/>
                    <a:gd name="connsiteX3" fmla="*/ 0 w 390147"/>
                    <a:gd name="connsiteY3" fmla="*/ 225987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85883">
                      <a:moveTo>
                        <a:pt x="390147" y="0"/>
                      </a:moveTo>
                      <a:lnTo>
                        <a:pt x="390147" y="159897"/>
                      </a:lnTo>
                      <a:lnTo>
                        <a:pt x="0" y="38588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2" name="Freeform: Shape 1164" descr="e5ce72bd-0e14-431b-b785-f12abbaacd0e"/>
                <p:cNvSpPr/>
                <p:nvPr/>
              </p:nvSpPr>
              <p:spPr>
                <a:xfrm>
                  <a:off x="10613992" y="2184758"/>
                  <a:ext cx="390147" cy="379487"/>
                </a:xfrm>
                <a:custGeom>
                  <a:avLst/>
                  <a:gdLst>
                    <a:gd name="connsiteX0" fmla="*/ 390147 w 390147"/>
                    <a:gd name="connsiteY0" fmla="*/ 0 h 379487"/>
                    <a:gd name="connsiteX1" fmla="*/ 390147 w 390147"/>
                    <a:gd name="connsiteY1" fmla="*/ 153501 h 379487"/>
                    <a:gd name="connsiteX2" fmla="*/ 0 w 390147"/>
                    <a:gd name="connsiteY2" fmla="*/ 379488 h 379487"/>
                    <a:gd name="connsiteX3" fmla="*/ 0 w 390147"/>
                    <a:gd name="connsiteY3" fmla="*/ 225987 h 379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9487">
                      <a:moveTo>
                        <a:pt x="390147" y="0"/>
                      </a:moveTo>
                      <a:lnTo>
                        <a:pt x="390147" y="153501"/>
                      </a:lnTo>
                      <a:lnTo>
                        <a:pt x="0" y="37948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3" name="Freeform: Shape 1165" descr="36720294-0b0d-4bd7-9040-af9abca44081"/>
                <p:cNvSpPr/>
                <p:nvPr/>
              </p:nvSpPr>
              <p:spPr>
                <a:xfrm>
                  <a:off x="10613992" y="2193286"/>
                  <a:ext cx="390147" cy="370959"/>
                </a:xfrm>
                <a:custGeom>
                  <a:avLst/>
                  <a:gdLst>
                    <a:gd name="connsiteX0" fmla="*/ 390147 w 390147"/>
                    <a:gd name="connsiteY0" fmla="*/ 0 h 370959"/>
                    <a:gd name="connsiteX1" fmla="*/ 390147 w 390147"/>
                    <a:gd name="connsiteY1" fmla="*/ 144973 h 370959"/>
                    <a:gd name="connsiteX2" fmla="*/ 0 w 390147"/>
                    <a:gd name="connsiteY2" fmla="*/ 370960 h 370959"/>
                    <a:gd name="connsiteX3" fmla="*/ 0 w 390147"/>
                    <a:gd name="connsiteY3" fmla="*/ 225987 h 37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0959">
                      <a:moveTo>
                        <a:pt x="390147" y="0"/>
                      </a:moveTo>
                      <a:lnTo>
                        <a:pt x="390147" y="144973"/>
                      </a:lnTo>
                      <a:lnTo>
                        <a:pt x="0" y="37096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4" name="Freeform: Shape 1166" descr="6e933ba7-79ed-4f31-a489-4d7b158f1e5f"/>
                <p:cNvSpPr/>
                <p:nvPr/>
              </p:nvSpPr>
              <p:spPr>
                <a:xfrm>
                  <a:off x="10613992" y="2201813"/>
                  <a:ext cx="390147" cy="362432"/>
                </a:xfrm>
                <a:custGeom>
                  <a:avLst/>
                  <a:gdLst>
                    <a:gd name="connsiteX0" fmla="*/ 390147 w 390147"/>
                    <a:gd name="connsiteY0" fmla="*/ 0 h 362432"/>
                    <a:gd name="connsiteX1" fmla="*/ 390147 w 390147"/>
                    <a:gd name="connsiteY1" fmla="*/ 136445 h 362432"/>
                    <a:gd name="connsiteX2" fmla="*/ 0 w 390147"/>
                    <a:gd name="connsiteY2" fmla="*/ 362432 h 362432"/>
                    <a:gd name="connsiteX3" fmla="*/ 0 w 390147"/>
                    <a:gd name="connsiteY3" fmla="*/ 225987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62432">
                      <a:moveTo>
                        <a:pt x="390147" y="0"/>
                      </a:moveTo>
                      <a:lnTo>
                        <a:pt x="390147" y="136445"/>
                      </a:lnTo>
                      <a:lnTo>
                        <a:pt x="0" y="36243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5" name="Freeform: Shape 1167" descr="f0cace53-ebb3-40cf-8777-8007884b8ae2"/>
                <p:cNvSpPr/>
                <p:nvPr/>
              </p:nvSpPr>
              <p:spPr>
                <a:xfrm>
                  <a:off x="10613992" y="2208209"/>
                  <a:ext cx="390147" cy="356036"/>
                </a:xfrm>
                <a:custGeom>
                  <a:avLst/>
                  <a:gdLst>
                    <a:gd name="connsiteX0" fmla="*/ 390147 w 390147"/>
                    <a:gd name="connsiteY0" fmla="*/ 0 h 356036"/>
                    <a:gd name="connsiteX1" fmla="*/ 390147 w 390147"/>
                    <a:gd name="connsiteY1" fmla="*/ 130049 h 356036"/>
                    <a:gd name="connsiteX2" fmla="*/ 0 w 390147"/>
                    <a:gd name="connsiteY2" fmla="*/ 356036 h 356036"/>
                    <a:gd name="connsiteX3" fmla="*/ 0 w 390147"/>
                    <a:gd name="connsiteY3" fmla="*/ 228119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56036">
                      <a:moveTo>
                        <a:pt x="390147" y="0"/>
                      </a:moveTo>
                      <a:lnTo>
                        <a:pt x="390147" y="130049"/>
                      </a:lnTo>
                      <a:lnTo>
                        <a:pt x="0" y="356036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6" name="Freeform: Shape 1168" descr="ccb40bf9-e06a-438e-97df-3e19dfcff10d"/>
                <p:cNvSpPr/>
                <p:nvPr/>
              </p:nvSpPr>
              <p:spPr>
                <a:xfrm>
                  <a:off x="10613992" y="2216737"/>
                  <a:ext cx="390147" cy="347508"/>
                </a:xfrm>
                <a:custGeom>
                  <a:avLst/>
                  <a:gdLst>
                    <a:gd name="connsiteX0" fmla="*/ 390147 w 390147"/>
                    <a:gd name="connsiteY0" fmla="*/ 0 h 347508"/>
                    <a:gd name="connsiteX1" fmla="*/ 390147 w 390147"/>
                    <a:gd name="connsiteY1" fmla="*/ 121521 h 347508"/>
                    <a:gd name="connsiteX2" fmla="*/ 0 w 390147"/>
                    <a:gd name="connsiteY2" fmla="*/ 347508 h 347508"/>
                    <a:gd name="connsiteX3" fmla="*/ 0 w 390147"/>
                    <a:gd name="connsiteY3" fmla="*/ 225987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47508">
                      <a:moveTo>
                        <a:pt x="390147" y="0"/>
                      </a:moveTo>
                      <a:lnTo>
                        <a:pt x="390147" y="121521"/>
                      </a:lnTo>
                      <a:lnTo>
                        <a:pt x="0" y="34750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7" name="Freeform: Shape 1169" descr="861301de-3645-4ec9-9192-c0d4b7166f42"/>
                <p:cNvSpPr/>
                <p:nvPr/>
              </p:nvSpPr>
              <p:spPr>
                <a:xfrm>
                  <a:off x="10613992" y="2225265"/>
                  <a:ext cx="390147" cy="338980"/>
                </a:xfrm>
                <a:custGeom>
                  <a:avLst/>
                  <a:gdLst>
                    <a:gd name="connsiteX0" fmla="*/ 390147 w 390147"/>
                    <a:gd name="connsiteY0" fmla="*/ 0 h 338980"/>
                    <a:gd name="connsiteX1" fmla="*/ 390147 w 390147"/>
                    <a:gd name="connsiteY1" fmla="*/ 112994 h 338980"/>
                    <a:gd name="connsiteX2" fmla="*/ 0 w 390147"/>
                    <a:gd name="connsiteY2" fmla="*/ 338981 h 338980"/>
                    <a:gd name="connsiteX3" fmla="*/ 0 w 390147"/>
                    <a:gd name="connsiteY3" fmla="*/ 225987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8980">
                      <a:moveTo>
                        <a:pt x="390147" y="0"/>
                      </a:moveTo>
                      <a:lnTo>
                        <a:pt x="390147" y="112994"/>
                      </a:lnTo>
                      <a:lnTo>
                        <a:pt x="0" y="33898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8" name="Freeform: Shape 1170" descr="31f7cdf9-ee46-41d8-8cee-981436f2a633"/>
                <p:cNvSpPr/>
                <p:nvPr/>
              </p:nvSpPr>
              <p:spPr>
                <a:xfrm>
                  <a:off x="10613992" y="2231661"/>
                  <a:ext cx="390147" cy="332584"/>
                </a:xfrm>
                <a:custGeom>
                  <a:avLst/>
                  <a:gdLst>
                    <a:gd name="connsiteX0" fmla="*/ 390147 w 390147"/>
                    <a:gd name="connsiteY0" fmla="*/ 0 h 332584"/>
                    <a:gd name="connsiteX1" fmla="*/ 390147 w 390147"/>
                    <a:gd name="connsiteY1" fmla="*/ 106598 h 332584"/>
                    <a:gd name="connsiteX2" fmla="*/ 0 w 390147"/>
                    <a:gd name="connsiteY2" fmla="*/ 332585 h 332584"/>
                    <a:gd name="connsiteX3" fmla="*/ 0 w 390147"/>
                    <a:gd name="connsiteY3" fmla="*/ 228119 h 33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2584">
                      <a:moveTo>
                        <a:pt x="390147" y="0"/>
                      </a:moveTo>
                      <a:lnTo>
                        <a:pt x="390147" y="106598"/>
                      </a:lnTo>
                      <a:lnTo>
                        <a:pt x="0" y="332585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79" name="Freeform: Shape 1171" descr="abd3e36f-fa52-4d8c-b96e-c77a1c7b1fb8"/>
                <p:cNvSpPr/>
                <p:nvPr/>
              </p:nvSpPr>
              <p:spPr>
                <a:xfrm>
                  <a:off x="10613992" y="2240189"/>
                  <a:ext cx="390147" cy="324056"/>
                </a:xfrm>
                <a:custGeom>
                  <a:avLst/>
                  <a:gdLst>
                    <a:gd name="connsiteX0" fmla="*/ 390147 w 390147"/>
                    <a:gd name="connsiteY0" fmla="*/ 0 h 324056"/>
                    <a:gd name="connsiteX1" fmla="*/ 390147 w 390147"/>
                    <a:gd name="connsiteY1" fmla="*/ 98070 h 324056"/>
                    <a:gd name="connsiteX2" fmla="*/ 0 w 390147"/>
                    <a:gd name="connsiteY2" fmla="*/ 324057 h 324056"/>
                    <a:gd name="connsiteX3" fmla="*/ 0 w 390147"/>
                    <a:gd name="connsiteY3" fmla="*/ 225987 h 3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24056">
                      <a:moveTo>
                        <a:pt x="390147" y="0"/>
                      </a:moveTo>
                      <a:lnTo>
                        <a:pt x="390147" y="98070"/>
                      </a:lnTo>
                      <a:lnTo>
                        <a:pt x="0" y="32405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80" name="Freeform: Shape 1172" descr="d32e02b4-eaec-4d59-840d-08162785e252"/>
                <p:cNvSpPr/>
                <p:nvPr/>
              </p:nvSpPr>
              <p:spPr>
                <a:xfrm>
                  <a:off x="10613992" y="2248716"/>
                  <a:ext cx="390147" cy="315529"/>
                </a:xfrm>
                <a:custGeom>
                  <a:avLst/>
                  <a:gdLst>
                    <a:gd name="connsiteX0" fmla="*/ 390147 w 390147"/>
                    <a:gd name="connsiteY0" fmla="*/ 0 h 315529"/>
                    <a:gd name="connsiteX1" fmla="*/ 390147 w 390147"/>
                    <a:gd name="connsiteY1" fmla="*/ 89542 h 315529"/>
                    <a:gd name="connsiteX2" fmla="*/ 0 w 390147"/>
                    <a:gd name="connsiteY2" fmla="*/ 315529 h 315529"/>
                    <a:gd name="connsiteX3" fmla="*/ 0 w 390147"/>
                    <a:gd name="connsiteY3" fmla="*/ 225987 h 31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15529">
                      <a:moveTo>
                        <a:pt x="390147" y="0"/>
                      </a:moveTo>
                      <a:lnTo>
                        <a:pt x="390147" y="89542"/>
                      </a:lnTo>
                      <a:lnTo>
                        <a:pt x="0" y="31552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81" name="Freeform: Shape 1173" descr="1be5d730-19fc-4f38-b584-231772458ed0"/>
                <p:cNvSpPr/>
                <p:nvPr/>
              </p:nvSpPr>
              <p:spPr>
                <a:xfrm>
                  <a:off x="10613992" y="2257244"/>
                  <a:ext cx="390147" cy="307001"/>
                </a:xfrm>
                <a:custGeom>
                  <a:avLst/>
                  <a:gdLst>
                    <a:gd name="connsiteX0" fmla="*/ 390147 w 390147"/>
                    <a:gd name="connsiteY0" fmla="*/ 0 h 307001"/>
                    <a:gd name="connsiteX1" fmla="*/ 390147 w 390147"/>
                    <a:gd name="connsiteY1" fmla="*/ 81014 h 307001"/>
                    <a:gd name="connsiteX2" fmla="*/ 0 w 390147"/>
                    <a:gd name="connsiteY2" fmla="*/ 307001 h 307001"/>
                    <a:gd name="connsiteX3" fmla="*/ 0 w 390147"/>
                    <a:gd name="connsiteY3" fmla="*/ 225987 h 307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7001">
                      <a:moveTo>
                        <a:pt x="390147" y="0"/>
                      </a:moveTo>
                      <a:lnTo>
                        <a:pt x="390147" y="81014"/>
                      </a:lnTo>
                      <a:lnTo>
                        <a:pt x="0" y="30700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82" name="Freeform: Shape 1174" descr="312f38a2-96f6-4c99-baf0-da7584f22914"/>
                <p:cNvSpPr/>
                <p:nvPr/>
              </p:nvSpPr>
              <p:spPr>
                <a:xfrm>
                  <a:off x="10613992" y="2263640"/>
                  <a:ext cx="390147" cy="300605"/>
                </a:xfrm>
                <a:custGeom>
                  <a:avLst/>
                  <a:gdLst>
                    <a:gd name="connsiteX0" fmla="*/ 390147 w 390147"/>
                    <a:gd name="connsiteY0" fmla="*/ 0 h 300605"/>
                    <a:gd name="connsiteX1" fmla="*/ 390147 w 390147"/>
                    <a:gd name="connsiteY1" fmla="*/ 74618 h 300605"/>
                    <a:gd name="connsiteX2" fmla="*/ 0 w 390147"/>
                    <a:gd name="connsiteY2" fmla="*/ 300605 h 300605"/>
                    <a:gd name="connsiteX3" fmla="*/ 0 w 390147"/>
                    <a:gd name="connsiteY3" fmla="*/ 225987 h 30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0605">
                      <a:moveTo>
                        <a:pt x="390147" y="0"/>
                      </a:moveTo>
                      <a:lnTo>
                        <a:pt x="390147" y="74618"/>
                      </a:lnTo>
                      <a:lnTo>
                        <a:pt x="0" y="30060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83" name="Freeform: Shape 1175" descr="4bc80371-ecc8-40c1-a5ea-e5eb5ee92058"/>
                <p:cNvSpPr/>
                <p:nvPr/>
              </p:nvSpPr>
              <p:spPr>
                <a:xfrm>
                  <a:off x="10613992" y="2272168"/>
                  <a:ext cx="390147" cy="292077"/>
                </a:xfrm>
                <a:custGeom>
                  <a:avLst/>
                  <a:gdLst>
                    <a:gd name="connsiteX0" fmla="*/ 390147 w 390147"/>
                    <a:gd name="connsiteY0" fmla="*/ 0 h 292077"/>
                    <a:gd name="connsiteX1" fmla="*/ 390147 w 390147"/>
                    <a:gd name="connsiteY1" fmla="*/ 66091 h 292077"/>
                    <a:gd name="connsiteX2" fmla="*/ 0 w 390147"/>
                    <a:gd name="connsiteY2" fmla="*/ 292078 h 292077"/>
                    <a:gd name="connsiteX3" fmla="*/ 0 w 390147"/>
                    <a:gd name="connsiteY3" fmla="*/ 225987 h 29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92077">
                      <a:moveTo>
                        <a:pt x="390147" y="0"/>
                      </a:moveTo>
                      <a:lnTo>
                        <a:pt x="390147" y="66091"/>
                      </a:lnTo>
                      <a:lnTo>
                        <a:pt x="0" y="29207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84" name="Freeform: Shape 1176" descr="f22ae40d-b0e7-409a-bd83-4b90579b13c2"/>
                <p:cNvSpPr/>
                <p:nvPr/>
              </p:nvSpPr>
              <p:spPr>
                <a:xfrm>
                  <a:off x="10613992" y="2280696"/>
                  <a:ext cx="390147" cy="283549"/>
                </a:xfrm>
                <a:custGeom>
                  <a:avLst/>
                  <a:gdLst>
                    <a:gd name="connsiteX0" fmla="*/ 390147 w 390147"/>
                    <a:gd name="connsiteY0" fmla="*/ 0 h 283549"/>
                    <a:gd name="connsiteX1" fmla="*/ 390147 w 390147"/>
                    <a:gd name="connsiteY1" fmla="*/ 57563 h 283549"/>
                    <a:gd name="connsiteX2" fmla="*/ 0 w 390147"/>
                    <a:gd name="connsiteY2" fmla="*/ 283550 h 283549"/>
                    <a:gd name="connsiteX3" fmla="*/ 0 w 390147"/>
                    <a:gd name="connsiteY3" fmla="*/ 225987 h 28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83549">
                      <a:moveTo>
                        <a:pt x="390147" y="0"/>
                      </a:moveTo>
                      <a:lnTo>
                        <a:pt x="390147" y="57563"/>
                      </a:lnTo>
                      <a:lnTo>
                        <a:pt x="0" y="28355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85" name="Freeform: Shape 1177" descr="82cffd51-ac70-4354-a021-33230ea4c91b"/>
                <p:cNvSpPr/>
                <p:nvPr/>
              </p:nvSpPr>
              <p:spPr>
                <a:xfrm>
                  <a:off x="10613992" y="2287092"/>
                  <a:ext cx="390147" cy="277153"/>
                </a:xfrm>
                <a:custGeom>
                  <a:avLst/>
                  <a:gdLst>
                    <a:gd name="connsiteX0" fmla="*/ 390147 w 390147"/>
                    <a:gd name="connsiteY0" fmla="*/ 0 h 277153"/>
                    <a:gd name="connsiteX1" fmla="*/ 390147 w 390147"/>
                    <a:gd name="connsiteY1" fmla="*/ 51167 h 277153"/>
                    <a:gd name="connsiteX2" fmla="*/ 0 w 390147"/>
                    <a:gd name="connsiteY2" fmla="*/ 277154 h 277153"/>
                    <a:gd name="connsiteX3" fmla="*/ 0 w 390147"/>
                    <a:gd name="connsiteY3" fmla="*/ 228119 h 277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77153">
                      <a:moveTo>
                        <a:pt x="390147" y="0"/>
                      </a:moveTo>
                      <a:lnTo>
                        <a:pt x="390147" y="51167"/>
                      </a:lnTo>
                      <a:lnTo>
                        <a:pt x="0" y="277154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686" name="Freeform: Shape 1178" descr="cd9b8f68-b6f4-4f87-a540-0dd515b49b51"/>
              <p:cNvSpPr/>
              <p:nvPr/>
            </p:nvSpPr>
            <p:spPr>
              <a:xfrm>
                <a:off x="10130039" y="1749839"/>
                <a:ext cx="967906" cy="558571"/>
              </a:xfrm>
              <a:custGeom>
                <a:avLst/>
                <a:gdLst>
                  <a:gd name="connsiteX0" fmla="*/ 560704 w 967906"/>
                  <a:gd name="connsiteY0" fmla="*/ 19188 h 558571"/>
                  <a:gd name="connsiteX1" fmla="*/ 407203 w 967906"/>
                  <a:gd name="connsiteY1" fmla="*/ 19188 h 558571"/>
                  <a:gd name="connsiteX2" fmla="*/ 0 w 967906"/>
                  <a:gd name="connsiteY2" fmla="*/ 155633 h 558571"/>
                  <a:gd name="connsiteX3" fmla="*/ 0 w 967906"/>
                  <a:gd name="connsiteY3" fmla="*/ 249439 h 558571"/>
                  <a:gd name="connsiteX4" fmla="*/ 40507 w 967906"/>
                  <a:gd name="connsiteY4" fmla="*/ 319793 h 558571"/>
                  <a:gd name="connsiteX5" fmla="*/ 407203 w 967906"/>
                  <a:gd name="connsiteY5" fmla="*/ 539384 h 558571"/>
                  <a:gd name="connsiteX6" fmla="*/ 560704 w 967906"/>
                  <a:gd name="connsiteY6" fmla="*/ 539384 h 558571"/>
                  <a:gd name="connsiteX7" fmla="*/ 925268 w 967906"/>
                  <a:gd name="connsiteY7" fmla="*/ 330453 h 558571"/>
                  <a:gd name="connsiteX8" fmla="*/ 967907 w 967906"/>
                  <a:gd name="connsiteY8" fmla="*/ 257966 h 558571"/>
                  <a:gd name="connsiteX9" fmla="*/ 967907 w 967906"/>
                  <a:gd name="connsiteY9" fmla="*/ 153501 h 558571"/>
                  <a:gd name="connsiteX10" fmla="*/ 560704 w 967906"/>
                  <a:gd name="connsiteY10" fmla="*/ 19188 h 5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7906" h="558571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0" y="155633"/>
                    </a:lnTo>
                    <a:lnTo>
                      <a:pt x="0" y="249439"/>
                    </a:lnTo>
                    <a:cubicBezTo>
                      <a:pt x="0" y="279286"/>
                      <a:pt x="14924" y="304869"/>
                      <a:pt x="40507" y="319793"/>
                    </a:cubicBezTo>
                    <a:lnTo>
                      <a:pt x="407203" y="539384"/>
                    </a:lnTo>
                    <a:cubicBezTo>
                      <a:pt x="449842" y="564968"/>
                      <a:pt x="520197" y="564968"/>
                      <a:pt x="560704" y="539384"/>
                    </a:cubicBezTo>
                    <a:lnTo>
                      <a:pt x="925268" y="330453"/>
                    </a:lnTo>
                    <a:cubicBezTo>
                      <a:pt x="950851" y="315529"/>
                      <a:pt x="967907" y="287814"/>
                      <a:pt x="967907" y="257966"/>
                    </a:cubicBezTo>
                    <a:lnTo>
                      <a:pt x="967907" y="153501"/>
                    </a:lnTo>
                    <a:lnTo>
                      <a:pt x="560704" y="19188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687" name="Freeform: Shape 1179" descr="8f46ec06-6195-4a39-b924-114cd4e1a0aa"/>
              <p:cNvSpPr/>
              <p:nvPr/>
            </p:nvSpPr>
            <p:spPr>
              <a:xfrm>
                <a:off x="10130039" y="1624054"/>
                <a:ext cx="967906" cy="558571"/>
              </a:xfrm>
              <a:custGeom>
                <a:avLst/>
                <a:gdLst>
                  <a:gd name="connsiteX0" fmla="*/ 560704 w 967906"/>
                  <a:gd name="connsiteY0" fmla="*/ 19188 h 558571"/>
                  <a:gd name="connsiteX1" fmla="*/ 407203 w 967906"/>
                  <a:gd name="connsiteY1" fmla="*/ 19188 h 558571"/>
                  <a:gd name="connsiteX2" fmla="*/ 31979 w 967906"/>
                  <a:gd name="connsiteY2" fmla="*/ 234515 h 558571"/>
                  <a:gd name="connsiteX3" fmla="*/ 31979 w 967906"/>
                  <a:gd name="connsiteY3" fmla="*/ 324057 h 558571"/>
                  <a:gd name="connsiteX4" fmla="*/ 407203 w 967906"/>
                  <a:gd name="connsiteY4" fmla="*/ 539384 h 558571"/>
                  <a:gd name="connsiteX5" fmla="*/ 560704 w 967906"/>
                  <a:gd name="connsiteY5" fmla="*/ 539384 h 558571"/>
                  <a:gd name="connsiteX6" fmla="*/ 935927 w 967906"/>
                  <a:gd name="connsiteY6" fmla="*/ 324057 h 558571"/>
                  <a:gd name="connsiteX7" fmla="*/ 935927 w 967906"/>
                  <a:gd name="connsiteY7" fmla="*/ 234515 h 558571"/>
                  <a:gd name="connsiteX8" fmla="*/ 560704 w 967906"/>
                  <a:gd name="connsiteY8" fmla="*/ 19188 h 5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7906" h="558571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31979" y="234515"/>
                    </a:lnTo>
                    <a:cubicBezTo>
                      <a:pt x="-10660" y="260098"/>
                      <a:pt x="-10660" y="298473"/>
                      <a:pt x="31979" y="324057"/>
                    </a:cubicBezTo>
                    <a:lnTo>
                      <a:pt x="407203" y="539384"/>
                    </a:lnTo>
                    <a:cubicBezTo>
                      <a:pt x="449842" y="564968"/>
                      <a:pt x="520197" y="564968"/>
                      <a:pt x="560704" y="539384"/>
                    </a:cubicBezTo>
                    <a:lnTo>
                      <a:pt x="935927" y="324057"/>
                    </a:lnTo>
                    <a:cubicBezTo>
                      <a:pt x="978567" y="298473"/>
                      <a:pt x="978567" y="260098"/>
                      <a:pt x="935927" y="234515"/>
                    </a:cubicBezTo>
                    <a:lnTo>
                      <a:pt x="560704" y="19188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688" name="Freeform: Shape 1180" descr="1f027be7-81b5-41e6-a9c1-13d63d0ecd73"/>
              <p:cNvSpPr/>
              <p:nvPr/>
            </p:nvSpPr>
            <p:spPr>
              <a:xfrm>
                <a:off x="10130039" y="2331863"/>
                <a:ext cx="967906" cy="405071"/>
              </a:xfrm>
              <a:custGeom>
                <a:avLst/>
                <a:gdLst>
                  <a:gd name="connsiteX0" fmla="*/ 935927 w 967906"/>
                  <a:gd name="connsiteY0" fmla="*/ 44771 h 405071"/>
                  <a:gd name="connsiteX1" fmla="*/ 560704 w 967906"/>
                  <a:gd name="connsiteY1" fmla="*/ 262230 h 405071"/>
                  <a:gd name="connsiteX2" fmla="*/ 407203 w 967906"/>
                  <a:gd name="connsiteY2" fmla="*/ 262230 h 405071"/>
                  <a:gd name="connsiteX3" fmla="*/ 31979 w 967906"/>
                  <a:gd name="connsiteY3" fmla="*/ 46903 h 405071"/>
                  <a:gd name="connsiteX4" fmla="*/ 0 w 967906"/>
                  <a:gd name="connsiteY4" fmla="*/ 2132 h 405071"/>
                  <a:gd name="connsiteX5" fmla="*/ 0 w 967906"/>
                  <a:gd name="connsiteY5" fmla="*/ 2132 h 405071"/>
                  <a:gd name="connsiteX6" fmla="*/ 0 w 967906"/>
                  <a:gd name="connsiteY6" fmla="*/ 95938 h 405071"/>
                  <a:gd name="connsiteX7" fmla="*/ 40507 w 967906"/>
                  <a:gd name="connsiteY7" fmla="*/ 166292 h 405071"/>
                  <a:gd name="connsiteX8" fmla="*/ 407203 w 967906"/>
                  <a:gd name="connsiteY8" fmla="*/ 385884 h 405071"/>
                  <a:gd name="connsiteX9" fmla="*/ 560704 w 967906"/>
                  <a:gd name="connsiteY9" fmla="*/ 385884 h 405071"/>
                  <a:gd name="connsiteX10" fmla="*/ 925268 w 967906"/>
                  <a:gd name="connsiteY10" fmla="*/ 176952 h 405071"/>
                  <a:gd name="connsiteX11" fmla="*/ 967907 w 967906"/>
                  <a:gd name="connsiteY11" fmla="*/ 104466 h 405071"/>
                  <a:gd name="connsiteX12" fmla="*/ 967907 w 967906"/>
                  <a:gd name="connsiteY12" fmla="*/ 0 h 405071"/>
                  <a:gd name="connsiteX13" fmla="*/ 935927 w 967906"/>
                  <a:gd name="connsiteY13" fmla="*/ 44771 h 40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06" h="405071">
                    <a:moveTo>
                      <a:pt x="935927" y="44771"/>
                    </a:moveTo>
                    <a:lnTo>
                      <a:pt x="560704" y="262230"/>
                    </a:lnTo>
                    <a:cubicBezTo>
                      <a:pt x="518065" y="287814"/>
                      <a:pt x="447710" y="287814"/>
                      <a:pt x="407203" y="262230"/>
                    </a:cubicBezTo>
                    <a:lnTo>
                      <a:pt x="31979" y="46903"/>
                    </a:lnTo>
                    <a:cubicBezTo>
                      <a:pt x="10660" y="34111"/>
                      <a:pt x="0" y="19188"/>
                      <a:pt x="0" y="2132"/>
                    </a:cubicBezTo>
                    <a:lnTo>
                      <a:pt x="0" y="2132"/>
                    </a:lnTo>
                    <a:lnTo>
                      <a:pt x="0" y="95938"/>
                    </a:lnTo>
                    <a:cubicBezTo>
                      <a:pt x="0" y="125785"/>
                      <a:pt x="14924" y="151369"/>
                      <a:pt x="40507" y="166292"/>
                    </a:cubicBezTo>
                    <a:lnTo>
                      <a:pt x="407203" y="385884"/>
                    </a:lnTo>
                    <a:cubicBezTo>
                      <a:pt x="449842" y="411467"/>
                      <a:pt x="520197" y="411467"/>
                      <a:pt x="560704" y="385884"/>
                    </a:cubicBezTo>
                    <a:lnTo>
                      <a:pt x="925268" y="176952"/>
                    </a:lnTo>
                    <a:cubicBezTo>
                      <a:pt x="950851" y="162029"/>
                      <a:pt x="967907" y="134313"/>
                      <a:pt x="967907" y="104466"/>
                    </a:cubicBezTo>
                    <a:lnTo>
                      <a:pt x="967907" y="0"/>
                    </a:lnTo>
                    <a:cubicBezTo>
                      <a:pt x="967907" y="17056"/>
                      <a:pt x="957247" y="31979"/>
                      <a:pt x="935927" y="447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689" name="Freeform: Shape 1181" descr="00fb3a2f-fbdf-490b-8aae-abd546c1de7c"/>
              <p:cNvSpPr/>
              <p:nvPr/>
            </p:nvSpPr>
            <p:spPr>
              <a:xfrm>
                <a:off x="10189734" y="1820194"/>
                <a:ext cx="616134" cy="353904"/>
              </a:xfrm>
              <a:custGeom>
                <a:avLst/>
                <a:gdLst>
                  <a:gd name="connsiteX0" fmla="*/ 253702 w 616134"/>
                  <a:gd name="connsiteY0" fmla="*/ 0 h 353904"/>
                  <a:gd name="connsiteX1" fmla="*/ 0 w 616134"/>
                  <a:gd name="connsiteY1" fmla="*/ 144973 h 353904"/>
                  <a:gd name="connsiteX2" fmla="*/ 345376 w 616134"/>
                  <a:gd name="connsiteY2" fmla="*/ 345376 h 353904"/>
                  <a:gd name="connsiteX3" fmla="*/ 364564 w 616134"/>
                  <a:gd name="connsiteY3" fmla="*/ 353904 h 353904"/>
                  <a:gd name="connsiteX4" fmla="*/ 616134 w 616134"/>
                  <a:gd name="connsiteY4" fmla="*/ 208931 h 353904"/>
                  <a:gd name="connsiteX5" fmla="*/ 253702 w 616134"/>
                  <a:gd name="connsiteY5" fmla="*/ 0 h 35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134" h="353904">
                    <a:moveTo>
                      <a:pt x="253702" y="0"/>
                    </a:moveTo>
                    <a:lnTo>
                      <a:pt x="0" y="144973"/>
                    </a:lnTo>
                    <a:lnTo>
                      <a:pt x="345376" y="345376"/>
                    </a:lnTo>
                    <a:cubicBezTo>
                      <a:pt x="351772" y="349640"/>
                      <a:pt x="358168" y="351772"/>
                      <a:pt x="364564" y="353904"/>
                    </a:cubicBezTo>
                    <a:lnTo>
                      <a:pt x="616134" y="208931"/>
                    </a:lnTo>
                    <a:lnTo>
                      <a:pt x="253702" y="0"/>
                    </a:lnTo>
                    <a:close/>
                  </a:path>
                </a:pathLst>
              </a:custGeom>
              <a:gradFill>
                <a:gsLst>
                  <a:gs pos="28520">
                    <a:srgbClr val="FFFFFF"/>
                  </a:gs>
                  <a:gs pos="35630">
                    <a:srgbClr val="F3F5FA"/>
                  </a:gs>
                  <a:gs pos="48330">
                    <a:srgbClr val="D5DAED"/>
                  </a:gs>
                  <a:gs pos="65170">
                    <a:srgbClr val="A3AED7"/>
                  </a:gs>
                  <a:gs pos="85230">
                    <a:srgbClr val="5F72BA"/>
                  </a:gs>
                  <a:gs pos="100000">
                    <a:srgbClr val="2842A2"/>
                  </a:gs>
                </a:gsLst>
                <a:lin ang="1812442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88" name="Group 1182" descr="237c5108-4471-4964-82ec-79b39cdf3682"/>
              <p:cNvGrpSpPr/>
              <p:nvPr/>
            </p:nvGrpSpPr>
            <p:grpSpPr>
              <a:xfrm>
                <a:off x="10366686" y="1101980"/>
                <a:ext cx="496744" cy="944469"/>
                <a:chOff x="10366686" y="1101980"/>
                <a:chExt cx="496744" cy="944469"/>
              </a:xfrm>
            </p:grpSpPr>
            <p:sp>
              <p:nvSpPr>
                <p:cNvPr id="1049690" name="Freeform: Shape 1183" descr="df4ffd0d-8bcb-4429-969e-aea3e434544d"/>
                <p:cNvSpPr/>
                <p:nvPr/>
              </p:nvSpPr>
              <p:spPr>
                <a:xfrm>
                  <a:off x="10368274" y="1357074"/>
                  <a:ext cx="495156" cy="689376"/>
                </a:xfrm>
                <a:custGeom>
                  <a:avLst/>
                  <a:gdLst>
                    <a:gd name="connsiteX0" fmla="*/ 11203 w 495156"/>
                    <a:gd name="connsiteY0" fmla="*/ 47389 h 689376"/>
                    <a:gd name="connsiteX1" fmla="*/ 11203 w 495156"/>
                    <a:gd name="connsiteY1" fmla="*/ 47389 h 689376"/>
                    <a:gd name="connsiteX2" fmla="*/ 188155 w 495156"/>
                    <a:gd name="connsiteY2" fmla="*/ 17542 h 689376"/>
                    <a:gd name="connsiteX3" fmla="*/ 437594 w 495156"/>
                    <a:gd name="connsiteY3" fmla="*/ 158250 h 689376"/>
                    <a:gd name="connsiteX4" fmla="*/ 495156 w 495156"/>
                    <a:gd name="connsiteY4" fmla="*/ 258452 h 689376"/>
                    <a:gd name="connsiteX5" fmla="*/ 495156 w 495156"/>
                    <a:gd name="connsiteY5" fmla="*/ 586773 h 689376"/>
                    <a:gd name="connsiteX6" fmla="*/ 386427 w 495156"/>
                    <a:gd name="connsiteY6" fmla="*/ 689107 h 689376"/>
                    <a:gd name="connsiteX7" fmla="*/ 375767 w 495156"/>
                    <a:gd name="connsiteY7" fmla="*/ 689107 h 689376"/>
                    <a:gd name="connsiteX8" fmla="*/ 350184 w 495156"/>
                    <a:gd name="connsiteY8" fmla="*/ 682711 h 689376"/>
                    <a:gd name="connsiteX9" fmla="*/ 58106 w 495156"/>
                    <a:gd name="connsiteY9" fmla="*/ 518551 h 689376"/>
                    <a:gd name="connsiteX10" fmla="*/ 543 w 495156"/>
                    <a:gd name="connsiteY10" fmla="*/ 418349 h 689376"/>
                    <a:gd name="connsiteX11" fmla="*/ 543 w 495156"/>
                    <a:gd name="connsiteY11" fmla="*/ 77236 h 689376"/>
                    <a:gd name="connsiteX12" fmla="*/ 11203 w 495156"/>
                    <a:gd name="connsiteY12" fmla="*/ 47389 h 689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5156" h="689376">
                      <a:moveTo>
                        <a:pt x="11203" y="47389"/>
                      </a:moveTo>
                      <a:lnTo>
                        <a:pt x="11203" y="47389"/>
                      </a:lnTo>
                      <a:cubicBezTo>
                        <a:pt x="55974" y="-1646"/>
                        <a:pt x="128461" y="-14438"/>
                        <a:pt x="188155" y="17542"/>
                      </a:cubicBezTo>
                      <a:lnTo>
                        <a:pt x="437594" y="158250"/>
                      </a:lnTo>
                      <a:cubicBezTo>
                        <a:pt x="469573" y="175306"/>
                        <a:pt x="495156" y="222209"/>
                        <a:pt x="495156" y="258452"/>
                      </a:cubicBezTo>
                      <a:lnTo>
                        <a:pt x="495156" y="586773"/>
                      </a:lnTo>
                      <a:cubicBezTo>
                        <a:pt x="495156" y="646468"/>
                        <a:pt x="446121" y="693371"/>
                        <a:pt x="386427" y="689107"/>
                      </a:cubicBezTo>
                      <a:lnTo>
                        <a:pt x="375767" y="689107"/>
                      </a:lnTo>
                      <a:cubicBezTo>
                        <a:pt x="367239" y="689107"/>
                        <a:pt x="358711" y="686975"/>
                        <a:pt x="350184" y="682711"/>
                      </a:cubicBezTo>
                      <a:lnTo>
                        <a:pt x="58106" y="518551"/>
                      </a:lnTo>
                      <a:cubicBezTo>
                        <a:pt x="26126" y="501495"/>
                        <a:pt x="543" y="454592"/>
                        <a:pt x="543" y="418349"/>
                      </a:cubicBezTo>
                      <a:lnTo>
                        <a:pt x="543" y="77236"/>
                      </a:lnTo>
                      <a:cubicBezTo>
                        <a:pt x="-1589" y="64445"/>
                        <a:pt x="2675" y="53785"/>
                        <a:pt x="11203" y="473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C107"/>
                    </a:gs>
                    <a:gs pos="8497">
                      <a:srgbClr val="FFC50C"/>
                    </a:gs>
                    <a:gs pos="67070">
                      <a:srgbClr val="FFDE2B"/>
                    </a:gs>
                    <a:gs pos="100000">
                      <a:srgbClr val="FFE836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91" name="Freeform: Shape 1184" descr="88da524e-6f1e-45b9-b708-26427064afec"/>
                <p:cNvSpPr/>
                <p:nvPr/>
              </p:nvSpPr>
              <p:spPr>
                <a:xfrm>
                  <a:off x="10366686" y="1408083"/>
                  <a:ext cx="398675" cy="632344"/>
                </a:xfrm>
                <a:custGeom>
                  <a:avLst/>
                  <a:gdLst>
                    <a:gd name="connsiteX0" fmla="*/ 0 w 398675"/>
                    <a:gd name="connsiteY0" fmla="*/ 41150 h 632344"/>
                    <a:gd name="connsiteX1" fmla="*/ 57563 w 398675"/>
                    <a:gd name="connsiteY1" fmla="*/ 7039 h 632344"/>
                    <a:gd name="connsiteX2" fmla="*/ 341113 w 398675"/>
                    <a:gd name="connsiteY2" fmla="*/ 166936 h 632344"/>
                    <a:gd name="connsiteX3" fmla="*/ 398676 w 398675"/>
                    <a:gd name="connsiteY3" fmla="*/ 267138 h 632344"/>
                    <a:gd name="connsiteX4" fmla="*/ 398676 w 398675"/>
                    <a:gd name="connsiteY4" fmla="*/ 591194 h 632344"/>
                    <a:gd name="connsiteX5" fmla="*/ 341113 w 398675"/>
                    <a:gd name="connsiteY5" fmla="*/ 625306 h 632344"/>
                    <a:gd name="connsiteX6" fmla="*/ 57563 w 398675"/>
                    <a:gd name="connsiteY6" fmla="*/ 465409 h 632344"/>
                    <a:gd name="connsiteX7" fmla="*/ 0 w 398675"/>
                    <a:gd name="connsiteY7" fmla="*/ 365207 h 632344"/>
                    <a:gd name="connsiteX8" fmla="*/ 0 w 398675"/>
                    <a:gd name="connsiteY8" fmla="*/ 41150 h 632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675" h="632344">
                      <a:moveTo>
                        <a:pt x="0" y="41150"/>
                      </a:moveTo>
                      <a:cubicBezTo>
                        <a:pt x="0" y="4907"/>
                        <a:pt x="25584" y="-10016"/>
                        <a:pt x="57563" y="7039"/>
                      </a:cubicBezTo>
                      <a:lnTo>
                        <a:pt x="341113" y="166936"/>
                      </a:lnTo>
                      <a:cubicBezTo>
                        <a:pt x="373092" y="183991"/>
                        <a:pt x="398676" y="230894"/>
                        <a:pt x="398676" y="267138"/>
                      </a:cubicBezTo>
                      <a:lnTo>
                        <a:pt x="398676" y="591194"/>
                      </a:lnTo>
                      <a:cubicBezTo>
                        <a:pt x="398676" y="627438"/>
                        <a:pt x="373092" y="642361"/>
                        <a:pt x="341113" y="625306"/>
                      </a:cubicBezTo>
                      <a:lnTo>
                        <a:pt x="57563" y="465409"/>
                      </a:lnTo>
                      <a:cubicBezTo>
                        <a:pt x="25584" y="448354"/>
                        <a:pt x="0" y="401451"/>
                        <a:pt x="0" y="365207"/>
                      </a:cubicBezTo>
                      <a:lnTo>
                        <a:pt x="0" y="41150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92" name="Freeform: Shape 1185" descr="18061baf-67bd-43c7-8b7c-51ec8dfdb43b"/>
                <p:cNvSpPr/>
                <p:nvPr/>
              </p:nvSpPr>
              <p:spPr>
                <a:xfrm>
                  <a:off x="10505263" y="1594385"/>
                  <a:ext cx="123653" cy="158754"/>
                </a:xfrm>
                <a:custGeom>
                  <a:avLst/>
                  <a:gdLst>
                    <a:gd name="connsiteX0" fmla="*/ 61827 w 123653"/>
                    <a:gd name="connsiteY0" fmla="*/ 8349 h 158754"/>
                    <a:gd name="connsiteX1" fmla="*/ 0 w 123653"/>
                    <a:gd name="connsiteY1" fmla="*/ 42460 h 158754"/>
                    <a:gd name="connsiteX2" fmla="*/ 61827 w 123653"/>
                    <a:gd name="connsiteY2" fmla="*/ 149058 h 158754"/>
                    <a:gd name="connsiteX3" fmla="*/ 123653 w 123653"/>
                    <a:gd name="connsiteY3" fmla="*/ 114947 h 158754"/>
                    <a:gd name="connsiteX4" fmla="*/ 61827 w 123653"/>
                    <a:gd name="connsiteY4" fmla="*/ 8349 h 158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653" h="158754">
                      <a:moveTo>
                        <a:pt x="61827" y="8349"/>
                      </a:moveTo>
                      <a:cubicBezTo>
                        <a:pt x="27715" y="-10838"/>
                        <a:pt x="0" y="4085"/>
                        <a:pt x="0" y="42460"/>
                      </a:cubicBezTo>
                      <a:cubicBezTo>
                        <a:pt x="0" y="80835"/>
                        <a:pt x="27715" y="127738"/>
                        <a:pt x="61827" y="149058"/>
                      </a:cubicBezTo>
                      <a:cubicBezTo>
                        <a:pt x="95938" y="170378"/>
                        <a:pt x="123653" y="155454"/>
                        <a:pt x="123653" y="114947"/>
                      </a:cubicBezTo>
                      <a:cubicBezTo>
                        <a:pt x="123653" y="76572"/>
                        <a:pt x="95938" y="27537"/>
                        <a:pt x="61827" y="834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93" name="Freeform: Shape 1186" descr="e12e5016-f86a-4639-8951-c245f56c6682"/>
                <p:cNvSpPr/>
                <p:nvPr/>
              </p:nvSpPr>
              <p:spPr>
                <a:xfrm>
                  <a:off x="10494603" y="1101980"/>
                  <a:ext cx="253702" cy="443724"/>
                </a:xfrm>
                <a:custGeom>
                  <a:avLst/>
                  <a:gdLst>
                    <a:gd name="connsiteX0" fmla="*/ 253702 w 253702"/>
                    <a:gd name="connsiteY0" fmla="*/ 430400 h 443724"/>
                    <a:gd name="connsiteX1" fmla="*/ 253702 w 253702"/>
                    <a:gd name="connsiteY1" fmla="*/ 283295 h 443724"/>
                    <a:gd name="connsiteX2" fmla="*/ 159897 w 253702"/>
                    <a:gd name="connsiteY2" fmla="*/ 14669 h 443724"/>
                    <a:gd name="connsiteX3" fmla="*/ 63959 w 253702"/>
                    <a:gd name="connsiteY3" fmla="*/ 12537 h 443724"/>
                    <a:gd name="connsiteX4" fmla="*/ 0 w 253702"/>
                    <a:gd name="connsiteY4" fmla="*/ 166038 h 443724"/>
                    <a:gd name="connsiteX5" fmla="*/ 0 w 253702"/>
                    <a:gd name="connsiteY5" fmla="*/ 311010 h 443724"/>
                    <a:gd name="connsiteX6" fmla="*/ 0 w 253702"/>
                    <a:gd name="connsiteY6" fmla="*/ 311010 h 443724"/>
                    <a:gd name="connsiteX7" fmla="*/ 8528 w 253702"/>
                    <a:gd name="connsiteY7" fmla="*/ 321670 h 443724"/>
                    <a:gd name="connsiteX8" fmla="*/ 44771 w 253702"/>
                    <a:gd name="connsiteY8" fmla="*/ 321670 h 443724"/>
                    <a:gd name="connsiteX9" fmla="*/ 53299 w 253702"/>
                    <a:gd name="connsiteY9" fmla="*/ 311010 h 443724"/>
                    <a:gd name="connsiteX10" fmla="*/ 53299 w 253702"/>
                    <a:gd name="connsiteY10" fmla="*/ 311010 h 443724"/>
                    <a:gd name="connsiteX11" fmla="*/ 53299 w 253702"/>
                    <a:gd name="connsiteY11" fmla="*/ 163906 h 443724"/>
                    <a:gd name="connsiteX12" fmla="*/ 89542 w 253702"/>
                    <a:gd name="connsiteY12" fmla="*/ 57308 h 443724"/>
                    <a:gd name="connsiteX13" fmla="*/ 132181 w 253702"/>
                    <a:gd name="connsiteY13" fmla="*/ 59440 h 443724"/>
                    <a:gd name="connsiteX14" fmla="*/ 198271 w 253702"/>
                    <a:gd name="connsiteY14" fmla="*/ 281163 h 443724"/>
                    <a:gd name="connsiteX15" fmla="*/ 198271 w 253702"/>
                    <a:gd name="connsiteY15" fmla="*/ 428268 h 443724"/>
                    <a:gd name="connsiteX16" fmla="*/ 206800 w 253702"/>
                    <a:gd name="connsiteY16" fmla="*/ 438928 h 443724"/>
                    <a:gd name="connsiteX17" fmla="*/ 245175 w 253702"/>
                    <a:gd name="connsiteY17" fmla="*/ 438928 h 443724"/>
                    <a:gd name="connsiteX18" fmla="*/ 253702 w 253702"/>
                    <a:gd name="connsiteY18" fmla="*/ 430400 h 4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3701" h="443724">
                      <a:moveTo>
                        <a:pt x="253702" y="430400"/>
                      </a:moveTo>
                      <a:lnTo>
                        <a:pt x="253702" y="283295"/>
                      </a:lnTo>
                      <a:cubicBezTo>
                        <a:pt x="253702" y="140454"/>
                        <a:pt x="221723" y="50912"/>
                        <a:pt x="159897" y="14669"/>
                      </a:cubicBezTo>
                      <a:cubicBezTo>
                        <a:pt x="127917" y="-4519"/>
                        <a:pt x="91674" y="-4519"/>
                        <a:pt x="63959" y="12537"/>
                      </a:cubicBezTo>
                      <a:cubicBezTo>
                        <a:pt x="40507" y="25329"/>
                        <a:pt x="0" y="63704"/>
                        <a:pt x="0" y="166038"/>
                      </a:cubicBezTo>
                      <a:lnTo>
                        <a:pt x="0" y="311010"/>
                      </a:lnTo>
                      <a:lnTo>
                        <a:pt x="0" y="311010"/>
                      </a:lnTo>
                      <a:cubicBezTo>
                        <a:pt x="0" y="315274"/>
                        <a:pt x="2132" y="317406"/>
                        <a:pt x="8528" y="321670"/>
                      </a:cubicBezTo>
                      <a:cubicBezTo>
                        <a:pt x="19187" y="328066"/>
                        <a:pt x="36243" y="328066"/>
                        <a:pt x="44771" y="321670"/>
                      </a:cubicBezTo>
                      <a:cubicBezTo>
                        <a:pt x="49035" y="319538"/>
                        <a:pt x="51167" y="315274"/>
                        <a:pt x="53299" y="311010"/>
                      </a:cubicBezTo>
                      <a:lnTo>
                        <a:pt x="53299" y="311010"/>
                      </a:lnTo>
                      <a:lnTo>
                        <a:pt x="53299" y="163906"/>
                      </a:lnTo>
                      <a:cubicBezTo>
                        <a:pt x="53299" y="110607"/>
                        <a:pt x="66091" y="70100"/>
                        <a:pt x="89542" y="57308"/>
                      </a:cubicBezTo>
                      <a:cubicBezTo>
                        <a:pt x="104466" y="48780"/>
                        <a:pt x="121522" y="53044"/>
                        <a:pt x="132181" y="59440"/>
                      </a:cubicBezTo>
                      <a:cubicBezTo>
                        <a:pt x="174820" y="85023"/>
                        <a:pt x="198271" y="163906"/>
                        <a:pt x="198271" y="281163"/>
                      </a:cubicBezTo>
                      <a:lnTo>
                        <a:pt x="198271" y="428268"/>
                      </a:lnTo>
                      <a:cubicBezTo>
                        <a:pt x="198271" y="432532"/>
                        <a:pt x="200403" y="436796"/>
                        <a:pt x="206800" y="438928"/>
                      </a:cubicBezTo>
                      <a:cubicBezTo>
                        <a:pt x="217460" y="445324"/>
                        <a:pt x="234515" y="445324"/>
                        <a:pt x="245175" y="438928"/>
                      </a:cubicBezTo>
                      <a:cubicBezTo>
                        <a:pt x="249439" y="438928"/>
                        <a:pt x="253702" y="434664"/>
                        <a:pt x="253702" y="43040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694" name="Freeform: Shape 1187" descr="d366ff26-5534-41b5-8144-eefd6ca63eaa"/>
                <p:cNvSpPr/>
                <p:nvPr/>
              </p:nvSpPr>
              <p:spPr>
                <a:xfrm>
                  <a:off x="10530846" y="1641110"/>
                  <a:ext cx="74618" cy="211063"/>
                </a:xfrm>
                <a:custGeom>
                  <a:avLst/>
                  <a:gdLst>
                    <a:gd name="connsiteX0" fmla="*/ 0 w 74618"/>
                    <a:gd name="connsiteY0" fmla="*/ 0 h 211063"/>
                    <a:gd name="connsiteX1" fmla="*/ 0 w 74618"/>
                    <a:gd name="connsiteY1" fmla="*/ 168424 h 211063"/>
                    <a:gd name="connsiteX2" fmla="*/ 74618 w 74618"/>
                    <a:gd name="connsiteY2" fmla="*/ 211063 h 211063"/>
                    <a:gd name="connsiteX3" fmla="*/ 74618 w 74618"/>
                    <a:gd name="connsiteY3" fmla="*/ 42639 h 21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18" h="211063">
                      <a:moveTo>
                        <a:pt x="0" y="0"/>
                      </a:moveTo>
                      <a:lnTo>
                        <a:pt x="0" y="168424"/>
                      </a:lnTo>
                      <a:lnTo>
                        <a:pt x="74618" y="211063"/>
                      </a:lnTo>
                      <a:lnTo>
                        <a:pt x="74618" y="4263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</p:grpSp>
      <p:sp>
        <p:nvSpPr>
          <p:cNvPr id="1049695" name="Title 1" descr="623b5aa8-5035-4617-94bc-0262670e8db1"/>
          <p:cNvSpPr>
            <a:spLocks noGrp="1"/>
          </p:cNvSpPr>
          <p:nvPr>
            <p:ph type="ctrTitle" hasCustomPrompt="1"/>
          </p:nvPr>
        </p:nvSpPr>
        <p:spPr>
          <a:xfrm>
            <a:off x="660400" y="1130300"/>
            <a:ext cx="6502400" cy="225169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altLang="zh-CN" lang="en-US"/>
              <a:t>Click to add title</a:t>
            </a:r>
            <a:endParaRPr lang="en-US"/>
          </a:p>
        </p:txBody>
      </p:sp>
      <p:sp>
        <p:nvSpPr>
          <p:cNvPr id="1049696" name="Subtitle 2" descr="58a24302-bf6a-4c42-93b3-7164584235d8"/>
          <p:cNvSpPr>
            <a:spLocks noGrp="1"/>
          </p:cNvSpPr>
          <p:nvPr>
            <p:ph type="subTitle" idx="1" hasCustomPrompt="1"/>
          </p:nvPr>
        </p:nvSpPr>
        <p:spPr>
          <a:xfrm>
            <a:off x="660400" y="3928254"/>
            <a:ext cx="3809323" cy="508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 indent="0" marL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/>
              <a:t>Click to add subtitle</a:t>
            </a:r>
            <a:endParaRPr lang="en-US"/>
          </a:p>
        </p:txBody>
      </p:sp>
      <p:sp>
        <p:nvSpPr>
          <p:cNvPr id="1049697" name="Text Placeholder 3" descr="10cdaabe-533d-49a2-b2de-020929375974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5586374"/>
            <a:ext cx="4517887" cy="274320"/>
          </a:xfrm>
        </p:spPr>
        <p:txBody>
          <a:bodyPr anchor="ctr">
            <a:normAutofit/>
          </a:bodyPr>
          <a:lstStyle>
            <a:lvl1pPr algn="l" indent="0" marL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altLang="zh-CN" lang="en-US"/>
              <a:t>Presenter name</a:t>
            </a:r>
            <a:endParaRPr lang="en-US"/>
          </a:p>
        </p:txBody>
      </p:sp>
      <p:sp>
        <p:nvSpPr>
          <p:cNvPr id="1049698" name="Text Placeholder 4" descr="84f8cafe-e6a9-46db-ba4f-4075f930480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8" y="5859780"/>
            <a:ext cx="4517887" cy="274320"/>
          </a:xfrm>
        </p:spPr>
        <p:txBody>
          <a:bodyPr anchor="ctr">
            <a:normAutofit/>
          </a:bodyPr>
          <a:lstStyle>
            <a:lvl1pPr algn="l" indent="0" marL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hf dt="1" ftr="1" hdr="0"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27" name="Title 1" descr="6ad697d7-9741-44eb-ae0e-5f8009885eb2"/>
          <p:cNvSpPr>
            <a:spLocks noGrp="1"/>
          </p:cNvSpPr>
          <p:nvPr>
            <p:ph type="title" hasCustomPrompt="1"/>
          </p:nvPr>
        </p:nvSpPr>
        <p:spPr/>
        <p:txBody>
          <a:bodyPr/>
          <a:p>
            <a:r>
              <a:rPr altLang="zh-CN" lang="en-US"/>
              <a:t>Click to add title</a:t>
            </a:r>
            <a:endParaRPr lang="en-US"/>
          </a:p>
        </p:txBody>
      </p:sp>
      <p:sp>
        <p:nvSpPr>
          <p:cNvPr id="1052428" name="Content Placeholder 2" descr="98e2bc70-9321-48ad-adb0-9eb2d52dacc9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altLang="zh-CN" lang="en-US"/>
              <a:t>Click to add text</a:t>
            </a:r>
            <a:endParaRPr lang="en-US"/>
          </a:p>
        </p:txBody>
      </p:sp>
      <p:sp>
        <p:nvSpPr>
          <p:cNvPr id="1052429" name="Date Placeholder 3" descr="6a8e784d-4441-4a34-9782-60c2f8f3115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3A25592-9C3F-48AB-9A3F-F2A64B129A6F}" type="datetimeFigureOut">
              <a:rPr lang="en-US" smtClean="0"/>
            </a:fld>
            <a:endParaRPr lang="en-US"/>
          </a:p>
        </p:txBody>
      </p:sp>
      <p:sp>
        <p:nvSpPr>
          <p:cNvPr id="1052430" name="Footer Placeholder 4" descr="ad9e2c27-99a9-4a90-a29b-7558f6a6ea4e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52431" name="Slide Number Placeholder 5" descr="5c08ae94-46eb-4978-92ff-4a364ec472e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hf dt="1" ftr="1" hdr="0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>
  <p:cSld name="Agenda">
    <p:spTree>
      <p:nvGrpSpPr>
        <p:cNvPr id="2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32" name="Title 1" descr="04299a3f-9679-425b-8ef1-645e7fd21ac6"/>
          <p:cNvSpPr>
            <a:spLocks noGrp="1"/>
          </p:cNvSpPr>
          <p:nvPr>
            <p:ph type="title" hasCustomPrompt="1"/>
          </p:nvPr>
        </p:nvSpPr>
        <p:spPr>
          <a:xfrm>
            <a:off x="660400" y="1500187"/>
            <a:ext cx="2836562" cy="915667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/>
              <a:t>Agenda</a:t>
            </a:r>
            <a:endParaRPr lang="en-US"/>
          </a:p>
        </p:txBody>
      </p:sp>
      <p:sp>
        <p:nvSpPr>
          <p:cNvPr id="1052433" name="Content Placeholder 2" descr="9171abf2-b592-43ec-8012-51a69d116ff3"/>
          <p:cNvSpPr>
            <a:spLocks noGrp="1"/>
          </p:cNvSpPr>
          <p:nvPr>
            <p:ph sz="quarter" idx="1" hasCustomPrompt="1"/>
          </p:nvPr>
        </p:nvSpPr>
        <p:spPr>
          <a:xfrm>
            <a:off x="3745078" y="1500188"/>
            <a:ext cx="7773821" cy="4633912"/>
          </a:xfrm>
        </p:spPr>
        <p:txBody>
          <a:bodyPr/>
          <a:lstStyle>
            <a:lvl1pPr indent="-342900" marL="342900">
              <a:lnSpc>
                <a:spcPct val="100000"/>
              </a:lnSpc>
              <a:buFont typeface="+mj-lt"/>
              <a:buAutoNum type="arabicPeriod"/>
            </a:lvl1pPr>
            <a:lvl2pPr indent="-342900" marL="800100">
              <a:lnSpc>
                <a:spcPct val="100000"/>
              </a:lnSpc>
              <a:buFont typeface="+mj-ea"/>
              <a:buAutoNum type="circleNumDbPlain"/>
            </a:lvl2pPr>
            <a:lvl3pPr indent="-342900" marL="1257300">
              <a:lnSpc>
                <a:spcPct val="100000"/>
              </a:lnSpc>
              <a:buFont typeface="+mj-lt"/>
              <a:buAutoNum type="alphaLcParenR"/>
            </a:lvl3pPr>
            <a:lvl4pPr>
              <a:lnSpc>
                <a:spcPct val="100000"/>
              </a:lnSpc>
            </a:lvl4pPr>
            <a:lvl5pPr>
              <a:lnSpc>
                <a:spcPct val="100000"/>
              </a:lnSpc>
            </a:lvl5pPr>
          </a:lstStyle>
          <a:p>
            <a:pPr lvl="0"/>
            <a:r>
              <a:rPr altLang="zh-CN" lang="en-US"/>
              <a:t>Click to add text</a:t>
            </a:r>
            <a:endParaRPr lang="en-US"/>
          </a:p>
        </p:txBody>
      </p:sp>
      <p:sp>
        <p:nvSpPr>
          <p:cNvPr id="1052434" name="Date Placeholder 4" descr="b4b0e4e2-5ebc-4f1c-962a-872ed4121c9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3A25592-9C3F-48AB-9A3F-F2A64B129A6F}" type="datetimeFigureOut">
              <a:rPr lang="en-US" smtClean="0"/>
            </a:fld>
            <a:endParaRPr lang="en-US"/>
          </a:p>
        </p:txBody>
      </p:sp>
      <p:sp>
        <p:nvSpPr>
          <p:cNvPr id="1052435" name="Footer Placeholder 5" descr="82363a19-3ea9-4514-aaeb-102ff84aa5e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52436" name="Slide Number Placeholder 6" descr="b0d74398-6171-4f59-b60c-86c9b53615a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BB1146-E542-4D4E-B8E9-6919A11DDD48}" type="slidenum">
              <a:rPr lang="en-US" smtClean="0"/>
            </a:fld>
            <a:endParaRPr lang="en-US"/>
          </a:p>
        </p:txBody>
      </p:sp>
      <p:cxnSp>
        <p:nvCxnSpPr>
          <p:cNvPr id="3145758" name="Straight Connector 7" descr="30520b7f-6327-49bc-8d75-0dfd7761122b"/>
          <p:cNvCxnSpPr>
            <a:cxnSpLocks/>
          </p:cNvCxnSpPr>
          <p:nvPr/>
        </p:nvCxnSpPr>
        <p:spPr>
          <a:xfrm flipH="1">
            <a:off x="3621019" y="1500188"/>
            <a:ext cx="0" cy="4633913"/>
          </a:xfrm>
          <a:prstGeom prst="line"/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2437" name="Freeform: Shape 8" descr="c61011e5-969f-491a-bedc-2c246be4f939"/>
          <p:cNvSpPr>
            <a:spLocks noChangeAspect="1"/>
          </p:cNvSpPr>
          <p:nvPr/>
        </p:nvSpPr>
        <p:spPr bwMode="auto">
          <a:xfrm>
            <a:off x="2626456" y="5219207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p>
            <a:endParaRPr altLang="en-US" lang="zh-CN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4" name="Title 1" descr="b66d48f3-f117-4103-88c9-376ffbe4a46e"/>
          <p:cNvSpPr>
            <a:spLocks noGrp="1"/>
          </p:cNvSpPr>
          <p:nvPr>
            <p:ph type="title" hasCustomPrompt="1"/>
          </p:nvPr>
        </p:nvSpPr>
        <p:spPr>
          <a:xfrm>
            <a:off x="654050" y="2441601"/>
            <a:ext cx="6101750" cy="98739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altLang="zh-CN" lang="en-US"/>
              <a:t>Click to add title</a:t>
            </a:r>
            <a:endParaRPr lang="en-US"/>
          </a:p>
        </p:txBody>
      </p:sp>
      <p:sp>
        <p:nvSpPr>
          <p:cNvPr id="1049725" name="Text Placeholder 2" descr="439be945-3afc-43bc-8d2d-cd985b856d33"/>
          <p:cNvSpPr>
            <a:spLocks noGrp="1"/>
          </p:cNvSpPr>
          <p:nvPr>
            <p:ph type="body" idx="1" hasCustomPrompt="1"/>
          </p:nvPr>
        </p:nvSpPr>
        <p:spPr>
          <a:xfrm>
            <a:off x="660400" y="3429000"/>
            <a:ext cx="6101750" cy="2705100"/>
          </a:xfrm>
        </p:spPr>
        <p:txBody>
          <a:bodyPr>
            <a:normAutofit/>
          </a:bodyPr>
          <a:lstStyle>
            <a:lvl1pPr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/>
              <a:t>Click to add text</a:t>
            </a:r>
            <a:endParaRPr altLang="en-US" lang="zh-CN"/>
          </a:p>
        </p:txBody>
      </p:sp>
      <p:sp>
        <p:nvSpPr>
          <p:cNvPr id="1049726" name="Date Placeholder 3" descr="ab5ede16-d000-450d-a4fa-cece9e4d5d7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3A25592-9C3F-48AB-9A3F-F2A64B129A6F}" type="datetimeFigureOut">
              <a:rPr lang="en-US" smtClean="0"/>
            </a:fld>
            <a:endParaRPr lang="en-US"/>
          </a:p>
        </p:txBody>
      </p:sp>
      <p:sp>
        <p:nvSpPr>
          <p:cNvPr id="1049727" name="Footer Placeholder 4" descr="39af8dbe-4cd3-4b69-a463-c9ed152f466f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728" name="Slide Number Placeholder 5" descr="a3f39612-6983-4769-a86e-03fe0d3dc62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BB1146-E542-4D4E-B8E9-6919A11DDD48}" type="slidenum">
              <a:rPr lang="en-US" smtClean="0"/>
            </a:fld>
            <a:endParaRPr lang="en-US"/>
          </a:p>
        </p:txBody>
      </p:sp>
      <p:grpSp>
        <p:nvGrpSpPr>
          <p:cNvPr id="98" name="Group 6" descr="ac4b4d12-7df3-4a92-ba17-94c6a9136503"/>
          <p:cNvGrpSpPr/>
          <p:nvPr/>
        </p:nvGrpSpPr>
        <p:grpSpPr>
          <a:xfrm>
            <a:off x="6425755" y="1697878"/>
            <a:ext cx="5202242" cy="3981494"/>
            <a:chOff x="4800155" y="1101980"/>
            <a:chExt cx="7529202" cy="5762414"/>
          </a:xfrm>
        </p:grpSpPr>
        <p:grpSp>
          <p:nvGrpSpPr>
            <p:cNvPr id="99" name="Group 7" descr="7ed0d486-240d-4275-8d31-85b1dc310811"/>
            <p:cNvGrpSpPr/>
            <p:nvPr/>
          </p:nvGrpSpPr>
          <p:grpSpPr>
            <a:xfrm>
              <a:off x="4800155" y="1153749"/>
              <a:ext cx="7529202" cy="5710645"/>
              <a:chOff x="4800155" y="1153749"/>
              <a:chExt cx="7529202" cy="5710645"/>
            </a:xfrm>
            <a:solidFill>
              <a:srgbClr val="D4D9EC"/>
            </a:solidFill>
          </p:grpSpPr>
          <p:sp>
            <p:nvSpPr>
              <p:cNvPr id="1049729" name="Freeform: Shape 1047" descr="cb3d717f-c2f2-495b-a901-97c42cb70d6f"/>
              <p:cNvSpPr/>
              <p:nvPr/>
            </p:nvSpPr>
            <p:spPr>
              <a:xfrm>
                <a:off x="6500179" y="6136124"/>
                <a:ext cx="865991" cy="510811"/>
              </a:xfrm>
              <a:custGeom>
                <a:avLst/>
                <a:gdLst>
                  <a:gd name="connsiteX0" fmla="*/ 9803 w 865991"/>
                  <a:gd name="connsiteY0" fmla="*/ 510812 h 510811"/>
                  <a:gd name="connsiteX1" fmla="*/ 1275 w 865991"/>
                  <a:gd name="connsiteY1" fmla="*/ 504416 h 510811"/>
                  <a:gd name="connsiteX2" fmla="*/ 5539 w 865991"/>
                  <a:gd name="connsiteY2" fmla="*/ 489492 h 510811"/>
                  <a:gd name="connsiteX3" fmla="*/ 849792 w 865991"/>
                  <a:gd name="connsiteY3" fmla="*/ 1275 h 510811"/>
                  <a:gd name="connsiteX4" fmla="*/ 864716 w 865991"/>
                  <a:gd name="connsiteY4" fmla="*/ 5539 h 510811"/>
                  <a:gd name="connsiteX5" fmla="*/ 860452 w 865991"/>
                  <a:gd name="connsiteY5" fmla="*/ 20463 h 510811"/>
                  <a:gd name="connsiteX6" fmla="*/ 14067 w 865991"/>
                  <a:gd name="connsiteY6" fmla="*/ 508680 h 510811"/>
                  <a:gd name="connsiteX7" fmla="*/ 9803 w 865991"/>
                  <a:gd name="connsiteY7" fmla="*/ 510812 h 51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991" h="510810">
                    <a:moveTo>
                      <a:pt x="9803" y="510812"/>
                    </a:moveTo>
                    <a:cubicBezTo>
                      <a:pt x="5539" y="510812"/>
                      <a:pt x="3407" y="508680"/>
                      <a:pt x="1275" y="504416"/>
                    </a:cubicBezTo>
                    <a:cubicBezTo>
                      <a:pt x="-857" y="500152"/>
                      <a:pt x="-857" y="493756"/>
                      <a:pt x="5539" y="489492"/>
                    </a:cubicBezTo>
                    <a:lnTo>
                      <a:pt x="849792" y="1275"/>
                    </a:lnTo>
                    <a:cubicBezTo>
                      <a:pt x="854056" y="-857"/>
                      <a:pt x="860452" y="-857"/>
                      <a:pt x="864716" y="5539"/>
                    </a:cubicBezTo>
                    <a:cubicBezTo>
                      <a:pt x="866848" y="9803"/>
                      <a:pt x="866848" y="16199"/>
                      <a:pt x="860452" y="20463"/>
                    </a:cubicBezTo>
                    <a:lnTo>
                      <a:pt x="14067" y="508680"/>
                    </a:lnTo>
                    <a:cubicBezTo>
                      <a:pt x="14067" y="510812"/>
                      <a:pt x="11935" y="510812"/>
                      <a:pt x="9803" y="5108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0" name="Freeform: Shape 1048" descr="9c999421-fc0a-441c-b65b-0e58fb9a13a8"/>
              <p:cNvSpPr/>
              <p:nvPr/>
            </p:nvSpPr>
            <p:spPr>
              <a:xfrm>
                <a:off x="7296140" y="6115014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7283" y="71420"/>
                      <a:pt x="38908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1" name="Freeform: Shape 1049" descr="bf5e2bcd-715a-4fde-8ad9-cc94ec008453"/>
              <p:cNvSpPr/>
              <p:nvPr/>
            </p:nvSpPr>
            <p:spPr>
              <a:xfrm>
                <a:off x="7878163" y="4311381"/>
                <a:ext cx="118323" cy="69821"/>
              </a:xfrm>
              <a:custGeom>
                <a:avLst/>
                <a:gdLst>
                  <a:gd name="connsiteX0" fmla="*/ 17589 w 118323"/>
                  <a:gd name="connsiteY0" fmla="*/ 58629 h 69821"/>
                  <a:gd name="connsiteX1" fmla="*/ 17589 w 118323"/>
                  <a:gd name="connsiteY1" fmla="*/ 9594 h 69821"/>
                  <a:gd name="connsiteX2" fmla="*/ 100735 w 118323"/>
                  <a:gd name="connsiteY2" fmla="*/ 9594 h 69821"/>
                  <a:gd name="connsiteX3" fmla="*/ 100735 w 118323"/>
                  <a:gd name="connsiteY3" fmla="*/ 58629 h 69821"/>
                  <a:gd name="connsiteX4" fmla="*/ 17589 w 118323"/>
                  <a:gd name="connsiteY4" fmla="*/ 58629 h 6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9821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6"/>
                      <a:pt x="124186" y="43705"/>
                      <a:pt x="100735" y="58629"/>
                    </a:cubicBezTo>
                    <a:cubicBezTo>
                      <a:pt x="77283" y="73552"/>
                      <a:pt x="38908" y="73552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2" name="Freeform: Shape 1050" descr="100ad3fc-5868-40fb-a67d-eab8b74fc907"/>
              <p:cNvSpPr/>
              <p:nvPr/>
            </p:nvSpPr>
            <p:spPr>
              <a:xfrm>
                <a:off x="6556352" y="3697379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8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6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3" name="Freeform: Shape 1051" descr="a7ce8923-3540-447e-922e-95556087690a"/>
              <p:cNvSpPr/>
              <p:nvPr/>
            </p:nvSpPr>
            <p:spPr>
              <a:xfrm>
                <a:off x="9617837" y="4040623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7283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4" name="Freeform: Shape 1052" descr="68ec41fd-5e7d-41c5-89c3-8ddd892e675e"/>
              <p:cNvSpPr/>
              <p:nvPr/>
            </p:nvSpPr>
            <p:spPr>
              <a:xfrm>
                <a:off x="10381076" y="5424261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5" name="Freeform: Shape 1053" descr="b0fdeb27-4f39-4afa-9e89-33c75348644a"/>
              <p:cNvSpPr/>
              <p:nvPr/>
            </p:nvSpPr>
            <p:spPr>
              <a:xfrm>
                <a:off x="10082603" y="2671094"/>
                <a:ext cx="118323" cy="69037"/>
              </a:xfrm>
              <a:custGeom>
                <a:avLst/>
                <a:gdLst>
                  <a:gd name="connsiteX0" fmla="*/ 17589 w 118323"/>
                  <a:gd name="connsiteY0" fmla="*/ 59444 h 69037"/>
                  <a:gd name="connsiteX1" fmla="*/ 17589 w 118323"/>
                  <a:gd name="connsiteY1" fmla="*/ 10409 h 69037"/>
                  <a:gd name="connsiteX2" fmla="*/ 100735 w 118323"/>
                  <a:gd name="connsiteY2" fmla="*/ 10409 h 69037"/>
                  <a:gd name="connsiteX3" fmla="*/ 100735 w 118323"/>
                  <a:gd name="connsiteY3" fmla="*/ 59444 h 69037"/>
                  <a:gd name="connsiteX4" fmla="*/ 17589 w 118323"/>
                  <a:gd name="connsiteY4" fmla="*/ 59444 h 6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9037">
                    <a:moveTo>
                      <a:pt x="17589" y="59444"/>
                    </a:moveTo>
                    <a:cubicBezTo>
                      <a:pt x="-5863" y="46652"/>
                      <a:pt x="-5863" y="25332"/>
                      <a:pt x="17589" y="10409"/>
                    </a:cubicBezTo>
                    <a:cubicBezTo>
                      <a:pt x="41040" y="-4515"/>
                      <a:pt x="77283" y="-2383"/>
                      <a:pt x="100735" y="10409"/>
                    </a:cubicBezTo>
                    <a:cubicBezTo>
                      <a:pt x="124186" y="23200"/>
                      <a:pt x="124186" y="44520"/>
                      <a:pt x="100735" y="59444"/>
                    </a:cubicBezTo>
                    <a:cubicBezTo>
                      <a:pt x="79415" y="72235"/>
                      <a:pt x="41040" y="72235"/>
                      <a:pt x="17589" y="5944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6" name="Freeform: Shape 1054" descr="56b0b0c9-446b-430d-a8d0-d1e4e4907fde"/>
              <p:cNvSpPr/>
              <p:nvPr/>
            </p:nvSpPr>
            <p:spPr>
              <a:xfrm>
                <a:off x="7596745" y="2445922"/>
                <a:ext cx="118323" cy="68222"/>
              </a:xfrm>
              <a:custGeom>
                <a:avLst/>
                <a:gdLst>
                  <a:gd name="connsiteX0" fmla="*/ 17588 w 118323"/>
                  <a:gd name="connsiteY0" fmla="*/ 58629 h 68222"/>
                  <a:gd name="connsiteX1" fmla="*/ 17588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8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8" y="58629"/>
                    </a:moveTo>
                    <a:cubicBezTo>
                      <a:pt x="-5863" y="45837"/>
                      <a:pt x="-5863" y="24517"/>
                      <a:pt x="17588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8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7" name="Freeform: Shape 1055" descr="466559d1-e8e5-4993-9e8b-2dea3a585371"/>
              <p:cNvSpPr/>
              <p:nvPr/>
            </p:nvSpPr>
            <p:spPr>
              <a:xfrm>
                <a:off x="8395486" y="5449635"/>
                <a:ext cx="2057753" cy="1197301"/>
              </a:xfrm>
              <a:custGeom>
                <a:avLst/>
                <a:gdLst>
                  <a:gd name="connsiteX0" fmla="*/ 9803 w 2057753"/>
                  <a:gd name="connsiteY0" fmla="*/ 1197301 h 1197301"/>
                  <a:gd name="connsiteX1" fmla="*/ 1275 w 2057753"/>
                  <a:gd name="connsiteY1" fmla="*/ 1190905 h 1197301"/>
                  <a:gd name="connsiteX2" fmla="*/ 5539 w 2057753"/>
                  <a:gd name="connsiteY2" fmla="*/ 1175982 h 1197301"/>
                  <a:gd name="connsiteX3" fmla="*/ 2041554 w 2057753"/>
                  <a:gd name="connsiteY3" fmla="*/ 1275 h 1197301"/>
                  <a:gd name="connsiteX4" fmla="*/ 2056478 w 2057753"/>
                  <a:gd name="connsiteY4" fmla="*/ 5539 h 1197301"/>
                  <a:gd name="connsiteX5" fmla="*/ 2052214 w 2057753"/>
                  <a:gd name="connsiteY5" fmla="*/ 20463 h 1197301"/>
                  <a:gd name="connsiteX6" fmla="*/ 16199 w 2057753"/>
                  <a:gd name="connsiteY6" fmla="*/ 1195169 h 1197301"/>
                  <a:gd name="connsiteX7" fmla="*/ 9803 w 2057753"/>
                  <a:gd name="connsiteY7" fmla="*/ 1197301 h 119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7753" h="1197301">
                    <a:moveTo>
                      <a:pt x="9803" y="1197301"/>
                    </a:moveTo>
                    <a:cubicBezTo>
                      <a:pt x="5539" y="1197301"/>
                      <a:pt x="3407" y="1195169"/>
                      <a:pt x="1275" y="1190905"/>
                    </a:cubicBezTo>
                    <a:cubicBezTo>
                      <a:pt x="-857" y="1186641"/>
                      <a:pt x="-857" y="1180245"/>
                      <a:pt x="5539" y="1175982"/>
                    </a:cubicBezTo>
                    <a:lnTo>
                      <a:pt x="2041554" y="1275"/>
                    </a:lnTo>
                    <a:cubicBezTo>
                      <a:pt x="2045818" y="-857"/>
                      <a:pt x="2052214" y="-857"/>
                      <a:pt x="2056478" y="5539"/>
                    </a:cubicBezTo>
                    <a:cubicBezTo>
                      <a:pt x="2058610" y="9803"/>
                      <a:pt x="2058610" y="16199"/>
                      <a:pt x="2052214" y="20463"/>
                    </a:cubicBezTo>
                    <a:lnTo>
                      <a:pt x="16199" y="1195169"/>
                    </a:lnTo>
                    <a:cubicBezTo>
                      <a:pt x="14067" y="1197301"/>
                      <a:pt x="11935" y="1197301"/>
                      <a:pt x="9803" y="1197301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8" name="Freeform: Shape 1056" descr="ad0d0a42-23c4-4815-81d0-c33f6db751e8"/>
              <p:cNvSpPr/>
              <p:nvPr/>
            </p:nvSpPr>
            <p:spPr>
              <a:xfrm>
                <a:off x="8090616" y="6293889"/>
                <a:ext cx="650664" cy="385026"/>
              </a:xfrm>
              <a:custGeom>
                <a:avLst/>
                <a:gdLst>
                  <a:gd name="connsiteX0" fmla="*/ 9803 w 650664"/>
                  <a:gd name="connsiteY0" fmla="*/ 385027 h 385026"/>
                  <a:gd name="connsiteX1" fmla="*/ 1275 w 650664"/>
                  <a:gd name="connsiteY1" fmla="*/ 378631 h 385026"/>
                  <a:gd name="connsiteX2" fmla="*/ 5539 w 650664"/>
                  <a:gd name="connsiteY2" fmla="*/ 363707 h 385026"/>
                  <a:gd name="connsiteX3" fmla="*/ 634465 w 650664"/>
                  <a:gd name="connsiteY3" fmla="*/ 1275 h 385026"/>
                  <a:gd name="connsiteX4" fmla="*/ 649389 w 650664"/>
                  <a:gd name="connsiteY4" fmla="*/ 5539 h 385026"/>
                  <a:gd name="connsiteX5" fmla="*/ 645125 w 650664"/>
                  <a:gd name="connsiteY5" fmla="*/ 20463 h 385026"/>
                  <a:gd name="connsiteX6" fmla="*/ 16199 w 650664"/>
                  <a:gd name="connsiteY6" fmla="*/ 382895 h 385026"/>
                  <a:gd name="connsiteX7" fmla="*/ 9803 w 650664"/>
                  <a:gd name="connsiteY7" fmla="*/ 385027 h 3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664" h="385026">
                    <a:moveTo>
                      <a:pt x="9803" y="385027"/>
                    </a:moveTo>
                    <a:cubicBezTo>
                      <a:pt x="5539" y="385027"/>
                      <a:pt x="3407" y="382895"/>
                      <a:pt x="1275" y="378631"/>
                    </a:cubicBezTo>
                    <a:cubicBezTo>
                      <a:pt x="-857" y="374367"/>
                      <a:pt x="-857" y="367971"/>
                      <a:pt x="5539" y="363707"/>
                    </a:cubicBezTo>
                    <a:lnTo>
                      <a:pt x="634465" y="1275"/>
                    </a:lnTo>
                    <a:cubicBezTo>
                      <a:pt x="638729" y="-857"/>
                      <a:pt x="645125" y="-857"/>
                      <a:pt x="649389" y="5539"/>
                    </a:cubicBezTo>
                    <a:cubicBezTo>
                      <a:pt x="651521" y="9803"/>
                      <a:pt x="651521" y="16199"/>
                      <a:pt x="645125" y="20463"/>
                    </a:cubicBezTo>
                    <a:lnTo>
                      <a:pt x="16199" y="382895"/>
                    </a:lnTo>
                    <a:cubicBezTo>
                      <a:pt x="14067" y="385027"/>
                      <a:pt x="11935" y="385027"/>
                      <a:pt x="9803" y="385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39" name="Freeform: Shape 1057" descr="4e16cc37-a81b-43d1-9ade-2957b5701c2c"/>
              <p:cNvSpPr/>
              <p:nvPr/>
            </p:nvSpPr>
            <p:spPr>
              <a:xfrm>
                <a:off x="11678694" y="3424280"/>
                <a:ext cx="650664" cy="385026"/>
              </a:xfrm>
              <a:custGeom>
                <a:avLst/>
                <a:gdLst>
                  <a:gd name="connsiteX0" fmla="*/ 9803 w 650664"/>
                  <a:gd name="connsiteY0" fmla="*/ 385027 h 385026"/>
                  <a:gd name="connsiteX1" fmla="*/ 1275 w 650664"/>
                  <a:gd name="connsiteY1" fmla="*/ 378631 h 385026"/>
                  <a:gd name="connsiteX2" fmla="*/ 5539 w 650664"/>
                  <a:gd name="connsiteY2" fmla="*/ 363707 h 385026"/>
                  <a:gd name="connsiteX3" fmla="*/ 634465 w 650664"/>
                  <a:gd name="connsiteY3" fmla="*/ 1275 h 385026"/>
                  <a:gd name="connsiteX4" fmla="*/ 649389 w 650664"/>
                  <a:gd name="connsiteY4" fmla="*/ 5539 h 385026"/>
                  <a:gd name="connsiteX5" fmla="*/ 645125 w 650664"/>
                  <a:gd name="connsiteY5" fmla="*/ 20463 h 385026"/>
                  <a:gd name="connsiteX6" fmla="*/ 16198 w 650664"/>
                  <a:gd name="connsiteY6" fmla="*/ 382895 h 385026"/>
                  <a:gd name="connsiteX7" fmla="*/ 9803 w 650664"/>
                  <a:gd name="connsiteY7" fmla="*/ 385027 h 3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664" h="385026">
                    <a:moveTo>
                      <a:pt x="9803" y="385027"/>
                    </a:moveTo>
                    <a:cubicBezTo>
                      <a:pt x="5539" y="385027"/>
                      <a:pt x="3407" y="382895"/>
                      <a:pt x="1275" y="378631"/>
                    </a:cubicBezTo>
                    <a:cubicBezTo>
                      <a:pt x="-857" y="374367"/>
                      <a:pt x="-857" y="367971"/>
                      <a:pt x="5539" y="363707"/>
                    </a:cubicBezTo>
                    <a:lnTo>
                      <a:pt x="634465" y="1275"/>
                    </a:lnTo>
                    <a:cubicBezTo>
                      <a:pt x="638729" y="-857"/>
                      <a:pt x="645125" y="-857"/>
                      <a:pt x="649389" y="5539"/>
                    </a:cubicBezTo>
                    <a:cubicBezTo>
                      <a:pt x="651521" y="9803"/>
                      <a:pt x="651521" y="16199"/>
                      <a:pt x="645125" y="20463"/>
                    </a:cubicBezTo>
                    <a:lnTo>
                      <a:pt x="16198" y="382895"/>
                    </a:lnTo>
                    <a:cubicBezTo>
                      <a:pt x="14067" y="385027"/>
                      <a:pt x="11935" y="385027"/>
                      <a:pt x="9803" y="385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0" name="Freeform: Shape 1058" descr="ae721f48-bfac-48b9-b46a-a0ab875f1ae7"/>
              <p:cNvSpPr/>
              <p:nvPr/>
            </p:nvSpPr>
            <p:spPr>
              <a:xfrm>
                <a:off x="10207646" y="5392072"/>
                <a:ext cx="1418167" cy="828473"/>
              </a:xfrm>
              <a:custGeom>
                <a:avLst/>
                <a:gdLst>
                  <a:gd name="connsiteX0" fmla="*/ 9803 w 1418167"/>
                  <a:gd name="connsiteY0" fmla="*/ 828473 h 828473"/>
                  <a:gd name="connsiteX1" fmla="*/ 1275 w 1418167"/>
                  <a:gd name="connsiteY1" fmla="*/ 822077 h 828473"/>
                  <a:gd name="connsiteX2" fmla="*/ 5539 w 1418167"/>
                  <a:gd name="connsiteY2" fmla="*/ 807154 h 828473"/>
                  <a:gd name="connsiteX3" fmla="*/ 1401968 w 1418167"/>
                  <a:gd name="connsiteY3" fmla="*/ 1275 h 828473"/>
                  <a:gd name="connsiteX4" fmla="*/ 1416892 w 1418167"/>
                  <a:gd name="connsiteY4" fmla="*/ 5539 h 828473"/>
                  <a:gd name="connsiteX5" fmla="*/ 1412628 w 1418167"/>
                  <a:gd name="connsiteY5" fmla="*/ 20463 h 828473"/>
                  <a:gd name="connsiteX6" fmla="*/ 16198 w 1418167"/>
                  <a:gd name="connsiteY6" fmla="*/ 826341 h 828473"/>
                  <a:gd name="connsiteX7" fmla="*/ 9803 w 1418167"/>
                  <a:gd name="connsiteY7" fmla="*/ 828473 h 82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167" h="828473">
                    <a:moveTo>
                      <a:pt x="9803" y="828473"/>
                    </a:moveTo>
                    <a:cubicBezTo>
                      <a:pt x="5539" y="828473"/>
                      <a:pt x="3407" y="826341"/>
                      <a:pt x="1275" y="822077"/>
                    </a:cubicBezTo>
                    <a:cubicBezTo>
                      <a:pt x="-857" y="817813"/>
                      <a:pt x="-857" y="811417"/>
                      <a:pt x="5539" y="807154"/>
                    </a:cubicBezTo>
                    <a:lnTo>
                      <a:pt x="1401968" y="1275"/>
                    </a:lnTo>
                    <a:cubicBezTo>
                      <a:pt x="1406232" y="-857"/>
                      <a:pt x="1412628" y="-857"/>
                      <a:pt x="1416892" y="5539"/>
                    </a:cubicBezTo>
                    <a:cubicBezTo>
                      <a:pt x="1419024" y="9803"/>
                      <a:pt x="1419024" y="16199"/>
                      <a:pt x="1412628" y="20463"/>
                    </a:cubicBezTo>
                    <a:lnTo>
                      <a:pt x="16198" y="826341"/>
                    </a:lnTo>
                    <a:cubicBezTo>
                      <a:pt x="14067" y="828473"/>
                      <a:pt x="11935" y="828473"/>
                      <a:pt x="9803" y="82847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1" name="Freeform: Shape 1059" descr="1c8cd9ed-2d5f-44d7-a4ac-a26f19e50e77"/>
              <p:cNvSpPr/>
              <p:nvPr/>
            </p:nvSpPr>
            <p:spPr>
              <a:xfrm>
                <a:off x="10721447" y="1153749"/>
                <a:ext cx="1490653" cy="871112"/>
              </a:xfrm>
              <a:custGeom>
                <a:avLst/>
                <a:gdLst>
                  <a:gd name="connsiteX0" fmla="*/ 9803 w 1490653"/>
                  <a:gd name="connsiteY0" fmla="*/ 871112 h 871112"/>
                  <a:gd name="connsiteX1" fmla="*/ 1275 w 1490653"/>
                  <a:gd name="connsiteY1" fmla="*/ 864716 h 871112"/>
                  <a:gd name="connsiteX2" fmla="*/ 5539 w 1490653"/>
                  <a:gd name="connsiteY2" fmla="*/ 849793 h 871112"/>
                  <a:gd name="connsiteX3" fmla="*/ 1474455 w 1490653"/>
                  <a:gd name="connsiteY3" fmla="*/ 1275 h 871112"/>
                  <a:gd name="connsiteX4" fmla="*/ 1489378 w 1490653"/>
                  <a:gd name="connsiteY4" fmla="*/ 5539 h 871112"/>
                  <a:gd name="connsiteX5" fmla="*/ 1485114 w 1490653"/>
                  <a:gd name="connsiteY5" fmla="*/ 20463 h 871112"/>
                  <a:gd name="connsiteX6" fmla="*/ 16198 w 1490653"/>
                  <a:gd name="connsiteY6" fmla="*/ 868980 h 871112"/>
                  <a:gd name="connsiteX7" fmla="*/ 9803 w 1490653"/>
                  <a:gd name="connsiteY7" fmla="*/ 871112 h 87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0653" h="871111">
                    <a:moveTo>
                      <a:pt x="9803" y="871112"/>
                    </a:moveTo>
                    <a:cubicBezTo>
                      <a:pt x="5539" y="871112"/>
                      <a:pt x="3407" y="868980"/>
                      <a:pt x="1275" y="864716"/>
                    </a:cubicBezTo>
                    <a:cubicBezTo>
                      <a:pt x="-857" y="860452"/>
                      <a:pt x="-857" y="854056"/>
                      <a:pt x="5539" y="849793"/>
                    </a:cubicBezTo>
                    <a:lnTo>
                      <a:pt x="1474455" y="1275"/>
                    </a:lnTo>
                    <a:cubicBezTo>
                      <a:pt x="1478719" y="-857"/>
                      <a:pt x="1485114" y="-857"/>
                      <a:pt x="1489378" y="5539"/>
                    </a:cubicBezTo>
                    <a:cubicBezTo>
                      <a:pt x="1491511" y="9803"/>
                      <a:pt x="1491511" y="16199"/>
                      <a:pt x="1485114" y="20463"/>
                    </a:cubicBezTo>
                    <a:lnTo>
                      <a:pt x="16198" y="868980"/>
                    </a:lnTo>
                    <a:cubicBezTo>
                      <a:pt x="14066" y="868980"/>
                      <a:pt x="11935" y="871112"/>
                      <a:pt x="9803" y="8711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2" name="Freeform: Shape 1060" descr="133de661-19b1-4976-bab6-a719ac2f5c2b"/>
              <p:cNvSpPr/>
              <p:nvPr/>
            </p:nvSpPr>
            <p:spPr>
              <a:xfrm>
                <a:off x="8354979" y="4063865"/>
                <a:ext cx="1332889" cy="779438"/>
              </a:xfrm>
              <a:custGeom>
                <a:avLst/>
                <a:gdLst>
                  <a:gd name="connsiteX0" fmla="*/ 9803 w 1332889"/>
                  <a:gd name="connsiteY0" fmla="*/ 779438 h 779438"/>
                  <a:gd name="connsiteX1" fmla="*/ 1275 w 1332889"/>
                  <a:gd name="connsiteY1" fmla="*/ 773042 h 779438"/>
                  <a:gd name="connsiteX2" fmla="*/ 5539 w 1332889"/>
                  <a:gd name="connsiteY2" fmla="*/ 758119 h 779438"/>
                  <a:gd name="connsiteX3" fmla="*/ 1316690 w 1332889"/>
                  <a:gd name="connsiteY3" fmla="*/ 1275 h 779438"/>
                  <a:gd name="connsiteX4" fmla="*/ 1331614 w 1332889"/>
                  <a:gd name="connsiteY4" fmla="*/ 5539 h 779438"/>
                  <a:gd name="connsiteX5" fmla="*/ 1327350 w 1332889"/>
                  <a:gd name="connsiteY5" fmla="*/ 20463 h 779438"/>
                  <a:gd name="connsiteX6" fmla="*/ 16199 w 1332889"/>
                  <a:gd name="connsiteY6" fmla="*/ 777306 h 779438"/>
                  <a:gd name="connsiteX7" fmla="*/ 9803 w 1332889"/>
                  <a:gd name="connsiteY7" fmla="*/ 779438 h 77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2889" h="779438">
                    <a:moveTo>
                      <a:pt x="9803" y="779438"/>
                    </a:moveTo>
                    <a:cubicBezTo>
                      <a:pt x="5539" y="779438"/>
                      <a:pt x="3407" y="777306"/>
                      <a:pt x="1275" y="773042"/>
                    </a:cubicBezTo>
                    <a:cubicBezTo>
                      <a:pt x="-857" y="768778"/>
                      <a:pt x="-857" y="762382"/>
                      <a:pt x="5539" y="758119"/>
                    </a:cubicBezTo>
                    <a:lnTo>
                      <a:pt x="1316690" y="1275"/>
                    </a:lnTo>
                    <a:cubicBezTo>
                      <a:pt x="1320954" y="-857"/>
                      <a:pt x="1327350" y="-857"/>
                      <a:pt x="1331614" y="5539"/>
                    </a:cubicBezTo>
                    <a:cubicBezTo>
                      <a:pt x="1333746" y="9803"/>
                      <a:pt x="1333746" y="16199"/>
                      <a:pt x="1327350" y="20463"/>
                    </a:cubicBezTo>
                    <a:lnTo>
                      <a:pt x="16199" y="777306"/>
                    </a:lnTo>
                    <a:cubicBezTo>
                      <a:pt x="14067" y="777306"/>
                      <a:pt x="11935" y="779438"/>
                      <a:pt x="9803" y="77943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3" name="Freeform: Shape 1061" descr="b29b86e9-766e-4237-a18d-da6eddb4d222"/>
              <p:cNvSpPr/>
              <p:nvPr/>
            </p:nvSpPr>
            <p:spPr>
              <a:xfrm>
                <a:off x="11001475" y="6457443"/>
                <a:ext cx="118323" cy="70636"/>
              </a:xfrm>
              <a:custGeom>
                <a:avLst/>
                <a:gdLst>
                  <a:gd name="connsiteX0" fmla="*/ 17589 w 118323"/>
                  <a:gd name="connsiteY0" fmla="*/ 59444 h 70636"/>
                  <a:gd name="connsiteX1" fmla="*/ 17589 w 118323"/>
                  <a:gd name="connsiteY1" fmla="*/ 10409 h 70636"/>
                  <a:gd name="connsiteX2" fmla="*/ 100735 w 118323"/>
                  <a:gd name="connsiteY2" fmla="*/ 10409 h 70636"/>
                  <a:gd name="connsiteX3" fmla="*/ 100735 w 118323"/>
                  <a:gd name="connsiteY3" fmla="*/ 59444 h 70636"/>
                  <a:gd name="connsiteX4" fmla="*/ 17589 w 118323"/>
                  <a:gd name="connsiteY4" fmla="*/ 59444 h 7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70636">
                    <a:moveTo>
                      <a:pt x="17589" y="59444"/>
                    </a:moveTo>
                    <a:cubicBezTo>
                      <a:pt x="-5863" y="46652"/>
                      <a:pt x="-5863" y="25332"/>
                      <a:pt x="17589" y="10409"/>
                    </a:cubicBezTo>
                    <a:cubicBezTo>
                      <a:pt x="41040" y="-4515"/>
                      <a:pt x="77283" y="-2383"/>
                      <a:pt x="100735" y="10409"/>
                    </a:cubicBezTo>
                    <a:cubicBezTo>
                      <a:pt x="124186" y="23200"/>
                      <a:pt x="124186" y="44520"/>
                      <a:pt x="100735" y="59444"/>
                    </a:cubicBezTo>
                    <a:cubicBezTo>
                      <a:pt x="77283" y="74367"/>
                      <a:pt x="41040" y="74367"/>
                      <a:pt x="17589" y="5944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4" name="Freeform: Shape 1062" descr="a23e838c-3bda-4621-b85f-e02762dea87f"/>
              <p:cNvSpPr/>
              <p:nvPr/>
            </p:nvSpPr>
            <p:spPr>
              <a:xfrm>
                <a:off x="10457085" y="6481501"/>
                <a:ext cx="616552" cy="365839"/>
              </a:xfrm>
              <a:custGeom>
                <a:avLst/>
                <a:gdLst>
                  <a:gd name="connsiteX0" fmla="*/ 9803 w 616552"/>
                  <a:gd name="connsiteY0" fmla="*/ 365839 h 365839"/>
                  <a:gd name="connsiteX1" fmla="*/ 1275 w 616552"/>
                  <a:gd name="connsiteY1" fmla="*/ 359443 h 365839"/>
                  <a:gd name="connsiteX2" fmla="*/ 5539 w 616552"/>
                  <a:gd name="connsiteY2" fmla="*/ 344520 h 365839"/>
                  <a:gd name="connsiteX3" fmla="*/ 600354 w 616552"/>
                  <a:gd name="connsiteY3" fmla="*/ 1275 h 365839"/>
                  <a:gd name="connsiteX4" fmla="*/ 615278 w 616552"/>
                  <a:gd name="connsiteY4" fmla="*/ 5539 h 365839"/>
                  <a:gd name="connsiteX5" fmla="*/ 611014 w 616552"/>
                  <a:gd name="connsiteY5" fmla="*/ 20463 h 365839"/>
                  <a:gd name="connsiteX6" fmla="*/ 16199 w 616552"/>
                  <a:gd name="connsiteY6" fmla="*/ 363707 h 365839"/>
                  <a:gd name="connsiteX7" fmla="*/ 9803 w 616552"/>
                  <a:gd name="connsiteY7" fmla="*/ 365839 h 36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6552" h="365839">
                    <a:moveTo>
                      <a:pt x="9803" y="365839"/>
                    </a:moveTo>
                    <a:cubicBezTo>
                      <a:pt x="5539" y="365839"/>
                      <a:pt x="3407" y="363707"/>
                      <a:pt x="1275" y="359443"/>
                    </a:cubicBezTo>
                    <a:cubicBezTo>
                      <a:pt x="-857" y="355179"/>
                      <a:pt x="-857" y="348784"/>
                      <a:pt x="5539" y="344520"/>
                    </a:cubicBezTo>
                    <a:lnTo>
                      <a:pt x="600354" y="1275"/>
                    </a:lnTo>
                    <a:cubicBezTo>
                      <a:pt x="604618" y="-857"/>
                      <a:pt x="611014" y="-857"/>
                      <a:pt x="615278" y="5539"/>
                    </a:cubicBezTo>
                    <a:cubicBezTo>
                      <a:pt x="617410" y="9803"/>
                      <a:pt x="617410" y="16199"/>
                      <a:pt x="611014" y="20463"/>
                    </a:cubicBezTo>
                    <a:lnTo>
                      <a:pt x="16199" y="363707"/>
                    </a:lnTo>
                    <a:cubicBezTo>
                      <a:pt x="14067" y="365839"/>
                      <a:pt x="11934" y="365839"/>
                      <a:pt x="9803" y="36583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5" name="Freeform: Shape 1063" descr="8268081f-cad0-4494-97db-c4f99de255bb"/>
              <p:cNvSpPr/>
              <p:nvPr/>
            </p:nvSpPr>
            <p:spPr>
              <a:xfrm>
                <a:off x="10066937" y="1898240"/>
                <a:ext cx="2140460" cy="1601933"/>
              </a:xfrm>
              <a:custGeom>
                <a:avLst/>
                <a:gdLst>
                  <a:gd name="connsiteX0" fmla="*/ 9803 w 2140460"/>
                  <a:gd name="connsiteY0" fmla="*/ 1601933 h 1601933"/>
                  <a:gd name="connsiteX1" fmla="*/ 1275 w 2140460"/>
                  <a:gd name="connsiteY1" fmla="*/ 1595537 h 1601933"/>
                  <a:gd name="connsiteX2" fmla="*/ 5539 w 2140460"/>
                  <a:gd name="connsiteY2" fmla="*/ 1580614 h 1601933"/>
                  <a:gd name="connsiteX3" fmla="*/ 1312427 w 2140460"/>
                  <a:gd name="connsiteY3" fmla="*/ 828034 h 1601933"/>
                  <a:gd name="connsiteX4" fmla="*/ 1478719 w 2140460"/>
                  <a:gd name="connsiteY4" fmla="*/ 359005 h 1601933"/>
                  <a:gd name="connsiteX5" fmla="*/ 2124701 w 2140460"/>
                  <a:gd name="connsiteY5" fmla="*/ 836 h 1601933"/>
                  <a:gd name="connsiteX6" fmla="*/ 2139624 w 2140460"/>
                  <a:gd name="connsiteY6" fmla="*/ 5100 h 1601933"/>
                  <a:gd name="connsiteX7" fmla="*/ 2135361 w 2140460"/>
                  <a:gd name="connsiteY7" fmla="*/ 20024 h 1601933"/>
                  <a:gd name="connsiteX8" fmla="*/ 1495775 w 2140460"/>
                  <a:gd name="connsiteY8" fmla="*/ 373928 h 1601933"/>
                  <a:gd name="connsiteX9" fmla="*/ 1329482 w 2140460"/>
                  <a:gd name="connsiteY9" fmla="*/ 842958 h 1601933"/>
                  <a:gd name="connsiteX10" fmla="*/ 14067 w 2140460"/>
                  <a:gd name="connsiteY10" fmla="*/ 1601933 h 1601933"/>
                  <a:gd name="connsiteX11" fmla="*/ 9803 w 2140460"/>
                  <a:gd name="connsiteY11" fmla="*/ 1601933 h 160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0460" h="1601933">
                    <a:moveTo>
                      <a:pt x="9803" y="1601933"/>
                    </a:moveTo>
                    <a:cubicBezTo>
                      <a:pt x="5539" y="1601933"/>
                      <a:pt x="3407" y="1599801"/>
                      <a:pt x="1275" y="1595537"/>
                    </a:cubicBezTo>
                    <a:cubicBezTo>
                      <a:pt x="-857" y="1591274"/>
                      <a:pt x="-857" y="1584878"/>
                      <a:pt x="5539" y="1580614"/>
                    </a:cubicBezTo>
                    <a:lnTo>
                      <a:pt x="1312427" y="828034"/>
                    </a:lnTo>
                    <a:lnTo>
                      <a:pt x="1478719" y="359005"/>
                    </a:lnTo>
                    <a:lnTo>
                      <a:pt x="2124701" y="836"/>
                    </a:lnTo>
                    <a:cubicBezTo>
                      <a:pt x="2128964" y="-1296"/>
                      <a:pt x="2135361" y="836"/>
                      <a:pt x="2139624" y="5100"/>
                    </a:cubicBezTo>
                    <a:cubicBezTo>
                      <a:pt x="2141756" y="9364"/>
                      <a:pt x="2139624" y="15760"/>
                      <a:pt x="2135361" y="20024"/>
                    </a:cubicBezTo>
                    <a:lnTo>
                      <a:pt x="1495775" y="373928"/>
                    </a:lnTo>
                    <a:lnTo>
                      <a:pt x="1329482" y="842958"/>
                    </a:lnTo>
                    <a:lnTo>
                      <a:pt x="14067" y="1601933"/>
                    </a:lnTo>
                    <a:cubicBezTo>
                      <a:pt x="14067" y="1599801"/>
                      <a:pt x="11935" y="1601933"/>
                      <a:pt x="9803" y="160193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6" name="Freeform: Shape 1064" descr="3e150926-0f58-4e17-be7d-fbefce5802b0"/>
              <p:cNvSpPr/>
              <p:nvPr/>
            </p:nvSpPr>
            <p:spPr>
              <a:xfrm>
                <a:off x="10239625" y="3539405"/>
                <a:ext cx="1622834" cy="947862"/>
              </a:xfrm>
              <a:custGeom>
                <a:avLst/>
                <a:gdLst>
                  <a:gd name="connsiteX0" fmla="*/ 9803 w 1622834"/>
                  <a:gd name="connsiteY0" fmla="*/ 947862 h 947862"/>
                  <a:gd name="connsiteX1" fmla="*/ 1275 w 1622834"/>
                  <a:gd name="connsiteY1" fmla="*/ 941466 h 947862"/>
                  <a:gd name="connsiteX2" fmla="*/ 5539 w 1622834"/>
                  <a:gd name="connsiteY2" fmla="*/ 926543 h 947862"/>
                  <a:gd name="connsiteX3" fmla="*/ 1606636 w 1622834"/>
                  <a:gd name="connsiteY3" fmla="*/ 1275 h 947862"/>
                  <a:gd name="connsiteX4" fmla="*/ 1621560 w 1622834"/>
                  <a:gd name="connsiteY4" fmla="*/ 5539 h 947862"/>
                  <a:gd name="connsiteX5" fmla="*/ 1617296 w 1622834"/>
                  <a:gd name="connsiteY5" fmla="*/ 20463 h 947862"/>
                  <a:gd name="connsiteX6" fmla="*/ 16198 w 1622834"/>
                  <a:gd name="connsiteY6" fmla="*/ 945730 h 947862"/>
                  <a:gd name="connsiteX7" fmla="*/ 9803 w 1622834"/>
                  <a:gd name="connsiteY7" fmla="*/ 947862 h 9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2834" h="947862">
                    <a:moveTo>
                      <a:pt x="9803" y="947862"/>
                    </a:moveTo>
                    <a:cubicBezTo>
                      <a:pt x="5539" y="947862"/>
                      <a:pt x="3407" y="945730"/>
                      <a:pt x="1275" y="941466"/>
                    </a:cubicBezTo>
                    <a:cubicBezTo>
                      <a:pt x="-857" y="937203"/>
                      <a:pt x="-857" y="930807"/>
                      <a:pt x="5539" y="926543"/>
                    </a:cubicBezTo>
                    <a:lnTo>
                      <a:pt x="1606636" y="1275"/>
                    </a:lnTo>
                    <a:cubicBezTo>
                      <a:pt x="1610900" y="-857"/>
                      <a:pt x="1617296" y="-857"/>
                      <a:pt x="1621560" y="5539"/>
                    </a:cubicBezTo>
                    <a:cubicBezTo>
                      <a:pt x="1623692" y="9803"/>
                      <a:pt x="1623692" y="16199"/>
                      <a:pt x="1617296" y="20463"/>
                    </a:cubicBezTo>
                    <a:lnTo>
                      <a:pt x="16198" y="945730"/>
                    </a:lnTo>
                    <a:cubicBezTo>
                      <a:pt x="14067" y="947862"/>
                      <a:pt x="11935" y="947862"/>
                      <a:pt x="9803" y="94786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7" name="Freeform: Shape 1065" descr="e8fc79b1-39d9-4ad7-a14a-6ba7ee40fd6d"/>
              <p:cNvSpPr/>
              <p:nvPr/>
            </p:nvSpPr>
            <p:spPr>
              <a:xfrm>
                <a:off x="8376298" y="4549951"/>
                <a:ext cx="1746488" cy="1016084"/>
              </a:xfrm>
              <a:custGeom>
                <a:avLst/>
                <a:gdLst>
                  <a:gd name="connsiteX0" fmla="*/ 9803 w 1746488"/>
                  <a:gd name="connsiteY0" fmla="*/ 1016085 h 1016084"/>
                  <a:gd name="connsiteX1" fmla="*/ 1275 w 1746488"/>
                  <a:gd name="connsiteY1" fmla="*/ 1009689 h 1016084"/>
                  <a:gd name="connsiteX2" fmla="*/ 5539 w 1746488"/>
                  <a:gd name="connsiteY2" fmla="*/ 994765 h 1016084"/>
                  <a:gd name="connsiteX3" fmla="*/ 1730289 w 1746488"/>
                  <a:gd name="connsiteY3" fmla="*/ 1275 h 1016084"/>
                  <a:gd name="connsiteX4" fmla="*/ 1745213 w 1746488"/>
                  <a:gd name="connsiteY4" fmla="*/ 5539 h 1016084"/>
                  <a:gd name="connsiteX5" fmla="*/ 1740949 w 1746488"/>
                  <a:gd name="connsiteY5" fmla="*/ 20463 h 1016084"/>
                  <a:gd name="connsiteX6" fmla="*/ 16199 w 1746488"/>
                  <a:gd name="connsiteY6" fmla="*/ 1013953 h 1016084"/>
                  <a:gd name="connsiteX7" fmla="*/ 9803 w 1746488"/>
                  <a:gd name="connsiteY7" fmla="*/ 1016085 h 101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6488" h="1016084">
                    <a:moveTo>
                      <a:pt x="9803" y="1016085"/>
                    </a:moveTo>
                    <a:cubicBezTo>
                      <a:pt x="5539" y="1016085"/>
                      <a:pt x="3407" y="1013953"/>
                      <a:pt x="1275" y="1009689"/>
                    </a:cubicBezTo>
                    <a:cubicBezTo>
                      <a:pt x="-857" y="1005425"/>
                      <a:pt x="-857" y="999029"/>
                      <a:pt x="5539" y="994765"/>
                    </a:cubicBezTo>
                    <a:lnTo>
                      <a:pt x="1730289" y="1275"/>
                    </a:lnTo>
                    <a:cubicBezTo>
                      <a:pt x="1734553" y="-857"/>
                      <a:pt x="1740949" y="-857"/>
                      <a:pt x="1745213" y="5539"/>
                    </a:cubicBezTo>
                    <a:cubicBezTo>
                      <a:pt x="1747345" y="9803"/>
                      <a:pt x="1747345" y="16199"/>
                      <a:pt x="1740949" y="20463"/>
                    </a:cubicBezTo>
                    <a:lnTo>
                      <a:pt x="16199" y="1013953"/>
                    </a:lnTo>
                    <a:cubicBezTo>
                      <a:pt x="11935" y="1016085"/>
                      <a:pt x="11935" y="1016085"/>
                      <a:pt x="9803" y="101608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8" name="Freeform: Shape 1066" descr="26c6ffbc-afd9-4ebe-8488-e38770ed4a67"/>
              <p:cNvSpPr/>
              <p:nvPr/>
            </p:nvSpPr>
            <p:spPr>
              <a:xfrm>
                <a:off x="6338151" y="2458505"/>
                <a:ext cx="1332889" cy="779437"/>
              </a:xfrm>
              <a:custGeom>
                <a:avLst/>
                <a:gdLst>
                  <a:gd name="connsiteX0" fmla="*/ 9803 w 1332889"/>
                  <a:gd name="connsiteY0" fmla="*/ 779438 h 779437"/>
                  <a:gd name="connsiteX1" fmla="*/ 1275 w 1332889"/>
                  <a:gd name="connsiteY1" fmla="*/ 773042 h 779437"/>
                  <a:gd name="connsiteX2" fmla="*/ 5539 w 1332889"/>
                  <a:gd name="connsiteY2" fmla="*/ 758118 h 779437"/>
                  <a:gd name="connsiteX3" fmla="*/ 1316690 w 1332889"/>
                  <a:gd name="connsiteY3" fmla="*/ 1275 h 779437"/>
                  <a:gd name="connsiteX4" fmla="*/ 1331614 w 1332889"/>
                  <a:gd name="connsiteY4" fmla="*/ 5539 h 779437"/>
                  <a:gd name="connsiteX5" fmla="*/ 1327350 w 1332889"/>
                  <a:gd name="connsiteY5" fmla="*/ 20463 h 779437"/>
                  <a:gd name="connsiteX6" fmla="*/ 16199 w 1332889"/>
                  <a:gd name="connsiteY6" fmla="*/ 777306 h 779437"/>
                  <a:gd name="connsiteX7" fmla="*/ 9803 w 1332889"/>
                  <a:gd name="connsiteY7" fmla="*/ 779438 h 779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2889" h="779437">
                    <a:moveTo>
                      <a:pt x="9803" y="779438"/>
                    </a:moveTo>
                    <a:cubicBezTo>
                      <a:pt x="5539" y="779438"/>
                      <a:pt x="3407" y="777306"/>
                      <a:pt x="1275" y="773042"/>
                    </a:cubicBezTo>
                    <a:cubicBezTo>
                      <a:pt x="-857" y="768778"/>
                      <a:pt x="-857" y="762382"/>
                      <a:pt x="5539" y="758118"/>
                    </a:cubicBezTo>
                    <a:lnTo>
                      <a:pt x="1316690" y="1275"/>
                    </a:lnTo>
                    <a:cubicBezTo>
                      <a:pt x="1320954" y="-857"/>
                      <a:pt x="1327350" y="-857"/>
                      <a:pt x="1331614" y="5539"/>
                    </a:cubicBezTo>
                    <a:cubicBezTo>
                      <a:pt x="1333746" y="9803"/>
                      <a:pt x="1333746" y="16199"/>
                      <a:pt x="1327350" y="20463"/>
                    </a:cubicBezTo>
                    <a:lnTo>
                      <a:pt x="16199" y="777306"/>
                    </a:lnTo>
                    <a:cubicBezTo>
                      <a:pt x="14067" y="779438"/>
                      <a:pt x="11935" y="779438"/>
                      <a:pt x="9803" y="77943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49" name="Freeform: Shape 1067" descr="16f4305d-3842-4c65-8d87-0d0398b70de5"/>
              <p:cNvSpPr/>
              <p:nvPr/>
            </p:nvSpPr>
            <p:spPr>
              <a:xfrm>
                <a:off x="5434202" y="3720621"/>
                <a:ext cx="1194312" cy="698423"/>
              </a:xfrm>
              <a:custGeom>
                <a:avLst/>
                <a:gdLst>
                  <a:gd name="connsiteX0" fmla="*/ 9803 w 1194312"/>
                  <a:gd name="connsiteY0" fmla="*/ 698424 h 698423"/>
                  <a:gd name="connsiteX1" fmla="*/ 1275 w 1194312"/>
                  <a:gd name="connsiteY1" fmla="*/ 692028 h 698423"/>
                  <a:gd name="connsiteX2" fmla="*/ 5539 w 1194312"/>
                  <a:gd name="connsiteY2" fmla="*/ 677104 h 698423"/>
                  <a:gd name="connsiteX3" fmla="*/ 1178113 w 1194312"/>
                  <a:gd name="connsiteY3" fmla="*/ 1275 h 698423"/>
                  <a:gd name="connsiteX4" fmla="*/ 1193037 w 1194312"/>
                  <a:gd name="connsiteY4" fmla="*/ 5539 h 698423"/>
                  <a:gd name="connsiteX5" fmla="*/ 1188773 w 1194312"/>
                  <a:gd name="connsiteY5" fmla="*/ 20463 h 698423"/>
                  <a:gd name="connsiteX6" fmla="*/ 16199 w 1194312"/>
                  <a:gd name="connsiteY6" fmla="*/ 696292 h 698423"/>
                  <a:gd name="connsiteX7" fmla="*/ 9803 w 1194312"/>
                  <a:gd name="connsiteY7" fmla="*/ 698424 h 69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4312" h="698423">
                    <a:moveTo>
                      <a:pt x="9803" y="698424"/>
                    </a:moveTo>
                    <a:cubicBezTo>
                      <a:pt x="5539" y="698424"/>
                      <a:pt x="3407" y="696292"/>
                      <a:pt x="1275" y="692028"/>
                    </a:cubicBezTo>
                    <a:cubicBezTo>
                      <a:pt x="-857" y="687764"/>
                      <a:pt x="-857" y="681368"/>
                      <a:pt x="5539" y="677104"/>
                    </a:cubicBezTo>
                    <a:lnTo>
                      <a:pt x="1178113" y="1275"/>
                    </a:lnTo>
                    <a:cubicBezTo>
                      <a:pt x="1182377" y="-857"/>
                      <a:pt x="1188773" y="-857"/>
                      <a:pt x="1193037" y="5539"/>
                    </a:cubicBezTo>
                    <a:cubicBezTo>
                      <a:pt x="1195169" y="9803"/>
                      <a:pt x="1195169" y="16199"/>
                      <a:pt x="1188773" y="20463"/>
                    </a:cubicBezTo>
                    <a:lnTo>
                      <a:pt x="16199" y="696292"/>
                    </a:lnTo>
                    <a:cubicBezTo>
                      <a:pt x="11935" y="698424"/>
                      <a:pt x="11935" y="698424"/>
                      <a:pt x="9803" y="69842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0" name="Freeform: Shape 1068" descr="dfec31d4-938a-4f82-9adc-57a046fbabe8"/>
              <p:cNvSpPr/>
              <p:nvPr/>
            </p:nvSpPr>
            <p:spPr>
              <a:xfrm>
                <a:off x="5235931" y="4334624"/>
                <a:ext cx="2710130" cy="1937088"/>
              </a:xfrm>
              <a:custGeom>
                <a:avLst/>
                <a:gdLst>
                  <a:gd name="connsiteX0" fmla="*/ 9803 w 2710130"/>
                  <a:gd name="connsiteY0" fmla="*/ 1937089 h 1937088"/>
                  <a:gd name="connsiteX1" fmla="*/ 1275 w 2710130"/>
                  <a:gd name="connsiteY1" fmla="*/ 1930693 h 1937088"/>
                  <a:gd name="connsiteX2" fmla="*/ 5539 w 2710130"/>
                  <a:gd name="connsiteY2" fmla="*/ 1915769 h 1937088"/>
                  <a:gd name="connsiteX3" fmla="*/ 1775060 w 2710130"/>
                  <a:gd name="connsiteY3" fmla="*/ 894564 h 1937088"/>
                  <a:gd name="connsiteX4" fmla="*/ 1845415 w 2710130"/>
                  <a:gd name="connsiteY4" fmla="*/ 491624 h 1937088"/>
                  <a:gd name="connsiteX5" fmla="*/ 1849679 w 2710130"/>
                  <a:gd name="connsiteY5" fmla="*/ 489492 h 1937088"/>
                  <a:gd name="connsiteX6" fmla="*/ 2693932 w 2710130"/>
                  <a:gd name="connsiteY6" fmla="*/ 1275 h 1937088"/>
                  <a:gd name="connsiteX7" fmla="*/ 2708856 w 2710130"/>
                  <a:gd name="connsiteY7" fmla="*/ 5539 h 1937088"/>
                  <a:gd name="connsiteX8" fmla="*/ 2704592 w 2710130"/>
                  <a:gd name="connsiteY8" fmla="*/ 20463 h 1937088"/>
                  <a:gd name="connsiteX9" fmla="*/ 1864602 w 2710130"/>
                  <a:gd name="connsiteY9" fmla="*/ 504416 h 1937088"/>
                  <a:gd name="connsiteX10" fmla="*/ 1794248 w 2710130"/>
                  <a:gd name="connsiteY10" fmla="*/ 907355 h 1937088"/>
                  <a:gd name="connsiteX11" fmla="*/ 1789984 w 2710130"/>
                  <a:gd name="connsiteY11" fmla="*/ 909487 h 1937088"/>
                  <a:gd name="connsiteX12" fmla="*/ 16199 w 2710130"/>
                  <a:gd name="connsiteY12" fmla="*/ 1932825 h 1937088"/>
                  <a:gd name="connsiteX13" fmla="*/ 9803 w 2710130"/>
                  <a:gd name="connsiteY13" fmla="*/ 1937089 h 193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0130" h="1937088">
                    <a:moveTo>
                      <a:pt x="9803" y="1937089"/>
                    </a:moveTo>
                    <a:cubicBezTo>
                      <a:pt x="5539" y="1937089"/>
                      <a:pt x="3407" y="1934957"/>
                      <a:pt x="1275" y="1930693"/>
                    </a:cubicBezTo>
                    <a:cubicBezTo>
                      <a:pt x="-857" y="1926429"/>
                      <a:pt x="-857" y="1920033"/>
                      <a:pt x="5539" y="1915769"/>
                    </a:cubicBezTo>
                    <a:lnTo>
                      <a:pt x="1775060" y="894564"/>
                    </a:lnTo>
                    <a:lnTo>
                      <a:pt x="1845415" y="491624"/>
                    </a:lnTo>
                    <a:lnTo>
                      <a:pt x="1849679" y="489492"/>
                    </a:lnTo>
                    <a:lnTo>
                      <a:pt x="2693932" y="1275"/>
                    </a:lnTo>
                    <a:cubicBezTo>
                      <a:pt x="2698196" y="-857"/>
                      <a:pt x="2704592" y="-857"/>
                      <a:pt x="2708856" y="5539"/>
                    </a:cubicBezTo>
                    <a:cubicBezTo>
                      <a:pt x="2710988" y="9803"/>
                      <a:pt x="2710988" y="16199"/>
                      <a:pt x="2704592" y="20463"/>
                    </a:cubicBezTo>
                    <a:lnTo>
                      <a:pt x="1864602" y="504416"/>
                    </a:lnTo>
                    <a:lnTo>
                      <a:pt x="1794248" y="907355"/>
                    </a:lnTo>
                    <a:lnTo>
                      <a:pt x="1789984" y="909487"/>
                    </a:lnTo>
                    <a:lnTo>
                      <a:pt x="16199" y="1932825"/>
                    </a:lnTo>
                    <a:cubicBezTo>
                      <a:pt x="14067" y="1937089"/>
                      <a:pt x="11935" y="1937089"/>
                      <a:pt x="9803" y="193708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1" name="Freeform: Shape 1069" descr="5d01a13f-7b99-4bfc-8f7f-ed8a07bda995"/>
              <p:cNvSpPr/>
              <p:nvPr/>
            </p:nvSpPr>
            <p:spPr>
              <a:xfrm>
                <a:off x="9030808" y="2695151"/>
                <a:ext cx="1126089" cy="660048"/>
              </a:xfrm>
              <a:custGeom>
                <a:avLst/>
                <a:gdLst>
                  <a:gd name="connsiteX0" fmla="*/ 9803 w 1126089"/>
                  <a:gd name="connsiteY0" fmla="*/ 660049 h 660048"/>
                  <a:gd name="connsiteX1" fmla="*/ 1275 w 1126089"/>
                  <a:gd name="connsiteY1" fmla="*/ 653653 h 660048"/>
                  <a:gd name="connsiteX2" fmla="*/ 5539 w 1126089"/>
                  <a:gd name="connsiteY2" fmla="*/ 638729 h 660048"/>
                  <a:gd name="connsiteX3" fmla="*/ 1109891 w 1126089"/>
                  <a:gd name="connsiteY3" fmla="*/ 1275 h 660048"/>
                  <a:gd name="connsiteX4" fmla="*/ 1124815 w 1126089"/>
                  <a:gd name="connsiteY4" fmla="*/ 5539 h 660048"/>
                  <a:gd name="connsiteX5" fmla="*/ 1120551 w 1126089"/>
                  <a:gd name="connsiteY5" fmla="*/ 20463 h 660048"/>
                  <a:gd name="connsiteX6" fmla="*/ 16199 w 1126089"/>
                  <a:gd name="connsiteY6" fmla="*/ 657917 h 660048"/>
                  <a:gd name="connsiteX7" fmla="*/ 9803 w 1126089"/>
                  <a:gd name="connsiteY7" fmla="*/ 660049 h 66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089" h="660048">
                    <a:moveTo>
                      <a:pt x="9803" y="660049"/>
                    </a:moveTo>
                    <a:cubicBezTo>
                      <a:pt x="5539" y="660049"/>
                      <a:pt x="3407" y="657917"/>
                      <a:pt x="1275" y="653653"/>
                    </a:cubicBezTo>
                    <a:cubicBezTo>
                      <a:pt x="-857" y="649389"/>
                      <a:pt x="-857" y="642993"/>
                      <a:pt x="5539" y="638729"/>
                    </a:cubicBezTo>
                    <a:lnTo>
                      <a:pt x="1109891" y="1275"/>
                    </a:lnTo>
                    <a:cubicBezTo>
                      <a:pt x="1114155" y="-857"/>
                      <a:pt x="1120551" y="-857"/>
                      <a:pt x="1124815" y="5539"/>
                    </a:cubicBezTo>
                    <a:cubicBezTo>
                      <a:pt x="1126947" y="9803"/>
                      <a:pt x="1126947" y="16199"/>
                      <a:pt x="1120551" y="20463"/>
                    </a:cubicBezTo>
                    <a:lnTo>
                      <a:pt x="16199" y="657917"/>
                    </a:lnTo>
                    <a:cubicBezTo>
                      <a:pt x="14067" y="660049"/>
                      <a:pt x="11935" y="660049"/>
                      <a:pt x="9803" y="66004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2" name="Freeform: Shape 1070" descr="fa683ae8-ebd9-4ebe-af9d-30364e2f22f4"/>
              <p:cNvSpPr/>
              <p:nvPr/>
            </p:nvSpPr>
            <p:spPr>
              <a:xfrm>
                <a:off x="8725938" y="1345625"/>
                <a:ext cx="2535310" cy="1461663"/>
              </a:xfrm>
              <a:custGeom>
                <a:avLst/>
                <a:gdLst>
                  <a:gd name="connsiteX0" fmla="*/ 9803 w 2535310"/>
                  <a:gd name="connsiteY0" fmla="*/ 1461663 h 1461663"/>
                  <a:gd name="connsiteX1" fmla="*/ 1275 w 2535310"/>
                  <a:gd name="connsiteY1" fmla="*/ 1455267 h 1461663"/>
                  <a:gd name="connsiteX2" fmla="*/ 5539 w 2535310"/>
                  <a:gd name="connsiteY2" fmla="*/ 1440344 h 1461663"/>
                  <a:gd name="connsiteX3" fmla="*/ 2519112 w 2535310"/>
                  <a:gd name="connsiteY3" fmla="*/ 1275 h 1461663"/>
                  <a:gd name="connsiteX4" fmla="*/ 2534036 w 2535310"/>
                  <a:gd name="connsiteY4" fmla="*/ 5539 h 1461663"/>
                  <a:gd name="connsiteX5" fmla="*/ 2529772 w 2535310"/>
                  <a:gd name="connsiteY5" fmla="*/ 20463 h 1461663"/>
                  <a:gd name="connsiteX6" fmla="*/ 14067 w 2535310"/>
                  <a:gd name="connsiteY6" fmla="*/ 1459531 h 1461663"/>
                  <a:gd name="connsiteX7" fmla="*/ 9803 w 2535310"/>
                  <a:gd name="connsiteY7" fmla="*/ 1461663 h 146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5310" h="1461663">
                    <a:moveTo>
                      <a:pt x="9803" y="1461663"/>
                    </a:moveTo>
                    <a:cubicBezTo>
                      <a:pt x="5539" y="1461663"/>
                      <a:pt x="3407" y="1459531"/>
                      <a:pt x="1275" y="1455267"/>
                    </a:cubicBezTo>
                    <a:cubicBezTo>
                      <a:pt x="-857" y="1451003"/>
                      <a:pt x="-857" y="1444607"/>
                      <a:pt x="5539" y="1440344"/>
                    </a:cubicBezTo>
                    <a:lnTo>
                      <a:pt x="2519112" y="1275"/>
                    </a:lnTo>
                    <a:cubicBezTo>
                      <a:pt x="2523376" y="-857"/>
                      <a:pt x="2529772" y="-857"/>
                      <a:pt x="2534036" y="5539"/>
                    </a:cubicBezTo>
                    <a:cubicBezTo>
                      <a:pt x="2536168" y="9803"/>
                      <a:pt x="2536168" y="16199"/>
                      <a:pt x="2529772" y="20463"/>
                    </a:cubicBezTo>
                    <a:lnTo>
                      <a:pt x="14067" y="1459531"/>
                    </a:lnTo>
                    <a:cubicBezTo>
                      <a:pt x="14067" y="1461663"/>
                      <a:pt x="11935" y="1461663"/>
                      <a:pt x="9803" y="146166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3" name="Freeform: Shape 1071" descr="d58d03f8-5063-47cc-8bc7-94fcf53c8cb6"/>
              <p:cNvSpPr/>
              <p:nvPr/>
            </p:nvSpPr>
            <p:spPr>
              <a:xfrm>
                <a:off x="6191046" y="3473314"/>
                <a:ext cx="2057753" cy="1184509"/>
              </a:xfrm>
              <a:custGeom>
                <a:avLst/>
                <a:gdLst>
                  <a:gd name="connsiteX0" fmla="*/ 9803 w 2057753"/>
                  <a:gd name="connsiteY0" fmla="*/ 1184509 h 1184509"/>
                  <a:gd name="connsiteX1" fmla="*/ 1275 w 2057753"/>
                  <a:gd name="connsiteY1" fmla="*/ 1178113 h 1184509"/>
                  <a:gd name="connsiteX2" fmla="*/ 5539 w 2057753"/>
                  <a:gd name="connsiteY2" fmla="*/ 1163190 h 1184509"/>
                  <a:gd name="connsiteX3" fmla="*/ 2041554 w 2057753"/>
                  <a:gd name="connsiteY3" fmla="*/ 1275 h 1184509"/>
                  <a:gd name="connsiteX4" fmla="*/ 2056478 w 2057753"/>
                  <a:gd name="connsiteY4" fmla="*/ 5539 h 1184509"/>
                  <a:gd name="connsiteX5" fmla="*/ 2052214 w 2057753"/>
                  <a:gd name="connsiteY5" fmla="*/ 20463 h 1184509"/>
                  <a:gd name="connsiteX6" fmla="*/ 16199 w 2057753"/>
                  <a:gd name="connsiteY6" fmla="*/ 1182377 h 1184509"/>
                  <a:gd name="connsiteX7" fmla="*/ 9803 w 2057753"/>
                  <a:gd name="connsiteY7" fmla="*/ 1184509 h 118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7753" h="1184509">
                    <a:moveTo>
                      <a:pt x="9803" y="1184509"/>
                    </a:moveTo>
                    <a:cubicBezTo>
                      <a:pt x="5539" y="1184509"/>
                      <a:pt x="3407" y="1182377"/>
                      <a:pt x="1275" y="1178113"/>
                    </a:cubicBezTo>
                    <a:cubicBezTo>
                      <a:pt x="-857" y="1173850"/>
                      <a:pt x="-857" y="1167454"/>
                      <a:pt x="5539" y="1163190"/>
                    </a:cubicBezTo>
                    <a:lnTo>
                      <a:pt x="2041554" y="1275"/>
                    </a:lnTo>
                    <a:cubicBezTo>
                      <a:pt x="2045819" y="-857"/>
                      <a:pt x="2052214" y="-857"/>
                      <a:pt x="2056478" y="5539"/>
                    </a:cubicBezTo>
                    <a:cubicBezTo>
                      <a:pt x="2058610" y="9803"/>
                      <a:pt x="2058610" y="16199"/>
                      <a:pt x="2052214" y="20463"/>
                    </a:cubicBezTo>
                    <a:lnTo>
                      <a:pt x="16199" y="1182377"/>
                    </a:lnTo>
                    <a:cubicBezTo>
                      <a:pt x="11935" y="1184509"/>
                      <a:pt x="11935" y="1184509"/>
                      <a:pt x="9803" y="11845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4" name="Freeform: Shape 1072" descr="6e803257-6db5-4def-8172-ededcfd230e3"/>
              <p:cNvSpPr/>
              <p:nvPr/>
            </p:nvSpPr>
            <p:spPr>
              <a:xfrm>
                <a:off x="4956645" y="5790748"/>
                <a:ext cx="865991" cy="510811"/>
              </a:xfrm>
              <a:custGeom>
                <a:avLst/>
                <a:gdLst>
                  <a:gd name="connsiteX0" fmla="*/ 9803 w 865991"/>
                  <a:gd name="connsiteY0" fmla="*/ 510812 h 510811"/>
                  <a:gd name="connsiteX1" fmla="*/ 1275 w 865991"/>
                  <a:gd name="connsiteY1" fmla="*/ 504416 h 510811"/>
                  <a:gd name="connsiteX2" fmla="*/ 5539 w 865991"/>
                  <a:gd name="connsiteY2" fmla="*/ 489492 h 510811"/>
                  <a:gd name="connsiteX3" fmla="*/ 849793 w 865991"/>
                  <a:gd name="connsiteY3" fmla="*/ 1275 h 510811"/>
                  <a:gd name="connsiteX4" fmla="*/ 864716 w 865991"/>
                  <a:gd name="connsiteY4" fmla="*/ 5539 h 510811"/>
                  <a:gd name="connsiteX5" fmla="*/ 860452 w 865991"/>
                  <a:gd name="connsiteY5" fmla="*/ 20463 h 510811"/>
                  <a:gd name="connsiteX6" fmla="*/ 16199 w 865991"/>
                  <a:gd name="connsiteY6" fmla="*/ 508680 h 510811"/>
                  <a:gd name="connsiteX7" fmla="*/ 9803 w 865991"/>
                  <a:gd name="connsiteY7" fmla="*/ 510812 h 51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991" h="510810">
                    <a:moveTo>
                      <a:pt x="9803" y="510812"/>
                    </a:moveTo>
                    <a:cubicBezTo>
                      <a:pt x="5539" y="510812"/>
                      <a:pt x="3407" y="508680"/>
                      <a:pt x="1275" y="504416"/>
                    </a:cubicBezTo>
                    <a:cubicBezTo>
                      <a:pt x="-857" y="500152"/>
                      <a:pt x="-857" y="493757"/>
                      <a:pt x="5539" y="489492"/>
                    </a:cubicBezTo>
                    <a:lnTo>
                      <a:pt x="849793" y="1275"/>
                    </a:lnTo>
                    <a:cubicBezTo>
                      <a:pt x="854057" y="-857"/>
                      <a:pt x="860452" y="-857"/>
                      <a:pt x="864716" y="5539"/>
                    </a:cubicBezTo>
                    <a:cubicBezTo>
                      <a:pt x="866848" y="9803"/>
                      <a:pt x="866848" y="16199"/>
                      <a:pt x="860452" y="20463"/>
                    </a:cubicBezTo>
                    <a:lnTo>
                      <a:pt x="16199" y="508680"/>
                    </a:lnTo>
                    <a:cubicBezTo>
                      <a:pt x="14067" y="510812"/>
                      <a:pt x="11935" y="510812"/>
                      <a:pt x="9803" y="5108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5" name="Freeform: Shape 1073" descr="2e93c70a-0b4f-4e4b-a874-f7bf10d15714"/>
              <p:cNvSpPr/>
              <p:nvPr/>
            </p:nvSpPr>
            <p:spPr>
              <a:xfrm>
                <a:off x="5905364" y="5496538"/>
                <a:ext cx="428940" cy="257109"/>
              </a:xfrm>
              <a:custGeom>
                <a:avLst/>
                <a:gdLst>
                  <a:gd name="connsiteX0" fmla="*/ 9803 w 428940"/>
                  <a:gd name="connsiteY0" fmla="*/ 257109 h 257109"/>
                  <a:gd name="connsiteX1" fmla="*/ 1275 w 428940"/>
                  <a:gd name="connsiteY1" fmla="*/ 252846 h 257109"/>
                  <a:gd name="connsiteX2" fmla="*/ 5539 w 428940"/>
                  <a:gd name="connsiteY2" fmla="*/ 237922 h 257109"/>
                  <a:gd name="connsiteX3" fmla="*/ 412742 w 428940"/>
                  <a:gd name="connsiteY3" fmla="*/ 1275 h 257109"/>
                  <a:gd name="connsiteX4" fmla="*/ 427666 w 428940"/>
                  <a:gd name="connsiteY4" fmla="*/ 5539 h 257109"/>
                  <a:gd name="connsiteX5" fmla="*/ 423402 w 428940"/>
                  <a:gd name="connsiteY5" fmla="*/ 20463 h 257109"/>
                  <a:gd name="connsiteX6" fmla="*/ 16199 w 428940"/>
                  <a:gd name="connsiteY6" fmla="*/ 257109 h 257109"/>
                  <a:gd name="connsiteX7" fmla="*/ 9803 w 428940"/>
                  <a:gd name="connsiteY7" fmla="*/ 257109 h 25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940" h="257109">
                    <a:moveTo>
                      <a:pt x="9803" y="257109"/>
                    </a:moveTo>
                    <a:cubicBezTo>
                      <a:pt x="5539" y="257109"/>
                      <a:pt x="3407" y="254978"/>
                      <a:pt x="1275" y="252846"/>
                    </a:cubicBezTo>
                    <a:cubicBezTo>
                      <a:pt x="-857" y="248582"/>
                      <a:pt x="-857" y="242186"/>
                      <a:pt x="5539" y="237922"/>
                    </a:cubicBezTo>
                    <a:lnTo>
                      <a:pt x="412742" y="1275"/>
                    </a:lnTo>
                    <a:cubicBezTo>
                      <a:pt x="417006" y="-857"/>
                      <a:pt x="423402" y="-857"/>
                      <a:pt x="427666" y="5539"/>
                    </a:cubicBezTo>
                    <a:cubicBezTo>
                      <a:pt x="429798" y="9803"/>
                      <a:pt x="429798" y="16199"/>
                      <a:pt x="423402" y="20463"/>
                    </a:cubicBezTo>
                    <a:lnTo>
                      <a:pt x="16199" y="257109"/>
                    </a:lnTo>
                    <a:cubicBezTo>
                      <a:pt x="14067" y="257109"/>
                      <a:pt x="11935" y="257109"/>
                      <a:pt x="9803" y="2571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6" name="Freeform: Shape 1074" descr="f3a7d49a-b1e6-475b-a558-deaff43e1061"/>
              <p:cNvSpPr/>
              <p:nvPr/>
            </p:nvSpPr>
            <p:spPr>
              <a:xfrm>
                <a:off x="6593985" y="3970060"/>
                <a:ext cx="443864" cy="267769"/>
              </a:xfrm>
              <a:custGeom>
                <a:avLst/>
                <a:gdLst>
                  <a:gd name="connsiteX0" fmla="*/ 9803 w 443864"/>
                  <a:gd name="connsiteY0" fmla="*/ 267769 h 267769"/>
                  <a:gd name="connsiteX1" fmla="*/ 1275 w 443864"/>
                  <a:gd name="connsiteY1" fmla="*/ 263505 h 267769"/>
                  <a:gd name="connsiteX2" fmla="*/ 5539 w 443864"/>
                  <a:gd name="connsiteY2" fmla="*/ 248582 h 267769"/>
                  <a:gd name="connsiteX3" fmla="*/ 427666 w 443864"/>
                  <a:gd name="connsiteY3" fmla="*/ 1275 h 267769"/>
                  <a:gd name="connsiteX4" fmla="*/ 442589 w 443864"/>
                  <a:gd name="connsiteY4" fmla="*/ 5539 h 267769"/>
                  <a:gd name="connsiteX5" fmla="*/ 438326 w 443864"/>
                  <a:gd name="connsiteY5" fmla="*/ 20463 h 267769"/>
                  <a:gd name="connsiteX6" fmla="*/ 16199 w 443864"/>
                  <a:gd name="connsiteY6" fmla="*/ 267769 h 267769"/>
                  <a:gd name="connsiteX7" fmla="*/ 9803 w 443864"/>
                  <a:gd name="connsiteY7" fmla="*/ 267769 h 2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864" h="267769">
                    <a:moveTo>
                      <a:pt x="9803" y="267769"/>
                    </a:moveTo>
                    <a:cubicBezTo>
                      <a:pt x="5539" y="267769"/>
                      <a:pt x="3407" y="265637"/>
                      <a:pt x="1275" y="263505"/>
                    </a:cubicBezTo>
                    <a:cubicBezTo>
                      <a:pt x="-857" y="259241"/>
                      <a:pt x="-857" y="252845"/>
                      <a:pt x="5539" y="248582"/>
                    </a:cubicBezTo>
                    <a:lnTo>
                      <a:pt x="427666" y="1275"/>
                    </a:lnTo>
                    <a:cubicBezTo>
                      <a:pt x="431930" y="-857"/>
                      <a:pt x="438326" y="-857"/>
                      <a:pt x="442589" y="5539"/>
                    </a:cubicBezTo>
                    <a:cubicBezTo>
                      <a:pt x="444721" y="9803"/>
                      <a:pt x="444721" y="16199"/>
                      <a:pt x="438326" y="20463"/>
                    </a:cubicBezTo>
                    <a:lnTo>
                      <a:pt x="16199" y="267769"/>
                    </a:lnTo>
                    <a:cubicBezTo>
                      <a:pt x="14067" y="267769"/>
                      <a:pt x="11935" y="267769"/>
                      <a:pt x="9803" y="26776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7" name="Freeform: Shape 1075" descr="f1e2283f-11e2-447e-91f0-a193fdad150f"/>
              <p:cNvSpPr/>
              <p:nvPr/>
            </p:nvSpPr>
            <p:spPr>
              <a:xfrm>
                <a:off x="7120577" y="3673718"/>
                <a:ext cx="428940" cy="257109"/>
              </a:xfrm>
              <a:custGeom>
                <a:avLst/>
                <a:gdLst>
                  <a:gd name="connsiteX0" fmla="*/ 9803 w 428940"/>
                  <a:gd name="connsiteY0" fmla="*/ 257109 h 257109"/>
                  <a:gd name="connsiteX1" fmla="*/ 1275 w 428940"/>
                  <a:gd name="connsiteY1" fmla="*/ 252846 h 257109"/>
                  <a:gd name="connsiteX2" fmla="*/ 5539 w 428940"/>
                  <a:gd name="connsiteY2" fmla="*/ 237922 h 257109"/>
                  <a:gd name="connsiteX3" fmla="*/ 412742 w 428940"/>
                  <a:gd name="connsiteY3" fmla="*/ 1275 h 257109"/>
                  <a:gd name="connsiteX4" fmla="*/ 427666 w 428940"/>
                  <a:gd name="connsiteY4" fmla="*/ 5539 h 257109"/>
                  <a:gd name="connsiteX5" fmla="*/ 423402 w 428940"/>
                  <a:gd name="connsiteY5" fmla="*/ 20463 h 257109"/>
                  <a:gd name="connsiteX6" fmla="*/ 16199 w 428940"/>
                  <a:gd name="connsiteY6" fmla="*/ 257109 h 257109"/>
                  <a:gd name="connsiteX7" fmla="*/ 9803 w 428940"/>
                  <a:gd name="connsiteY7" fmla="*/ 257109 h 25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940" h="257109">
                    <a:moveTo>
                      <a:pt x="9803" y="257109"/>
                    </a:moveTo>
                    <a:cubicBezTo>
                      <a:pt x="5539" y="257109"/>
                      <a:pt x="3407" y="254978"/>
                      <a:pt x="1275" y="252846"/>
                    </a:cubicBezTo>
                    <a:cubicBezTo>
                      <a:pt x="-857" y="248582"/>
                      <a:pt x="-857" y="242186"/>
                      <a:pt x="5539" y="237922"/>
                    </a:cubicBezTo>
                    <a:lnTo>
                      <a:pt x="412742" y="1275"/>
                    </a:lnTo>
                    <a:cubicBezTo>
                      <a:pt x="417006" y="-857"/>
                      <a:pt x="423402" y="-857"/>
                      <a:pt x="427666" y="5539"/>
                    </a:cubicBezTo>
                    <a:cubicBezTo>
                      <a:pt x="429798" y="9803"/>
                      <a:pt x="429798" y="16199"/>
                      <a:pt x="423402" y="20463"/>
                    </a:cubicBezTo>
                    <a:lnTo>
                      <a:pt x="16199" y="257109"/>
                    </a:lnTo>
                    <a:cubicBezTo>
                      <a:pt x="14067" y="257109"/>
                      <a:pt x="11935" y="257109"/>
                      <a:pt x="9803" y="2571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8" name="Freeform: Shape 1076" descr="0b0a08a6-306b-44ec-a266-73389f0d7fbf"/>
              <p:cNvSpPr/>
              <p:nvPr/>
            </p:nvSpPr>
            <p:spPr>
              <a:xfrm>
                <a:off x="9041467" y="2897687"/>
                <a:ext cx="509955" cy="304012"/>
              </a:xfrm>
              <a:custGeom>
                <a:avLst/>
                <a:gdLst>
                  <a:gd name="connsiteX0" fmla="*/ 9803 w 509955"/>
                  <a:gd name="connsiteY0" fmla="*/ 304012 h 304012"/>
                  <a:gd name="connsiteX1" fmla="*/ 1275 w 509955"/>
                  <a:gd name="connsiteY1" fmla="*/ 297617 h 304012"/>
                  <a:gd name="connsiteX2" fmla="*/ 5539 w 509955"/>
                  <a:gd name="connsiteY2" fmla="*/ 282693 h 304012"/>
                  <a:gd name="connsiteX3" fmla="*/ 493757 w 509955"/>
                  <a:gd name="connsiteY3" fmla="*/ 1275 h 304012"/>
                  <a:gd name="connsiteX4" fmla="*/ 508680 w 509955"/>
                  <a:gd name="connsiteY4" fmla="*/ 5539 h 304012"/>
                  <a:gd name="connsiteX5" fmla="*/ 504416 w 509955"/>
                  <a:gd name="connsiteY5" fmla="*/ 20463 h 304012"/>
                  <a:gd name="connsiteX6" fmla="*/ 14067 w 509955"/>
                  <a:gd name="connsiteY6" fmla="*/ 301881 h 304012"/>
                  <a:gd name="connsiteX7" fmla="*/ 9803 w 509955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1"/>
                      <a:pt x="1275" y="297617"/>
                    </a:cubicBezTo>
                    <a:cubicBezTo>
                      <a:pt x="-857" y="293353"/>
                      <a:pt x="-857" y="286957"/>
                      <a:pt x="5539" y="282693"/>
                    </a:cubicBezTo>
                    <a:lnTo>
                      <a:pt x="493757" y="1275"/>
                    </a:lnTo>
                    <a:cubicBezTo>
                      <a:pt x="498021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4067" y="301881"/>
                    </a:lnTo>
                    <a:cubicBezTo>
                      <a:pt x="14067" y="301881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59" name="Freeform: Shape 1077" descr="a5cda513-d897-44db-b631-e07823571e48"/>
              <p:cNvSpPr/>
              <p:nvPr/>
            </p:nvSpPr>
            <p:spPr>
              <a:xfrm>
                <a:off x="9399636" y="3223876"/>
                <a:ext cx="509954" cy="304012"/>
              </a:xfrm>
              <a:custGeom>
                <a:avLst/>
                <a:gdLst>
                  <a:gd name="connsiteX0" fmla="*/ 9803 w 509954"/>
                  <a:gd name="connsiteY0" fmla="*/ 304013 h 304012"/>
                  <a:gd name="connsiteX1" fmla="*/ 1275 w 509954"/>
                  <a:gd name="connsiteY1" fmla="*/ 297617 h 304012"/>
                  <a:gd name="connsiteX2" fmla="*/ 5539 w 509954"/>
                  <a:gd name="connsiteY2" fmla="*/ 282693 h 304012"/>
                  <a:gd name="connsiteX3" fmla="*/ 493756 w 509954"/>
                  <a:gd name="connsiteY3" fmla="*/ 1275 h 304012"/>
                  <a:gd name="connsiteX4" fmla="*/ 508680 w 509954"/>
                  <a:gd name="connsiteY4" fmla="*/ 5539 h 304012"/>
                  <a:gd name="connsiteX5" fmla="*/ 504416 w 509954"/>
                  <a:gd name="connsiteY5" fmla="*/ 20463 h 304012"/>
                  <a:gd name="connsiteX6" fmla="*/ 16198 w 509954"/>
                  <a:gd name="connsiteY6" fmla="*/ 301880 h 304012"/>
                  <a:gd name="connsiteX7" fmla="*/ 9803 w 509954"/>
                  <a:gd name="connsiteY7" fmla="*/ 304013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3"/>
                    </a:moveTo>
                    <a:cubicBezTo>
                      <a:pt x="5539" y="304013"/>
                      <a:pt x="3407" y="301880"/>
                      <a:pt x="1275" y="297617"/>
                    </a:cubicBezTo>
                    <a:cubicBezTo>
                      <a:pt x="-857" y="293353"/>
                      <a:pt x="-857" y="286957"/>
                      <a:pt x="5539" y="282693"/>
                    </a:cubicBezTo>
                    <a:lnTo>
                      <a:pt x="493756" y="1275"/>
                    </a:lnTo>
                    <a:cubicBezTo>
                      <a:pt x="498020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8" y="301880"/>
                    </a:lnTo>
                    <a:cubicBezTo>
                      <a:pt x="14066" y="304013"/>
                      <a:pt x="11935" y="304013"/>
                      <a:pt x="9803" y="30401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60" name="Freeform: Shape 1078" descr="ced48b98-9196-4c4e-b92a-5b595c2d3d24"/>
              <p:cNvSpPr/>
              <p:nvPr/>
            </p:nvSpPr>
            <p:spPr>
              <a:xfrm>
                <a:off x="9589380" y="2727131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2" y="9803"/>
                      <a:pt x="259242" y="16199"/>
                      <a:pt x="252845" y="20463"/>
                    </a:cubicBezTo>
                    <a:lnTo>
                      <a:pt x="16198" y="156908"/>
                    </a:lnTo>
                    <a:cubicBezTo>
                      <a:pt x="11935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61" name="Freeform: Shape 1079" descr="9f63f60f-a1a3-44fa-a92d-49c0bea8cb10"/>
              <p:cNvSpPr/>
              <p:nvPr/>
            </p:nvSpPr>
            <p:spPr>
              <a:xfrm>
                <a:off x="9041467" y="1592932"/>
                <a:ext cx="706094" cy="410610"/>
              </a:xfrm>
              <a:custGeom>
                <a:avLst/>
                <a:gdLst>
                  <a:gd name="connsiteX0" fmla="*/ 9803 w 706094"/>
                  <a:gd name="connsiteY0" fmla="*/ 410610 h 410610"/>
                  <a:gd name="connsiteX1" fmla="*/ 1275 w 706094"/>
                  <a:gd name="connsiteY1" fmla="*/ 404214 h 410610"/>
                  <a:gd name="connsiteX2" fmla="*/ 5539 w 706094"/>
                  <a:gd name="connsiteY2" fmla="*/ 389291 h 410610"/>
                  <a:gd name="connsiteX3" fmla="*/ 689897 w 706094"/>
                  <a:gd name="connsiteY3" fmla="*/ 1275 h 410610"/>
                  <a:gd name="connsiteX4" fmla="*/ 704820 w 706094"/>
                  <a:gd name="connsiteY4" fmla="*/ 5539 h 410610"/>
                  <a:gd name="connsiteX5" fmla="*/ 700556 w 706094"/>
                  <a:gd name="connsiteY5" fmla="*/ 20463 h 410610"/>
                  <a:gd name="connsiteX6" fmla="*/ 14067 w 706094"/>
                  <a:gd name="connsiteY6" fmla="*/ 408478 h 410610"/>
                  <a:gd name="connsiteX7" fmla="*/ 9803 w 706094"/>
                  <a:gd name="connsiteY7" fmla="*/ 410610 h 41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094" h="410609">
                    <a:moveTo>
                      <a:pt x="9803" y="410610"/>
                    </a:moveTo>
                    <a:cubicBezTo>
                      <a:pt x="5539" y="410610"/>
                      <a:pt x="3407" y="408478"/>
                      <a:pt x="1275" y="404214"/>
                    </a:cubicBezTo>
                    <a:cubicBezTo>
                      <a:pt x="-857" y="399950"/>
                      <a:pt x="-857" y="393554"/>
                      <a:pt x="5539" y="389291"/>
                    </a:cubicBezTo>
                    <a:lnTo>
                      <a:pt x="689897" y="1275"/>
                    </a:lnTo>
                    <a:cubicBezTo>
                      <a:pt x="694160" y="-857"/>
                      <a:pt x="700556" y="-857"/>
                      <a:pt x="704820" y="5539"/>
                    </a:cubicBezTo>
                    <a:cubicBezTo>
                      <a:pt x="706952" y="9803"/>
                      <a:pt x="706952" y="16199"/>
                      <a:pt x="700556" y="20463"/>
                    </a:cubicBezTo>
                    <a:lnTo>
                      <a:pt x="14067" y="408478"/>
                    </a:lnTo>
                    <a:cubicBezTo>
                      <a:pt x="14067" y="410610"/>
                      <a:pt x="11935" y="410610"/>
                      <a:pt x="9803" y="410610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62" name="Freeform: Shape 1080" descr="901a2cd6-fa31-48f5-9acc-8b61c1783b69"/>
              <p:cNvSpPr/>
              <p:nvPr/>
            </p:nvSpPr>
            <p:spPr>
              <a:xfrm>
                <a:off x="8291020" y="1236895"/>
                <a:ext cx="1300909" cy="777306"/>
              </a:xfrm>
              <a:custGeom>
                <a:avLst/>
                <a:gdLst>
                  <a:gd name="connsiteX0" fmla="*/ 9803 w 1300909"/>
                  <a:gd name="connsiteY0" fmla="*/ 777306 h 777306"/>
                  <a:gd name="connsiteX1" fmla="*/ 1275 w 1300909"/>
                  <a:gd name="connsiteY1" fmla="*/ 773042 h 777306"/>
                  <a:gd name="connsiteX2" fmla="*/ 5539 w 1300909"/>
                  <a:gd name="connsiteY2" fmla="*/ 758119 h 777306"/>
                  <a:gd name="connsiteX3" fmla="*/ 1284711 w 1300909"/>
                  <a:gd name="connsiteY3" fmla="*/ 1275 h 777306"/>
                  <a:gd name="connsiteX4" fmla="*/ 1299635 w 1300909"/>
                  <a:gd name="connsiteY4" fmla="*/ 5539 h 777306"/>
                  <a:gd name="connsiteX5" fmla="*/ 1295371 w 1300909"/>
                  <a:gd name="connsiteY5" fmla="*/ 20463 h 777306"/>
                  <a:gd name="connsiteX6" fmla="*/ 16199 w 1300909"/>
                  <a:gd name="connsiteY6" fmla="*/ 777306 h 777306"/>
                  <a:gd name="connsiteX7" fmla="*/ 9803 w 1300909"/>
                  <a:gd name="connsiteY7" fmla="*/ 777306 h 77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909" h="777306">
                    <a:moveTo>
                      <a:pt x="9803" y="777306"/>
                    </a:moveTo>
                    <a:cubicBezTo>
                      <a:pt x="5539" y="777306"/>
                      <a:pt x="3407" y="775174"/>
                      <a:pt x="1275" y="773042"/>
                    </a:cubicBezTo>
                    <a:cubicBezTo>
                      <a:pt x="-857" y="768778"/>
                      <a:pt x="-857" y="762382"/>
                      <a:pt x="5539" y="758119"/>
                    </a:cubicBezTo>
                    <a:lnTo>
                      <a:pt x="1284711" y="1275"/>
                    </a:lnTo>
                    <a:cubicBezTo>
                      <a:pt x="1288975" y="-857"/>
                      <a:pt x="1295371" y="-857"/>
                      <a:pt x="1299635" y="5539"/>
                    </a:cubicBezTo>
                    <a:cubicBezTo>
                      <a:pt x="1301767" y="9803"/>
                      <a:pt x="1301767" y="16199"/>
                      <a:pt x="1295371" y="20463"/>
                    </a:cubicBezTo>
                    <a:lnTo>
                      <a:pt x="16199" y="777306"/>
                    </a:lnTo>
                    <a:cubicBezTo>
                      <a:pt x="11935" y="777306"/>
                      <a:pt x="11935" y="777306"/>
                      <a:pt x="9803" y="77730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63" name="Freeform: Shape 1081" descr="0a9bec6b-4846-496c-9cee-12876b6717f1"/>
              <p:cNvSpPr/>
              <p:nvPr/>
            </p:nvSpPr>
            <p:spPr>
              <a:xfrm>
                <a:off x="6593985" y="2277289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5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38124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64" name="Freeform: Shape 1082" descr="3c0f9bf5-cc28-4623-b304-6ba5658e5335"/>
              <p:cNvSpPr/>
              <p:nvPr/>
            </p:nvSpPr>
            <p:spPr>
              <a:xfrm>
                <a:off x="7338037" y="2961646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6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38124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65" name="Freeform: Shape 1083" descr="9f47b0b7-eba3-4bb0-b29b-5921cae1434f"/>
              <p:cNvSpPr/>
              <p:nvPr/>
            </p:nvSpPr>
            <p:spPr>
              <a:xfrm>
                <a:off x="5003548" y="5234308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2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2" y="1275"/>
                    </a:lnTo>
                    <a:cubicBezTo>
                      <a:pt x="536395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40256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66" name="Freeform: Shape 1084" descr="cae40afb-7af9-4eaa-89b4-e4713eafa184"/>
              <p:cNvSpPr/>
              <p:nvPr/>
            </p:nvSpPr>
            <p:spPr>
              <a:xfrm>
                <a:off x="9881457" y="1354153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09 w 258384"/>
                  <a:gd name="connsiteY4" fmla="*/ 5539 h 156907"/>
                  <a:gd name="connsiteX5" fmla="*/ 252846 w 258384"/>
                  <a:gd name="connsiteY5" fmla="*/ 20463 h 156907"/>
                  <a:gd name="connsiteX6" fmla="*/ 16199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49" y="-857"/>
                      <a:pt x="252846" y="-857"/>
                      <a:pt x="257109" y="5539"/>
                    </a:cubicBezTo>
                    <a:cubicBezTo>
                      <a:pt x="259241" y="9803"/>
                      <a:pt x="259241" y="16199"/>
                      <a:pt x="252846" y="20463"/>
                    </a:cubicBezTo>
                    <a:lnTo>
                      <a:pt x="16199" y="156908"/>
                    </a:lnTo>
                    <a:cubicBezTo>
                      <a:pt x="14067" y="156908"/>
                      <a:pt x="11934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00" name="Group 1085" descr="b5954476-cc22-4046-8d56-9df2b6cf2d6a"/>
              <p:cNvGrpSpPr/>
              <p:nvPr/>
            </p:nvGrpSpPr>
            <p:grpSpPr>
              <a:xfrm>
                <a:off x="6380790" y="5414667"/>
                <a:ext cx="72904" cy="83146"/>
                <a:chOff x="6380790" y="5414667"/>
                <a:chExt cx="72904" cy="83146"/>
              </a:xfrm>
              <a:solidFill>
                <a:srgbClr val="D4D9EC"/>
              </a:solidFill>
            </p:grpSpPr>
            <p:sp>
              <p:nvSpPr>
                <p:cNvPr id="1049767" name="Freeform: Shape 1186" descr="bf85d387-8c78-4b71-9812-12e0b0c77208"/>
                <p:cNvSpPr/>
                <p:nvPr/>
              </p:nvSpPr>
              <p:spPr>
                <a:xfrm>
                  <a:off x="6405516" y="5414667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68" name="Freeform: Shape 1187" descr="75c3c884-aa85-48a1-8e29-834d84f9f133"/>
                <p:cNvSpPr/>
                <p:nvPr/>
              </p:nvSpPr>
              <p:spPr>
                <a:xfrm>
                  <a:off x="6380790" y="542831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01" name="Group 1086" descr="79b4d23c-bd9a-4379-a07c-19375b696330"/>
              <p:cNvGrpSpPr/>
              <p:nvPr/>
            </p:nvGrpSpPr>
            <p:grpSpPr>
              <a:xfrm>
                <a:off x="7581079" y="3600375"/>
                <a:ext cx="72904" cy="83146"/>
                <a:chOff x="7581079" y="3600375"/>
                <a:chExt cx="72904" cy="83146"/>
              </a:xfrm>
              <a:solidFill>
                <a:srgbClr val="D4D9EC"/>
              </a:solidFill>
            </p:grpSpPr>
            <p:sp>
              <p:nvSpPr>
                <p:cNvPr id="1049769" name="Freeform: Shape 1184" descr="af521f17-a4db-49ca-94a7-b3b6c9ff0e76"/>
                <p:cNvSpPr/>
                <p:nvPr/>
              </p:nvSpPr>
              <p:spPr>
                <a:xfrm>
                  <a:off x="7605806" y="360037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70" name="Freeform: Shape 1185" descr="bd8e2fec-776a-4076-b11d-c3a1f539af46"/>
                <p:cNvSpPr/>
                <p:nvPr/>
              </p:nvSpPr>
              <p:spPr>
                <a:xfrm>
                  <a:off x="7581079" y="3616155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02" name="Group 1087" descr="769db6ce-bead-48f3-88e0-554e06cef35d"/>
              <p:cNvGrpSpPr/>
              <p:nvPr/>
            </p:nvGrpSpPr>
            <p:grpSpPr>
              <a:xfrm>
                <a:off x="9872929" y="2649524"/>
                <a:ext cx="72904" cy="83146"/>
                <a:chOff x="9872929" y="2649524"/>
                <a:chExt cx="72904" cy="83146"/>
              </a:xfrm>
              <a:solidFill>
                <a:srgbClr val="D4D9EC"/>
              </a:solidFill>
            </p:grpSpPr>
            <p:sp>
              <p:nvSpPr>
                <p:cNvPr id="1049771" name="Freeform: Shape 1182" descr="7cdc7ed9-f650-44ec-804b-4f0a887b6457"/>
                <p:cNvSpPr/>
                <p:nvPr/>
              </p:nvSpPr>
              <p:spPr>
                <a:xfrm>
                  <a:off x="9897656" y="2649524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72" name="Freeform: Shape 1183" descr="fdbde176-f8c3-4772-a5d5-03b707907d78"/>
                <p:cNvSpPr/>
                <p:nvPr/>
              </p:nvSpPr>
              <p:spPr>
                <a:xfrm>
                  <a:off x="9872929" y="266530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9803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773" name="Freeform: Shape 1088" descr="9d589f44-38f4-477d-8062-df598f79d8cc"/>
              <p:cNvSpPr/>
              <p:nvPr/>
            </p:nvSpPr>
            <p:spPr>
              <a:xfrm>
                <a:off x="9265322" y="6477237"/>
                <a:ext cx="509955" cy="304012"/>
              </a:xfrm>
              <a:custGeom>
                <a:avLst/>
                <a:gdLst>
                  <a:gd name="connsiteX0" fmla="*/ 9803 w 509955"/>
                  <a:gd name="connsiteY0" fmla="*/ 304012 h 304012"/>
                  <a:gd name="connsiteX1" fmla="*/ 1275 w 509955"/>
                  <a:gd name="connsiteY1" fmla="*/ 297617 h 304012"/>
                  <a:gd name="connsiteX2" fmla="*/ 5539 w 509955"/>
                  <a:gd name="connsiteY2" fmla="*/ 282693 h 304012"/>
                  <a:gd name="connsiteX3" fmla="*/ 493757 w 509955"/>
                  <a:gd name="connsiteY3" fmla="*/ 1275 h 304012"/>
                  <a:gd name="connsiteX4" fmla="*/ 508680 w 509955"/>
                  <a:gd name="connsiteY4" fmla="*/ 5539 h 304012"/>
                  <a:gd name="connsiteX5" fmla="*/ 504416 w 509955"/>
                  <a:gd name="connsiteY5" fmla="*/ 20463 h 304012"/>
                  <a:gd name="connsiteX6" fmla="*/ 16199 w 509955"/>
                  <a:gd name="connsiteY6" fmla="*/ 301880 h 304012"/>
                  <a:gd name="connsiteX7" fmla="*/ 9803 w 509955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0"/>
                      <a:pt x="1275" y="297617"/>
                    </a:cubicBezTo>
                    <a:cubicBezTo>
                      <a:pt x="-857" y="293352"/>
                      <a:pt x="-857" y="286957"/>
                      <a:pt x="5539" y="282693"/>
                    </a:cubicBezTo>
                    <a:lnTo>
                      <a:pt x="493757" y="1275"/>
                    </a:lnTo>
                    <a:cubicBezTo>
                      <a:pt x="498021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9" y="301880"/>
                    </a:lnTo>
                    <a:cubicBezTo>
                      <a:pt x="14067" y="304012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74" name="Freeform: Shape 1089" descr="0f3cdd0e-23e0-4ad6-bdf4-74adae6c7445"/>
              <p:cNvSpPr/>
              <p:nvPr/>
            </p:nvSpPr>
            <p:spPr>
              <a:xfrm>
                <a:off x="11616867" y="5571157"/>
                <a:ext cx="509954" cy="304012"/>
              </a:xfrm>
              <a:custGeom>
                <a:avLst/>
                <a:gdLst>
                  <a:gd name="connsiteX0" fmla="*/ 9803 w 509954"/>
                  <a:gd name="connsiteY0" fmla="*/ 304012 h 304012"/>
                  <a:gd name="connsiteX1" fmla="*/ 1275 w 509954"/>
                  <a:gd name="connsiteY1" fmla="*/ 297617 h 304012"/>
                  <a:gd name="connsiteX2" fmla="*/ 5539 w 509954"/>
                  <a:gd name="connsiteY2" fmla="*/ 282693 h 304012"/>
                  <a:gd name="connsiteX3" fmla="*/ 493756 w 509954"/>
                  <a:gd name="connsiteY3" fmla="*/ 1275 h 304012"/>
                  <a:gd name="connsiteX4" fmla="*/ 508680 w 509954"/>
                  <a:gd name="connsiteY4" fmla="*/ 5539 h 304012"/>
                  <a:gd name="connsiteX5" fmla="*/ 504416 w 509954"/>
                  <a:gd name="connsiteY5" fmla="*/ 20463 h 304012"/>
                  <a:gd name="connsiteX6" fmla="*/ 16198 w 509954"/>
                  <a:gd name="connsiteY6" fmla="*/ 301881 h 304012"/>
                  <a:gd name="connsiteX7" fmla="*/ 9803 w 509954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1"/>
                      <a:pt x="1275" y="297617"/>
                    </a:cubicBezTo>
                    <a:cubicBezTo>
                      <a:pt x="-857" y="293352"/>
                      <a:pt x="-857" y="286957"/>
                      <a:pt x="5539" y="282693"/>
                    </a:cubicBezTo>
                    <a:lnTo>
                      <a:pt x="493756" y="1275"/>
                    </a:lnTo>
                    <a:cubicBezTo>
                      <a:pt x="498020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8" y="301881"/>
                    </a:lnTo>
                    <a:cubicBezTo>
                      <a:pt x="14066" y="304012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75" name="Freeform: Shape 1090" descr="0b71965e-5657-4f7c-b6d6-2538ccd3891d"/>
              <p:cNvSpPr/>
              <p:nvPr/>
            </p:nvSpPr>
            <p:spPr>
              <a:xfrm>
                <a:off x="9813235" y="6306681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2" y="9803"/>
                      <a:pt x="259242" y="16199"/>
                      <a:pt x="252845" y="20463"/>
                    </a:cubicBezTo>
                    <a:lnTo>
                      <a:pt x="16198" y="156908"/>
                    </a:lnTo>
                    <a:cubicBezTo>
                      <a:pt x="14067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03" name="Group 1091" descr="71401b17-5645-4303-b24e-471516590be1"/>
              <p:cNvGrpSpPr/>
              <p:nvPr/>
            </p:nvGrpSpPr>
            <p:grpSpPr>
              <a:xfrm>
                <a:off x="10096784" y="6229073"/>
                <a:ext cx="72904" cy="83146"/>
                <a:chOff x="10096784" y="6229073"/>
                <a:chExt cx="72904" cy="83146"/>
              </a:xfrm>
              <a:solidFill>
                <a:srgbClr val="D4D9EC"/>
              </a:solidFill>
            </p:grpSpPr>
            <p:sp>
              <p:nvSpPr>
                <p:cNvPr id="1049776" name="Freeform: Shape 1180" descr="c2c16066-3b23-4521-a6d6-98f2c55dd09a"/>
                <p:cNvSpPr/>
                <p:nvPr/>
              </p:nvSpPr>
              <p:spPr>
                <a:xfrm>
                  <a:off x="10121511" y="622907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77" name="Freeform: Shape 1181" descr="6ab3ef97-071a-4701-ae5c-88e77ba0921b"/>
                <p:cNvSpPr/>
                <p:nvPr/>
              </p:nvSpPr>
              <p:spPr>
                <a:xfrm>
                  <a:off x="10096784" y="624485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04" name="Group 1092" descr="f2c332b9-bad2-4b20-abec-38944ac5b3d1"/>
              <p:cNvGrpSpPr/>
              <p:nvPr/>
            </p:nvGrpSpPr>
            <p:grpSpPr>
              <a:xfrm>
                <a:off x="10141555" y="4485135"/>
                <a:ext cx="72904" cy="83146"/>
                <a:chOff x="10141555" y="4485135"/>
                <a:chExt cx="72904" cy="83146"/>
              </a:xfrm>
              <a:solidFill>
                <a:srgbClr val="D4D9EC"/>
              </a:solidFill>
            </p:grpSpPr>
            <p:sp>
              <p:nvSpPr>
                <p:cNvPr id="1049778" name="Freeform: Shape 1178" descr="b382d2a1-390a-4bfe-8243-9cbab55bca37"/>
                <p:cNvSpPr/>
                <p:nvPr/>
              </p:nvSpPr>
              <p:spPr>
                <a:xfrm>
                  <a:off x="10168414" y="448513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2"/>
                        <a:pt x="14923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79" name="Freeform: Shape 1179" descr="1c165314-7bf0-4ee1-97dd-9cb199b125b4"/>
                <p:cNvSpPr/>
                <p:nvPr/>
              </p:nvSpPr>
              <p:spPr>
                <a:xfrm>
                  <a:off x="10141555" y="450091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05" name="Group 1093" descr="071a44f1-6c2e-4c07-b084-7fa3739b00d2"/>
              <p:cNvGrpSpPr/>
              <p:nvPr/>
            </p:nvGrpSpPr>
            <p:grpSpPr>
              <a:xfrm>
                <a:off x="7922192" y="6706631"/>
                <a:ext cx="72904" cy="83146"/>
                <a:chOff x="7922192" y="6706631"/>
                <a:chExt cx="72904" cy="83146"/>
              </a:xfrm>
              <a:solidFill>
                <a:srgbClr val="D4D9EC"/>
              </a:solidFill>
            </p:grpSpPr>
            <p:sp>
              <p:nvSpPr>
                <p:cNvPr id="1049780" name="Freeform: Shape 1176" descr="a4b299e8-7e70-40d2-8ad1-83ac38dcf2ca"/>
                <p:cNvSpPr/>
                <p:nvPr/>
              </p:nvSpPr>
              <p:spPr>
                <a:xfrm>
                  <a:off x="7949051" y="6706631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3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3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81" name="Freeform: Shape 1177" descr="277beb62-c1e1-466d-8cf4-5a816472bbc8"/>
                <p:cNvSpPr/>
                <p:nvPr/>
              </p:nvSpPr>
              <p:spPr>
                <a:xfrm>
                  <a:off x="7922192" y="672241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8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06" name="Group 1094" descr="825dc482-ae16-46ca-a3cb-15bf8ebe3c8e"/>
              <p:cNvGrpSpPr/>
              <p:nvPr/>
            </p:nvGrpSpPr>
            <p:grpSpPr>
              <a:xfrm>
                <a:off x="11674430" y="5297410"/>
                <a:ext cx="72904" cy="83146"/>
                <a:chOff x="11674430" y="5297410"/>
                <a:chExt cx="72904" cy="83146"/>
              </a:xfrm>
              <a:solidFill>
                <a:srgbClr val="D4D9EC"/>
              </a:solidFill>
            </p:grpSpPr>
            <p:sp>
              <p:nvSpPr>
                <p:cNvPr id="1049782" name="Freeform: Shape 1174" descr="eb90410a-ec86-4c9f-8514-1aa800d7fa50"/>
                <p:cNvSpPr/>
                <p:nvPr/>
              </p:nvSpPr>
              <p:spPr>
                <a:xfrm>
                  <a:off x="11699156" y="529741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83" name="Freeform: Shape 1175" descr="b3d0cf64-896f-484f-8784-b43b734d9d12"/>
                <p:cNvSpPr/>
                <p:nvPr/>
              </p:nvSpPr>
              <p:spPr>
                <a:xfrm>
                  <a:off x="11674430" y="5313190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07" name="Group 1095" descr="0635e747-9d68-4cbe-9d17-e430facc9d44"/>
              <p:cNvGrpSpPr/>
              <p:nvPr/>
            </p:nvGrpSpPr>
            <p:grpSpPr>
              <a:xfrm>
                <a:off x="11271491" y="1282942"/>
                <a:ext cx="72904" cy="83146"/>
                <a:chOff x="11271491" y="1282942"/>
                <a:chExt cx="72904" cy="83146"/>
              </a:xfrm>
              <a:solidFill>
                <a:srgbClr val="D4D9EC"/>
              </a:solidFill>
            </p:grpSpPr>
            <p:sp>
              <p:nvSpPr>
                <p:cNvPr id="1049784" name="Freeform: Shape 1172" descr="77dc3fb7-03ed-4742-8247-cfbe8726b727"/>
                <p:cNvSpPr/>
                <p:nvPr/>
              </p:nvSpPr>
              <p:spPr>
                <a:xfrm>
                  <a:off x="11296217" y="128294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85" name="Freeform: Shape 1173" descr="8c2dc4f6-2664-4708-a18a-91f40320948d"/>
                <p:cNvSpPr/>
                <p:nvPr/>
              </p:nvSpPr>
              <p:spPr>
                <a:xfrm>
                  <a:off x="11271491" y="129872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08" name="Group 1096" descr="03279d64-da44-47fc-a8bb-02ce42f5c813"/>
              <p:cNvGrpSpPr/>
              <p:nvPr/>
            </p:nvGrpSpPr>
            <p:grpSpPr>
              <a:xfrm>
                <a:off x="9772728" y="1517456"/>
                <a:ext cx="72904" cy="83146"/>
                <a:chOff x="9772728" y="1517456"/>
                <a:chExt cx="72904" cy="83146"/>
              </a:xfrm>
              <a:solidFill>
                <a:srgbClr val="D4D9EC"/>
              </a:solidFill>
            </p:grpSpPr>
            <p:sp>
              <p:nvSpPr>
                <p:cNvPr id="1049786" name="Freeform: Shape 1170" descr="23145d86-33f9-4d98-814b-020e857d430f"/>
                <p:cNvSpPr/>
                <p:nvPr/>
              </p:nvSpPr>
              <p:spPr>
                <a:xfrm>
                  <a:off x="9797454" y="151745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87" name="Freeform: Shape 1171" descr="09747ed5-bc39-4fca-919c-26fec2f0450a"/>
                <p:cNvSpPr/>
                <p:nvPr/>
              </p:nvSpPr>
              <p:spPr>
                <a:xfrm>
                  <a:off x="9772728" y="1533237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788" name="Freeform: Shape 1097" descr="6ac29f1e-4604-4729-9d2d-f54465570165"/>
              <p:cNvSpPr/>
              <p:nvPr/>
            </p:nvSpPr>
            <p:spPr>
              <a:xfrm>
                <a:off x="11512402" y="4140616"/>
                <a:ext cx="448128" cy="265637"/>
              </a:xfrm>
              <a:custGeom>
                <a:avLst/>
                <a:gdLst>
                  <a:gd name="connsiteX0" fmla="*/ 9803 w 448128"/>
                  <a:gd name="connsiteY0" fmla="*/ 265637 h 265637"/>
                  <a:gd name="connsiteX1" fmla="*/ 1275 w 448128"/>
                  <a:gd name="connsiteY1" fmla="*/ 259241 h 265637"/>
                  <a:gd name="connsiteX2" fmla="*/ 5539 w 448128"/>
                  <a:gd name="connsiteY2" fmla="*/ 244318 h 265637"/>
                  <a:gd name="connsiteX3" fmla="*/ 431930 w 448128"/>
                  <a:gd name="connsiteY3" fmla="*/ 1275 h 265637"/>
                  <a:gd name="connsiteX4" fmla="*/ 446853 w 448128"/>
                  <a:gd name="connsiteY4" fmla="*/ 5539 h 265637"/>
                  <a:gd name="connsiteX5" fmla="*/ 442589 w 448128"/>
                  <a:gd name="connsiteY5" fmla="*/ 20463 h 265637"/>
                  <a:gd name="connsiteX6" fmla="*/ 16199 w 448128"/>
                  <a:gd name="connsiteY6" fmla="*/ 263505 h 265637"/>
                  <a:gd name="connsiteX7" fmla="*/ 9803 w 448128"/>
                  <a:gd name="connsiteY7" fmla="*/ 265637 h 26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128" h="265637">
                    <a:moveTo>
                      <a:pt x="9803" y="265637"/>
                    </a:moveTo>
                    <a:cubicBezTo>
                      <a:pt x="5539" y="265637"/>
                      <a:pt x="3407" y="263505"/>
                      <a:pt x="1275" y="259241"/>
                    </a:cubicBezTo>
                    <a:cubicBezTo>
                      <a:pt x="-857" y="254977"/>
                      <a:pt x="-857" y="248582"/>
                      <a:pt x="5539" y="244318"/>
                    </a:cubicBezTo>
                    <a:lnTo>
                      <a:pt x="431930" y="1275"/>
                    </a:lnTo>
                    <a:cubicBezTo>
                      <a:pt x="436194" y="-857"/>
                      <a:pt x="442589" y="-857"/>
                      <a:pt x="446853" y="5539"/>
                    </a:cubicBezTo>
                    <a:cubicBezTo>
                      <a:pt x="448985" y="9803"/>
                      <a:pt x="448985" y="16199"/>
                      <a:pt x="442589" y="20463"/>
                    </a:cubicBezTo>
                    <a:lnTo>
                      <a:pt x="16199" y="263505"/>
                    </a:lnTo>
                    <a:cubicBezTo>
                      <a:pt x="14067" y="265637"/>
                      <a:pt x="11934" y="265637"/>
                      <a:pt x="9803" y="26563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89" name="Freeform: Shape 1098" descr="dff1e250-77c0-4232-9e02-99c2435f1fba"/>
              <p:cNvSpPr/>
              <p:nvPr/>
            </p:nvSpPr>
            <p:spPr>
              <a:xfrm>
                <a:off x="12053918" y="3946608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1" y="9803"/>
                      <a:pt x="259241" y="16199"/>
                      <a:pt x="252845" y="20463"/>
                    </a:cubicBezTo>
                    <a:lnTo>
                      <a:pt x="16198" y="156908"/>
                    </a:lnTo>
                    <a:cubicBezTo>
                      <a:pt x="11935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09" name="Group 1099" descr="ece21922-2f08-4ef4-97b9-b077ead60f4f"/>
              <p:cNvGrpSpPr/>
              <p:nvPr/>
            </p:nvGrpSpPr>
            <p:grpSpPr>
              <a:xfrm>
                <a:off x="11968640" y="4082196"/>
                <a:ext cx="72904" cy="83146"/>
                <a:chOff x="11968640" y="4082196"/>
                <a:chExt cx="72904" cy="83146"/>
              </a:xfrm>
              <a:solidFill>
                <a:srgbClr val="D4D9EC"/>
              </a:solidFill>
            </p:grpSpPr>
            <p:sp>
              <p:nvSpPr>
                <p:cNvPr id="1049790" name="Freeform: Shape 1168" descr="1f79aabf-7a2d-43f9-8e49-08d38efd37cf"/>
                <p:cNvSpPr/>
                <p:nvPr/>
              </p:nvSpPr>
              <p:spPr>
                <a:xfrm>
                  <a:off x="11993366" y="408219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91" name="Freeform: Shape 1169" descr="2f6a86d3-3024-45be-bee2-e4687886f840"/>
                <p:cNvSpPr/>
                <p:nvPr/>
              </p:nvSpPr>
              <p:spPr>
                <a:xfrm>
                  <a:off x="11968640" y="4095845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792" name="Freeform: Shape 1100" descr="1ad9374a-81d6-4ae6-8a86-22a07abe3982"/>
              <p:cNvSpPr/>
              <p:nvPr/>
            </p:nvSpPr>
            <p:spPr>
              <a:xfrm>
                <a:off x="6484398" y="5362661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4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4"/>
                      <a:pt x="23452" y="62666"/>
                      <a:pt x="23452" y="64798"/>
                    </a:cubicBezTo>
                    <a:cubicBezTo>
                      <a:pt x="25584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49035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93" name="Freeform: Shape 1101" descr="190beeb5-3d76-402b-a42d-3f2425e25900"/>
              <p:cNvSpPr/>
              <p:nvPr/>
            </p:nvSpPr>
            <p:spPr>
              <a:xfrm>
                <a:off x="7682556" y="3548368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1 h 86117"/>
                  <a:gd name="connsiteX11" fmla="*/ 23451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5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1"/>
                    </a:cubicBezTo>
                    <a:cubicBezTo>
                      <a:pt x="21320" y="60534"/>
                      <a:pt x="23451" y="62666"/>
                      <a:pt x="23451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1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49035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10" name="Group 1102" descr="8931f7aa-f9c9-476a-a31b-53ed278068ef"/>
              <p:cNvGrpSpPr/>
              <p:nvPr/>
            </p:nvGrpSpPr>
            <p:grpSpPr>
              <a:xfrm>
                <a:off x="7103522" y="3365860"/>
                <a:ext cx="72904" cy="83146"/>
                <a:chOff x="7103522" y="3365860"/>
                <a:chExt cx="72904" cy="83146"/>
              </a:xfrm>
              <a:solidFill>
                <a:srgbClr val="D4D9EC"/>
              </a:solidFill>
            </p:grpSpPr>
            <p:sp>
              <p:nvSpPr>
                <p:cNvPr id="1049794" name="Freeform: Shape 1166" descr="1430d090-9d3a-40ac-a6a1-2923c885aa44"/>
                <p:cNvSpPr/>
                <p:nvPr/>
              </p:nvSpPr>
              <p:spPr>
                <a:xfrm>
                  <a:off x="7128249" y="336586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95" name="Freeform: Shape 1167" descr="00fa017f-4fca-41c2-a6de-390b0a4a323d"/>
                <p:cNvSpPr/>
                <p:nvPr/>
              </p:nvSpPr>
              <p:spPr>
                <a:xfrm>
                  <a:off x="7103522" y="337950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9803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11" name="Group 1103" descr="c26aad27-2ab4-4a0e-8c96-36acdee00038"/>
              <p:cNvGrpSpPr/>
              <p:nvPr/>
            </p:nvGrpSpPr>
            <p:grpSpPr>
              <a:xfrm>
                <a:off x="4918270" y="5559640"/>
                <a:ext cx="72904" cy="83146"/>
                <a:chOff x="4918270" y="5559640"/>
                <a:chExt cx="72904" cy="83146"/>
              </a:xfrm>
              <a:solidFill>
                <a:srgbClr val="D4D9EC"/>
              </a:solidFill>
            </p:grpSpPr>
            <p:sp>
              <p:nvSpPr>
                <p:cNvPr id="1049796" name="Freeform: Shape 1164" descr="74c10280-a952-45fa-8a77-6309519bf3e7"/>
                <p:cNvSpPr/>
                <p:nvPr/>
              </p:nvSpPr>
              <p:spPr>
                <a:xfrm>
                  <a:off x="4945128" y="555964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797" name="Freeform: Shape 1165" descr="7de4fb51-b815-40cb-9355-eaab57a5a52b"/>
                <p:cNvSpPr/>
                <p:nvPr/>
              </p:nvSpPr>
              <p:spPr>
                <a:xfrm>
                  <a:off x="4918270" y="5575420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798" name="Freeform: Shape 1104" descr="fc0d7571-18b1-4a34-a777-504aaf89e420"/>
              <p:cNvSpPr/>
              <p:nvPr/>
            </p:nvSpPr>
            <p:spPr>
              <a:xfrm>
                <a:off x="7204999" y="3311721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29848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1167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799" name="Freeform: Shape 1105" descr="c4ee45db-a990-4532-932e-bc411af2246d"/>
              <p:cNvSpPr/>
              <p:nvPr/>
            </p:nvSpPr>
            <p:spPr>
              <a:xfrm>
                <a:off x="4800155" y="6315644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6118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3299" y="22159"/>
                      <a:pt x="49035" y="20027"/>
                    </a:cubicBezTo>
                    <a:cubicBezTo>
                      <a:pt x="51167" y="20027"/>
                      <a:pt x="51167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12" name="Group 1106" descr="b97fcefc-dbd3-4619-8157-b9d069fd352e"/>
              <p:cNvGrpSpPr/>
              <p:nvPr/>
            </p:nvGrpSpPr>
            <p:grpSpPr>
              <a:xfrm>
                <a:off x="8766445" y="6212018"/>
                <a:ext cx="72904" cy="83146"/>
                <a:chOff x="8766445" y="6212018"/>
                <a:chExt cx="72904" cy="83146"/>
              </a:xfrm>
              <a:solidFill>
                <a:srgbClr val="D4D9EC"/>
              </a:solidFill>
            </p:grpSpPr>
            <p:sp>
              <p:nvSpPr>
                <p:cNvPr id="1049800" name="Freeform: Shape 1162" descr="982675b6-8b44-4ce7-863d-6ec41ce838f6"/>
                <p:cNvSpPr/>
                <p:nvPr/>
              </p:nvSpPr>
              <p:spPr>
                <a:xfrm>
                  <a:off x="8791172" y="621201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01" name="Freeform: Shape 1163" descr="b40eabb8-eaad-4d3d-b104-997a61ebf45d"/>
                <p:cNvSpPr/>
                <p:nvPr/>
              </p:nvSpPr>
              <p:spPr>
                <a:xfrm>
                  <a:off x="8766445" y="6227798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02" name="Freeform: Shape 1107" descr="21473c7c-88f0-4753-9c04-8df81383fe34"/>
              <p:cNvSpPr/>
              <p:nvPr/>
            </p:nvSpPr>
            <p:spPr>
              <a:xfrm>
                <a:off x="8867922" y="6160011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6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6 h 86117"/>
                  <a:gd name="connsiteX15" fmla="*/ 49035 w 74618"/>
                  <a:gd name="connsiteY15" fmla="*/ 17896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6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17896"/>
                    </a:moveTo>
                    <a:cubicBezTo>
                      <a:pt x="46903" y="17896"/>
                      <a:pt x="44771" y="17896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5"/>
                      <a:pt x="23452" y="62666"/>
                      <a:pt x="23452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6"/>
                    </a:cubicBezTo>
                    <a:cubicBezTo>
                      <a:pt x="49035" y="17896"/>
                      <a:pt x="49035" y="17896"/>
                      <a:pt x="49035" y="1789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13" name="Group 1108" descr="78b3490f-4d4b-4680-8458-75a9f8bc2169"/>
              <p:cNvGrpSpPr/>
              <p:nvPr/>
            </p:nvGrpSpPr>
            <p:grpSpPr>
              <a:xfrm>
                <a:off x="9237607" y="5514869"/>
                <a:ext cx="72904" cy="83146"/>
                <a:chOff x="9237607" y="5514869"/>
                <a:chExt cx="72904" cy="83146"/>
              </a:xfrm>
              <a:solidFill>
                <a:srgbClr val="D4D9EC"/>
              </a:solidFill>
            </p:grpSpPr>
            <p:sp>
              <p:nvSpPr>
                <p:cNvPr id="1049803" name="Freeform: Shape 1160" descr="96640ce7-4594-44d0-8b5c-7e00b0074b60"/>
                <p:cNvSpPr/>
                <p:nvPr/>
              </p:nvSpPr>
              <p:spPr>
                <a:xfrm>
                  <a:off x="9262334" y="5514869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04" name="Freeform: Shape 1161" descr="6f7f0bb3-9fb7-4798-8a83-a2e1c8d48a9a"/>
                <p:cNvSpPr/>
                <p:nvPr/>
              </p:nvSpPr>
              <p:spPr>
                <a:xfrm>
                  <a:off x="9237607" y="5528518"/>
                  <a:ext cx="72904" cy="52442"/>
                </a:xfrm>
                <a:custGeom>
                  <a:avLst/>
                  <a:gdLst>
                    <a:gd name="connsiteX0" fmla="*/ 9803 w 72904"/>
                    <a:gd name="connsiteY0" fmla="*/ 52442 h 52442"/>
                    <a:gd name="connsiteX1" fmla="*/ 1275 w 72904"/>
                    <a:gd name="connsiteY1" fmla="*/ 46046 h 52442"/>
                    <a:gd name="connsiteX2" fmla="*/ 5539 w 72904"/>
                    <a:gd name="connsiteY2" fmla="*/ 31122 h 52442"/>
                    <a:gd name="connsiteX3" fmla="*/ 56706 w 72904"/>
                    <a:gd name="connsiteY3" fmla="*/ 1275 h 52442"/>
                    <a:gd name="connsiteX4" fmla="*/ 71629 w 72904"/>
                    <a:gd name="connsiteY4" fmla="*/ 5539 h 52442"/>
                    <a:gd name="connsiteX5" fmla="*/ 67366 w 72904"/>
                    <a:gd name="connsiteY5" fmla="*/ 20463 h 52442"/>
                    <a:gd name="connsiteX6" fmla="*/ 16198 w 72904"/>
                    <a:gd name="connsiteY6" fmla="*/ 50310 h 52442"/>
                    <a:gd name="connsiteX7" fmla="*/ 9803 w 72904"/>
                    <a:gd name="connsiteY7" fmla="*/ 52442 h 5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8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05" name="Freeform: Shape 1109" descr="30236fb8-f31f-4131-935e-7e1f446a80a8"/>
              <p:cNvSpPr/>
              <p:nvPr/>
            </p:nvSpPr>
            <p:spPr>
              <a:xfrm>
                <a:off x="9339084" y="5460730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6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6" y="83986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14" name="Group 1110" descr="24147073-2d59-4e6b-8985-ee3236b9c2d0"/>
              <p:cNvGrpSpPr/>
              <p:nvPr/>
            </p:nvGrpSpPr>
            <p:grpSpPr>
              <a:xfrm>
                <a:off x="8559646" y="5015992"/>
                <a:ext cx="72904" cy="83146"/>
                <a:chOff x="8559646" y="5015992"/>
                <a:chExt cx="72904" cy="83146"/>
              </a:xfrm>
              <a:solidFill>
                <a:srgbClr val="D4D9EC"/>
              </a:solidFill>
            </p:grpSpPr>
            <p:sp>
              <p:nvSpPr>
                <p:cNvPr id="1049806" name="Freeform: Shape 1158" descr="4bc376ff-0ed1-4f82-be38-9e728915b513"/>
                <p:cNvSpPr/>
                <p:nvPr/>
              </p:nvSpPr>
              <p:spPr>
                <a:xfrm>
                  <a:off x="8584372" y="501599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07" name="Freeform: Shape 1159" descr="cd7f8720-44b9-4584-a7c4-b2e11f45bdff"/>
                <p:cNvSpPr/>
                <p:nvPr/>
              </p:nvSpPr>
              <p:spPr>
                <a:xfrm>
                  <a:off x="8559646" y="503177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08" name="Freeform: Shape 1111" descr="a718d907-eae5-47cf-82c8-b1b7e34558bc"/>
              <p:cNvSpPr/>
              <p:nvPr/>
            </p:nvSpPr>
            <p:spPr>
              <a:xfrm>
                <a:off x="8661123" y="4963985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9215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3986"/>
                      <a:pt x="31979" y="86118"/>
                      <a:pt x="25583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4"/>
                      <a:pt x="23452" y="62666"/>
                      <a:pt x="23452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51167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15" name="Group 1112" descr="a43c13be-5622-478d-b451-2c705f9b442e"/>
              <p:cNvGrpSpPr/>
              <p:nvPr/>
            </p:nvGrpSpPr>
            <p:grpSpPr>
              <a:xfrm>
                <a:off x="9960339" y="3122817"/>
                <a:ext cx="72904" cy="83146"/>
                <a:chOff x="9960339" y="3122817"/>
                <a:chExt cx="72904" cy="83146"/>
              </a:xfrm>
              <a:solidFill>
                <a:srgbClr val="D4D9EC"/>
              </a:solidFill>
            </p:grpSpPr>
            <p:sp>
              <p:nvSpPr>
                <p:cNvPr id="1049809" name="Freeform: Shape 1156" descr="8671b785-0086-4c04-98e2-2ea05a6093a1"/>
                <p:cNvSpPr/>
                <p:nvPr/>
              </p:nvSpPr>
              <p:spPr>
                <a:xfrm>
                  <a:off x="9985066" y="3122817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10" name="Freeform: Shape 1157" descr="6fecb2e1-5157-4851-95a7-d4430765ee21"/>
                <p:cNvSpPr/>
                <p:nvPr/>
              </p:nvSpPr>
              <p:spPr>
                <a:xfrm>
                  <a:off x="9960339" y="3138598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16" name="Group 1113" descr="21b35330-2624-4142-9587-41f218758ed2"/>
              <p:cNvGrpSpPr/>
              <p:nvPr/>
            </p:nvGrpSpPr>
            <p:grpSpPr>
              <a:xfrm>
                <a:off x="10156479" y="3007692"/>
                <a:ext cx="72904" cy="83146"/>
                <a:chOff x="10156479" y="3007692"/>
                <a:chExt cx="72904" cy="83146"/>
              </a:xfrm>
              <a:solidFill>
                <a:srgbClr val="D4D9EC"/>
              </a:solidFill>
            </p:grpSpPr>
            <p:sp>
              <p:nvSpPr>
                <p:cNvPr id="1049811" name="Freeform: Shape 1154" descr="85d23ed0-d149-43c0-adaf-89e2994dc37b"/>
                <p:cNvSpPr/>
                <p:nvPr/>
              </p:nvSpPr>
              <p:spPr>
                <a:xfrm>
                  <a:off x="10181205" y="300769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12" name="Freeform: Shape 1155" descr="f2fa9fc3-e9bb-40e7-a704-0eeb22422fa1"/>
                <p:cNvSpPr/>
                <p:nvPr/>
              </p:nvSpPr>
              <p:spPr>
                <a:xfrm>
                  <a:off x="10156479" y="302347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13" name="Freeform: Shape 1114" descr="78601cba-a2c2-4443-bf08-2b7ebc3264e6"/>
              <p:cNvSpPr/>
              <p:nvPr/>
            </p:nvSpPr>
            <p:spPr>
              <a:xfrm>
                <a:off x="10061817" y="3068679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1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5" y="86118"/>
                      <a:pt x="12791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1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6118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17" name="Group 1115" descr="8ca7b725-2b9a-4eb3-9cfe-cef17a13f88a"/>
              <p:cNvGrpSpPr/>
              <p:nvPr/>
            </p:nvGrpSpPr>
            <p:grpSpPr>
              <a:xfrm>
                <a:off x="7161085" y="2201813"/>
                <a:ext cx="72904" cy="83146"/>
                <a:chOff x="7161085" y="2201813"/>
                <a:chExt cx="72904" cy="83146"/>
              </a:xfrm>
              <a:solidFill>
                <a:srgbClr val="D4D9EC"/>
              </a:solidFill>
            </p:grpSpPr>
            <p:sp>
              <p:nvSpPr>
                <p:cNvPr id="1049814" name="Freeform: Shape 1152" descr="aaf5e380-d9e8-460a-827f-88524216c424"/>
                <p:cNvSpPr/>
                <p:nvPr/>
              </p:nvSpPr>
              <p:spPr>
                <a:xfrm>
                  <a:off x="7187943" y="220181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15" name="Freeform: Shape 1153" descr="9f009068-9e8b-4ce5-a722-fe5563e02331"/>
                <p:cNvSpPr/>
                <p:nvPr/>
              </p:nvSpPr>
              <p:spPr>
                <a:xfrm>
                  <a:off x="7161085" y="221759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18" name="Group 1116" descr="93f736fd-be80-4f9d-8012-76536f880447"/>
              <p:cNvGrpSpPr/>
              <p:nvPr/>
            </p:nvGrpSpPr>
            <p:grpSpPr>
              <a:xfrm>
                <a:off x="7357224" y="2086688"/>
                <a:ext cx="72904" cy="83146"/>
                <a:chOff x="7357224" y="2086688"/>
                <a:chExt cx="72904" cy="83146"/>
              </a:xfrm>
              <a:solidFill>
                <a:srgbClr val="D4D9EC"/>
              </a:solidFill>
            </p:grpSpPr>
            <p:sp>
              <p:nvSpPr>
                <p:cNvPr id="1049816" name="Freeform: Shape 1150" descr="b29b3a24-88df-4f78-812a-1fe44328fff0"/>
                <p:cNvSpPr/>
                <p:nvPr/>
              </p:nvSpPr>
              <p:spPr>
                <a:xfrm>
                  <a:off x="7384083" y="208668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17" name="Freeform: Shape 1151" descr="0fcf1d72-d782-4a3c-b8d8-5e4699467fd2"/>
                <p:cNvSpPr/>
                <p:nvPr/>
              </p:nvSpPr>
              <p:spPr>
                <a:xfrm>
                  <a:off x="7357224" y="210246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18" name="Freeform: Shape 1117" descr="127ad949-2419-4630-a3de-f5139d5e527b"/>
              <p:cNvSpPr/>
              <p:nvPr/>
            </p:nvSpPr>
            <p:spPr>
              <a:xfrm>
                <a:off x="7264693" y="2149807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6903 w 74618"/>
                  <a:gd name="connsiteY8" fmla="*/ 17895 h 86117"/>
                  <a:gd name="connsiteX9" fmla="*/ 40507 w 74618"/>
                  <a:gd name="connsiteY9" fmla="*/ 20027 h 86117"/>
                  <a:gd name="connsiteX10" fmla="*/ 19187 w 74618"/>
                  <a:gd name="connsiteY10" fmla="*/ 56271 h 86117"/>
                  <a:gd name="connsiteX11" fmla="*/ 21320 w 74618"/>
                  <a:gd name="connsiteY11" fmla="*/ 64798 h 86117"/>
                  <a:gd name="connsiteX12" fmla="*/ 29847 w 74618"/>
                  <a:gd name="connsiteY12" fmla="*/ 62666 h 86117"/>
                  <a:gd name="connsiteX13" fmla="*/ 51167 w 74618"/>
                  <a:gd name="connsiteY13" fmla="*/ 26423 h 86117"/>
                  <a:gd name="connsiteX14" fmla="*/ 46903 w 74618"/>
                  <a:gd name="connsiteY14" fmla="*/ 17895 h 86117"/>
                  <a:gd name="connsiteX15" fmla="*/ 46903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29847" y="86118"/>
                      <a:pt x="25583" y="86118"/>
                    </a:cubicBezTo>
                    <a:close/>
                    <a:moveTo>
                      <a:pt x="46903" y="17895"/>
                    </a:moveTo>
                    <a:cubicBezTo>
                      <a:pt x="44771" y="17895"/>
                      <a:pt x="42639" y="17895"/>
                      <a:pt x="40507" y="20027"/>
                    </a:cubicBezTo>
                    <a:cubicBezTo>
                      <a:pt x="29847" y="26423"/>
                      <a:pt x="19187" y="43479"/>
                      <a:pt x="19187" y="56271"/>
                    </a:cubicBezTo>
                    <a:cubicBezTo>
                      <a:pt x="19187" y="60534"/>
                      <a:pt x="21320" y="62666"/>
                      <a:pt x="21320" y="64798"/>
                    </a:cubicBezTo>
                    <a:cubicBezTo>
                      <a:pt x="23452" y="64798"/>
                      <a:pt x="25583" y="64798"/>
                      <a:pt x="29847" y="62666"/>
                    </a:cubicBezTo>
                    <a:cubicBezTo>
                      <a:pt x="40507" y="56271"/>
                      <a:pt x="51167" y="39215"/>
                      <a:pt x="51167" y="26423"/>
                    </a:cubicBezTo>
                    <a:cubicBezTo>
                      <a:pt x="51167" y="22159"/>
                      <a:pt x="51167" y="20027"/>
                      <a:pt x="46903" y="17895"/>
                    </a:cubicBezTo>
                    <a:cubicBezTo>
                      <a:pt x="49035" y="17895"/>
                      <a:pt x="49035" y="17895"/>
                      <a:pt x="46903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819" name="Freeform: Shape 1118" descr="1c923b0c-263e-46cf-8b5d-41e44bc619cc"/>
              <p:cNvSpPr/>
              <p:nvPr/>
            </p:nvSpPr>
            <p:spPr>
              <a:xfrm>
                <a:off x="11378088" y="2835860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6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40256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19" name="Group 1119" descr="00f1ca23-96f2-4e73-8c85-704c586dba6a"/>
              <p:cNvGrpSpPr/>
              <p:nvPr/>
            </p:nvGrpSpPr>
            <p:grpSpPr>
              <a:xfrm>
                <a:off x="11947320" y="2756121"/>
                <a:ext cx="72904" cy="83146"/>
                <a:chOff x="11947320" y="2756121"/>
                <a:chExt cx="72904" cy="83146"/>
              </a:xfrm>
              <a:solidFill>
                <a:srgbClr val="D4D9EC"/>
              </a:solidFill>
            </p:grpSpPr>
            <p:sp>
              <p:nvSpPr>
                <p:cNvPr id="1049820" name="Freeform: Shape 1148" descr="bad4eaab-e32b-431d-b490-049146e8c4fe"/>
                <p:cNvSpPr/>
                <p:nvPr/>
              </p:nvSpPr>
              <p:spPr>
                <a:xfrm>
                  <a:off x="11972046" y="2756121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21" name="Freeform: Shape 1149" descr="113b974d-aa5a-4235-bc86-3db7c8a08e1f"/>
                <p:cNvSpPr/>
                <p:nvPr/>
              </p:nvSpPr>
              <p:spPr>
                <a:xfrm>
                  <a:off x="11947320" y="277190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20" name="Group 1120" descr="bdf9ecd5-7bbe-4ab0-b365-ec969c65f1d3"/>
              <p:cNvGrpSpPr/>
              <p:nvPr/>
            </p:nvGrpSpPr>
            <p:grpSpPr>
              <a:xfrm>
                <a:off x="12143459" y="2640996"/>
                <a:ext cx="72904" cy="83146"/>
                <a:chOff x="12143459" y="2640996"/>
                <a:chExt cx="72904" cy="83146"/>
              </a:xfrm>
              <a:solidFill>
                <a:srgbClr val="D4D9EC"/>
              </a:solidFill>
            </p:grpSpPr>
            <p:sp>
              <p:nvSpPr>
                <p:cNvPr id="1049822" name="Freeform: Shape 1146" descr="dabc4d8d-0229-47e6-9106-598631a06839"/>
                <p:cNvSpPr/>
                <p:nvPr/>
              </p:nvSpPr>
              <p:spPr>
                <a:xfrm>
                  <a:off x="12168186" y="264099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23" name="Freeform: Shape 1147" descr="1e5ac7cc-6dc8-4c1c-99f1-c16b8d0ff1c1"/>
                <p:cNvSpPr/>
                <p:nvPr/>
              </p:nvSpPr>
              <p:spPr>
                <a:xfrm>
                  <a:off x="12143459" y="265677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24" name="Freeform: Shape 1121" descr="01735b5b-0f92-450c-90ea-352ebcf94f3b"/>
              <p:cNvSpPr/>
              <p:nvPr/>
            </p:nvSpPr>
            <p:spPr>
              <a:xfrm>
                <a:off x="12048797" y="2701983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6118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21" name="Group 1122" descr="78cd8935-a8e3-4da3-bd71-290fcb581f58"/>
              <p:cNvGrpSpPr/>
              <p:nvPr/>
            </p:nvGrpSpPr>
            <p:grpSpPr>
              <a:xfrm>
                <a:off x="5112277" y="4538434"/>
                <a:ext cx="72904" cy="83146"/>
                <a:chOff x="5112277" y="4538434"/>
                <a:chExt cx="72904" cy="83146"/>
              </a:xfrm>
              <a:solidFill>
                <a:srgbClr val="D4D9EC"/>
              </a:solidFill>
            </p:grpSpPr>
            <p:sp>
              <p:nvSpPr>
                <p:cNvPr id="1049825" name="Freeform: Shape 1144" descr="633ee2ff-d608-4f5d-b614-ec747b671227"/>
                <p:cNvSpPr/>
                <p:nvPr/>
              </p:nvSpPr>
              <p:spPr>
                <a:xfrm>
                  <a:off x="5137004" y="4538434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26" name="Freeform: Shape 1145" descr="35ddde12-410d-46f6-ad9e-f919d8fd765b"/>
                <p:cNvSpPr/>
                <p:nvPr/>
              </p:nvSpPr>
              <p:spPr>
                <a:xfrm>
                  <a:off x="5112277" y="4552083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22" name="Group 1123" descr="ed369d2c-31f5-452d-a611-3485db76ef9e"/>
              <p:cNvGrpSpPr/>
              <p:nvPr/>
            </p:nvGrpSpPr>
            <p:grpSpPr>
              <a:xfrm>
                <a:off x="5308417" y="4423309"/>
                <a:ext cx="72904" cy="83146"/>
                <a:chOff x="5308417" y="4423309"/>
                <a:chExt cx="72904" cy="83146"/>
              </a:xfrm>
              <a:solidFill>
                <a:srgbClr val="D4D9EC"/>
              </a:solidFill>
            </p:grpSpPr>
            <p:sp>
              <p:nvSpPr>
                <p:cNvPr id="1049827" name="Freeform: Shape 1142" descr="119a229e-3afa-4679-8a9d-5f43dd398422"/>
                <p:cNvSpPr/>
                <p:nvPr/>
              </p:nvSpPr>
              <p:spPr>
                <a:xfrm>
                  <a:off x="5333144" y="4423309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28" name="Freeform: Shape 1143" descr="01573edf-9408-4239-8a81-46a8b494137c"/>
                <p:cNvSpPr/>
                <p:nvPr/>
              </p:nvSpPr>
              <p:spPr>
                <a:xfrm>
                  <a:off x="5308417" y="4436957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29" name="Freeform: Shape 1124" descr="9f894524-207a-484e-a870-59503fcddf6d"/>
              <p:cNvSpPr/>
              <p:nvPr/>
            </p:nvSpPr>
            <p:spPr>
              <a:xfrm>
                <a:off x="5213754" y="4484296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0 w 74618"/>
                  <a:gd name="connsiteY3" fmla="*/ 58402 h 86117"/>
                  <a:gd name="connsiteX4" fmla="*/ 0 w 74618"/>
                  <a:gd name="connsiteY4" fmla="*/ 58402 h 86117"/>
                  <a:gd name="connsiteX5" fmla="*/ 0 w 74618"/>
                  <a:gd name="connsiteY5" fmla="*/ 58402 h 86117"/>
                  <a:gd name="connsiteX6" fmla="*/ 31979 w 74618"/>
                  <a:gd name="connsiteY6" fmla="*/ 5103 h 86117"/>
                  <a:gd name="connsiteX7" fmla="*/ 61827 w 74618"/>
                  <a:gd name="connsiteY7" fmla="*/ 2972 h 86117"/>
                  <a:gd name="connsiteX8" fmla="*/ 74618 w 74618"/>
                  <a:gd name="connsiteY8" fmla="*/ 28555 h 86117"/>
                  <a:gd name="connsiteX9" fmla="*/ 42639 w 74618"/>
                  <a:gd name="connsiteY9" fmla="*/ 81854 h 86117"/>
                  <a:gd name="connsiteX10" fmla="*/ 25583 w 74618"/>
                  <a:gd name="connsiteY10" fmla="*/ 86118 h 86117"/>
                  <a:gd name="connsiteX11" fmla="*/ 49035 w 74618"/>
                  <a:gd name="connsiteY11" fmla="*/ 20027 h 86117"/>
                  <a:gd name="connsiteX12" fmla="*/ 42639 w 74618"/>
                  <a:gd name="connsiteY12" fmla="*/ 22159 h 86117"/>
                  <a:gd name="connsiteX13" fmla="*/ 21320 w 74618"/>
                  <a:gd name="connsiteY13" fmla="*/ 58402 h 86117"/>
                  <a:gd name="connsiteX14" fmla="*/ 21320 w 74618"/>
                  <a:gd name="connsiteY14" fmla="*/ 58402 h 86117"/>
                  <a:gd name="connsiteX15" fmla="*/ 23451 w 74618"/>
                  <a:gd name="connsiteY15" fmla="*/ 66930 h 86117"/>
                  <a:gd name="connsiteX16" fmla="*/ 31979 w 74618"/>
                  <a:gd name="connsiteY16" fmla="*/ 64798 h 86117"/>
                  <a:gd name="connsiteX17" fmla="*/ 53299 w 74618"/>
                  <a:gd name="connsiteY17" fmla="*/ 28555 h 86117"/>
                  <a:gd name="connsiteX18" fmla="*/ 49035 w 74618"/>
                  <a:gd name="connsiteY18" fmla="*/ 20027 h 86117"/>
                  <a:gd name="connsiteX19" fmla="*/ 49035 w 74618"/>
                  <a:gd name="connsiteY19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lnTo>
                      <a:pt x="0" y="58402"/>
                    </a:lnTo>
                    <a:lnTo>
                      <a:pt x="0" y="58402"/>
                    </a:lnTo>
                    <a:lnTo>
                      <a:pt x="0" y="58402"/>
                    </a:lnTo>
                    <a:cubicBezTo>
                      <a:pt x="0" y="39215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lnTo>
                      <a:pt x="21320" y="58402"/>
                    </a:ln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23" name="Group 1125" descr="41ddea25-7610-41e3-b1c6-cd1bc4b0dade"/>
              <p:cNvGrpSpPr/>
              <p:nvPr/>
            </p:nvGrpSpPr>
            <p:grpSpPr>
              <a:xfrm>
                <a:off x="11998487" y="4777213"/>
                <a:ext cx="72904" cy="83146"/>
                <a:chOff x="11998487" y="4777213"/>
                <a:chExt cx="72904" cy="83146"/>
              </a:xfrm>
              <a:solidFill>
                <a:srgbClr val="D4D9EC"/>
              </a:solidFill>
            </p:grpSpPr>
            <p:sp>
              <p:nvSpPr>
                <p:cNvPr id="1049830" name="Freeform: Shape 1140" descr="c55f850e-dfa5-4be3-8e80-bc1d396cd0e7"/>
                <p:cNvSpPr/>
                <p:nvPr/>
              </p:nvSpPr>
              <p:spPr>
                <a:xfrm>
                  <a:off x="12023214" y="477721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3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3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31" name="Freeform: Shape 1141" descr="df5f3540-d1fb-464f-8fc8-cce2157a9357"/>
                <p:cNvSpPr/>
                <p:nvPr/>
              </p:nvSpPr>
              <p:spPr>
                <a:xfrm>
                  <a:off x="11998487" y="4792994"/>
                  <a:ext cx="72904" cy="52442"/>
                </a:xfrm>
                <a:custGeom>
                  <a:avLst/>
                  <a:gdLst>
                    <a:gd name="connsiteX0" fmla="*/ 9803 w 72904"/>
                    <a:gd name="connsiteY0" fmla="*/ 52442 h 52442"/>
                    <a:gd name="connsiteX1" fmla="*/ 1275 w 72904"/>
                    <a:gd name="connsiteY1" fmla="*/ 46046 h 52442"/>
                    <a:gd name="connsiteX2" fmla="*/ 5539 w 72904"/>
                    <a:gd name="connsiteY2" fmla="*/ 31122 h 52442"/>
                    <a:gd name="connsiteX3" fmla="*/ 56706 w 72904"/>
                    <a:gd name="connsiteY3" fmla="*/ 1275 h 52442"/>
                    <a:gd name="connsiteX4" fmla="*/ 71629 w 72904"/>
                    <a:gd name="connsiteY4" fmla="*/ 5539 h 52442"/>
                    <a:gd name="connsiteX5" fmla="*/ 67366 w 72904"/>
                    <a:gd name="connsiteY5" fmla="*/ 20463 h 52442"/>
                    <a:gd name="connsiteX6" fmla="*/ 16198 w 72904"/>
                    <a:gd name="connsiteY6" fmla="*/ 50310 h 52442"/>
                    <a:gd name="connsiteX7" fmla="*/ 9803 w 72904"/>
                    <a:gd name="connsiteY7" fmla="*/ 52442 h 5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8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32" name="Freeform: Shape 1126" descr="2a7c2f6c-e1e0-4b60-8c32-5fc3fd843f96"/>
              <p:cNvSpPr/>
              <p:nvPr/>
            </p:nvSpPr>
            <p:spPr>
              <a:xfrm>
                <a:off x="12099963" y="4723075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6" y="86118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2159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24" name="Group 1127" descr="fc0593d8-7c88-4779-b938-90cd0d7c22bb"/>
              <p:cNvGrpSpPr/>
              <p:nvPr/>
            </p:nvGrpSpPr>
            <p:grpSpPr>
              <a:xfrm>
                <a:off x="6261400" y="6241865"/>
                <a:ext cx="72904" cy="83146"/>
                <a:chOff x="6261400" y="6241865"/>
                <a:chExt cx="72904" cy="83146"/>
              </a:xfrm>
              <a:solidFill>
                <a:srgbClr val="D4D9EC"/>
              </a:solidFill>
            </p:grpSpPr>
            <p:sp>
              <p:nvSpPr>
                <p:cNvPr id="1049833" name="Freeform: Shape 1138" descr="f1a6b8f0-a740-440c-988b-34510aa84076"/>
                <p:cNvSpPr/>
                <p:nvPr/>
              </p:nvSpPr>
              <p:spPr>
                <a:xfrm>
                  <a:off x="6286127" y="624186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34" name="Freeform: Shape 1139" descr="24dc56ff-0a29-4101-877b-a2d16dc6a55e"/>
                <p:cNvSpPr/>
                <p:nvPr/>
              </p:nvSpPr>
              <p:spPr>
                <a:xfrm>
                  <a:off x="6261400" y="625764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35" name="Freeform: Shape 1128" descr="effeb420-e390-4a93-883d-89d357c0a107"/>
              <p:cNvSpPr/>
              <p:nvPr/>
            </p:nvSpPr>
            <p:spPr>
              <a:xfrm>
                <a:off x="6362877" y="6189858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25" name="Group 1129" descr="c84c00ad-0c4d-4d0c-ae93-232d4fe71f18"/>
              <p:cNvGrpSpPr/>
              <p:nvPr/>
            </p:nvGrpSpPr>
            <p:grpSpPr>
              <a:xfrm>
                <a:off x="8792029" y="2069632"/>
                <a:ext cx="72904" cy="83146"/>
                <a:chOff x="8792029" y="2069632"/>
                <a:chExt cx="72904" cy="83146"/>
              </a:xfrm>
              <a:solidFill>
                <a:srgbClr val="D4D9EC"/>
              </a:solidFill>
            </p:grpSpPr>
            <p:sp>
              <p:nvSpPr>
                <p:cNvPr id="1049836" name="Freeform: Shape 1136" descr="38c32e26-a594-47d8-9b6c-5f972d81df5b"/>
                <p:cNvSpPr/>
                <p:nvPr/>
              </p:nvSpPr>
              <p:spPr>
                <a:xfrm>
                  <a:off x="8816756" y="206963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37" name="Freeform: Shape 1137" descr="955ccf6d-53f3-4e87-bc43-976202d0233d"/>
                <p:cNvSpPr/>
                <p:nvPr/>
              </p:nvSpPr>
              <p:spPr>
                <a:xfrm>
                  <a:off x="8792029" y="2083281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38" name="Freeform: Shape 1130" descr="ba2ca628-ced1-48d9-b546-b59b106d0000"/>
              <p:cNvSpPr/>
              <p:nvPr/>
            </p:nvSpPr>
            <p:spPr>
              <a:xfrm>
                <a:off x="8893506" y="2015494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7743"/>
                      <a:pt x="61827" y="73326"/>
                      <a:pt x="42639" y="81854"/>
                    </a:cubicBezTo>
                    <a:cubicBezTo>
                      <a:pt x="38375" y="83986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26" name="Group 1131" descr="55ddceca-248e-41a8-9d16-9006abdea34d"/>
              <p:cNvGrpSpPr/>
              <p:nvPr/>
            </p:nvGrpSpPr>
            <p:grpSpPr>
              <a:xfrm>
                <a:off x="11915341" y="3451138"/>
                <a:ext cx="72904" cy="83146"/>
                <a:chOff x="11915341" y="3451138"/>
                <a:chExt cx="72904" cy="83146"/>
              </a:xfrm>
              <a:solidFill>
                <a:srgbClr val="D4D9EC"/>
              </a:solidFill>
            </p:grpSpPr>
            <p:sp>
              <p:nvSpPr>
                <p:cNvPr id="1049839" name="Freeform: Shape 1134" descr="4ebb223a-80dd-4bf7-b717-d51ed83d577d"/>
                <p:cNvSpPr/>
                <p:nvPr/>
              </p:nvSpPr>
              <p:spPr>
                <a:xfrm>
                  <a:off x="11942199" y="345113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40" name="Freeform: Shape 1135" descr="14c8ffd5-8df4-4f3f-b0b8-c9c0e963d168"/>
                <p:cNvSpPr/>
                <p:nvPr/>
              </p:nvSpPr>
              <p:spPr>
                <a:xfrm>
                  <a:off x="11915341" y="346691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841" name="Freeform: Shape 1132" descr="85116aa7-e43e-4cfd-9fd6-e39ec6acc749"/>
              <p:cNvSpPr/>
              <p:nvPr/>
            </p:nvSpPr>
            <p:spPr>
              <a:xfrm>
                <a:off x="12018949" y="3397000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6903 w 74618"/>
                  <a:gd name="connsiteY8" fmla="*/ 20027 h 86117"/>
                  <a:gd name="connsiteX9" fmla="*/ 40507 w 74618"/>
                  <a:gd name="connsiteY9" fmla="*/ 22159 h 86117"/>
                  <a:gd name="connsiteX10" fmla="*/ 19187 w 74618"/>
                  <a:gd name="connsiteY10" fmla="*/ 58403 h 86117"/>
                  <a:gd name="connsiteX11" fmla="*/ 21320 w 74618"/>
                  <a:gd name="connsiteY11" fmla="*/ 66930 h 86117"/>
                  <a:gd name="connsiteX12" fmla="*/ 29847 w 74618"/>
                  <a:gd name="connsiteY12" fmla="*/ 64798 h 86117"/>
                  <a:gd name="connsiteX13" fmla="*/ 51167 w 74618"/>
                  <a:gd name="connsiteY13" fmla="*/ 28555 h 86117"/>
                  <a:gd name="connsiteX14" fmla="*/ 46903 w 74618"/>
                  <a:gd name="connsiteY14" fmla="*/ 20027 h 86117"/>
                  <a:gd name="connsiteX15" fmla="*/ 46903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5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7743"/>
                      <a:pt x="61827" y="73326"/>
                      <a:pt x="42639" y="81854"/>
                    </a:cubicBezTo>
                    <a:cubicBezTo>
                      <a:pt x="36243" y="86118"/>
                      <a:pt x="29847" y="86118"/>
                      <a:pt x="25584" y="86118"/>
                    </a:cubicBezTo>
                    <a:close/>
                    <a:moveTo>
                      <a:pt x="46903" y="20027"/>
                    </a:moveTo>
                    <a:cubicBezTo>
                      <a:pt x="44771" y="20027"/>
                      <a:pt x="42639" y="20027"/>
                      <a:pt x="40507" y="22159"/>
                    </a:cubicBezTo>
                    <a:cubicBezTo>
                      <a:pt x="29847" y="28555"/>
                      <a:pt x="19187" y="45611"/>
                      <a:pt x="19187" y="58403"/>
                    </a:cubicBezTo>
                    <a:cubicBezTo>
                      <a:pt x="19187" y="62666"/>
                      <a:pt x="21320" y="64798"/>
                      <a:pt x="21320" y="66930"/>
                    </a:cubicBezTo>
                    <a:cubicBezTo>
                      <a:pt x="23452" y="66930"/>
                      <a:pt x="25584" y="66930"/>
                      <a:pt x="29847" y="64798"/>
                    </a:cubicBezTo>
                    <a:cubicBezTo>
                      <a:pt x="40507" y="58403"/>
                      <a:pt x="51167" y="41347"/>
                      <a:pt x="51167" y="28555"/>
                    </a:cubicBezTo>
                    <a:cubicBezTo>
                      <a:pt x="51167" y="24291"/>
                      <a:pt x="51167" y="20027"/>
                      <a:pt x="46903" y="20027"/>
                    </a:cubicBezTo>
                    <a:cubicBezTo>
                      <a:pt x="49035" y="20027"/>
                      <a:pt x="49035" y="20027"/>
                      <a:pt x="46903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842" name="Freeform: Shape 1133" descr="a09e5578-9f3e-474b-af95-482e8a719b3e"/>
              <p:cNvSpPr/>
              <p:nvPr/>
            </p:nvSpPr>
            <p:spPr>
              <a:xfrm>
                <a:off x="7789154" y="6778278"/>
                <a:ext cx="74618" cy="86117"/>
              </a:xfrm>
              <a:custGeom>
                <a:avLst/>
                <a:gdLst>
                  <a:gd name="connsiteX0" fmla="*/ 25583 w 74618"/>
                  <a:gd name="connsiteY0" fmla="*/ 86117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1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7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7"/>
                    </a:moveTo>
                    <a:cubicBezTo>
                      <a:pt x="21320" y="86117"/>
                      <a:pt x="17055" y="86117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1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6117"/>
                      <a:pt x="31979" y="86117"/>
                      <a:pt x="25583" y="86117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0"/>
                      <a:pt x="21320" y="58402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4291"/>
                      <a:pt x="51167" y="22159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</p:grpSp>
        <p:grpSp>
          <p:nvGrpSpPr>
            <p:cNvPr id="127" name="Group 8" descr="fdcbaa65-401c-4c48-9fab-e481c8ee6ba2"/>
            <p:cNvGrpSpPr/>
            <p:nvPr/>
          </p:nvGrpSpPr>
          <p:grpSpPr>
            <a:xfrm>
              <a:off x="7160228" y="4313222"/>
              <a:ext cx="1236532" cy="1907856"/>
              <a:chOff x="7160228" y="4313222"/>
              <a:chExt cx="1236532" cy="1907856"/>
            </a:xfrm>
          </p:grpSpPr>
          <p:sp>
            <p:nvSpPr>
              <p:cNvPr id="1049843" name="Freeform: Shape 870" descr="a1a66437-8982-4d3a-9cd5-13bceace9b7f"/>
              <p:cNvSpPr/>
              <p:nvPr/>
            </p:nvSpPr>
            <p:spPr>
              <a:xfrm>
                <a:off x="7160761" y="5348044"/>
                <a:ext cx="1233335" cy="711006"/>
              </a:xfrm>
              <a:custGeom>
                <a:avLst/>
                <a:gdLst>
                  <a:gd name="connsiteX0" fmla="*/ 715803 w 1233335"/>
                  <a:gd name="connsiteY0" fmla="*/ 23984 h 711006"/>
                  <a:gd name="connsiteX1" fmla="*/ 517532 w 1233335"/>
                  <a:gd name="connsiteY1" fmla="*/ 23984 h 711006"/>
                  <a:gd name="connsiteX2" fmla="*/ 39974 w 1233335"/>
                  <a:gd name="connsiteY2" fmla="*/ 299006 h 711006"/>
                  <a:gd name="connsiteX3" fmla="*/ 39974 w 1233335"/>
                  <a:gd name="connsiteY3" fmla="*/ 412000 h 711006"/>
                  <a:gd name="connsiteX4" fmla="*/ 517532 w 1233335"/>
                  <a:gd name="connsiteY4" fmla="*/ 687022 h 711006"/>
                  <a:gd name="connsiteX5" fmla="*/ 715803 w 1233335"/>
                  <a:gd name="connsiteY5" fmla="*/ 687022 h 711006"/>
                  <a:gd name="connsiteX6" fmla="*/ 1193361 w 1233335"/>
                  <a:gd name="connsiteY6" fmla="*/ 412000 h 711006"/>
                  <a:gd name="connsiteX7" fmla="*/ 1193361 w 1233335"/>
                  <a:gd name="connsiteY7" fmla="*/ 299006 h 711006"/>
                  <a:gd name="connsiteX8" fmla="*/ 715803 w 1233335"/>
                  <a:gd name="connsiteY8" fmla="*/ 23984 h 71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335" h="711006">
                    <a:moveTo>
                      <a:pt x="715803" y="23984"/>
                    </a:moveTo>
                    <a:cubicBezTo>
                      <a:pt x="662504" y="-7995"/>
                      <a:pt x="572963" y="-7995"/>
                      <a:pt x="517532" y="23984"/>
                    </a:cubicBezTo>
                    <a:lnTo>
                      <a:pt x="39974" y="299006"/>
                    </a:lnTo>
                    <a:cubicBezTo>
                      <a:pt x="-13325" y="330986"/>
                      <a:pt x="-13325" y="382153"/>
                      <a:pt x="39974" y="412000"/>
                    </a:cubicBezTo>
                    <a:lnTo>
                      <a:pt x="517532" y="687022"/>
                    </a:lnTo>
                    <a:cubicBezTo>
                      <a:pt x="570830" y="719001"/>
                      <a:pt x="660373" y="719001"/>
                      <a:pt x="715803" y="687022"/>
                    </a:cubicBezTo>
                    <a:lnTo>
                      <a:pt x="1193361" y="412000"/>
                    </a:lnTo>
                    <a:cubicBezTo>
                      <a:pt x="1246660" y="380021"/>
                      <a:pt x="1246660" y="328854"/>
                      <a:pt x="1193361" y="299006"/>
                    </a:cubicBezTo>
                    <a:lnTo>
                      <a:pt x="715803" y="23984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28" name="Group 871" descr="3c28432f-1f76-4093-b3e4-3d27e26a2282"/>
              <p:cNvGrpSpPr/>
              <p:nvPr/>
            </p:nvGrpSpPr>
            <p:grpSpPr>
              <a:xfrm>
                <a:off x="7271089" y="5135381"/>
                <a:ext cx="501009" cy="865573"/>
                <a:chOff x="7271089" y="5135381"/>
                <a:chExt cx="501009" cy="865573"/>
              </a:xfrm>
            </p:grpSpPr>
            <p:sp>
              <p:nvSpPr>
                <p:cNvPr id="1049844" name="Freeform: Shape 995" descr="c6a38b35-c6ca-486a-b1fa-c813481e70ad"/>
                <p:cNvSpPr/>
                <p:nvPr/>
              </p:nvSpPr>
              <p:spPr>
                <a:xfrm>
                  <a:off x="7271089" y="5135381"/>
                  <a:ext cx="501009" cy="865573"/>
                </a:xfrm>
                <a:custGeom>
                  <a:avLst/>
                  <a:gdLst>
                    <a:gd name="connsiteX0" fmla="*/ 0 w 501009"/>
                    <a:gd name="connsiteY0" fmla="*/ 0 h 865573"/>
                    <a:gd name="connsiteX1" fmla="*/ 0 w 501009"/>
                    <a:gd name="connsiteY1" fmla="*/ 575627 h 865573"/>
                    <a:gd name="connsiteX2" fmla="*/ 501009 w 501009"/>
                    <a:gd name="connsiteY2" fmla="*/ 865573 h 865573"/>
                    <a:gd name="connsiteX3" fmla="*/ 501009 w 501009"/>
                    <a:gd name="connsiteY3" fmla="*/ 287814 h 86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65573">
                      <a:moveTo>
                        <a:pt x="0" y="0"/>
                      </a:moveTo>
                      <a:lnTo>
                        <a:pt x="0" y="575627"/>
                      </a:lnTo>
                      <a:lnTo>
                        <a:pt x="501009" y="86557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45" name="Freeform: Shape 996" descr="86e6b7fd-cbf7-4cf8-b8a7-2f8c2400f838"/>
                <p:cNvSpPr/>
                <p:nvPr/>
              </p:nvSpPr>
              <p:spPr>
                <a:xfrm>
                  <a:off x="7271089" y="5143909"/>
                  <a:ext cx="501009" cy="857045"/>
                </a:xfrm>
                <a:custGeom>
                  <a:avLst/>
                  <a:gdLst>
                    <a:gd name="connsiteX0" fmla="*/ 0 w 501009"/>
                    <a:gd name="connsiteY0" fmla="*/ 0 h 857045"/>
                    <a:gd name="connsiteX1" fmla="*/ 0 w 501009"/>
                    <a:gd name="connsiteY1" fmla="*/ 567099 h 857045"/>
                    <a:gd name="connsiteX2" fmla="*/ 501009 w 501009"/>
                    <a:gd name="connsiteY2" fmla="*/ 857045 h 857045"/>
                    <a:gd name="connsiteX3" fmla="*/ 501009 w 501009"/>
                    <a:gd name="connsiteY3" fmla="*/ 289945 h 8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57045">
                      <a:moveTo>
                        <a:pt x="0" y="0"/>
                      </a:moveTo>
                      <a:lnTo>
                        <a:pt x="0" y="567099"/>
                      </a:lnTo>
                      <a:lnTo>
                        <a:pt x="501009" y="857045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46" name="Freeform: Shape 997" descr="ce0c3f9a-a483-4185-8474-16f7da71e746"/>
                <p:cNvSpPr/>
                <p:nvPr/>
              </p:nvSpPr>
              <p:spPr>
                <a:xfrm>
                  <a:off x="7271089" y="5154569"/>
                  <a:ext cx="501009" cy="846385"/>
                </a:xfrm>
                <a:custGeom>
                  <a:avLst/>
                  <a:gdLst>
                    <a:gd name="connsiteX0" fmla="*/ 0 w 501009"/>
                    <a:gd name="connsiteY0" fmla="*/ 0 h 846385"/>
                    <a:gd name="connsiteX1" fmla="*/ 0 w 501009"/>
                    <a:gd name="connsiteY1" fmla="*/ 556440 h 846385"/>
                    <a:gd name="connsiteX2" fmla="*/ 501009 w 501009"/>
                    <a:gd name="connsiteY2" fmla="*/ 846385 h 846385"/>
                    <a:gd name="connsiteX3" fmla="*/ 501009 w 501009"/>
                    <a:gd name="connsiteY3" fmla="*/ 289945 h 8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46385">
                      <a:moveTo>
                        <a:pt x="0" y="0"/>
                      </a:moveTo>
                      <a:lnTo>
                        <a:pt x="0" y="556440"/>
                      </a:lnTo>
                      <a:lnTo>
                        <a:pt x="501009" y="846385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47" name="Freeform: Shape 998" descr="17541fea-8445-45fd-a966-df64ccd0f461"/>
                <p:cNvSpPr/>
                <p:nvPr/>
              </p:nvSpPr>
              <p:spPr>
                <a:xfrm>
                  <a:off x="7271089" y="5165229"/>
                  <a:ext cx="501009" cy="835725"/>
                </a:xfrm>
                <a:custGeom>
                  <a:avLst/>
                  <a:gdLst>
                    <a:gd name="connsiteX0" fmla="*/ 0 w 501009"/>
                    <a:gd name="connsiteY0" fmla="*/ 0 h 835725"/>
                    <a:gd name="connsiteX1" fmla="*/ 0 w 501009"/>
                    <a:gd name="connsiteY1" fmla="*/ 545780 h 835725"/>
                    <a:gd name="connsiteX2" fmla="*/ 501009 w 501009"/>
                    <a:gd name="connsiteY2" fmla="*/ 835726 h 835725"/>
                    <a:gd name="connsiteX3" fmla="*/ 501009 w 501009"/>
                    <a:gd name="connsiteY3" fmla="*/ 287814 h 83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35725">
                      <a:moveTo>
                        <a:pt x="0" y="0"/>
                      </a:moveTo>
                      <a:lnTo>
                        <a:pt x="0" y="545780"/>
                      </a:lnTo>
                      <a:lnTo>
                        <a:pt x="501009" y="835726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48" name="Freeform: Shape 999" descr="cfe67b5e-80db-4b6b-8f38-3f4a02d495af"/>
                <p:cNvSpPr/>
                <p:nvPr/>
              </p:nvSpPr>
              <p:spPr>
                <a:xfrm>
                  <a:off x="7271089" y="5173756"/>
                  <a:ext cx="501009" cy="827197"/>
                </a:xfrm>
                <a:custGeom>
                  <a:avLst/>
                  <a:gdLst>
                    <a:gd name="connsiteX0" fmla="*/ 0 w 501009"/>
                    <a:gd name="connsiteY0" fmla="*/ 0 h 827197"/>
                    <a:gd name="connsiteX1" fmla="*/ 0 w 501009"/>
                    <a:gd name="connsiteY1" fmla="*/ 537252 h 827197"/>
                    <a:gd name="connsiteX2" fmla="*/ 501009 w 501009"/>
                    <a:gd name="connsiteY2" fmla="*/ 827198 h 827197"/>
                    <a:gd name="connsiteX3" fmla="*/ 501009 w 501009"/>
                    <a:gd name="connsiteY3" fmla="*/ 289946 h 82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27196">
                      <a:moveTo>
                        <a:pt x="0" y="0"/>
                      </a:moveTo>
                      <a:lnTo>
                        <a:pt x="0" y="537252"/>
                      </a:lnTo>
                      <a:lnTo>
                        <a:pt x="501009" y="827198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49" name="Freeform: Shape 1000" descr="c077132b-4701-426c-82eb-c90a38740f16"/>
                <p:cNvSpPr/>
                <p:nvPr/>
              </p:nvSpPr>
              <p:spPr>
                <a:xfrm>
                  <a:off x="7271089" y="5184416"/>
                  <a:ext cx="501009" cy="816538"/>
                </a:xfrm>
                <a:custGeom>
                  <a:avLst/>
                  <a:gdLst>
                    <a:gd name="connsiteX0" fmla="*/ 0 w 501009"/>
                    <a:gd name="connsiteY0" fmla="*/ 0 h 816538"/>
                    <a:gd name="connsiteX1" fmla="*/ 0 w 501009"/>
                    <a:gd name="connsiteY1" fmla="*/ 526592 h 816538"/>
                    <a:gd name="connsiteX2" fmla="*/ 501009 w 501009"/>
                    <a:gd name="connsiteY2" fmla="*/ 816538 h 816538"/>
                    <a:gd name="connsiteX3" fmla="*/ 501009 w 501009"/>
                    <a:gd name="connsiteY3" fmla="*/ 289946 h 81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16538">
                      <a:moveTo>
                        <a:pt x="0" y="0"/>
                      </a:moveTo>
                      <a:lnTo>
                        <a:pt x="0" y="526592"/>
                      </a:lnTo>
                      <a:lnTo>
                        <a:pt x="501009" y="816538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0" name="Freeform: Shape 1001" descr="1139ce9f-e363-4365-b3c7-d80def5cd2ac"/>
                <p:cNvSpPr/>
                <p:nvPr/>
              </p:nvSpPr>
              <p:spPr>
                <a:xfrm>
                  <a:off x="7271089" y="5195076"/>
                  <a:ext cx="501009" cy="805878"/>
                </a:xfrm>
                <a:custGeom>
                  <a:avLst/>
                  <a:gdLst>
                    <a:gd name="connsiteX0" fmla="*/ 0 w 501009"/>
                    <a:gd name="connsiteY0" fmla="*/ 0 h 805878"/>
                    <a:gd name="connsiteX1" fmla="*/ 0 w 501009"/>
                    <a:gd name="connsiteY1" fmla="*/ 515933 h 805878"/>
                    <a:gd name="connsiteX2" fmla="*/ 501009 w 501009"/>
                    <a:gd name="connsiteY2" fmla="*/ 805878 h 805878"/>
                    <a:gd name="connsiteX3" fmla="*/ 501009 w 501009"/>
                    <a:gd name="connsiteY3" fmla="*/ 287814 h 805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05878">
                      <a:moveTo>
                        <a:pt x="0" y="0"/>
                      </a:moveTo>
                      <a:lnTo>
                        <a:pt x="0" y="515933"/>
                      </a:lnTo>
                      <a:lnTo>
                        <a:pt x="501009" y="80587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1" name="Freeform: Shape 1002" descr="ef4add0f-2252-489c-b2db-fac6e9a0b24c"/>
                <p:cNvSpPr/>
                <p:nvPr/>
              </p:nvSpPr>
              <p:spPr>
                <a:xfrm>
                  <a:off x="7271089" y="5205736"/>
                  <a:ext cx="501009" cy="795218"/>
                </a:xfrm>
                <a:custGeom>
                  <a:avLst/>
                  <a:gdLst>
                    <a:gd name="connsiteX0" fmla="*/ 0 w 501009"/>
                    <a:gd name="connsiteY0" fmla="*/ 0 h 795218"/>
                    <a:gd name="connsiteX1" fmla="*/ 0 w 501009"/>
                    <a:gd name="connsiteY1" fmla="*/ 505273 h 795218"/>
                    <a:gd name="connsiteX2" fmla="*/ 501009 w 501009"/>
                    <a:gd name="connsiteY2" fmla="*/ 795219 h 795218"/>
                    <a:gd name="connsiteX3" fmla="*/ 501009 w 501009"/>
                    <a:gd name="connsiteY3" fmla="*/ 287814 h 795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95218">
                      <a:moveTo>
                        <a:pt x="0" y="0"/>
                      </a:moveTo>
                      <a:lnTo>
                        <a:pt x="0" y="505273"/>
                      </a:lnTo>
                      <a:lnTo>
                        <a:pt x="501009" y="795219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2" name="Freeform: Shape 1003" descr="09a6bf3a-0d54-424c-9eb9-ec3e17e2c545"/>
                <p:cNvSpPr/>
                <p:nvPr/>
              </p:nvSpPr>
              <p:spPr>
                <a:xfrm>
                  <a:off x="7271089" y="5214263"/>
                  <a:ext cx="501009" cy="786690"/>
                </a:xfrm>
                <a:custGeom>
                  <a:avLst/>
                  <a:gdLst>
                    <a:gd name="connsiteX0" fmla="*/ 0 w 501009"/>
                    <a:gd name="connsiteY0" fmla="*/ 0 h 786690"/>
                    <a:gd name="connsiteX1" fmla="*/ 0 w 501009"/>
                    <a:gd name="connsiteY1" fmla="*/ 496745 h 786690"/>
                    <a:gd name="connsiteX2" fmla="*/ 501009 w 501009"/>
                    <a:gd name="connsiteY2" fmla="*/ 786691 h 786690"/>
                    <a:gd name="connsiteX3" fmla="*/ 501009 w 501009"/>
                    <a:gd name="connsiteY3" fmla="*/ 289946 h 7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86690">
                      <a:moveTo>
                        <a:pt x="0" y="0"/>
                      </a:moveTo>
                      <a:lnTo>
                        <a:pt x="0" y="496745"/>
                      </a:lnTo>
                      <a:lnTo>
                        <a:pt x="501009" y="78669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3" name="Freeform: Shape 1004" descr="dd3bd7fb-4fd5-4721-9656-17fa81611382"/>
                <p:cNvSpPr/>
                <p:nvPr/>
              </p:nvSpPr>
              <p:spPr>
                <a:xfrm>
                  <a:off x="7271089" y="5224923"/>
                  <a:ext cx="501009" cy="776031"/>
                </a:xfrm>
                <a:custGeom>
                  <a:avLst/>
                  <a:gdLst>
                    <a:gd name="connsiteX0" fmla="*/ 0 w 501009"/>
                    <a:gd name="connsiteY0" fmla="*/ 0 h 776031"/>
                    <a:gd name="connsiteX1" fmla="*/ 0 w 501009"/>
                    <a:gd name="connsiteY1" fmla="*/ 486085 h 776031"/>
                    <a:gd name="connsiteX2" fmla="*/ 501009 w 501009"/>
                    <a:gd name="connsiteY2" fmla="*/ 776031 h 776031"/>
                    <a:gd name="connsiteX3" fmla="*/ 501009 w 501009"/>
                    <a:gd name="connsiteY3" fmla="*/ 289946 h 77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76031">
                      <a:moveTo>
                        <a:pt x="0" y="0"/>
                      </a:moveTo>
                      <a:lnTo>
                        <a:pt x="0" y="486085"/>
                      </a:lnTo>
                      <a:lnTo>
                        <a:pt x="501009" y="77603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4" name="Freeform: Shape 1005" descr="fed76303-f032-46f9-8ff6-a402d748053d"/>
                <p:cNvSpPr/>
                <p:nvPr/>
              </p:nvSpPr>
              <p:spPr>
                <a:xfrm>
                  <a:off x="7271089" y="5235583"/>
                  <a:ext cx="501009" cy="765371"/>
                </a:xfrm>
                <a:custGeom>
                  <a:avLst/>
                  <a:gdLst>
                    <a:gd name="connsiteX0" fmla="*/ 0 w 501009"/>
                    <a:gd name="connsiteY0" fmla="*/ 0 h 765371"/>
                    <a:gd name="connsiteX1" fmla="*/ 0 w 501009"/>
                    <a:gd name="connsiteY1" fmla="*/ 475426 h 765371"/>
                    <a:gd name="connsiteX2" fmla="*/ 501009 w 501009"/>
                    <a:gd name="connsiteY2" fmla="*/ 765371 h 765371"/>
                    <a:gd name="connsiteX3" fmla="*/ 501009 w 501009"/>
                    <a:gd name="connsiteY3" fmla="*/ 287814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65371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501009" y="76537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5" name="Freeform: Shape 1006" descr="08d1ebe1-7164-4ea6-b125-08fbf7a38968"/>
                <p:cNvSpPr/>
                <p:nvPr/>
              </p:nvSpPr>
              <p:spPr>
                <a:xfrm>
                  <a:off x="7271089" y="5246243"/>
                  <a:ext cx="501009" cy="754711"/>
                </a:xfrm>
                <a:custGeom>
                  <a:avLst/>
                  <a:gdLst>
                    <a:gd name="connsiteX0" fmla="*/ 0 w 501009"/>
                    <a:gd name="connsiteY0" fmla="*/ 0 h 754711"/>
                    <a:gd name="connsiteX1" fmla="*/ 0 w 501009"/>
                    <a:gd name="connsiteY1" fmla="*/ 464766 h 754711"/>
                    <a:gd name="connsiteX2" fmla="*/ 501009 w 501009"/>
                    <a:gd name="connsiteY2" fmla="*/ 754712 h 754711"/>
                    <a:gd name="connsiteX3" fmla="*/ 501009 w 501009"/>
                    <a:gd name="connsiteY3" fmla="*/ 287814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54711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501009" y="754712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6" name="Freeform: Shape 1007" descr="8d9f58e9-e785-4027-9259-53ae190e843a"/>
                <p:cNvSpPr/>
                <p:nvPr/>
              </p:nvSpPr>
              <p:spPr>
                <a:xfrm>
                  <a:off x="7271089" y="5254771"/>
                  <a:ext cx="501009" cy="746183"/>
                </a:xfrm>
                <a:custGeom>
                  <a:avLst/>
                  <a:gdLst>
                    <a:gd name="connsiteX0" fmla="*/ 0 w 501009"/>
                    <a:gd name="connsiteY0" fmla="*/ 0 h 746183"/>
                    <a:gd name="connsiteX1" fmla="*/ 0 w 501009"/>
                    <a:gd name="connsiteY1" fmla="*/ 456238 h 746183"/>
                    <a:gd name="connsiteX2" fmla="*/ 501009 w 501009"/>
                    <a:gd name="connsiteY2" fmla="*/ 746184 h 746183"/>
                    <a:gd name="connsiteX3" fmla="*/ 501009 w 501009"/>
                    <a:gd name="connsiteY3" fmla="*/ 289945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46183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501009" y="74618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7" name="Freeform: Shape 1008" descr="1172f39a-6f7b-48b9-a89e-2ab55bd87a59"/>
                <p:cNvSpPr/>
                <p:nvPr/>
              </p:nvSpPr>
              <p:spPr>
                <a:xfrm>
                  <a:off x="7271089" y="5265430"/>
                  <a:ext cx="501009" cy="735523"/>
                </a:xfrm>
                <a:custGeom>
                  <a:avLst/>
                  <a:gdLst>
                    <a:gd name="connsiteX0" fmla="*/ 0 w 501009"/>
                    <a:gd name="connsiteY0" fmla="*/ 0 h 735523"/>
                    <a:gd name="connsiteX1" fmla="*/ 0 w 501009"/>
                    <a:gd name="connsiteY1" fmla="*/ 445578 h 735523"/>
                    <a:gd name="connsiteX2" fmla="*/ 501009 w 501009"/>
                    <a:gd name="connsiteY2" fmla="*/ 735524 h 735523"/>
                    <a:gd name="connsiteX3" fmla="*/ 501009 w 501009"/>
                    <a:gd name="connsiteY3" fmla="*/ 289945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35523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501009" y="73552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8" name="Freeform: Shape 1009" descr="6c3b8401-c39a-48b1-95e4-8514e4a0817e"/>
                <p:cNvSpPr/>
                <p:nvPr/>
              </p:nvSpPr>
              <p:spPr>
                <a:xfrm>
                  <a:off x="7271089" y="5276090"/>
                  <a:ext cx="501009" cy="724864"/>
                </a:xfrm>
                <a:custGeom>
                  <a:avLst/>
                  <a:gdLst>
                    <a:gd name="connsiteX0" fmla="*/ 0 w 501009"/>
                    <a:gd name="connsiteY0" fmla="*/ 0 h 724864"/>
                    <a:gd name="connsiteX1" fmla="*/ 0 w 501009"/>
                    <a:gd name="connsiteY1" fmla="*/ 434918 h 724864"/>
                    <a:gd name="connsiteX2" fmla="*/ 501009 w 501009"/>
                    <a:gd name="connsiteY2" fmla="*/ 724864 h 724864"/>
                    <a:gd name="connsiteX3" fmla="*/ 501009 w 501009"/>
                    <a:gd name="connsiteY3" fmla="*/ 287814 h 724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24864">
                      <a:moveTo>
                        <a:pt x="0" y="0"/>
                      </a:moveTo>
                      <a:lnTo>
                        <a:pt x="0" y="434918"/>
                      </a:lnTo>
                      <a:lnTo>
                        <a:pt x="501009" y="72486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59" name="Freeform: Shape 1010" descr="da0448dc-5fda-4e79-b179-54f7acc74a49"/>
                <p:cNvSpPr/>
                <p:nvPr/>
              </p:nvSpPr>
              <p:spPr>
                <a:xfrm>
                  <a:off x="7271089" y="5286750"/>
                  <a:ext cx="501009" cy="714204"/>
                </a:xfrm>
                <a:custGeom>
                  <a:avLst/>
                  <a:gdLst>
                    <a:gd name="connsiteX0" fmla="*/ 0 w 501009"/>
                    <a:gd name="connsiteY0" fmla="*/ 0 h 714204"/>
                    <a:gd name="connsiteX1" fmla="*/ 0 w 501009"/>
                    <a:gd name="connsiteY1" fmla="*/ 424259 h 714204"/>
                    <a:gd name="connsiteX2" fmla="*/ 501009 w 501009"/>
                    <a:gd name="connsiteY2" fmla="*/ 714204 h 714204"/>
                    <a:gd name="connsiteX3" fmla="*/ 501009 w 501009"/>
                    <a:gd name="connsiteY3" fmla="*/ 287814 h 7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14204">
                      <a:moveTo>
                        <a:pt x="0" y="0"/>
                      </a:moveTo>
                      <a:lnTo>
                        <a:pt x="0" y="424259"/>
                      </a:lnTo>
                      <a:lnTo>
                        <a:pt x="501009" y="71420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0" name="Freeform: Shape 1011" descr="0211135c-b188-4c41-8ec3-899e08d87677"/>
                <p:cNvSpPr/>
                <p:nvPr/>
              </p:nvSpPr>
              <p:spPr>
                <a:xfrm>
                  <a:off x="7271089" y="5295278"/>
                  <a:ext cx="501009" cy="705676"/>
                </a:xfrm>
                <a:custGeom>
                  <a:avLst/>
                  <a:gdLst>
                    <a:gd name="connsiteX0" fmla="*/ 0 w 501009"/>
                    <a:gd name="connsiteY0" fmla="*/ 0 h 705676"/>
                    <a:gd name="connsiteX1" fmla="*/ 0 w 501009"/>
                    <a:gd name="connsiteY1" fmla="*/ 415731 h 705676"/>
                    <a:gd name="connsiteX2" fmla="*/ 501009 w 501009"/>
                    <a:gd name="connsiteY2" fmla="*/ 705677 h 705676"/>
                    <a:gd name="connsiteX3" fmla="*/ 501009 w 501009"/>
                    <a:gd name="connsiteY3" fmla="*/ 289946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05676">
                      <a:moveTo>
                        <a:pt x="0" y="0"/>
                      </a:moveTo>
                      <a:lnTo>
                        <a:pt x="0" y="415731"/>
                      </a:lnTo>
                      <a:lnTo>
                        <a:pt x="501009" y="70567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1" name="Freeform: Shape 1012" descr="41346d14-1086-4f1e-ac82-827d576b98fa"/>
                <p:cNvSpPr/>
                <p:nvPr/>
              </p:nvSpPr>
              <p:spPr>
                <a:xfrm>
                  <a:off x="7271089" y="5305937"/>
                  <a:ext cx="501009" cy="695016"/>
                </a:xfrm>
                <a:custGeom>
                  <a:avLst/>
                  <a:gdLst>
                    <a:gd name="connsiteX0" fmla="*/ 0 w 501009"/>
                    <a:gd name="connsiteY0" fmla="*/ 0 h 695016"/>
                    <a:gd name="connsiteX1" fmla="*/ 0 w 501009"/>
                    <a:gd name="connsiteY1" fmla="*/ 405071 h 695016"/>
                    <a:gd name="connsiteX2" fmla="*/ 501009 w 501009"/>
                    <a:gd name="connsiteY2" fmla="*/ 695017 h 695016"/>
                    <a:gd name="connsiteX3" fmla="*/ 501009 w 501009"/>
                    <a:gd name="connsiteY3" fmla="*/ 289946 h 69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95016">
                      <a:moveTo>
                        <a:pt x="0" y="0"/>
                      </a:moveTo>
                      <a:lnTo>
                        <a:pt x="0" y="405071"/>
                      </a:lnTo>
                      <a:lnTo>
                        <a:pt x="501009" y="69501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2" name="Freeform: Shape 1013" descr="0d8e816d-8ada-4820-a303-b3d88ae0cd1c"/>
                <p:cNvSpPr/>
                <p:nvPr/>
              </p:nvSpPr>
              <p:spPr>
                <a:xfrm>
                  <a:off x="7271089" y="5316597"/>
                  <a:ext cx="501009" cy="684357"/>
                </a:xfrm>
                <a:custGeom>
                  <a:avLst/>
                  <a:gdLst>
                    <a:gd name="connsiteX0" fmla="*/ 0 w 501009"/>
                    <a:gd name="connsiteY0" fmla="*/ 0 h 684357"/>
                    <a:gd name="connsiteX1" fmla="*/ 0 w 501009"/>
                    <a:gd name="connsiteY1" fmla="*/ 394411 h 684357"/>
                    <a:gd name="connsiteX2" fmla="*/ 501009 w 501009"/>
                    <a:gd name="connsiteY2" fmla="*/ 684357 h 684357"/>
                    <a:gd name="connsiteX3" fmla="*/ 501009 w 501009"/>
                    <a:gd name="connsiteY3" fmla="*/ 287814 h 68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84357">
                      <a:moveTo>
                        <a:pt x="0" y="0"/>
                      </a:moveTo>
                      <a:lnTo>
                        <a:pt x="0" y="394411"/>
                      </a:lnTo>
                      <a:lnTo>
                        <a:pt x="501009" y="684357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3" name="Freeform: Shape 1014" descr="0e57e1e0-967f-45eb-a7fb-d7a639fed29d"/>
                <p:cNvSpPr/>
                <p:nvPr/>
              </p:nvSpPr>
              <p:spPr>
                <a:xfrm>
                  <a:off x="7271089" y="5325125"/>
                  <a:ext cx="501009" cy="675829"/>
                </a:xfrm>
                <a:custGeom>
                  <a:avLst/>
                  <a:gdLst>
                    <a:gd name="connsiteX0" fmla="*/ 0 w 501009"/>
                    <a:gd name="connsiteY0" fmla="*/ 0 h 675829"/>
                    <a:gd name="connsiteX1" fmla="*/ 0 w 501009"/>
                    <a:gd name="connsiteY1" fmla="*/ 385883 h 675829"/>
                    <a:gd name="connsiteX2" fmla="*/ 501009 w 501009"/>
                    <a:gd name="connsiteY2" fmla="*/ 675829 h 675829"/>
                    <a:gd name="connsiteX3" fmla="*/ 501009 w 501009"/>
                    <a:gd name="connsiteY3" fmla="*/ 289945 h 67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75829">
                      <a:moveTo>
                        <a:pt x="0" y="0"/>
                      </a:moveTo>
                      <a:lnTo>
                        <a:pt x="0" y="385883"/>
                      </a:lnTo>
                      <a:lnTo>
                        <a:pt x="501009" y="675829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4" name="Freeform: Shape 1015" descr="14e5fd4c-2769-4af4-9129-9a9b647caa07"/>
                <p:cNvSpPr/>
                <p:nvPr/>
              </p:nvSpPr>
              <p:spPr>
                <a:xfrm>
                  <a:off x="7271089" y="5335785"/>
                  <a:ext cx="501009" cy="665169"/>
                </a:xfrm>
                <a:custGeom>
                  <a:avLst/>
                  <a:gdLst>
                    <a:gd name="connsiteX0" fmla="*/ 0 w 501009"/>
                    <a:gd name="connsiteY0" fmla="*/ 0 h 665169"/>
                    <a:gd name="connsiteX1" fmla="*/ 0 w 501009"/>
                    <a:gd name="connsiteY1" fmla="*/ 375224 h 665169"/>
                    <a:gd name="connsiteX2" fmla="*/ 501009 w 501009"/>
                    <a:gd name="connsiteY2" fmla="*/ 665169 h 665169"/>
                    <a:gd name="connsiteX3" fmla="*/ 501009 w 501009"/>
                    <a:gd name="connsiteY3" fmla="*/ 289945 h 66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65169">
                      <a:moveTo>
                        <a:pt x="0" y="0"/>
                      </a:moveTo>
                      <a:lnTo>
                        <a:pt x="0" y="375224"/>
                      </a:lnTo>
                      <a:lnTo>
                        <a:pt x="501009" y="665169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5" name="Freeform: Shape 1016" descr="7d6c17a7-3564-4397-b366-35cb3d992c21"/>
                <p:cNvSpPr/>
                <p:nvPr/>
              </p:nvSpPr>
              <p:spPr>
                <a:xfrm>
                  <a:off x="7271089" y="5346445"/>
                  <a:ext cx="501009" cy="654509"/>
                </a:xfrm>
                <a:custGeom>
                  <a:avLst/>
                  <a:gdLst>
                    <a:gd name="connsiteX0" fmla="*/ 0 w 501009"/>
                    <a:gd name="connsiteY0" fmla="*/ 0 h 654509"/>
                    <a:gd name="connsiteX1" fmla="*/ 0 w 501009"/>
                    <a:gd name="connsiteY1" fmla="*/ 364564 h 654509"/>
                    <a:gd name="connsiteX2" fmla="*/ 501009 w 501009"/>
                    <a:gd name="connsiteY2" fmla="*/ 654510 h 654509"/>
                    <a:gd name="connsiteX3" fmla="*/ 501009 w 501009"/>
                    <a:gd name="connsiteY3" fmla="*/ 287814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54509">
                      <a:moveTo>
                        <a:pt x="0" y="0"/>
                      </a:moveTo>
                      <a:lnTo>
                        <a:pt x="0" y="364564"/>
                      </a:lnTo>
                      <a:lnTo>
                        <a:pt x="501009" y="65451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6" name="Freeform: Shape 1017" descr="1c71b200-6573-4747-b7c0-b410a2c5658c"/>
                <p:cNvSpPr/>
                <p:nvPr/>
              </p:nvSpPr>
              <p:spPr>
                <a:xfrm>
                  <a:off x="7271089" y="5357104"/>
                  <a:ext cx="501009" cy="643849"/>
                </a:xfrm>
                <a:custGeom>
                  <a:avLst/>
                  <a:gdLst>
                    <a:gd name="connsiteX0" fmla="*/ 0 w 501009"/>
                    <a:gd name="connsiteY0" fmla="*/ 0 h 643849"/>
                    <a:gd name="connsiteX1" fmla="*/ 0 w 501009"/>
                    <a:gd name="connsiteY1" fmla="*/ 353904 h 643849"/>
                    <a:gd name="connsiteX2" fmla="*/ 501009 w 501009"/>
                    <a:gd name="connsiteY2" fmla="*/ 643850 h 643849"/>
                    <a:gd name="connsiteX3" fmla="*/ 501009 w 501009"/>
                    <a:gd name="connsiteY3" fmla="*/ 287814 h 64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43849">
                      <a:moveTo>
                        <a:pt x="0" y="0"/>
                      </a:moveTo>
                      <a:lnTo>
                        <a:pt x="0" y="353904"/>
                      </a:lnTo>
                      <a:lnTo>
                        <a:pt x="501009" y="64385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7" name="Freeform: Shape 1018" descr="92c182ea-3b8c-43f5-8b2d-56d821c7e2b3"/>
                <p:cNvSpPr/>
                <p:nvPr/>
              </p:nvSpPr>
              <p:spPr>
                <a:xfrm>
                  <a:off x="7271089" y="5365632"/>
                  <a:ext cx="501009" cy="635322"/>
                </a:xfrm>
                <a:custGeom>
                  <a:avLst/>
                  <a:gdLst>
                    <a:gd name="connsiteX0" fmla="*/ 0 w 501009"/>
                    <a:gd name="connsiteY0" fmla="*/ 0 h 635322"/>
                    <a:gd name="connsiteX1" fmla="*/ 0 w 501009"/>
                    <a:gd name="connsiteY1" fmla="*/ 345376 h 635322"/>
                    <a:gd name="connsiteX2" fmla="*/ 501009 w 501009"/>
                    <a:gd name="connsiteY2" fmla="*/ 635322 h 635322"/>
                    <a:gd name="connsiteX3" fmla="*/ 501009 w 501009"/>
                    <a:gd name="connsiteY3" fmla="*/ 289946 h 63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35322">
                      <a:moveTo>
                        <a:pt x="0" y="0"/>
                      </a:moveTo>
                      <a:lnTo>
                        <a:pt x="0" y="345376"/>
                      </a:lnTo>
                      <a:lnTo>
                        <a:pt x="501009" y="635322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8" name="Freeform: Shape 1019" descr="4b3f65c6-00a5-4601-82cd-19e0660eda10"/>
                <p:cNvSpPr/>
                <p:nvPr/>
              </p:nvSpPr>
              <p:spPr>
                <a:xfrm>
                  <a:off x="7271089" y="5376292"/>
                  <a:ext cx="501009" cy="624662"/>
                </a:xfrm>
                <a:custGeom>
                  <a:avLst/>
                  <a:gdLst>
                    <a:gd name="connsiteX0" fmla="*/ 0 w 501009"/>
                    <a:gd name="connsiteY0" fmla="*/ 0 h 624662"/>
                    <a:gd name="connsiteX1" fmla="*/ 0 w 501009"/>
                    <a:gd name="connsiteY1" fmla="*/ 334717 h 624662"/>
                    <a:gd name="connsiteX2" fmla="*/ 501009 w 501009"/>
                    <a:gd name="connsiteY2" fmla="*/ 624662 h 624662"/>
                    <a:gd name="connsiteX3" fmla="*/ 501009 w 501009"/>
                    <a:gd name="connsiteY3" fmla="*/ 289946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24662">
                      <a:moveTo>
                        <a:pt x="0" y="0"/>
                      </a:moveTo>
                      <a:lnTo>
                        <a:pt x="0" y="334717"/>
                      </a:lnTo>
                      <a:lnTo>
                        <a:pt x="501009" y="624662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69" name="Freeform: Shape 1020" descr="34ba8cd6-0610-4e18-ad45-f388ca4880d7"/>
                <p:cNvSpPr/>
                <p:nvPr/>
              </p:nvSpPr>
              <p:spPr>
                <a:xfrm>
                  <a:off x="7271089" y="5386952"/>
                  <a:ext cx="501009" cy="614002"/>
                </a:xfrm>
                <a:custGeom>
                  <a:avLst/>
                  <a:gdLst>
                    <a:gd name="connsiteX0" fmla="*/ 0 w 501009"/>
                    <a:gd name="connsiteY0" fmla="*/ 0 h 614002"/>
                    <a:gd name="connsiteX1" fmla="*/ 0 w 501009"/>
                    <a:gd name="connsiteY1" fmla="*/ 324057 h 614002"/>
                    <a:gd name="connsiteX2" fmla="*/ 501009 w 501009"/>
                    <a:gd name="connsiteY2" fmla="*/ 614003 h 614002"/>
                    <a:gd name="connsiteX3" fmla="*/ 501009 w 501009"/>
                    <a:gd name="connsiteY3" fmla="*/ 287814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14002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501009" y="61400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0" name="Freeform: Shape 1021" descr="757ee26a-622c-486d-9477-72371af4c393"/>
                <p:cNvSpPr/>
                <p:nvPr/>
              </p:nvSpPr>
              <p:spPr>
                <a:xfrm>
                  <a:off x="7271089" y="5397611"/>
                  <a:ext cx="501009" cy="603342"/>
                </a:xfrm>
                <a:custGeom>
                  <a:avLst/>
                  <a:gdLst>
                    <a:gd name="connsiteX0" fmla="*/ 0 w 501009"/>
                    <a:gd name="connsiteY0" fmla="*/ 0 h 603342"/>
                    <a:gd name="connsiteX1" fmla="*/ 0 w 501009"/>
                    <a:gd name="connsiteY1" fmla="*/ 313397 h 603342"/>
                    <a:gd name="connsiteX2" fmla="*/ 501009 w 501009"/>
                    <a:gd name="connsiteY2" fmla="*/ 603343 h 603342"/>
                    <a:gd name="connsiteX3" fmla="*/ 501009 w 501009"/>
                    <a:gd name="connsiteY3" fmla="*/ 287814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03342">
                      <a:moveTo>
                        <a:pt x="0" y="0"/>
                      </a:moveTo>
                      <a:lnTo>
                        <a:pt x="0" y="313397"/>
                      </a:lnTo>
                      <a:lnTo>
                        <a:pt x="501009" y="60334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1" name="Freeform: Shape 1022" descr="02007475-53d3-40ca-8466-0212b6b6f6ec"/>
                <p:cNvSpPr/>
                <p:nvPr/>
              </p:nvSpPr>
              <p:spPr>
                <a:xfrm>
                  <a:off x="7271089" y="5406139"/>
                  <a:ext cx="501009" cy="594815"/>
                </a:xfrm>
                <a:custGeom>
                  <a:avLst/>
                  <a:gdLst>
                    <a:gd name="connsiteX0" fmla="*/ 0 w 501009"/>
                    <a:gd name="connsiteY0" fmla="*/ 0 h 594815"/>
                    <a:gd name="connsiteX1" fmla="*/ 0 w 501009"/>
                    <a:gd name="connsiteY1" fmla="*/ 304869 h 594815"/>
                    <a:gd name="connsiteX2" fmla="*/ 501009 w 501009"/>
                    <a:gd name="connsiteY2" fmla="*/ 594815 h 594815"/>
                    <a:gd name="connsiteX3" fmla="*/ 501009 w 501009"/>
                    <a:gd name="connsiteY3" fmla="*/ 289946 h 59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94815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501009" y="594815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2" name="Freeform: Shape 1023" descr="6bb79ac4-1fa5-490e-995a-750be24b611a"/>
                <p:cNvSpPr/>
                <p:nvPr/>
              </p:nvSpPr>
              <p:spPr>
                <a:xfrm>
                  <a:off x="7271089" y="5416799"/>
                  <a:ext cx="501009" cy="584155"/>
                </a:xfrm>
                <a:custGeom>
                  <a:avLst/>
                  <a:gdLst>
                    <a:gd name="connsiteX0" fmla="*/ 0 w 501009"/>
                    <a:gd name="connsiteY0" fmla="*/ 0 h 584155"/>
                    <a:gd name="connsiteX1" fmla="*/ 0 w 501009"/>
                    <a:gd name="connsiteY1" fmla="*/ 294210 h 584155"/>
                    <a:gd name="connsiteX2" fmla="*/ 501009 w 501009"/>
                    <a:gd name="connsiteY2" fmla="*/ 584155 h 584155"/>
                    <a:gd name="connsiteX3" fmla="*/ 501009 w 501009"/>
                    <a:gd name="connsiteY3" fmla="*/ 289946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84155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501009" y="584155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3" name="Freeform: Shape 1024" descr="e7ea5374-1969-473d-8fea-4b6d77a60275"/>
                <p:cNvSpPr/>
                <p:nvPr/>
              </p:nvSpPr>
              <p:spPr>
                <a:xfrm>
                  <a:off x="7271089" y="5427459"/>
                  <a:ext cx="501009" cy="573495"/>
                </a:xfrm>
                <a:custGeom>
                  <a:avLst/>
                  <a:gdLst>
                    <a:gd name="connsiteX0" fmla="*/ 0 w 501009"/>
                    <a:gd name="connsiteY0" fmla="*/ 0 h 573495"/>
                    <a:gd name="connsiteX1" fmla="*/ 0 w 501009"/>
                    <a:gd name="connsiteY1" fmla="*/ 283550 h 573495"/>
                    <a:gd name="connsiteX2" fmla="*/ 501009 w 501009"/>
                    <a:gd name="connsiteY2" fmla="*/ 573496 h 573495"/>
                    <a:gd name="connsiteX3" fmla="*/ 501009 w 501009"/>
                    <a:gd name="connsiteY3" fmla="*/ 287814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73495">
                      <a:moveTo>
                        <a:pt x="0" y="0"/>
                      </a:moveTo>
                      <a:lnTo>
                        <a:pt x="0" y="283550"/>
                      </a:lnTo>
                      <a:lnTo>
                        <a:pt x="501009" y="573496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4" name="Freeform: Shape 1025" descr="dfe5ca5e-a1b1-4bb6-98f7-8b7f4cfe1c69"/>
                <p:cNvSpPr/>
                <p:nvPr/>
              </p:nvSpPr>
              <p:spPr>
                <a:xfrm>
                  <a:off x="7271089" y="5435987"/>
                  <a:ext cx="501009" cy="564967"/>
                </a:xfrm>
                <a:custGeom>
                  <a:avLst/>
                  <a:gdLst>
                    <a:gd name="connsiteX0" fmla="*/ 0 w 501009"/>
                    <a:gd name="connsiteY0" fmla="*/ 0 h 564967"/>
                    <a:gd name="connsiteX1" fmla="*/ 0 w 501009"/>
                    <a:gd name="connsiteY1" fmla="*/ 275022 h 564967"/>
                    <a:gd name="connsiteX2" fmla="*/ 501009 w 501009"/>
                    <a:gd name="connsiteY2" fmla="*/ 564968 h 564967"/>
                    <a:gd name="connsiteX3" fmla="*/ 501009 w 501009"/>
                    <a:gd name="connsiteY3" fmla="*/ 289945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64967">
                      <a:moveTo>
                        <a:pt x="0" y="0"/>
                      </a:moveTo>
                      <a:lnTo>
                        <a:pt x="0" y="275022"/>
                      </a:lnTo>
                      <a:lnTo>
                        <a:pt x="501009" y="564968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5" name="Freeform: Shape 1026" descr="da0288c2-24f9-4329-b9cd-243b304a2dd5"/>
                <p:cNvSpPr/>
                <p:nvPr/>
              </p:nvSpPr>
              <p:spPr>
                <a:xfrm>
                  <a:off x="7271089" y="5446646"/>
                  <a:ext cx="501009" cy="554307"/>
                </a:xfrm>
                <a:custGeom>
                  <a:avLst/>
                  <a:gdLst>
                    <a:gd name="connsiteX0" fmla="*/ 0 w 501009"/>
                    <a:gd name="connsiteY0" fmla="*/ 0 h 554307"/>
                    <a:gd name="connsiteX1" fmla="*/ 0 w 501009"/>
                    <a:gd name="connsiteY1" fmla="*/ 264362 h 554307"/>
                    <a:gd name="connsiteX2" fmla="*/ 501009 w 501009"/>
                    <a:gd name="connsiteY2" fmla="*/ 554308 h 554307"/>
                    <a:gd name="connsiteX3" fmla="*/ 501009 w 501009"/>
                    <a:gd name="connsiteY3" fmla="*/ 289945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54307">
                      <a:moveTo>
                        <a:pt x="0" y="0"/>
                      </a:moveTo>
                      <a:lnTo>
                        <a:pt x="0" y="264362"/>
                      </a:lnTo>
                      <a:lnTo>
                        <a:pt x="501009" y="554308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6" name="Freeform: Shape 1027" descr="7accb521-ad98-418b-a921-7b436418c64f"/>
                <p:cNvSpPr/>
                <p:nvPr/>
              </p:nvSpPr>
              <p:spPr>
                <a:xfrm>
                  <a:off x="7271089" y="5457306"/>
                  <a:ext cx="501009" cy="543648"/>
                </a:xfrm>
                <a:custGeom>
                  <a:avLst/>
                  <a:gdLst>
                    <a:gd name="connsiteX0" fmla="*/ 0 w 501009"/>
                    <a:gd name="connsiteY0" fmla="*/ 0 h 543648"/>
                    <a:gd name="connsiteX1" fmla="*/ 0 w 501009"/>
                    <a:gd name="connsiteY1" fmla="*/ 253702 h 543648"/>
                    <a:gd name="connsiteX2" fmla="*/ 501009 w 501009"/>
                    <a:gd name="connsiteY2" fmla="*/ 543648 h 543648"/>
                    <a:gd name="connsiteX3" fmla="*/ 501009 w 501009"/>
                    <a:gd name="connsiteY3" fmla="*/ 287814 h 543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43648">
                      <a:moveTo>
                        <a:pt x="0" y="0"/>
                      </a:moveTo>
                      <a:lnTo>
                        <a:pt x="0" y="253702"/>
                      </a:lnTo>
                      <a:lnTo>
                        <a:pt x="501009" y="54364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7" name="Freeform: Shape 1028" descr="58b39ec4-24cf-47a8-a13b-4cbcd27bbc13"/>
                <p:cNvSpPr/>
                <p:nvPr/>
              </p:nvSpPr>
              <p:spPr>
                <a:xfrm>
                  <a:off x="7271089" y="5467966"/>
                  <a:ext cx="501009" cy="532988"/>
                </a:xfrm>
                <a:custGeom>
                  <a:avLst/>
                  <a:gdLst>
                    <a:gd name="connsiteX0" fmla="*/ 0 w 501009"/>
                    <a:gd name="connsiteY0" fmla="*/ 0 h 532988"/>
                    <a:gd name="connsiteX1" fmla="*/ 0 w 501009"/>
                    <a:gd name="connsiteY1" fmla="*/ 243043 h 532988"/>
                    <a:gd name="connsiteX2" fmla="*/ 501009 w 501009"/>
                    <a:gd name="connsiteY2" fmla="*/ 532988 h 532988"/>
                    <a:gd name="connsiteX3" fmla="*/ 501009 w 501009"/>
                    <a:gd name="connsiteY3" fmla="*/ 287814 h 53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32988">
                      <a:moveTo>
                        <a:pt x="0" y="0"/>
                      </a:moveTo>
                      <a:lnTo>
                        <a:pt x="0" y="243043"/>
                      </a:lnTo>
                      <a:lnTo>
                        <a:pt x="501009" y="53298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8" name="Freeform: Shape 1029" descr="017954b8-fa78-4a88-a655-b79761ee3b16"/>
                <p:cNvSpPr/>
                <p:nvPr/>
              </p:nvSpPr>
              <p:spPr>
                <a:xfrm>
                  <a:off x="7271089" y="5476494"/>
                  <a:ext cx="501009" cy="524460"/>
                </a:xfrm>
                <a:custGeom>
                  <a:avLst/>
                  <a:gdLst>
                    <a:gd name="connsiteX0" fmla="*/ 0 w 501009"/>
                    <a:gd name="connsiteY0" fmla="*/ 0 h 524460"/>
                    <a:gd name="connsiteX1" fmla="*/ 0 w 501009"/>
                    <a:gd name="connsiteY1" fmla="*/ 234515 h 524460"/>
                    <a:gd name="connsiteX2" fmla="*/ 501009 w 501009"/>
                    <a:gd name="connsiteY2" fmla="*/ 524461 h 524460"/>
                    <a:gd name="connsiteX3" fmla="*/ 501009 w 501009"/>
                    <a:gd name="connsiteY3" fmla="*/ 289946 h 52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24460">
                      <a:moveTo>
                        <a:pt x="0" y="0"/>
                      </a:moveTo>
                      <a:lnTo>
                        <a:pt x="0" y="234515"/>
                      </a:lnTo>
                      <a:lnTo>
                        <a:pt x="501009" y="52446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79" name="Freeform: Shape 1030" descr="d941f334-778e-492e-9fbb-7ba89fb02fa9"/>
                <p:cNvSpPr/>
                <p:nvPr/>
              </p:nvSpPr>
              <p:spPr>
                <a:xfrm>
                  <a:off x="7271089" y="5487153"/>
                  <a:ext cx="501009" cy="513800"/>
                </a:xfrm>
                <a:custGeom>
                  <a:avLst/>
                  <a:gdLst>
                    <a:gd name="connsiteX0" fmla="*/ 0 w 501009"/>
                    <a:gd name="connsiteY0" fmla="*/ 0 h 513800"/>
                    <a:gd name="connsiteX1" fmla="*/ 0 w 501009"/>
                    <a:gd name="connsiteY1" fmla="*/ 223855 h 513800"/>
                    <a:gd name="connsiteX2" fmla="*/ 501009 w 501009"/>
                    <a:gd name="connsiteY2" fmla="*/ 513801 h 513800"/>
                    <a:gd name="connsiteX3" fmla="*/ 501009 w 501009"/>
                    <a:gd name="connsiteY3" fmla="*/ 289946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13800">
                      <a:moveTo>
                        <a:pt x="0" y="0"/>
                      </a:moveTo>
                      <a:lnTo>
                        <a:pt x="0" y="223855"/>
                      </a:lnTo>
                      <a:lnTo>
                        <a:pt x="501009" y="51380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0" name="Freeform: Shape 1031" descr="2f520bbb-8ee5-482e-8c65-72f685563fb3"/>
                <p:cNvSpPr/>
                <p:nvPr/>
              </p:nvSpPr>
              <p:spPr>
                <a:xfrm>
                  <a:off x="7271089" y="5497813"/>
                  <a:ext cx="501009" cy="503141"/>
                </a:xfrm>
                <a:custGeom>
                  <a:avLst/>
                  <a:gdLst>
                    <a:gd name="connsiteX0" fmla="*/ 0 w 501009"/>
                    <a:gd name="connsiteY0" fmla="*/ 0 h 503141"/>
                    <a:gd name="connsiteX1" fmla="*/ 0 w 501009"/>
                    <a:gd name="connsiteY1" fmla="*/ 213195 h 503141"/>
                    <a:gd name="connsiteX2" fmla="*/ 501009 w 501009"/>
                    <a:gd name="connsiteY2" fmla="*/ 503141 h 503141"/>
                    <a:gd name="connsiteX3" fmla="*/ 501009 w 501009"/>
                    <a:gd name="connsiteY3" fmla="*/ 287814 h 50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03140">
                      <a:moveTo>
                        <a:pt x="0" y="0"/>
                      </a:moveTo>
                      <a:lnTo>
                        <a:pt x="0" y="213195"/>
                      </a:lnTo>
                      <a:lnTo>
                        <a:pt x="501009" y="50314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1" name="Freeform: Shape 1032" descr="3bcbaa6c-ea82-4b8c-882c-e06391e184a9"/>
                <p:cNvSpPr/>
                <p:nvPr/>
              </p:nvSpPr>
              <p:spPr>
                <a:xfrm>
                  <a:off x="7271089" y="5508473"/>
                  <a:ext cx="501009" cy="492481"/>
                </a:xfrm>
                <a:custGeom>
                  <a:avLst/>
                  <a:gdLst>
                    <a:gd name="connsiteX0" fmla="*/ 0 w 501009"/>
                    <a:gd name="connsiteY0" fmla="*/ 0 h 492481"/>
                    <a:gd name="connsiteX1" fmla="*/ 0 w 501009"/>
                    <a:gd name="connsiteY1" fmla="*/ 202536 h 492481"/>
                    <a:gd name="connsiteX2" fmla="*/ 501009 w 501009"/>
                    <a:gd name="connsiteY2" fmla="*/ 492481 h 492481"/>
                    <a:gd name="connsiteX3" fmla="*/ 501009 w 501009"/>
                    <a:gd name="connsiteY3" fmla="*/ 287814 h 49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92481">
                      <a:moveTo>
                        <a:pt x="0" y="0"/>
                      </a:moveTo>
                      <a:lnTo>
                        <a:pt x="0" y="202536"/>
                      </a:lnTo>
                      <a:lnTo>
                        <a:pt x="501009" y="49248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2" name="Freeform: Shape 1033" descr="50072daf-1ccf-4df2-a7b9-07be76b33ae7"/>
                <p:cNvSpPr/>
                <p:nvPr/>
              </p:nvSpPr>
              <p:spPr>
                <a:xfrm>
                  <a:off x="7271089" y="5517001"/>
                  <a:ext cx="501009" cy="483953"/>
                </a:xfrm>
                <a:custGeom>
                  <a:avLst/>
                  <a:gdLst>
                    <a:gd name="connsiteX0" fmla="*/ 0 w 501009"/>
                    <a:gd name="connsiteY0" fmla="*/ 0 h 483953"/>
                    <a:gd name="connsiteX1" fmla="*/ 0 w 501009"/>
                    <a:gd name="connsiteY1" fmla="*/ 194008 h 483953"/>
                    <a:gd name="connsiteX2" fmla="*/ 501009 w 501009"/>
                    <a:gd name="connsiteY2" fmla="*/ 483953 h 483953"/>
                    <a:gd name="connsiteX3" fmla="*/ 501009 w 501009"/>
                    <a:gd name="connsiteY3" fmla="*/ 289945 h 48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83953">
                      <a:moveTo>
                        <a:pt x="0" y="0"/>
                      </a:moveTo>
                      <a:lnTo>
                        <a:pt x="0" y="194008"/>
                      </a:lnTo>
                      <a:lnTo>
                        <a:pt x="501009" y="483953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3" name="Freeform: Shape 1034" descr="61a47d80-01d4-47f6-beaa-3eb2098867f9"/>
                <p:cNvSpPr/>
                <p:nvPr/>
              </p:nvSpPr>
              <p:spPr>
                <a:xfrm>
                  <a:off x="7271089" y="5527661"/>
                  <a:ext cx="501009" cy="473293"/>
                </a:xfrm>
                <a:custGeom>
                  <a:avLst/>
                  <a:gdLst>
                    <a:gd name="connsiteX0" fmla="*/ 0 w 501009"/>
                    <a:gd name="connsiteY0" fmla="*/ 0 h 473293"/>
                    <a:gd name="connsiteX1" fmla="*/ 0 w 501009"/>
                    <a:gd name="connsiteY1" fmla="*/ 183348 h 473293"/>
                    <a:gd name="connsiteX2" fmla="*/ 501009 w 501009"/>
                    <a:gd name="connsiteY2" fmla="*/ 473294 h 473293"/>
                    <a:gd name="connsiteX3" fmla="*/ 501009 w 501009"/>
                    <a:gd name="connsiteY3" fmla="*/ 289945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73293">
                      <a:moveTo>
                        <a:pt x="0" y="0"/>
                      </a:moveTo>
                      <a:lnTo>
                        <a:pt x="0" y="183348"/>
                      </a:lnTo>
                      <a:lnTo>
                        <a:pt x="501009" y="47329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4" name="Freeform: Shape 1035" descr="e7e6a618-1daa-4311-8f85-f1f2529149c6"/>
                <p:cNvSpPr/>
                <p:nvPr/>
              </p:nvSpPr>
              <p:spPr>
                <a:xfrm>
                  <a:off x="7271089" y="5538321"/>
                  <a:ext cx="501009" cy="462633"/>
                </a:xfrm>
                <a:custGeom>
                  <a:avLst/>
                  <a:gdLst>
                    <a:gd name="connsiteX0" fmla="*/ 0 w 501009"/>
                    <a:gd name="connsiteY0" fmla="*/ 0 h 462633"/>
                    <a:gd name="connsiteX1" fmla="*/ 0 w 501009"/>
                    <a:gd name="connsiteY1" fmla="*/ 172688 h 462633"/>
                    <a:gd name="connsiteX2" fmla="*/ 501009 w 501009"/>
                    <a:gd name="connsiteY2" fmla="*/ 462634 h 462633"/>
                    <a:gd name="connsiteX3" fmla="*/ 501009 w 501009"/>
                    <a:gd name="connsiteY3" fmla="*/ 287814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62633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501009" y="46263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5" name="Freeform: Shape 1036" descr="497c5db8-b994-4205-8c95-c001fc1e6dcb"/>
                <p:cNvSpPr/>
                <p:nvPr/>
              </p:nvSpPr>
              <p:spPr>
                <a:xfrm>
                  <a:off x="7271089" y="5548980"/>
                  <a:ext cx="501009" cy="451974"/>
                </a:xfrm>
                <a:custGeom>
                  <a:avLst/>
                  <a:gdLst>
                    <a:gd name="connsiteX0" fmla="*/ 0 w 501009"/>
                    <a:gd name="connsiteY0" fmla="*/ 0 h 451974"/>
                    <a:gd name="connsiteX1" fmla="*/ 0 w 501009"/>
                    <a:gd name="connsiteY1" fmla="*/ 162028 h 451974"/>
                    <a:gd name="connsiteX2" fmla="*/ 501009 w 501009"/>
                    <a:gd name="connsiteY2" fmla="*/ 451974 h 451974"/>
                    <a:gd name="connsiteX3" fmla="*/ 501009 w 501009"/>
                    <a:gd name="connsiteY3" fmla="*/ 287814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51973">
                      <a:moveTo>
                        <a:pt x="0" y="0"/>
                      </a:moveTo>
                      <a:lnTo>
                        <a:pt x="0" y="162028"/>
                      </a:lnTo>
                      <a:lnTo>
                        <a:pt x="501009" y="45197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6" name="Freeform: Shape 1037" descr="cb953afd-19cd-4704-b810-1a48e542da38"/>
                <p:cNvSpPr/>
                <p:nvPr/>
              </p:nvSpPr>
              <p:spPr>
                <a:xfrm>
                  <a:off x="7271089" y="5557508"/>
                  <a:ext cx="501009" cy="443446"/>
                </a:xfrm>
                <a:custGeom>
                  <a:avLst/>
                  <a:gdLst>
                    <a:gd name="connsiteX0" fmla="*/ 0 w 501009"/>
                    <a:gd name="connsiteY0" fmla="*/ 0 h 443446"/>
                    <a:gd name="connsiteX1" fmla="*/ 0 w 501009"/>
                    <a:gd name="connsiteY1" fmla="*/ 153501 h 443446"/>
                    <a:gd name="connsiteX2" fmla="*/ 501009 w 501009"/>
                    <a:gd name="connsiteY2" fmla="*/ 443446 h 443446"/>
                    <a:gd name="connsiteX3" fmla="*/ 501009 w 501009"/>
                    <a:gd name="connsiteY3" fmla="*/ 289946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43445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501009" y="443446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7" name="Freeform: Shape 1038" descr="448ecf96-52e8-4240-8888-4eccf4f1d809"/>
                <p:cNvSpPr/>
                <p:nvPr/>
              </p:nvSpPr>
              <p:spPr>
                <a:xfrm>
                  <a:off x="7271089" y="5568168"/>
                  <a:ext cx="501009" cy="432786"/>
                </a:xfrm>
                <a:custGeom>
                  <a:avLst/>
                  <a:gdLst>
                    <a:gd name="connsiteX0" fmla="*/ 0 w 501009"/>
                    <a:gd name="connsiteY0" fmla="*/ 0 h 432786"/>
                    <a:gd name="connsiteX1" fmla="*/ 0 w 501009"/>
                    <a:gd name="connsiteY1" fmla="*/ 142841 h 432786"/>
                    <a:gd name="connsiteX2" fmla="*/ 501009 w 501009"/>
                    <a:gd name="connsiteY2" fmla="*/ 432787 h 432786"/>
                    <a:gd name="connsiteX3" fmla="*/ 501009 w 501009"/>
                    <a:gd name="connsiteY3" fmla="*/ 28994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32786">
                      <a:moveTo>
                        <a:pt x="0" y="0"/>
                      </a:moveTo>
                      <a:lnTo>
                        <a:pt x="0" y="142841"/>
                      </a:lnTo>
                      <a:lnTo>
                        <a:pt x="501009" y="43278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8" name="Freeform: Shape 1039" descr="cd596563-7f36-4d11-add3-569f5a0f4243"/>
                <p:cNvSpPr/>
                <p:nvPr/>
              </p:nvSpPr>
              <p:spPr>
                <a:xfrm>
                  <a:off x="7271089" y="5578828"/>
                  <a:ext cx="501009" cy="422126"/>
                </a:xfrm>
                <a:custGeom>
                  <a:avLst/>
                  <a:gdLst>
                    <a:gd name="connsiteX0" fmla="*/ 0 w 501009"/>
                    <a:gd name="connsiteY0" fmla="*/ 0 h 422126"/>
                    <a:gd name="connsiteX1" fmla="*/ 0 w 501009"/>
                    <a:gd name="connsiteY1" fmla="*/ 132181 h 422126"/>
                    <a:gd name="connsiteX2" fmla="*/ 501009 w 501009"/>
                    <a:gd name="connsiteY2" fmla="*/ 422127 h 422126"/>
                    <a:gd name="connsiteX3" fmla="*/ 501009 w 501009"/>
                    <a:gd name="connsiteY3" fmla="*/ 287814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22126">
                      <a:moveTo>
                        <a:pt x="0" y="0"/>
                      </a:moveTo>
                      <a:lnTo>
                        <a:pt x="0" y="132181"/>
                      </a:lnTo>
                      <a:lnTo>
                        <a:pt x="501009" y="422127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89" name="Freeform: Shape 1040" descr="05833074-8932-4c9c-893e-40de4645d965"/>
                <p:cNvSpPr/>
                <p:nvPr/>
              </p:nvSpPr>
              <p:spPr>
                <a:xfrm>
                  <a:off x="7271089" y="5587355"/>
                  <a:ext cx="501009" cy="413599"/>
                </a:xfrm>
                <a:custGeom>
                  <a:avLst/>
                  <a:gdLst>
                    <a:gd name="connsiteX0" fmla="*/ 0 w 501009"/>
                    <a:gd name="connsiteY0" fmla="*/ 0 h 413599"/>
                    <a:gd name="connsiteX1" fmla="*/ 0 w 501009"/>
                    <a:gd name="connsiteY1" fmla="*/ 123653 h 413599"/>
                    <a:gd name="connsiteX2" fmla="*/ 501009 w 501009"/>
                    <a:gd name="connsiteY2" fmla="*/ 413599 h 413599"/>
                    <a:gd name="connsiteX3" fmla="*/ 501009 w 501009"/>
                    <a:gd name="connsiteY3" fmla="*/ 289946 h 41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13599">
                      <a:moveTo>
                        <a:pt x="0" y="0"/>
                      </a:moveTo>
                      <a:lnTo>
                        <a:pt x="0" y="123653"/>
                      </a:lnTo>
                      <a:lnTo>
                        <a:pt x="501009" y="413599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0" name="Freeform: Shape 1041" descr="f137f0d4-f838-443a-b616-3a68ed318c07"/>
                <p:cNvSpPr/>
                <p:nvPr/>
              </p:nvSpPr>
              <p:spPr>
                <a:xfrm>
                  <a:off x="7271089" y="5598015"/>
                  <a:ext cx="501009" cy="402939"/>
                </a:xfrm>
                <a:custGeom>
                  <a:avLst/>
                  <a:gdLst>
                    <a:gd name="connsiteX0" fmla="*/ 0 w 501009"/>
                    <a:gd name="connsiteY0" fmla="*/ 0 h 402939"/>
                    <a:gd name="connsiteX1" fmla="*/ 0 w 501009"/>
                    <a:gd name="connsiteY1" fmla="*/ 112994 h 402939"/>
                    <a:gd name="connsiteX2" fmla="*/ 501009 w 501009"/>
                    <a:gd name="connsiteY2" fmla="*/ 402939 h 402939"/>
                    <a:gd name="connsiteX3" fmla="*/ 501009 w 501009"/>
                    <a:gd name="connsiteY3" fmla="*/ 28994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02939">
                      <a:moveTo>
                        <a:pt x="0" y="0"/>
                      </a:moveTo>
                      <a:lnTo>
                        <a:pt x="0" y="112994"/>
                      </a:lnTo>
                      <a:lnTo>
                        <a:pt x="501009" y="402939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1" name="Freeform: Shape 1042" descr="8779a7df-d276-4828-b3e6-9d563301a5b4"/>
                <p:cNvSpPr/>
                <p:nvPr/>
              </p:nvSpPr>
              <p:spPr>
                <a:xfrm>
                  <a:off x="7271089" y="5608675"/>
                  <a:ext cx="501009" cy="392279"/>
                </a:xfrm>
                <a:custGeom>
                  <a:avLst/>
                  <a:gdLst>
                    <a:gd name="connsiteX0" fmla="*/ 0 w 501009"/>
                    <a:gd name="connsiteY0" fmla="*/ 0 h 392279"/>
                    <a:gd name="connsiteX1" fmla="*/ 0 w 501009"/>
                    <a:gd name="connsiteY1" fmla="*/ 102334 h 392279"/>
                    <a:gd name="connsiteX2" fmla="*/ 501009 w 501009"/>
                    <a:gd name="connsiteY2" fmla="*/ 392280 h 392279"/>
                    <a:gd name="connsiteX3" fmla="*/ 501009 w 501009"/>
                    <a:gd name="connsiteY3" fmla="*/ 287814 h 39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92279">
                      <a:moveTo>
                        <a:pt x="0" y="0"/>
                      </a:moveTo>
                      <a:lnTo>
                        <a:pt x="0" y="102334"/>
                      </a:lnTo>
                      <a:lnTo>
                        <a:pt x="501009" y="39228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2" name="Freeform: Shape 1043" descr="badb30e4-b8ab-43cd-89f4-7976eba0c21d"/>
                <p:cNvSpPr/>
                <p:nvPr/>
              </p:nvSpPr>
              <p:spPr>
                <a:xfrm>
                  <a:off x="7271089" y="5619334"/>
                  <a:ext cx="501009" cy="381619"/>
                </a:xfrm>
                <a:custGeom>
                  <a:avLst/>
                  <a:gdLst>
                    <a:gd name="connsiteX0" fmla="*/ 0 w 501009"/>
                    <a:gd name="connsiteY0" fmla="*/ 0 h 381619"/>
                    <a:gd name="connsiteX1" fmla="*/ 0 w 501009"/>
                    <a:gd name="connsiteY1" fmla="*/ 91674 h 381619"/>
                    <a:gd name="connsiteX2" fmla="*/ 501009 w 501009"/>
                    <a:gd name="connsiteY2" fmla="*/ 381620 h 381619"/>
                    <a:gd name="connsiteX3" fmla="*/ 501009 w 501009"/>
                    <a:gd name="connsiteY3" fmla="*/ 287814 h 381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81619">
                      <a:moveTo>
                        <a:pt x="0" y="0"/>
                      </a:moveTo>
                      <a:lnTo>
                        <a:pt x="0" y="91674"/>
                      </a:lnTo>
                      <a:lnTo>
                        <a:pt x="501009" y="38162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3" name="Freeform: Shape 1044" descr="e24fac40-d8ed-436f-863c-84e909783860"/>
                <p:cNvSpPr/>
                <p:nvPr/>
              </p:nvSpPr>
              <p:spPr>
                <a:xfrm>
                  <a:off x="7271089" y="5627862"/>
                  <a:ext cx="501009" cy="373091"/>
                </a:xfrm>
                <a:custGeom>
                  <a:avLst/>
                  <a:gdLst>
                    <a:gd name="connsiteX0" fmla="*/ 0 w 501009"/>
                    <a:gd name="connsiteY0" fmla="*/ 0 h 373091"/>
                    <a:gd name="connsiteX1" fmla="*/ 0 w 501009"/>
                    <a:gd name="connsiteY1" fmla="*/ 83146 h 373091"/>
                    <a:gd name="connsiteX2" fmla="*/ 501009 w 501009"/>
                    <a:gd name="connsiteY2" fmla="*/ 373092 h 373091"/>
                    <a:gd name="connsiteX3" fmla="*/ 501009 w 501009"/>
                    <a:gd name="connsiteY3" fmla="*/ 289945 h 37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73091">
                      <a:moveTo>
                        <a:pt x="0" y="0"/>
                      </a:moveTo>
                      <a:lnTo>
                        <a:pt x="0" y="83146"/>
                      </a:lnTo>
                      <a:lnTo>
                        <a:pt x="501009" y="373092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4" name="Freeform: Shape 1045" descr="31ea9556-3efe-48e5-8dd4-e58b61352971"/>
                <p:cNvSpPr/>
                <p:nvPr/>
              </p:nvSpPr>
              <p:spPr>
                <a:xfrm>
                  <a:off x="7271089" y="5638522"/>
                  <a:ext cx="501009" cy="362432"/>
                </a:xfrm>
                <a:custGeom>
                  <a:avLst/>
                  <a:gdLst>
                    <a:gd name="connsiteX0" fmla="*/ 0 w 501009"/>
                    <a:gd name="connsiteY0" fmla="*/ 0 h 362432"/>
                    <a:gd name="connsiteX1" fmla="*/ 0 w 501009"/>
                    <a:gd name="connsiteY1" fmla="*/ 72486 h 362432"/>
                    <a:gd name="connsiteX2" fmla="*/ 501009 w 501009"/>
                    <a:gd name="connsiteY2" fmla="*/ 362432 h 362432"/>
                    <a:gd name="connsiteX3" fmla="*/ 501009 w 501009"/>
                    <a:gd name="connsiteY3" fmla="*/ 289945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62432">
                      <a:moveTo>
                        <a:pt x="0" y="0"/>
                      </a:moveTo>
                      <a:lnTo>
                        <a:pt x="0" y="72486"/>
                      </a:lnTo>
                      <a:lnTo>
                        <a:pt x="501009" y="362432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5" name="Freeform: Shape 1046" descr="111a87fa-f92f-4e0e-bbba-f4a743a31e2c"/>
                <p:cNvSpPr/>
                <p:nvPr/>
              </p:nvSpPr>
              <p:spPr>
                <a:xfrm>
                  <a:off x="7271089" y="5649182"/>
                  <a:ext cx="501009" cy="351772"/>
                </a:xfrm>
                <a:custGeom>
                  <a:avLst/>
                  <a:gdLst>
                    <a:gd name="connsiteX0" fmla="*/ 0 w 501009"/>
                    <a:gd name="connsiteY0" fmla="*/ 0 h 351772"/>
                    <a:gd name="connsiteX1" fmla="*/ 0 w 501009"/>
                    <a:gd name="connsiteY1" fmla="*/ 61827 h 351772"/>
                    <a:gd name="connsiteX2" fmla="*/ 501009 w 501009"/>
                    <a:gd name="connsiteY2" fmla="*/ 351772 h 351772"/>
                    <a:gd name="connsiteX3" fmla="*/ 501009 w 501009"/>
                    <a:gd name="connsiteY3" fmla="*/ 287814 h 35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51772">
                      <a:moveTo>
                        <a:pt x="0" y="0"/>
                      </a:moveTo>
                      <a:lnTo>
                        <a:pt x="0" y="61827"/>
                      </a:lnTo>
                      <a:lnTo>
                        <a:pt x="501009" y="351772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29" name="Group 872" descr="59314a9b-9877-4c26-826a-31e0c3b532e4"/>
              <p:cNvGrpSpPr/>
              <p:nvPr/>
            </p:nvGrpSpPr>
            <p:grpSpPr>
              <a:xfrm>
                <a:off x="7776362" y="5135381"/>
                <a:ext cx="501009" cy="865573"/>
                <a:chOff x="7776362" y="5135381"/>
                <a:chExt cx="501009" cy="865573"/>
              </a:xfrm>
            </p:grpSpPr>
            <p:sp>
              <p:nvSpPr>
                <p:cNvPr id="1049896" name="Freeform: Shape 943" descr="fc29635d-7d64-4b3c-ba35-0c301d841804"/>
                <p:cNvSpPr/>
                <p:nvPr/>
              </p:nvSpPr>
              <p:spPr>
                <a:xfrm>
                  <a:off x="7776362" y="5135381"/>
                  <a:ext cx="501009" cy="865573"/>
                </a:xfrm>
                <a:custGeom>
                  <a:avLst/>
                  <a:gdLst>
                    <a:gd name="connsiteX0" fmla="*/ 501009 w 501009"/>
                    <a:gd name="connsiteY0" fmla="*/ 0 h 865573"/>
                    <a:gd name="connsiteX1" fmla="*/ 501009 w 501009"/>
                    <a:gd name="connsiteY1" fmla="*/ 575627 h 865573"/>
                    <a:gd name="connsiteX2" fmla="*/ 0 w 501009"/>
                    <a:gd name="connsiteY2" fmla="*/ 865573 h 865573"/>
                    <a:gd name="connsiteX3" fmla="*/ 0 w 501009"/>
                    <a:gd name="connsiteY3" fmla="*/ 287814 h 86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65573">
                      <a:moveTo>
                        <a:pt x="501009" y="0"/>
                      </a:moveTo>
                      <a:lnTo>
                        <a:pt x="501009" y="575627"/>
                      </a:lnTo>
                      <a:lnTo>
                        <a:pt x="0" y="86557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7" name="Freeform: Shape 944" descr="7c8a9ef1-62f0-42ad-aef0-e253a376c65c"/>
                <p:cNvSpPr/>
                <p:nvPr/>
              </p:nvSpPr>
              <p:spPr>
                <a:xfrm>
                  <a:off x="7776362" y="5143909"/>
                  <a:ext cx="501009" cy="857045"/>
                </a:xfrm>
                <a:custGeom>
                  <a:avLst/>
                  <a:gdLst>
                    <a:gd name="connsiteX0" fmla="*/ 501009 w 501009"/>
                    <a:gd name="connsiteY0" fmla="*/ 0 h 857045"/>
                    <a:gd name="connsiteX1" fmla="*/ 501009 w 501009"/>
                    <a:gd name="connsiteY1" fmla="*/ 567099 h 857045"/>
                    <a:gd name="connsiteX2" fmla="*/ 0 w 501009"/>
                    <a:gd name="connsiteY2" fmla="*/ 857045 h 857045"/>
                    <a:gd name="connsiteX3" fmla="*/ 0 w 501009"/>
                    <a:gd name="connsiteY3" fmla="*/ 289945 h 8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57045">
                      <a:moveTo>
                        <a:pt x="501009" y="0"/>
                      </a:moveTo>
                      <a:lnTo>
                        <a:pt x="501009" y="567099"/>
                      </a:lnTo>
                      <a:lnTo>
                        <a:pt x="0" y="857045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8" name="Freeform: Shape 945" descr="b3ad5757-fa90-4762-8840-fcf3154bc304"/>
                <p:cNvSpPr/>
                <p:nvPr/>
              </p:nvSpPr>
              <p:spPr>
                <a:xfrm>
                  <a:off x="7776362" y="5154569"/>
                  <a:ext cx="501009" cy="846385"/>
                </a:xfrm>
                <a:custGeom>
                  <a:avLst/>
                  <a:gdLst>
                    <a:gd name="connsiteX0" fmla="*/ 501009 w 501009"/>
                    <a:gd name="connsiteY0" fmla="*/ 0 h 846385"/>
                    <a:gd name="connsiteX1" fmla="*/ 501009 w 501009"/>
                    <a:gd name="connsiteY1" fmla="*/ 556440 h 846385"/>
                    <a:gd name="connsiteX2" fmla="*/ 0 w 501009"/>
                    <a:gd name="connsiteY2" fmla="*/ 846385 h 846385"/>
                    <a:gd name="connsiteX3" fmla="*/ 0 w 501009"/>
                    <a:gd name="connsiteY3" fmla="*/ 289945 h 8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46385">
                      <a:moveTo>
                        <a:pt x="501009" y="0"/>
                      </a:moveTo>
                      <a:lnTo>
                        <a:pt x="501009" y="556440"/>
                      </a:lnTo>
                      <a:lnTo>
                        <a:pt x="0" y="846385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899" name="Freeform: Shape 946" descr="1bd2fd22-d499-4384-8f00-fc8af2ff711a"/>
                <p:cNvSpPr/>
                <p:nvPr/>
              </p:nvSpPr>
              <p:spPr>
                <a:xfrm>
                  <a:off x="7776362" y="5165229"/>
                  <a:ext cx="501009" cy="835725"/>
                </a:xfrm>
                <a:custGeom>
                  <a:avLst/>
                  <a:gdLst>
                    <a:gd name="connsiteX0" fmla="*/ 501009 w 501009"/>
                    <a:gd name="connsiteY0" fmla="*/ 0 h 835725"/>
                    <a:gd name="connsiteX1" fmla="*/ 501009 w 501009"/>
                    <a:gd name="connsiteY1" fmla="*/ 545780 h 835725"/>
                    <a:gd name="connsiteX2" fmla="*/ 0 w 501009"/>
                    <a:gd name="connsiteY2" fmla="*/ 835726 h 835725"/>
                    <a:gd name="connsiteX3" fmla="*/ 0 w 501009"/>
                    <a:gd name="connsiteY3" fmla="*/ 287814 h 83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35725">
                      <a:moveTo>
                        <a:pt x="501009" y="0"/>
                      </a:moveTo>
                      <a:lnTo>
                        <a:pt x="501009" y="545780"/>
                      </a:lnTo>
                      <a:lnTo>
                        <a:pt x="0" y="835726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0" name="Freeform: Shape 947" descr="17b9a8f5-f5a7-4fad-8447-afad71a7b436"/>
                <p:cNvSpPr/>
                <p:nvPr/>
              </p:nvSpPr>
              <p:spPr>
                <a:xfrm>
                  <a:off x="7776362" y="5173756"/>
                  <a:ext cx="501009" cy="827197"/>
                </a:xfrm>
                <a:custGeom>
                  <a:avLst/>
                  <a:gdLst>
                    <a:gd name="connsiteX0" fmla="*/ 501009 w 501009"/>
                    <a:gd name="connsiteY0" fmla="*/ 0 h 827197"/>
                    <a:gd name="connsiteX1" fmla="*/ 501009 w 501009"/>
                    <a:gd name="connsiteY1" fmla="*/ 537252 h 827197"/>
                    <a:gd name="connsiteX2" fmla="*/ 0 w 501009"/>
                    <a:gd name="connsiteY2" fmla="*/ 827198 h 827197"/>
                    <a:gd name="connsiteX3" fmla="*/ 0 w 501009"/>
                    <a:gd name="connsiteY3" fmla="*/ 289946 h 82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27196">
                      <a:moveTo>
                        <a:pt x="501009" y="0"/>
                      </a:moveTo>
                      <a:lnTo>
                        <a:pt x="501009" y="537252"/>
                      </a:lnTo>
                      <a:lnTo>
                        <a:pt x="0" y="827198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1" name="Freeform: Shape 948" descr="7b88e1cd-a042-4f10-9694-4d330fe85c1d"/>
                <p:cNvSpPr/>
                <p:nvPr/>
              </p:nvSpPr>
              <p:spPr>
                <a:xfrm>
                  <a:off x="7776362" y="5184416"/>
                  <a:ext cx="501009" cy="816538"/>
                </a:xfrm>
                <a:custGeom>
                  <a:avLst/>
                  <a:gdLst>
                    <a:gd name="connsiteX0" fmla="*/ 501009 w 501009"/>
                    <a:gd name="connsiteY0" fmla="*/ 0 h 816538"/>
                    <a:gd name="connsiteX1" fmla="*/ 501009 w 501009"/>
                    <a:gd name="connsiteY1" fmla="*/ 526592 h 816538"/>
                    <a:gd name="connsiteX2" fmla="*/ 0 w 501009"/>
                    <a:gd name="connsiteY2" fmla="*/ 816538 h 816538"/>
                    <a:gd name="connsiteX3" fmla="*/ 0 w 501009"/>
                    <a:gd name="connsiteY3" fmla="*/ 289946 h 81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16538">
                      <a:moveTo>
                        <a:pt x="501009" y="0"/>
                      </a:moveTo>
                      <a:lnTo>
                        <a:pt x="501009" y="526592"/>
                      </a:lnTo>
                      <a:lnTo>
                        <a:pt x="0" y="816538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2" name="Freeform: Shape 949" descr="a66535a5-ac49-4856-8b6b-acd6feb4c6d4"/>
                <p:cNvSpPr/>
                <p:nvPr/>
              </p:nvSpPr>
              <p:spPr>
                <a:xfrm>
                  <a:off x="7776362" y="5195076"/>
                  <a:ext cx="501009" cy="805878"/>
                </a:xfrm>
                <a:custGeom>
                  <a:avLst/>
                  <a:gdLst>
                    <a:gd name="connsiteX0" fmla="*/ 501009 w 501009"/>
                    <a:gd name="connsiteY0" fmla="*/ 0 h 805878"/>
                    <a:gd name="connsiteX1" fmla="*/ 501009 w 501009"/>
                    <a:gd name="connsiteY1" fmla="*/ 515933 h 805878"/>
                    <a:gd name="connsiteX2" fmla="*/ 0 w 501009"/>
                    <a:gd name="connsiteY2" fmla="*/ 805878 h 805878"/>
                    <a:gd name="connsiteX3" fmla="*/ 0 w 501009"/>
                    <a:gd name="connsiteY3" fmla="*/ 287814 h 805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05878">
                      <a:moveTo>
                        <a:pt x="501009" y="0"/>
                      </a:moveTo>
                      <a:lnTo>
                        <a:pt x="501009" y="515933"/>
                      </a:lnTo>
                      <a:lnTo>
                        <a:pt x="0" y="80587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3" name="Freeform: Shape 950" descr="377d3fe2-a567-4d8e-b957-833a562aa4aa"/>
                <p:cNvSpPr/>
                <p:nvPr/>
              </p:nvSpPr>
              <p:spPr>
                <a:xfrm>
                  <a:off x="7776362" y="5205736"/>
                  <a:ext cx="501009" cy="795218"/>
                </a:xfrm>
                <a:custGeom>
                  <a:avLst/>
                  <a:gdLst>
                    <a:gd name="connsiteX0" fmla="*/ 501009 w 501009"/>
                    <a:gd name="connsiteY0" fmla="*/ 0 h 795218"/>
                    <a:gd name="connsiteX1" fmla="*/ 501009 w 501009"/>
                    <a:gd name="connsiteY1" fmla="*/ 505273 h 795218"/>
                    <a:gd name="connsiteX2" fmla="*/ 0 w 501009"/>
                    <a:gd name="connsiteY2" fmla="*/ 795219 h 795218"/>
                    <a:gd name="connsiteX3" fmla="*/ 0 w 501009"/>
                    <a:gd name="connsiteY3" fmla="*/ 287814 h 795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95218">
                      <a:moveTo>
                        <a:pt x="501009" y="0"/>
                      </a:moveTo>
                      <a:lnTo>
                        <a:pt x="501009" y="505273"/>
                      </a:lnTo>
                      <a:lnTo>
                        <a:pt x="0" y="795219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4" name="Freeform: Shape 951" descr="023639ee-89a3-4ee2-bc8d-466030519345"/>
                <p:cNvSpPr/>
                <p:nvPr/>
              </p:nvSpPr>
              <p:spPr>
                <a:xfrm>
                  <a:off x="7776362" y="5214263"/>
                  <a:ext cx="501009" cy="786690"/>
                </a:xfrm>
                <a:custGeom>
                  <a:avLst/>
                  <a:gdLst>
                    <a:gd name="connsiteX0" fmla="*/ 501009 w 501009"/>
                    <a:gd name="connsiteY0" fmla="*/ 0 h 786690"/>
                    <a:gd name="connsiteX1" fmla="*/ 501009 w 501009"/>
                    <a:gd name="connsiteY1" fmla="*/ 496745 h 786690"/>
                    <a:gd name="connsiteX2" fmla="*/ 0 w 501009"/>
                    <a:gd name="connsiteY2" fmla="*/ 786691 h 786690"/>
                    <a:gd name="connsiteX3" fmla="*/ 0 w 501009"/>
                    <a:gd name="connsiteY3" fmla="*/ 289946 h 7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86690">
                      <a:moveTo>
                        <a:pt x="501009" y="0"/>
                      </a:moveTo>
                      <a:lnTo>
                        <a:pt x="501009" y="496745"/>
                      </a:lnTo>
                      <a:lnTo>
                        <a:pt x="0" y="78669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5" name="Freeform: Shape 952" descr="63d6fc73-c677-4c74-a554-1139e748ea3c"/>
                <p:cNvSpPr/>
                <p:nvPr/>
              </p:nvSpPr>
              <p:spPr>
                <a:xfrm>
                  <a:off x="7776362" y="5224923"/>
                  <a:ext cx="501009" cy="776031"/>
                </a:xfrm>
                <a:custGeom>
                  <a:avLst/>
                  <a:gdLst>
                    <a:gd name="connsiteX0" fmla="*/ 501009 w 501009"/>
                    <a:gd name="connsiteY0" fmla="*/ 0 h 776031"/>
                    <a:gd name="connsiteX1" fmla="*/ 501009 w 501009"/>
                    <a:gd name="connsiteY1" fmla="*/ 486085 h 776031"/>
                    <a:gd name="connsiteX2" fmla="*/ 0 w 501009"/>
                    <a:gd name="connsiteY2" fmla="*/ 776031 h 776031"/>
                    <a:gd name="connsiteX3" fmla="*/ 0 w 501009"/>
                    <a:gd name="connsiteY3" fmla="*/ 289946 h 77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76031">
                      <a:moveTo>
                        <a:pt x="501009" y="0"/>
                      </a:moveTo>
                      <a:lnTo>
                        <a:pt x="501009" y="486085"/>
                      </a:lnTo>
                      <a:lnTo>
                        <a:pt x="0" y="77603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6" name="Freeform: Shape 953" descr="fcefeba4-2850-499f-ba6a-7ebd4c54a889"/>
                <p:cNvSpPr/>
                <p:nvPr/>
              </p:nvSpPr>
              <p:spPr>
                <a:xfrm>
                  <a:off x="7776362" y="5235583"/>
                  <a:ext cx="501009" cy="765371"/>
                </a:xfrm>
                <a:custGeom>
                  <a:avLst/>
                  <a:gdLst>
                    <a:gd name="connsiteX0" fmla="*/ 501009 w 501009"/>
                    <a:gd name="connsiteY0" fmla="*/ 0 h 765371"/>
                    <a:gd name="connsiteX1" fmla="*/ 501009 w 501009"/>
                    <a:gd name="connsiteY1" fmla="*/ 475426 h 765371"/>
                    <a:gd name="connsiteX2" fmla="*/ 0 w 501009"/>
                    <a:gd name="connsiteY2" fmla="*/ 765371 h 765371"/>
                    <a:gd name="connsiteX3" fmla="*/ 0 w 501009"/>
                    <a:gd name="connsiteY3" fmla="*/ 287814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65371">
                      <a:moveTo>
                        <a:pt x="501009" y="0"/>
                      </a:moveTo>
                      <a:lnTo>
                        <a:pt x="501009" y="475426"/>
                      </a:lnTo>
                      <a:lnTo>
                        <a:pt x="0" y="76537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7" name="Freeform: Shape 954" descr="dabb5661-be4b-4cd5-85a4-a7d19a306dfb"/>
                <p:cNvSpPr/>
                <p:nvPr/>
              </p:nvSpPr>
              <p:spPr>
                <a:xfrm>
                  <a:off x="7776362" y="5246243"/>
                  <a:ext cx="501009" cy="754711"/>
                </a:xfrm>
                <a:custGeom>
                  <a:avLst/>
                  <a:gdLst>
                    <a:gd name="connsiteX0" fmla="*/ 501009 w 501009"/>
                    <a:gd name="connsiteY0" fmla="*/ 0 h 754711"/>
                    <a:gd name="connsiteX1" fmla="*/ 501009 w 501009"/>
                    <a:gd name="connsiteY1" fmla="*/ 464766 h 754711"/>
                    <a:gd name="connsiteX2" fmla="*/ 0 w 501009"/>
                    <a:gd name="connsiteY2" fmla="*/ 754712 h 754711"/>
                    <a:gd name="connsiteX3" fmla="*/ 0 w 501009"/>
                    <a:gd name="connsiteY3" fmla="*/ 287814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54711">
                      <a:moveTo>
                        <a:pt x="501009" y="0"/>
                      </a:moveTo>
                      <a:lnTo>
                        <a:pt x="501009" y="464766"/>
                      </a:lnTo>
                      <a:lnTo>
                        <a:pt x="0" y="754712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8" name="Freeform: Shape 955" descr="ae3306ba-bf0d-4033-88b8-93370d26f3c4"/>
                <p:cNvSpPr/>
                <p:nvPr/>
              </p:nvSpPr>
              <p:spPr>
                <a:xfrm>
                  <a:off x="7776362" y="5254771"/>
                  <a:ext cx="501009" cy="746183"/>
                </a:xfrm>
                <a:custGeom>
                  <a:avLst/>
                  <a:gdLst>
                    <a:gd name="connsiteX0" fmla="*/ 501009 w 501009"/>
                    <a:gd name="connsiteY0" fmla="*/ 0 h 746183"/>
                    <a:gd name="connsiteX1" fmla="*/ 501009 w 501009"/>
                    <a:gd name="connsiteY1" fmla="*/ 456238 h 746183"/>
                    <a:gd name="connsiteX2" fmla="*/ 0 w 501009"/>
                    <a:gd name="connsiteY2" fmla="*/ 746184 h 746183"/>
                    <a:gd name="connsiteX3" fmla="*/ 0 w 501009"/>
                    <a:gd name="connsiteY3" fmla="*/ 289945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46183">
                      <a:moveTo>
                        <a:pt x="501009" y="0"/>
                      </a:moveTo>
                      <a:lnTo>
                        <a:pt x="501009" y="456238"/>
                      </a:lnTo>
                      <a:lnTo>
                        <a:pt x="0" y="74618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09" name="Freeform: Shape 956" descr="364ae93e-2868-4fcf-8d2a-5e27e6184662"/>
                <p:cNvSpPr/>
                <p:nvPr/>
              </p:nvSpPr>
              <p:spPr>
                <a:xfrm>
                  <a:off x="7776362" y="5265430"/>
                  <a:ext cx="501009" cy="735523"/>
                </a:xfrm>
                <a:custGeom>
                  <a:avLst/>
                  <a:gdLst>
                    <a:gd name="connsiteX0" fmla="*/ 501009 w 501009"/>
                    <a:gd name="connsiteY0" fmla="*/ 0 h 735523"/>
                    <a:gd name="connsiteX1" fmla="*/ 501009 w 501009"/>
                    <a:gd name="connsiteY1" fmla="*/ 445578 h 735523"/>
                    <a:gd name="connsiteX2" fmla="*/ 0 w 501009"/>
                    <a:gd name="connsiteY2" fmla="*/ 735524 h 735523"/>
                    <a:gd name="connsiteX3" fmla="*/ 0 w 501009"/>
                    <a:gd name="connsiteY3" fmla="*/ 289945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35523">
                      <a:moveTo>
                        <a:pt x="501009" y="0"/>
                      </a:moveTo>
                      <a:lnTo>
                        <a:pt x="501009" y="445578"/>
                      </a:lnTo>
                      <a:lnTo>
                        <a:pt x="0" y="73552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0" name="Freeform: Shape 957" descr="64f44916-15f9-4960-b7bf-88e38947f251"/>
                <p:cNvSpPr/>
                <p:nvPr/>
              </p:nvSpPr>
              <p:spPr>
                <a:xfrm>
                  <a:off x="7776362" y="5276090"/>
                  <a:ext cx="501009" cy="724864"/>
                </a:xfrm>
                <a:custGeom>
                  <a:avLst/>
                  <a:gdLst>
                    <a:gd name="connsiteX0" fmla="*/ 501009 w 501009"/>
                    <a:gd name="connsiteY0" fmla="*/ 0 h 724864"/>
                    <a:gd name="connsiteX1" fmla="*/ 501009 w 501009"/>
                    <a:gd name="connsiteY1" fmla="*/ 434918 h 724864"/>
                    <a:gd name="connsiteX2" fmla="*/ 0 w 501009"/>
                    <a:gd name="connsiteY2" fmla="*/ 724864 h 724864"/>
                    <a:gd name="connsiteX3" fmla="*/ 0 w 501009"/>
                    <a:gd name="connsiteY3" fmla="*/ 287814 h 724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24864">
                      <a:moveTo>
                        <a:pt x="501009" y="0"/>
                      </a:moveTo>
                      <a:lnTo>
                        <a:pt x="501009" y="434918"/>
                      </a:lnTo>
                      <a:lnTo>
                        <a:pt x="0" y="72486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1" name="Freeform: Shape 958" descr="0f264268-4ba0-4b0a-8e31-c046db79c69a"/>
                <p:cNvSpPr/>
                <p:nvPr/>
              </p:nvSpPr>
              <p:spPr>
                <a:xfrm>
                  <a:off x="7776362" y="5286750"/>
                  <a:ext cx="501009" cy="714204"/>
                </a:xfrm>
                <a:custGeom>
                  <a:avLst/>
                  <a:gdLst>
                    <a:gd name="connsiteX0" fmla="*/ 501009 w 501009"/>
                    <a:gd name="connsiteY0" fmla="*/ 0 h 714204"/>
                    <a:gd name="connsiteX1" fmla="*/ 501009 w 501009"/>
                    <a:gd name="connsiteY1" fmla="*/ 424259 h 714204"/>
                    <a:gd name="connsiteX2" fmla="*/ 0 w 501009"/>
                    <a:gd name="connsiteY2" fmla="*/ 714204 h 714204"/>
                    <a:gd name="connsiteX3" fmla="*/ 0 w 501009"/>
                    <a:gd name="connsiteY3" fmla="*/ 287814 h 7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14204">
                      <a:moveTo>
                        <a:pt x="501009" y="0"/>
                      </a:moveTo>
                      <a:lnTo>
                        <a:pt x="501009" y="424259"/>
                      </a:lnTo>
                      <a:lnTo>
                        <a:pt x="0" y="71420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2" name="Freeform: Shape 959" descr="9b6059e8-6187-43de-b66f-c55ec5d2884e"/>
                <p:cNvSpPr/>
                <p:nvPr/>
              </p:nvSpPr>
              <p:spPr>
                <a:xfrm>
                  <a:off x="7776362" y="5295278"/>
                  <a:ext cx="501009" cy="705676"/>
                </a:xfrm>
                <a:custGeom>
                  <a:avLst/>
                  <a:gdLst>
                    <a:gd name="connsiteX0" fmla="*/ 501009 w 501009"/>
                    <a:gd name="connsiteY0" fmla="*/ 0 h 705676"/>
                    <a:gd name="connsiteX1" fmla="*/ 501009 w 501009"/>
                    <a:gd name="connsiteY1" fmla="*/ 415731 h 705676"/>
                    <a:gd name="connsiteX2" fmla="*/ 0 w 501009"/>
                    <a:gd name="connsiteY2" fmla="*/ 705677 h 705676"/>
                    <a:gd name="connsiteX3" fmla="*/ 0 w 501009"/>
                    <a:gd name="connsiteY3" fmla="*/ 289946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05676">
                      <a:moveTo>
                        <a:pt x="501009" y="0"/>
                      </a:moveTo>
                      <a:lnTo>
                        <a:pt x="501009" y="415731"/>
                      </a:lnTo>
                      <a:lnTo>
                        <a:pt x="0" y="70567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3" name="Freeform: Shape 960" descr="e25ea288-3e93-41dd-8362-3982d94cc935"/>
                <p:cNvSpPr/>
                <p:nvPr/>
              </p:nvSpPr>
              <p:spPr>
                <a:xfrm>
                  <a:off x="7776362" y="5305937"/>
                  <a:ext cx="501009" cy="695016"/>
                </a:xfrm>
                <a:custGeom>
                  <a:avLst/>
                  <a:gdLst>
                    <a:gd name="connsiteX0" fmla="*/ 501009 w 501009"/>
                    <a:gd name="connsiteY0" fmla="*/ 0 h 695016"/>
                    <a:gd name="connsiteX1" fmla="*/ 501009 w 501009"/>
                    <a:gd name="connsiteY1" fmla="*/ 405071 h 695016"/>
                    <a:gd name="connsiteX2" fmla="*/ 0 w 501009"/>
                    <a:gd name="connsiteY2" fmla="*/ 695017 h 695016"/>
                    <a:gd name="connsiteX3" fmla="*/ 0 w 501009"/>
                    <a:gd name="connsiteY3" fmla="*/ 289946 h 69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95016">
                      <a:moveTo>
                        <a:pt x="501009" y="0"/>
                      </a:moveTo>
                      <a:lnTo>
                        <a:pt x="501009" y="405071"/>
                      </a:lnTo>
                      <a:lnTo>
                        <a:pt x="0" y="69501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4" name="Freeform: Shape 961" descr="1d5c5dab-c691-4973-9671-556937f5a6e4"/>
                <p:cNvSpPr/>
                <p:nvPr/>
              </p:nvSpPr>
              <p:spPr>
                <a:xfrm>
                  <a:off x="7776362" y="5316597"/>
                  <a:ext cx="501009" cy="684357"/>
                </a:xfrm>
                <a:custGeom>
                  <a:avLst/>
                  <a:gdLst>
                    <a:gd name="connsiteX0" fmla="*/ 501009 w 501009"/>
                    <a:gd name="connsiteY0" fmla="*/ 0 h 684357"/>
                    <a:gd name="connsiteX1" fmla="*/ 501009 w 501009"/>
                    <a:gd name="connsiteY1" fmla="*/ 394411 h 684357"/>
                    <a:gd name="connsiteX2" fmla="*/ 0 w 501009"/>
                    <a:gd name="connsiteY2" fmla="*/ 684357 h 684357"/>
                    <a:gd name="connsiteX3" fmla="*/ 0 w 501009"/>
                    <a:gd name="connsiteY3" fmla="*/ 287814 h 68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84357">
                      <a:moveTo>
                        <a:pt x="501009" y="0"/>
                      </a:moveTo>
                      <a:lnTo>
                        <a:pt x="501009" y="394411"/>
                      </a:lnTo>
                      <a:lnTo>
                        <a:pt x="0" y="684357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5" name="Freeform: Shape 962" descr="7d7d26d2-1362-42d8-9c75-9ae92d6a660b"/>
                <p:cNvSpPr/>
                <p:nvPr/>
              </p:nvSpPr>
              <p:spPr>
                <a:xfrm>
                  <a:off x="7776362" y="5325125"/>
                  <a:ext cx="501009" cy="675829"/>
                </a:xfrm>
                <a:custGeom>
                  <a:avLst/>
                  <a:gdLst>
                    <a:gd name="connsiteX0" fmla="*/ 501009 w 501009"/>
                    <a:gd name="connsiteY0" fmla="*/ 0 h 675829"/>
                    <a:gd name="connsiteX1" fmla="*/ 501009 w 501009"/>
                    <a:gd name="connsiteY1" fmla="*/ 385883 h 675829"/>
                    <a:gd name="connsiteX2" fmla="*/ 0 w 501009"/>
                    <a:gd name="connsiteY2" fmla="*/ 675829 h 675829"/>
                    <a:gd name="connsiteX3" fmla="*/ 0 w 501009"/>
                    <a:gd name="connsiteY3" fmla="*/ 289945 h 67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75829">
                      <a:moveTo>
                        <a:pt x="501009" y="0"/>
                      </a:moveTo>
                      <a:lnTo>
                        <a:pt x="501009" y="385883"/>
                      </a:lnTo>
                      <a:lnTo>
                        <a:pt x="0" y="675829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6" name="Freeform: Shape 963" descr="d95636b9-a458-4e2d-96bc-22af071ce694"/>
                <p:cNvSpPr/>
                <p:nvPr/>
              </p:nvSpPr>
              <p:spPr>
                <a:xfrm>
                  <a:off x="7776362" y="5335785"/>
                  <a:ext cx="501009" cy="665169"/>
                </a:xfrm>
                <a:custGeom>
                  <a:avLst/>
                  <a:gdLst>
                    <a:gd name="connsiteX0" fmla="*/ 501009 w 501009"/>
                    <a:gd name="connsiteY0" fmla="*/ 0 h 665169"/>
                    <a:gd name="connsiteX1" fmla="*/ 501009 w 501009"/>
                    <a:gd name="connsiteY1" fmla="*/ 375224 h 665169"/>
                    <a:gd name="connsiteX2" fmla="*/ 0 w 501009"/>
                    <a:gd name="connsiteY2" fmla="*/ 665169 h 665169"/>
                    <a:gd name="connsiteX3" fmla="*/ 0 w 501009"/>
                    <a:gd name="connsiteY3" fmla="*/ 289945 h 66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65169">
                      <a:moveTo>
                        <a:pt x="501009" y="0"/>
                      </a:moveTo>
                      <a:lnTo>
                        <a:pt x="501009" y="375224"/>
                      </a:lnTo>
                      <a:lnTo>
                        <a:pt x="0" y="665169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7" name="Freeform: Shape 964" descr="1260eed4-d756-4e17-bd8d-95675cdc7eed"/>
                <p:cNvSpPr/>
                <p:nvPr/>
              </p:nvSpPr>
              <p:spPr>
                <a:xfrm>
                  <a:off x="7776362" y="5346445"/>
                  <a:ext cx="501009" cy="654509"/>
                </a:xfrm>
                <a:custGeom>
                  <a:avLst/>
                  <a:gdLst>
                    <a:gd name="connsiteX0" fmla="*/ 501009 w 501009"/>
                    <a:gd name="connsiteY0" fmla="*/ 0 h 654509"/>
                    <a:gd name="connsiteX1" fmla="*/ 501009 w 501009"/>
                    <a:gd name="connsiteY1" fmla="*/ 364564 h 654509"/>
                    <a:gd name="connsiteX2" fmla="*/ 0 w 501009"/>
                    <a:gd name="connsiteY2" fmla="*/ 654510 h 654509"/>
                    <a:gd name="connsiteX3" fmla="*/ 0 w 501009"/>
                    <a:gd name="connsiteY3" fmla="*/ 287814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54509">
                      <a:moveTo>
                        <a:pt x="501009" y="0"/>
                      </a:moveTo>
                      <a:lnTo>
                        <a:pt x="501009" y="364564"/>
                      </a:lnTo>
                      <a:lnTo>
                        <a:pt x="0" y="65451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8" name="Freeform: Shape 965" descr="f7d7c019-cfec-43c5-9d12-5756e7e8fa5d"/>
                <p:cNvSpPr/>
                <p:nvPr/>
              </p:nvSpPr>
              <p:spPr>
                <a:xfrm>
                  <a:off x="7776362" y="5357104"/>
                  <a:ext cx="501009" cy="643849"/>
                </a:xfrm>
                <a:custGeom>
                  <a:avLst/>
                  <a:gdLst>
                    <a:gd name="connsiteX0" fmla="*/ 501009 w 501009"/>
                    <a:gd name="connsiteY0" fmla="*/ 0 h 643849"/>
                    <a:gd name="connsiteX1" fmla="*/ 501009 w 501009"/>
                    <a:gd name="connsiteY1" fmla="*/ 353904 h 643849"/>
                    <a:gd name="connsiteX2" fmla="*/ 0 w 501009"/>
                    <a:gd name="connsiteY2" fmla="*/ 643850 h 643849"/>
                    <a:gd name="connsiteX3" fmla="*/ 0 w 501009"/>
                    <a:gd name="connsiteY3" fmla="*/ 287814 h 64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43849">
                      <a:moveTo>
                        <a:pt x="501009" y="0"/>
                      </a:moveTo>
                      <a:lnTo>
                        <a:pt x="501009" y="353904"/>
                      </a:lnTo>
                      <a:lnTo>
                        <a:pt x="0" y="64385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19" name="Freeform: Shape 966" descr="36881731-5ccf-4dee-a771-feaee97fe1d8"/>
                <p:cNvSpPr/>
                <p:nvPr/>
              </p:nvSpPr>
              <p:spPr>
                <a:xfrm>
                  <a:off x="7776362" y="5365632"/>
                  <a:ext cx="501009" cy="635322"/>
                </a:xfrm>
                <a:custGeom>
                  <a:avLst/>
                  <a:gdLst>
                    <a:gd name="connsiteX0" fmla="*/ 501009 w 501009"/>
                    <a:gd name="connsiteY0" fmla="*/ 0 h 635322"/>
                    <a:gd name="connsiteX1" fmla="*/ 501009 w 501009"/>
                    <a:gd name="connsiteY1" fmla="*/ 345376 h 635322"/>
                    <a:gd name="connsiteX2" fmla="*/ 0 w 501009"/>
                    <a:gd name="connsiteY2" fmla="*/ 635322 h 635322"/>
                    <a:gd name="connsiteX3" fmla="*/ 0 w 501009"/>
                    <a:gd name="connsiteY3" fmla="*/ 289946 h 63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35322">
                      <a:moveTo>
                        <a:pt x="501009" y="0"/>
                      </a:moveTo>
                      <a:lnTo>
                        <a:pt x="501009" y="345376"/>
                      </a:lnTo>
                      <a:lnTo>
                        <a:pt x="0" y="635322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0" name="Freeform: Shape 967" descr="410f1a88-4daa-4b8f-b338-bee32254d2cd"/>
                <p:cNvSpPr/>
                <p:nvPr/>
              </p:nvSpPr>
              <p:spPr>
                <a:xfrm>
                  <a:off x="7776362" y="5376292"/>
                  <a:ext cx="501009" cy="624662"/>
                </a:xfrm>
                <a:custGeom>
                  <a:avLst/>
                  <a:gdLst>
                    <a:gd name="connsiteX0" fmla="*/ 501009 w 501009"/>
                    <a:gd name="connsiteY0" fmla="*/ 0 h 624662"/>
                    <a:gd name="connsiteX1" fmla="*/ 501009 w 501009"/>
                    <a:gd name="connsiteY1" fmla="*/ 334717 h 624662"/>
                    <a:gd name="connsiteX2" fmla="*/ 0 w 501009"/>
                    <a:gd name="connsiteY2" fmla="*/ 624662 h 624662"/>
                    <a:gd name="connsiteX3" fmla="*/ 0 w 501009"/>
                    <a:gd name="connsiteY3" fmla="*/ 289946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24662">
                      <a:moveTo>
                        <a:pt x="501009" y="0"/>
                      </a:moveTo>
                      <a:lnTo>
                        <a:pt x="501009" y="334717"/>
                      </a:lnTo>
                      <a:lnTo>
                        <a:pt x="0" y="624662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1" name="Freeform: Shape 968" descr="038e120f-9688-4805-ae39-32e4b1a0b45a"/>
                <p:cNvSpPr/>
                <p:nvPr/>
              </p:nvSpPr>
              <p:spPr>
                <a:xfrm>
                  <a:off x="7776362" y="5386952"/>
                  <a:ext cx="501009" cy="614002"/>
                </a:xfrm>
                <a:custGeom>
                  <a:avLst/>
                  <a:gdLst>
                    <a:gd name="connsiteX0" fmla="*/ 501009 w 501009"/>
                    <a:gd name="connsiteY0" fmla="*/ 0 h 614002"/>
                    <a:gd name="connsiteX1" fmla="*/ 501009 w 501009"/>
                    <a:gd name="connsiteY1" fmla="*/ 324057 h 614002"/>
                    <a:gd name="connsiteX2" fmla="*/ 0 w 501009"/>
                    <a:gd name="connsiteY2" fmla="*/ 614003 h 614002"/>
                    <a:gd name="connsiteX3" fmla="*/ 0 w 501009"/>
                    <a:gd name="connsiteY3" fmla="*/ 287814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14002">
                      <a:moveTo>
                        <a:pt x="501009" y="0"/>
                      </a:moveTo>
                      <a:lnTo>
                        <a:pt x="501009" y="324057"/>
                      </a:lnTo>
                      <a:lnTo>
                        <a:pt x="0" y="61400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2" name="Freeform: Shape 969" descr="5bb89d31-7d77-4a17-98a1-13ff3e684e4b"/>
                <p:cNvSpPr/>
                <p:nvPr/>
              </p:nvSpPr>
              <p:spPr>
                <a:xfrm>
                  <a:off x="7776362" y="5397611"/>
                  <a:ext cx="501009" cy="603342"/>
                </a:xfrm>
                <a:custGeom>
                  <a:avLst/>
                  <a:gdLst>
                    <a:gd name="connsiteX0" fmla="*/ 501009 w 501009"/>
                    <a:gd name="connsiteY0" fmla="*/ 0 h 603342"/>
                    <a:gd name="connsiteX1" fmla="*/ 501009 w 501009"/>
                    <a:gd name="connsiteY1" fmla="*/ 313397 h 603342"/>
                    <a:gd name="connsiteX2" fmla="*/ 0 w 501009"/>
                    <a:gd name="connsiteY2" fmla="*/ 603343 h 603342"/>
                    <a:gd name="connsiteX3" fmla="*/ 0 w 501009"/>
                    <a:gd name="connsiteY3" fmla="*/ 287814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03342">
                      <a:moveTo>
                        <a:pt x="501009" y="0"/>
                      </a:moveTo>
                      <a:lnTo>
                        <a:pt x="501009" y="313397"/>
                      </a:lnTo>
                      <a:lnTo>
                        <a:pt x="0" y="60334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3" name="Freeform: Shape 970" descr="39848bab-4530-44b1-8c50-9f54f1bcffbe"/>
                <p:cNvSpPr/>
                <p:nvPr/>
              </p:nvSpPr>
              <p:spPr>
                <a:xfrm>
                  <a:off x="7776362" y="5406139"/>
                  <a:ext cx="501009" cy="594815"/>
                </a:xfrm>
                <a:custGeom>
                  <a:avLst/>
                  <a:gdLst>
                    <a:gd name="connsiteX0" fmla="*/ 501009 w 501009"/>
                    <a:gd name="connsiteY0" fmla="*/ 0 h 594815"/>
                    <a:gd name="connsiteX1" fmla="*/ 501009 w 501009"/>
                    <a:gd name="connsiteY1" fmla="*/ 304869 h 594815"/>
                    <a:gd name="connsiteX2" fmla="*/ 0 w 501009"/>
                    <a:gd name="connsiteY2" fmla="*/ 594815 h 594815"/>
                    <a:gd name="connsiteX3" fmla="*/ 0 w 501009"/>
                    <a:gd name="connsiteY3" fmla="*/ 289946 h 59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94815">
                      <a:moveTo>
                        <a:pt x="501009" y="0"/>
                      </a:moveTo>
                      <a:lnTo>
                        <a:pt x="501009" y="304869"/>
                      </a:lnTo>
                      <a:lnTo>
                        <a:pt x="0" y="594815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4" name="Freeform: Shape 971" descr="fcfe8740-5a97-4650-b0ca-3196d1cc0f21"/>
                <p:cNvSpPr/>
                <p:nvPr/>
              </p:nvSpPr>
              <p:spPr>
                <a:xfrm>
                  <a:off x="7776362" y="5416799"/>
                  <a:ext cx="501009" cy="584155"/>
                </a:xfrm>
                <a:custGeom>
                  <a:avLst/>
                  <a:gdLst>
                    <a:gd name="connsiteX0" fmla="*/ 501009 w 501009"/>
                    <a:gd name="connsiteY0" fmla="*/ 0 h 584155"/>
                    <a:gd name="connsiteX1" fmla="*/ 501009 w 501009"/>
                    <a:gd name="connsiteY1" fmla="*/ 294210 h 584155"/>
                    <a:gd name="connsiteX2" fmla="*/ 0 w 501009"/>
                    <a:gd name="connsiteY2" fmla="*/ 584155 h 584155"/>
                    <a:gd name="connsiteX3" fmla="*/ 0 w 501009"/>
                    <a:gd name="connsiteY3" fmla="*/ 289946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84155">
                      <a:moveTo>
                        <a:pt x="501009" y="0"/>
                      </a:moveTo>
                      <a:lnTo>
                        <a:pt x="501009" y="294210"/>
                      </a:lnTo>
                      <a:lnTo>
                        <a:pt x="0" y="584155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5" name="Freeform: Shape 972" descr="22895424-1d0f-407d-a1ca-7b4d0fa33a07"/>
                <p:cNvSpPr/>
                <p:nvPr/>
              </p:nvSpPr>
              <p:spPr>
                <a:xfrm>
                  <a:off x="7776362" y="5427459"/>
                  <a:ext cx="501009" cy="573495"/>
                </a:xfrm>
                <a:custGeom>
                  <a:avLst/>
                  <a:gdLst>
                    <a:gd name="connsiteX0" fmla="*/ 501009 w 501009"/>
                    <a:gd name="connsiteY0" fmla="*/ 0 h 573495"/>
                    <a:gd name="connsiteX1" fmla="*/ 501009 w 501009"/>
                    <a:gd name="connsiteY1" fmla="*/ 283550 h 573495"/>
                    <a:gd name="connsiteX2" fmla="*/ 0 w 501009"/>
                    <a:gd name="connsiteY2" fmla="*/ 573496 h 573495"/>
                    <a:gd name="connsiteX3" fmla="*/ 0 w 501009"/>
                    <a:gd name="connsiteY3" fmla="*/ 287814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73495">
                      <a:moveTo>
                        <a:pt x="501009" y="0"/>
                      </a:moveTo>
                      <a:lnTo>
                        <a:pt x="501009" y="283550"/>
                      </a:lnTo>
                      <a:lnTo>
                        <a:pt x="0" y="573496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6" name="Freeform: Shape 973" descr="4c67cf3a-7ec4-4d96-a7dd-1cb1be38a163"/>
                <p:cNvSpPr/>
                <p:nvPr/>
              </p:nvSpPr>
              <p:spPr>
                <a:xfrm>
                  <a:off x="7776362" y="5435987"/>
                  <a:ext cx="501009" cy="564967"/>
                </a:xfrm>
                <a:custGeom>
                  <a:avLst/>
                  <a:gdLst>
                    <a:gd name="connsiteX0" fmla="*/ 501009 w 501009"/>
                    <a:gd name="connsiteY0" fmla="*/ 0 h 564967"/>
                    <a:gd name="connsiteX1" fmla="*/ 501009 w 501009"/>
                    <a:gd name="connsiteY1" fmla="*/ 275022 h 564967"/>
                    <a:gd name="connsiteX2" fmla="*/ 0 w 501009"/>
                    <a:gd name="connsiteY2" fmla="*/ 564968 h 564967"/>
                    <a:gd name="connsiteX3" fmla="*/ 0 w 501009"/>
                    <a:gd name="connsiteY3" fmla="*/ 289945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64967">
                      <a:moveTo>
                        <a:pt x="501009" y="0"/>
                      </a:moveTo>
                      <a:lnTo>
                        <a:pt x="501009" y="275022"/>
                      </a:lnTo>
                      <a:lnTo>
                        <a:pt x="0" y="564968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7" name="Freeform: Shape 974" descr="6baa88da-fa86-4573-8189-4007ba5cc0ac"/>
                <p:cNvSpPr/>
                <p:nvPr/>
              </p:nvSpPr>
              <p:spPr>
                <a:xfrm>
                  <a:off x="7776362" y="5446646"/>
                  <a:ext cx="501009" cy="554307"/>
                </a:xfrm>
                <a:custGeom>
                  <a:avLst/>
                  <a:gdLst>
                    <a:gd name="connsiteX0" fmla="*/ 501009 w 501009"/>
                    <a:gd name="connsiteY0" fmla="*/ 0 h 554307"/>
                    <a:gd name="connsiteX1" fmla="*/ 501009 w 501009"/>
                    <a:gd name="connsiteY1" fmla="*/ 264362 h 554307"/>
                    <a:gd name="connsiteX2" fmla="*/ 0 w 501009"/>
                    <a:gd name="connsiteY2" fmla="*/ 554308 h 554307"/>
                    <a:gd name="connsiteX3" fmla="*/ 0 w 501009"/>
                    <a:gd name="connsiteY3" fmla="*/ 289945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54307">
                      <a:moveTo>
                        <a:pt x="501009" y="0"/>
                      </a:moveTo>
                      <a:lnTo>
                        <a:pt x="501009" y="264362"/>
                      </a:lnTo>
                      <a:lnTo>
                        <a:pt x="0" y="554308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8" name="Freeform: Shape 975" descr="479b2052-171d-4f0b-b161-bf1f6110c6e6"/>
                <p:cNvSpPr/>
                <p:nvPr/>
              </p:nvSpPr>
              <p:spPr>
                <a:xfrm>
                  <a:off x="7776362" y="5457306"/>
                  <a:ext cx="501009" cy="543648"/>
                </a:xfrm>
                <a:custGeom>
                  <a:avLst/>
                  <a:gdLst>
                    <a:gd name="connsiteX0" fmla="*/ 501009 w 501009"/>
                    <a:gd name="connsiteY0" fmla="*/ 0 h 543648"/>
                    <a:gd name="connsiteX1" fmla="*/ 501009 w 501009"/>
                    <a:gd name="connsiteY1" fmla="*/ 253702 h 543648"/>
                    <a:gd name="connsiteX2" fmla="*/ 0 w 501009"/>
                    <a:gd name="connsiteY2" fmla="*/ 543648 h 543648"/>
                    <a:gd name="connsiteX3" fmla="*/ 0 w 501009"/>
                    <a:gd name="connsiteY3" fmla="*/ 287814 h 543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43648">
                      <a:moveTo>
                        <a:pt x="501009" y="0"/>
                      </a:moveTo>
                      <a:lnTo>
                        <a:pt x="501009" y="253702"/>
                      </a:lnTo>
                      <a:lnTo>
                        <a:pt x="0" y="54364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29" name="Freeform: Shape 976" descr="e1446289-ef7e-4b8e-996d-563f61f990b4"/>
                <p:cNvSpPr/>
                <p:nvPr/>
              </p:nvSpPr>
              <p:spPr>
                <a:xfrm>
                  <a:off x="7776362" y="5467966"/>
                  <a:ext cx="501009" cy="532988"/>
                </a:xfrm>
                <a:custGeom>
                  <a:avLst/>
                  <a:gdLst>
                    <a:gd name="connsiteX0" fmla="*/ 501009 w 501009"/>
                    <a:gd name="connsiteY0" fmla="*/ 0 h 532988"/>
                    <a:gd name="connsiteX1" fmla="*/ 501009 w 501009"/>
                    <a:gd name="connsiteY1" fmla="*/ 243043 h 532988"/>
                    <a:gd name="connsiteX2" fmla="*/ 0 w 501009"/>
                    <a:gd name="connsiteY2" fmla="*/ 532988 h 532988"/>
                    <a:gd name="connsiteX3" fmla="*/ 0 w 501009"/>
                    <a:gd name="connsiteY3" fmla="*/ 287814 h 53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32988">
                      <a:moveTo>
                        <a:pt x="501009" y="0"/>
                      </a:moveTo>
                      <a:lnTo>
                        <a:pt x="501009" y="243043"/>
                      </a:lnTo>
                      <a:lnTo>
                        <a:pt x="0" y="53298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0" name="Freeform: Shape 977" descr="65e3730b-c0a2-4bd8-b2fd-e33115c90f97"/>
                <p:cNvSpPr/>
                <p:nvPr/>
              </p:nvSpPr>
              <p:spPr>
                <a:xfrm>
                  <a:off x="7776362" y="5476494"/>
                  <a:ext cx="501009" cy="524460"/>
                </a:xfrm>
                <a:custGeom>
                  <a:avLst/>
                  <a:gdLst>
                    <a:gd name="connsiteX0" fmla="*/ 501009 w 501009"/>
                    <a:gd name="connsiteY0" fmla="*/ 0 h 524460"/>
                    <a:gd name="connsiteX1" fmla="*/ 501009 w 501009"/>
                    <a:gd name="connsiteY1" fmla="*/ 234515 h 524460"/>
                    <a:gd name="connsiteX2" fmla="*/ 0 w 501009"/>
                    <a:gd name="connsiteY2" fmla="*/ 524461 h 524460"/>
                    <a:gd name="connsiteX3" fmla="*/ 0 w 501009"/>
                    <a:gd name="connsiteY3" fmla="*/ 289946 h 52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24460">
                      <a:moveTo>
                        <a:pt x="501009" y="0"/>
                      </a:moveTo>
                      <a:lnTo>
                        <a:pt x="501009" y="234515"/>
                      </a:lnTo>
                      <a:lnTo>
                        <a:pt x="0" y="52446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1" name="Freeform: Shape 978" descr="9613a445-96a3-4ab7-ab97-7b706537429b"/>
                <p:cNvSpPr/>
                <p:nvPr/>
              </p:nvSpPr>
              <p:spPr>
                <a:xfrm>
                  <a:off x="7776362" y="5487153"/>
                  <a:ext cx="501009" cy="513800"/>
                </a:xfrm>
                <a:custGeom>
                  <a:avLst/>
                  <a:gdLst>
                    <a:gd name="connsiteX0" fmla="*/ 501009 w 501009"/>
                    <a:gd name="connsiteY0" fmla="*/ 0 h 513800"/>
                    <a:gd name="connsiteX1" fmla="*/ 501009 w 501009"/>
                    <a:gd name="connsiteY1" fmla="*/ 223855 h 513800"/>
                    <a:gd name="connsiteX2" fmla="*/ 0 w 501009"/>
                    <a:gd name="connsiteY2" fmla="*/ 513801 h 513800"/>
                    <a:gd name="connsiteX3" fmla="*/ 0 w 501009"/>
                    <a:gd name="connsiteY3" fmla="*/ 289946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13800">
                      <a:moveTo>
                        <a:pt x="501009" y="0"/>
                      </a:moveTo>
                      <a:lnTo>
                        <a:pt x="501009" y="223855"/>
                      </a:lnTo>
                      <a:lnTo>
                        <a:pt x="0" y="51380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2" name="Freeform: Shape 979" descr="3db97971-4f7e-4b56-b771-0cee464fcea5"/>
                <p:cNvSpPr/>
                <p:nvPr/>
              </p:nvSpPr>
              <p:spPr>
                <a:xfrm>
                  <a:off x="7776362" y="5497813"/>
                  <a:ext cx="501009" cy="503141"/>
                </a:xfrm>
                <a:custGeom>
                  <a:avLst/>
                  <a:gdLst>
                    <a:gd name="connsiteX0" fmla="*/ 501009 w 501009"/>
                    <a:gd name="connsiteY0" fmla="*/ 0 h 503141"/>
                    <a:gd name="connsiteX1" fmla="*/ 501009 w 501009"/>
                    <a:gd name="connsiteY1" fmla="*/ 213195 h 503141"/>
                    <a:gd name="connsiteX2" fmla="*/ 0 w 501009"/>
                    <a:gd name="connsiteY2" fmla="*/ 503141 h 503141"/>
                    <a:gd name="connsiteX3" fmla="*/ 0 w 501009"/>
                    <a:gd name="connsiteY3" fmla="*/ 287814 h 50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03140">
                      <a:moveTo>
                        <a:pt x="501009" y="0"/>
                      </a:moveTo>
                      <a:lnTo>
                        <a:pt x="501009" y="213195"/>
                      </a:lnTo>
                      <a:lnTo>
                        <a:pt x="0" y="50314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3" name="Freeform: Shape 980" descr="6e068e09-e336-4aaf-8d21-b83f46cfa4c5"/>
                <p:cNvSpPr/>
                <p:nvPr/>
              </p:nvSpPr>
              <p:spPr>
                <a:xfrm>
                  <a:off x="7776362" y="5508473"/>
                  <a:ext cx="501009" cy="492481"/>
                </a:xfrm>
                <a:custGeom>
                  <a:avLst/>
                  <a:gdLst>
                    <a:gd name="connsiteX0" fmla="*/ 501009 w 501009"/>
                    <a:gd name="connsiteY0" fmla="*/ 0 h 492481"/>
                    <a:gd name="connsiteX1" fmla="*/ 501009 w 501009"/>
                    <a:gd name="connsiteY1" fmla="*/ 202536 h 492481"/>
                    <a:gd name="connsiteX2" fmla="*/ 0 w 501009"/>
                    <a:gd name="connsiteY2" fmla="*/ 492481 h 492481"/>
                    <a:gd name="connsiteX3" fmla="*/ 0 w 501009"/>
                    <a:gd name="connsiteY3" fmla="*/ 287814 h 49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92481">
                      <a:moveTo>
                        <a:pt x="501009" y="0"/>
                      </a:moveTo>
                      <a:lnTo>
                        <a:pt x="501009" y="202536"/>
                      </a:lnTo>
                      <a:lnTo>
                        <a:pt x="0" y="49248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4" name="Freeform: Shape 981" descr="3f898c2b-8617-4fdc-ae82-9893cc81285b"/>
                <p:cNvSpPr/>
                <p:nvPr/>
              </p:nvSpPr>
              <p:spPr>
                <a:xfrm>
                  <a:off x="7776362" y="5517001"/>
                  <a:ext cx="501009" cy="483953"/>
                </a:xfrm>
                <a:custGeom>
                  <a:avLst/>
                  <a:gdLst>
                    <a:gd name="connsiteX0" fmla="*/ 501009 w 501009"/>
                    <a:gd name="connsiteY0" fmla="*/ 0 h 483953"/>
                    <a:gd name="connsiteX1" fmla="*/ 501009 w 501009"/>
                    <a:gd name="connsiteY1" fmla="*/ 194008 h 483953"/>
                    <a:gd name="connsiteX2" fmla="*/ 0 w 501009"/>
                    <a:gd name="connsiteY2" fmla="*/ 483953 h 483953"/>
                    <a:gd name="connsiteX3" fmla="*/ 0 w 501009"/>
                    <a:gd name="connsiteY3" fmla="*/ 289945 h 48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83953">
                      <a:moveTo>
                        <a:pt x="501009" y="0"/>
                      </a:moveTo>
                      <a:lnTo>
                        <a:pt x="501009" y="194008"/>
                      </a:lnTo>
                      <a:lnTo>
                        <a:pt x="0" y="483953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5" name="Freeform: Shape 982" descr="2f881219-f17b-44de-a961-25eac77b7e11"/>
                <p:cNvSpPr/>
                <p:nvPr/>
              </p:nvSpPr>
              <p:spPr>
                <a:xfrm>
                  <a:off x="7776362" y="5527661"/>
                  <a:ext cx="501009" cy="473293"/>
                </a:xfrm>
                <a:custGeom>
                  <a:avLst/>
                  <a:gdLst>
                    <a:gd name="connsiteX0" fmla="*/ 501009 w 501009"/>
                    <a:gd name="connsiteY0" fmla="*/ 0 h 473293"/>
                    <a:gd name="connsiteX1" fmla="*/ 501009 w 501009"/>
                    <a:gd name="connsiteY1" fmla="*/ 183348 h 473293"/>
                    <a:gd name="connsiteX2" fmla="*/ 0 w 501009"/>
                    <a:gd name="connsiteY2" fmla="*/ 473294 h 473293"/>
                    <a:gd name="connsiteX3" fmla="*/ 0 w 501009"/>
                    <a:gd name="connsiteY3" fmla="*/ 289945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73293">
                      <a:moveTo>
                        <a:pt x="501009" y="0"/>
                      </a:moveTo>
                      <a:lnTo>
                        <a:pt x="501009" y="183348"/>
                      </a:lnTo>
                      <a:lnTo>
                        <a:pt x="0" y="47329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6" name="Freeform: Shape 983" descr="fca3b0de-79bd-4e19-8611-d60a57feccde"/>
                <p:cNvSpPr/>
                <p:nvPr/>
              </p:nvSpPr>
              <p:spPr>
                <a:xfrm>
                  <a:off x="7776362" y="5538321"/>
                  <a:ext cx="501009" cy="462633"/>
                </a:xfrm>
                <a:custGeom>
                  <a:avLst/>
                  <a:gdLst>
                    <a:gd name="connsiteX0" fmla="*/ 501009 w 501009"/>
                    <a:gd name="connsiteY0" fmla="*/ 0 h 462633"/>
                    <a:gd name="connsiteX1" fmla="*/ 501009 w 501009"/>
                    <a:gd name="connsiteY1" fmla="*/ 172688 h 462633"/>
                    <a:gd name="connsiteX2" fmla="*/ 0 w 501009"/>
                    <a:gd name="connsiteY2" fmla="*/ 462634 h 462633"/>
                    <a:gd name="connsiteX3" fmla="*/ 0 w 501009"/>
                    <a:gd name="connsiteY3" fmla="*/ 287814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62633">
                      <a:moveTo>
                        <a:pt x="501009" y="0"/>
                      </a:moveTo>
                      <a:lnTo>
                        <a:pt x="501009" y="172688"/>
                      </a:lnTo>
                      <a:lnTo>
                        <a:pt x="0" y="46263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7" name="Freeform: Shape 984" descr="c998da89-a45f-4542-bfb4-fb926b75967c"/>
                <p:cNvSpPr/>
                <p:nvPr/>
              </p:nvSpPr>
              <p:spPr>
                <a:xfrm>
                  <a:off x="7776362" y="5548980"/>
                  <a:ext cx="501009" cy="451974"/>
                </a:xfrm>
                <a:custGeom>
                  <a:avLst/>
                  <a:gdLst>
                    <a:gd name="connsiteX0" fmla="*/ 501009 w 501009"/>
                    <a:gd name="connsiteY0" fmla="*/ 0 h 451974"/>
                    <a:gd name="connsiteX1" fmla="*/ 501009 w 501009"/>
                    <a:gd name="connsiteY1" fmla="*/ 162028 h 451974"/>
                    <a:gd name="connsiteX2" fmla="*/ 0 w 501009"/>
                    <a:gd name="connsiteY2" fmla="*/ 451974 h 451974"/>
                    <a:gd name="connsiteX3" fmla="*/ 0 w 501009"/>
                    <a:gd name="connsiteY3" fmla="*/ 287814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51973">
                      <a:moveTo>
                        <a:pt x="501009" y="0"/>
                      </a:moveTo>
                      <a:lnTo>
                        <a:pt x="501009" y="162028"/>
                      </a:lnTo>
                      <a:lnTo>
                        <a:pt x="0" y="45197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8" name="Freeform: Shape 985" descr="67483853-82a9-4cb8-a5ab-14ec9363745b"/>
                <p:cNvSpPr/>
                <p:nvPr/>
              </p:nvSpPr>
              <p:spPr>
                <a:xfrm>
                  <a:off x="7776362" y="5557508"/>
                  <a:ext cx="501009" cy="443446"/>
                </a:xfrm>
                <a:custGeom>
                  <a:avLst/>
                  <a:gdLst>
                    <a:gd name="connsiteX0" fmla="*/ 501009 w 501009"/>
                    <a:gd name="connsiteY0" fmla="*/ 0 h 443446"/>
                    <a:gd name="connsiteX1" fmla="*/ 501009 w 501009"/>
                    <a:gd name="connsiteY1" fmla="*/ 153501 h 443446"/>
                    <a:gd name="connsiteX2" fmla="*/ 0 w 501009"/>
                    <a:gd name="connsiteY2" fmla="*/ 443446 h 443446"/>
                    <a:gd name="connsiteX3" fmla="*/ 0 w 501009"/>
                    <a:gd name="connsiteY3" fmla="*/ 289946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43445">
                      <a:moveTo>
                        <a:pt x="501009" y="0"/>
                      </a:moveTo>
                      <a:lnTo>
                        <a:pt x="501009" y="153501"/>
                      </a:lnTo>
                      <a:lnTo>
                        <a:pt x="0" y="443446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39" name="Freeform: Shape 986" descr="62176752-3e7d-42f8-97ae-f6ab6201d3bb"/>
                <p:cNvSpPr/>
                <p:nvPr/>
              </p:nvSpPr>
              <p:spPr>
                <a:xfrm>
                  <a:off x="7776362" y="5568168"/>
                  <a:ext cx="501009" cy="432786"/>
                </a:xfrm>
                <a:custGeom>
                  <a:avLst/>
                  <a:gdLst>
                    <a:gd name="connsiteX0" fmla="*/ 501009 w 501009"/>
                    <a:gd name="connsiteY0" fmla="*/ 0 h 432786"/>
                    <a:gd name="connsiteX1" fmla="*/ 501009 w 501009"/>
                    <a:gd name="connsiteY1" fmla="*/ 142841 h 432786"/>
                    <a:gd name="connsiteX2" fmla="*/ 0 w 501009"/>
                    <a:gd name="connsiteY2" fmla="*/ 432787 h 432786"/>
                    <a:gd name="connsiteX3" fmla="*/ 0 w 501009"/>
                    <a:gd name="connsiteY3" fmla="*/ 28994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32786">
                      <a:moveTo>
                        <a:pt x="501009" y="0"/>
                      </a:moveTo>
                      <a:lnTo>
                        <a:pt x="501009" y="142841"/>
                      </a:lnTo>
                      <a:lnTo>
                        <a:pt x="0" y="43278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40" name="Freeform: Shape 987" descr="6f2f7ee9-9ca1-40c4-b56d-e0660e1f4d68"/>
                <p:cNvSpPr/>
                <p:nvPr/>
              </p:nvSpPr>
              <p:spPr>
                <a:xfrm>
                  <a:off x="7776362" y="5578828"/>
                  <a:ext cx="501009" cy="422126"/>
                </a:xfrm>
                <a:custGeom>
                  <a:avLst/>
                  <a:gdLst>
                    <a:gd name="connsiteX0" fmla="*/ 501009 w 501009"/>
                    <a:gd name="connsiteY0" fmla="*/ 0 h 422126"/>
                    <a:gd name="connsiteX1" fmla="*/ 501009 w 501009"/>
                    <a:gd name="connsiteY1" fmla="*/ 132181 h 422126"/>
                    <a:gd name="connsiteX2" fmla="*/ 0 w 501009"/>
                    <a:gd name="connsiteY2" fmla="*/ 422127 h 422126"/>
                    <a:gd name="connsiteX3" fmla="*/ 0 w 501009"/>
                    <a:gd name="connsiteY3" fmla="*/ 287814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22126">
                      <a:moveTo>
                        <a:pt x="501009" y="0"/>
                      </a:moveTo>
                      <a:lnTo>
                        <a:pt x="501009" y="132181"/>
                      </a:lnTo>
                      <a:lnTo>
                        <a:pt x="0" y="422127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41" name="Freeform: Shape 988" descr="115ec067-4903-48be-9a34-f86ff9a0fd32"/>
                <p:cNvSpPr/>
                <p:nvPr/>
              </p:nvSpPr>
              <p:spPr>
                <a:xfrm>
                  <a:off x="7776362" y="5587355"/>
                  <a:ext cx="501009" cy="413599"/>
                </a:xfrm>
                <a:custGeom>
                  <a:avLst/>
                  <a:gdLst>
                    <a:gd name="connsiteX0" fmla="*/ 501009 w 501009"/>
                    <a:gd name="connsiteY0" fmla="*/ 0 h 413599"/>
                    <a:gd name="connsiteX1" fmla="*/ 501009 w 501009"/>
                    <a:gd name="connsiteY1" fmla="*/ 123653 h 413599"/>
                    <a:gd name="connsiteX2" fmla="*/ 0 w 501009"/>
                    <a:gd name="connsiteY2" fmla="*/ 413599 h 413599"/>
                    <a:gd name="connsiteX3" fmla="*/ 0 w 501009"/>
                    <a:gd name="connsiteY3" fmla="*/ 289946 h 41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13599">
                      <a:moveTo>
                        <a:pt x="501009" y="0"/>
                      </a:moveTo>
                      <a:lnTo>
                        <a:pt x="501009" y="123653"/>
                      </a:lnTo>
                      <a:lnTo>
                        <a:pt x="0" y="413599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42" name="Freeform: Shape 989" descr="6e8ccdb1-2ca5-4380-90a4-47c430dc8d70"/>
                <p:cNvSpPr/>
                <p:nvPr/>
              </p:nvSpPr>
              <p:spPr>
                <a:xfrm>
                  <a:off x="7776362" y="5598015"/>
                  <a:ext cx="501009" cy="402939"/>
                </a:xfrm>
                <a:custGeom>
                  <a:avLst/>
                  <a:gdLst>
                    <a:gd name="connsiteX0" fmla="*/ 501009 w 501009"/>
                    <a:gd name="connsiteY0" fmla="*/ 0 h 402939"/>
                    <a:gd name="connsiteX1" fmla="*/ 501009 w 501009"/>
                    <a:gd name="connsiteY1" fmla="*/ 112994 h 402939"/>
                    <a:gd name="connsiteX2" fmla="*/ 0 w 501009"/>
                    <a:gd name="connsiteY2" fmla="*/ 402939 h 402939"/>
                    <a:gd name="connsiteX3" fmla="*/ 0 w 501009"/>
                    <a:gd name="connsiteY3" fmla="*/ 28994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02939">
                      <a:moveTo>
                        <a:pt x="501009" y="0"/>
                      </a:moveTo>
                      <a:lnTo>
                        <a:pt x="501009" y="112994"/>
                      </a:lnTo>
                      <a:lnTo>
                        <a:pt x="0" y="402939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43" name="Freeform: Shape 990" descr="04758632-3281-4b70-813f-95eb77a42f6a"/>
                <p:cNvSpPr/>
                <p:nvPr/>
              </p:nvSpPr>
              <p:spPr>
                <a:xfrm>
                  <a:off x="7776362" y="5608675"/>
                  <a:ext cx="501009" cy="392279"/>
                </a:xfrm>
                <a:custGeom>
                  <a:avLst/>
                  <a:gdLst>
                    <a:gd name="connsiteX0" fmla="*/ 501009 w 501009"/>
                    <a:gd name="connsiteY0" fmla="*/ 0 h 392279"/>
                    <a:gd name="connsiteX1" fmla="*/ 501009 w 501009"/>
                    <a:gd name="connsiteY1" fmla="*/ 102334 h 392279"/>
                    <a:gd name="connsiteX2" fmla="*/ 0 w 501009"/>
                    <a:gd name="connsiteY2" fmla="*/ 392280 h 392279"/>
                    <a:gd name="connsiteX3" fmla="*/ 0 w 501009"/>
                    <a:gd name="connsiteY3" fmla="*/ 287814 h 39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92279">
                      <a:moveTo>
                        <a:pt x="501009" y="0"/>
                      </a:moveTo>
                      <a:lnTo>
                        <a:pt x="501009" y="102334"/>
                      </a:lnTo>
                      <a:lnTo>
                        <a:pt x="0" y="39228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44" name="Freeform: Shape 991" descr="9b8e2ef8-b104-4089-8148-bf50f65aa9fd"/>
                <p:cNvSpPr/>
                <p:nvPr/>
              </p:nvSpPr>
              <p:spPr>
                <a:xfrm>
                  <a:off x="7776362" y="5619334"/>
                  <a:ext cx="501009" cy="381619"/>
                </a:xfrm>
                <a:custGeom>
                  <a:avLst/>
                  <a:gdLst>
                    <a:gd name="connsiteX0" fmla="*/ 501009 w 501009"/>
                    <a:gd name="connsiteY0" fmla="*/ 0 h 381619"/>
                    <a:gd name="connsiteX1" fmla="*/ 501009 w 501009"/>
                    <a:gd name="connsiteY1" fmla="*/ 91674 h 381619"/>
                    <a:gd name="connsiteX2" fmla="*/ 0 w 501009"/>
                    <a:gd name="connsiteY2" fmla="*/ 381620 h 381619"/>
                    <a:gd name="connsiteX3" fmla="*/ 0 w 501009"/>
                    <a:gd name="connsiteY3" fmla="*/ 287814 h 381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81619">
                      <a:moveTo>
                        <a:pt x="501009" y="0"/>
                      </a:moveTo>
                      <a:lnTo>
                        <a:pt x="501009" y="91674"/>
                      </a:lnTo>
                      <a:lnTo>
                        <a:pt x="0" y="38162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45" name="Freeform: Shape 992" descr="bb4a1634-4de6-4e07-8880-23fcac45d90b"/>
                <p:cNvSpPr/>
                <p:nvPr/>
              </p:nvSpPr>
              <p:spPr>
                <a:xfrm>
                  <a:off x="7776362" y="5627862"/>
                  <a:ext cx="501009" cy="373091"/>
                </a:xfrm>
                <a:custGeom>
                  <a:avLst/>
                  <a:gdLst>
                    <a:gd name="connsiteX0" fmla="*/ 501009 w 501009"/>
                    <a:gd name="connsiteY0" fmla="*/ 0 h 373091"/>
                    <a:gd name="connsiteX1" fmla="*/ 501009 w 501009"/>
                    <a:gd name="connsiteY1" fmla="*/ 83146 h 373091"/>
                    <a:gd name="connsiteX2" fmla="*/ 0 w 501009"/>
                    <a:gd name="connsiteY2" fmla="*/ 373092 h 373091"/>
                    <a:gd name="connsiteX3" fmla="*/ 0 w 501009"/>
                    <a:gd name="connsiteY3" fmla="*/ 289945 h 37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73091">
                      <a:moveTo>
                        <a:pt x="501009" y="0"/>
                      </a:moveTo>
                      <a:lnTo>
                        <a:pt x="501009" y="83146"/>
                      </a:lnTo>
                      <a:lnTo>
                        <a:pt x="0" y="373092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46" name="Freeform: Shape 993" descr="30427dd2-8a8b-4fcb-a21a-9d475a63f732"/>
                <p:cNvSpPr/>
                <p:nvPr/>
              </p:nvSpPr>
              <p:spPr>
                <a:xfrm>
                  <a:off x="7776362" y="5638522"/>
                  <a:ext cx="501009" cy="362432"/>
                </a:xfrm>
                <a:custGeom>
                  <a:avLst/>
                  <a:gdLst>
                    <a:gd name="connsiteX0" fmla="*/ 501009 w 501009"/>
                    <a:gd name="connsiteY0" fmla="*/ 0 h 362432"/>
                    <a:gd name="connsiteX1" fmla="*/ 501009 w 501009"/>
                    <a:gd name="connsiteY1" fmla="*/ 72486 h 362432"/>
                    <a:gd name="connsiteX2" fmla="*/ 0 w 501009"/>
                    <a:gd name="connsiteY2" fmla="*/ 362432 h 362432"/>
                    <a:gd name="connsiteX3" fmla="*/ 0 w 501009"/>
                    <a:gd name="connsiteY3" fmla="*/ 289945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62432">
                      <a:moveTo>
                        <a:pt x="501009" y="0"/>
                      </a:moveTo>
                      <a:lnTo>
                        <a:pt x="501009" y="72486"/>
                      </a:lnTo>
                      <a:lnTo>
                        <a:pt x="0" y="362432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47" name="Freeform: Shape 994" descr="e6f8b6b5-a81f-44da-85ad-168c216ea2d8"/>
                <p:cNvSpPr/>
                <p:nvPr/>
              </p:nvSpPr>
              <p:spPr>
                <a:xfrm>
                  <a:off x="7776362" y="5649182"/>
                  <a:ext cx="501009" cy="351772"/>
                </a:xfrm>
                <a:custGeom>
                  <a:avLst/>
                  <a:gdLst>
                    <a:gd name="connsiteX0" fmla="*/ 501009 w 501009"/>
                    <a:gd name="connsiteY0" fmla="*/ 0 h 351772"/>
                    <a:gd name="connsiteX1" fmla="*/ 501009 w 501009"/>
                    <a:gd name="connsiteY1" fmla="*/ 61827 h 351772"/>
                    <a:gd name="connsiteX2" fmla="*/ 0 w 501009"/>
                    <a:gd name="connsiteY2" fmla="*/ 351772 h 351772"/>
                    <a:gd name="connsiteX3" fmla="*/ 0 w 501009"/>
                    <a:gd name="connsiteY3" fmla="*/ 287814 h 35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51772">
                      <a:moveTo>
                        <a:pt x="501009" y="0"/>
                      </a:moveTo>
                      <a:lnTo>
                        <a:pt x="501009" y="61827"/>
                      </a:lnTo>
                      <a:lnTo>
                        <a:pt x="0" y="351772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49948" name="Freeform: Shape 873" descr="0fa37c39-ed37-4299-a78c-9ae110ddc919"/>
              <p:cNvSpPr/>
              <p:nvPr/>
            </p:nvSpPr>
            <p:spPr>
              <a:xfrm>
                <a:off x="7160228" y="4962160"/>
                <a:ext cx="1234400" cy="713138"/>
              </a:xfrm>
              <a:custGeom>
                <a:avLst/>
                <a:gdLst>
                  <a:gd name="connsiteX0" fmla="*/ 716336 w 1234400"/>
                  <a:gd name="connsiteY0" fmla="*/ 23984 h 713138"/>
                  <a:gd name="connsiteX1" fmla="*/ 518064 w 1234400"/>
                  <a:gd name="connsiteY1" fmla="*/ 23984 h 713138"/>
                  <a:gd name="connsiteX2" fmla="*/ 0 w 1234400"/>
                  <a:gd name="connsiteY2" fmla="*/ 196673 h 713138"/>
                  <a:gd name="connsiteX3" fmla="*/ 0 w 1234400"/>
                  <a:gd name="connsiteY3" fmla="*/ 318194 h 713138"/>
                  <a:gd name="connsiteX4" fmla="*/ 51167 w 1234400"/>
                  <a:gd name="connsiteY4" fmla="*/ 407736 h 713138"/>
                  <a:gd name="connsiteX5" fmla="*/ 518064 w 1234400"/>
                  <a:gd name="connsiteY5" fmla="*/ 689154 h 713138"/>
                  <a:gd name="connsiteX6" fmla="*/ 716336 w 1234400"/>
                  <a:gd name="connsiteY6" fmla="*/ 689154 h 713138"/>
                  <a:gd name="connsiteX7" fmla="*/ 1181102 w 1234400"/>
                  <a:gd name="connsiteY7" fmla="*/ 422660 h 713138"/>
                  <a:gd name="connsiteX8" fmla="*/ 1234401 w 1234400"/>
                  <a:gd name="connsiteY8" fmla="*/ 330986 h 713138"/>
                  <a:gd name="connsiteX9" fmla="*/ 1234401 w 1234400"/>
                  <a:gd name="connsiteY9" fmla="*/ 196673 h 713138"/>
                  <a:gd name="connsiteX10" fmla="*/ 716336 w 1234400"/>
                  <a:gd name="connsiteY10" fmla="*/ 23984 h 71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4400" h="713138">
                    <a:moveTo>
                      <a:pt x="716336" y="23984"/>
                    </a:moveTo>
                    <a:cubicBezTo>
                      <a:pt x="663037" y="-7995"/>
                      <a:pt x="573495" y="-7995"/>
                      <a:pt x="518064" y="23984"/>
                    </a:cubicBezTo>
                    <a:lnTo>
                      <a:pt x="0" y="196673"/>
                    </a:lnTo>
                    <a:lnTo>
                      <a:pt x="0" y="318194"/>
                    </a:lnTo>
                    <a:cubicBezTo>
                      <a:pt x="0" y="354437"/>
                      <a:pt x="19187" y="388549"/>
                      <a:pt x="51167" y="407736"/>
                    </a:cubicBezTo>
                    <a:lnTo>
                      <a:pt x="518064" y="689154"/>
                    </a:lnTo>
                    <a:cubicBezTo>
                      <a:pt x="571363" y="721133"/>
                      <a:pt x="660906" y="721133"/>
                      <a:pt x="716336" y="689154"/>
                    </a:cubicBezTo>
                    <a:lnTo>
                      <a:pt x="1181102" y="422660"/>
                    </a:lnTo>
                    <a:cubicBezTo>
                      <a:pt x="1213081" y="403472"/>
                      <a:pt x="1234401" y="369361"/>
                      <a:pt x="1234401" y="330986"/>
                    </a:cubicBezTo>
                    <a:lnTo>
                      <a:pt x="1234401" y="196673"/>
                    </a:lnTo>
                    <a:lnTo>
                      <a:pt x="716336" y="23984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949" name="Freeform: Shape 874" descr="e8196794-4829-4e9a-ba8e-335452a51d77"/>
              <p:cNvSpPr/>
              <p:nvPr/>
            </p:nvSpPr>
            <p:spPr>
              <a:xfrm>
                <a:off x="7160761" y="4802263"/>
                <a:ext cx="1233335" cy="711006"/>
              </a:xfrm>
              <a:custGeom>
                <a:avLst/>
                <a:gdLst>
                  <a:gd name="connsiteX0" fmla="*/ 715803 w 1233335"/>
                  <a:gd name="connsiteY0" fmla="*/ 23984 h 711006"/>
                  <a:gd name="connsiteX1" fmla="*/ 517532 w 1233335"/>
                  <a:gd name="connsiteY1" fmla="*/ 23984 h 711006"/>
                  <a:gd name="connsiteX2" fmla="*/ 39974 w 1233335"/>
                  <a:gd name="connsiteY2" fmla="*/ 299007 h 711006"/>
                  <a:gd name="connsiteX3" fmla="*/ 39974 w 1233335"/>
                  <a:gd name="connsiteY3" fmla="*/ 412000 h 711006"/>
                  <a:gd name="connsiteX4" fmla="*/ 517532 w 1233335"/>
                  <a:gd name="connsiteY4" fmla="*/ 687022 h 711006"/>
                  <a:gd name="connsiteX5" fmla="*/ 715803 w 1233335"/>
                  <a:gd name="connsiteY5" fmla="*/ 687022 h 711006"/>
                  <a:gd name="connsiteX6" fmla="*/ 1193361 w 1233335"/>
                  <a:gd name="connsiteY6" fmla="*/ 412000 h 711006"/>
                  <a:gd name="connsiteX7" fmla="*/ 1193361 w 1233335"/>
                  <a:gd name="connsiteY7" fmla="*/ 299007 h 711006"/>
                  <a:gd name="connsiteX8" fmla="*/ 715803 w 1233335"/>
                  <a:gd name="connsiteY8" fmla="*/ 23984 h 71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335" h="711006">
                    <a:moveTo>
                      <a:pt x="715803" y="23984"/>
                    </a:moveTo>
                    <a:cubicBezTo>
                      <a:pt x="662504" y="-7995"/>
                      <a:pt x="572963" y="-7995"/>
                      <a:pt x="517532" y="23984"/>
                    </a:cubicBezTo>
                    <a:lnTo>
                      <a:pt x="39974" y="299007"/>
                    </a:lnTo>
                    <a:cubicBezTo>
                      <a:pt x="-13325" y="330986"/>
                      <a:pt x="-13325" y="382153"/>
                      <a:pt x="39974" y="412000"/>
                    </a:cubicBezTo>
                    <a:lnTo>
                      <a:pt x="517532" y="687022"/>
                    </a:lnTo>
                    <a:cubicBezTo>
                      <a:pt x="570830" y="719001"/>
                      <a:pt x="660373" y="719001"/>
                      <a:pt x="715803" y="687022"/>
                    </a:cubicBezTo>
                    <a:lnTo>
                      <a:pt x="1193361" y="412000"/>
                    </a:lnTo>
                    <a:cubicBezTo>
                      <a:pt x="1246660" y="380021"/>
                      <a:pt x="1246660" y="328854"/>
                      <a:pt x="1193361" y="299007"/>
                    </a:cubicBezTo>
                    <a:lnTo>
                      <a:pt x="715803" y="23984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950" name="Freeform: Shape 875" descr="41d4a1ac-d2df-4d64-a257-35d5cb06ac0d"/>
              <p:cNvSpPr/>
              <p:nvPr/>
            </p:nvSpPr>
            <p:spPr>
              <a:xfrm>
                <a:off x="7160761" y="4988010"/>
                <a:ext cx="851985" cy="522595"/>
              </a:xfrm>
              <a:custGeom>
                <a:avLst/>
                <a:gdLst>
                  <a:gd name="connsiteX0" fmla="*/ 813873 w 851985"/>
                  <a:gd name="connsiteY0" fmla="*/ 283816 h 522595"/>
                  <a:gd name="connsiteX1" fmla="*/ 359767 w 851985"/>
                  <a:gd name="connsiteY1" fmla="*/ 21586 h 522595"/>
                  <a:gd name="connsiteX2" fmla="*/ 231850 w 851985"/>
                  <a:gd name="connsiteY2" fmla="*/ 2398 h 522595"/>
                  <a:gd name="connsiteX3" fmla="*/ 39974 w 851985"/>
                  <a:gd name="connsiteY3" fmla="*/ 113260 h 522595"/>
                  <a:gd name="connsiteX4" fmla="*/ 39974 w 851985"/>
                  <a:gd name="connsiteY4" fmla="*/ 226253 h 522595"/>
                  <a:gd name="connsiteX5" fmla="*/ 517532 w 851985"/>
                  <a:gd name="connsiteY5" fmla="*/ 501276 h 522595"/>
                  <a:gd name="connsiteX6" fmla="*/ 581490 w 851985"/>
                  <a:gd name="connsiteY6" fmla="*/ 522595 h 522595"/>
                  <a:gd name="connsiteX7" fmla="*/ 811741 w 851985"/>
                  <a:gd name="connsiteY7" fmla="*/ 390414 h 522595"/>
                  <a:gd name="connsiteX8" fmla="*/ 813873 w 851985"/>
                  <a:gd name="connsiteY8" fmla="*/ 283816 h 52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985" h="522594">
                    <a:moveTo>
                      <a:pt x="813873" y="283816"/>
                    </a:moveTo>
                    <a:lnTo>
                      <a:pt x="359767" y="21586"/>
                    </a:lnTo>
                    <a:cubicBezTo>
                      <a:pt x="325656" y="2398"/>
                      <a:pt x="276621" y="-3997"/>
                      <a:pt x="231850" y="2398"/>
                    </a:cubicBezTo>
                    <a:lnTo>
                      <a:pt x="39974" y="113260"/>
                    </a:lnTo>
                    <a:cubicBezTo>
                      <a:pt x="-13325" y="145239"/>
                      <a:pt x="-13325" y="196406"/>
                      <a:pt x="39974" y="226253"/>
                    </a:cubicBezTo>
                    <a:lnTo>
                      <a:pt x="517532" y="501276"/>
                    </a:lnTo>
                    <a:cubicBezTo>
                      <a:pt x="536719" y="511935"/>
                      <a:pt x="558039" y="518331"/>
                      <a:pt x="581490" y="522595"/>
                    </a:cubicBezTo>
                    <a:lnTo>
                      <a:pt x="811741" y="390414"/>
                    </a:lnTo>
                    <a:cubicBezTo>
                      <a:pt x="865040" y="362699"/>
                      <a:pt x="865040" y="313664"/>
                      <a:pt x="813873" y="28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944">
                    <a:srgbClr val="E9ECF6"/>
                  </a:gs>
                  <a:gs pos="30050">
                    <a:srgbClr val="A5B0D8"/>
                  </a:gs>
                  <a:gs pos="50940">
                    <a:srgbClr val="6F81C1"/>
                  </a:gs>
                  <a:gs pos="68870">
                    <a:srgbClr val="495FB0"/>
                  </a:gs>
                  <a:gs pos="83160">
                    <a:srgbClr val="314AA6"/>
                  </a:gs>
                  <a:gs pos="92020">
                    <a:srgbClr val="2842A2"/>
                  </a:gs>
                </a:gsLst>
                <a:lin ang="18189316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951" name="Freeform: Shape 876" descr="d96e4df8-37d0-4650-abd3-f112a08ec803"/>
              <p:cNvSpPr/>
              <p:nvPr/>
            </p:nvSpPr>
            <p:spPr>
              <a:xfrm>
                <a:off x="7162360" y="5704613"/>
                <a:ext cx="1234401" cy="516465"/>
              </a:xfrm>
              <a:custGeom>
                <a:avLst/>
                <a:gdLst>
                  <a:gd name="connsiteX0" fmla="*/ 1193894 w 1234401"/>
                  <a:gd name="connsiteY0" fmla="*/ 57563 h 516465"/>
                  <a:gd name="connsiteX1" fmla="*/ 716336 w 1234401"/>
                  <a:gd name="connsiteY1" fmla="*/ 332585 h 516465"/>
                  <a:gd name="connsiteX2" fmla="*/ 518065 w 1234401"/>
                  <a:gd name="connsiteY2" fmla="*/ 332585 h 516465"/>
                  <a:gd name="connsiteX3" fmla="*/ 40507 w 1234401"/>
                  <a:gd name="connsiteY3" fmla="*/ 57563 h 516465"/>
                  <a:gd name="connsiteX4" fmla="*/ 0 w 1234401"/>
                  <a:gd name="connsiteY4" fmla="*/ 0 h 516465"/>
                  <a:gd name="connsiteX5" fmla="*/ 0 w 1234401"/>
                  <a:gd name="connsiteY5" fmla="*/ 0 h 516465"/>
                  <a:gd name="connsiteX6" fmla="*/ 0 w 1234401"/>
                  <a:gd name="connsiteY6" fmla="*/ 121522 h 516465"/>
                  <a:gd name="connsiteX7" fmla="*/ 51167 w 1234401"/>
                  <a:gd name="connsiteY7" fmla="*/ 211064 h 516465"/>
                  <a:gd name="connsiteX8" fmla="*/ 518065 w 1234401"/>
                  <a:gd name="connsiteY8" fmla="*/ 492481 h 516465"/>
                  <a:gd name="connsiteX9" fmla="*/ 716336 w 1234401"/>
                  <a:gd name="connsiteY9" fmla="*/ 492481 h 516465"/>
                  <a:gd name="connsiteX10" fmla="*/ 1181102 w 1234401"/>
                  <a:gd name="connsiteY10" fmla="*/ 225987 h 516465"/>
                  <a:gd name="connsiteX11" fmla="*/ 1234401 w 1234401"/>
                  <a:gd name="connsiteY11" fmla="*/ 134313 h 516465"/>
                  <a:gd name="connsiteX12" fmla="*/ 1234401 w 1234401"/>
                  <a:gd name="connsiteY12" fmla="*/ 2132 h 516465"/>
                  <a:gd name="connsiteX13" fmla="*/ 1193894 w 1234401"/>
                  <a:gd name="connsiteY13" fmla="*/ 57563 h 51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401" h="516465">
                    <a:moveTo>
                      <a:pt x="1193894" y="57563"/>
                    </a:moveTo>
                    <a:lnTo>
                      <a:pt x="716336" y="332585"/>
                    </a:lnTo>
                    <a:cubicBezTo>
                      <a:pt x="663038" y="364564"/>
                      <a:pt x="573496" y="364564"/>
                      <a:pt x="518065" y="332585"/>
                    </a:cubicBezTo>
                    <a:lnTo>
                      <a:pt x="40507" y="57563"/>
                    </a:lnTo>
                    <a:cubicBezTo>
                      <a:pt x="12792" y="42639"/>
                      <a:pt x="0" y="21320"/>
                      <a:pt x="0" y="0"/>
                    </a:cubicBezTo>
                    <a:lnTo>
                      <a:pt x="0" y="0"/>
                    </a:lnTo>
                    <a:lnTo>
                      <a:pt x="0" y="121522"/>
                    </a:lnTo>
                    <a:cubicBezTo>
                      <a:pt x="0" y="157765"/>
                      <a:pt x="19188" y="191876"/>
                      <a:pt x="51167" y="211064"/>
                    </a:cubicBezTo>
                    <a:lnTo>
                      <a:pt x="518065" y="492481"/>
                    </a:lnTo>
                    <a:cubicBezTo>
                      <a:pt x="571364" y="524461"/>
                      <a:pt x="660906" y="524461"/>
                      <a:pt x="716336" y="492481"/>
                    </a:cubicBezTo>
                    <a:lnTo>
                      <a:pt x="1181102" y="225987"/>
                    </a:lnTo>
                    <a:cubicBezTo>
                      <a:pt x="1213082" y="206800"/>
                      <a:pt x="1234401" y="172688"/>
                      <a:pt x="1234401" y="134313"/>
                    </a:cubicBezTo>
                    <a:lnTo>
                      <a:pt x="1234401" y="2132"/>
                    </a:lnTo>
                    <a:cubicBezTo>
                      <a:pt x="1234401" y="21320"/>
                      <a:pt x="1219477" y="42639"/>
                      <a:pt x="1193894" y="575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49952" name="Freeform: Shape 877" descr="bac9161e-0e35-47c1-a803-50b26bf59e1f"/>
              <p:cNvSpPr/>
              <p:nvPr/>
            </p:nvSpPr>
            <p:spPr>
              <a:xfrm>
                <a:off x="7268957" y="5465834"/>
                <a:ext cx="1006548" cy="422126"/>
              </a:xfrm>
              <a:custGeom>
                <a:avLst/>
                <a:gdLst>
                  <a:gd name="connsiteX0" fmla="*/ 974303 w 1006548"/>
                  <a:gd name="connsiteY0" fmla="*/ 46903 h 422126"/>
                  <a:gd name="connsiteX1" fmla="*/ 584155 w 1006548"/>
                  <a:gd name="connsiteY1" fmla="*/ 272890 h 422126"/>
                  <a:gd name="connsiteX2" fmla="*/ 424259 w 1006548"/>
                  <a:gd name="connsiteY2" fmla="*/ 272890 h 422126"/>
                  <a:gd name="connsiteX3" fmla="*/ 34111 w 1006548"/>
                  <a:gd name="connsiteY3" fmla="*/ 46903 h 422126"/>
                  <a:gd name="connsiteX4" fmla="*/ 0 w 1006548"/>
                  <a:gd name="connsiteY4" fmla="*/ 0 h 422126"/>
                  <a:gd name="connsiteX5" fmla="*/ 0 w 1006548"/>
                  <a:gd name="connsiteY5" fmla="*/ 0 h 422126"/>
                  <a:gd name="connsiteX6" fmla="*/ 0 w 1006548"/>
                  <a:gd name="connsiteY6" fmla="*/ 98070 h 422126"/>
                  <a:gd name="connsiteX7" fmla="*/ 42639 w 1006548"/>
                  <a:gd name="connsiteY7" fmla="*/ 172688 h 422126"/>
                  <a:gd name="connsiteX8" fmla="*/ 424259 w 1006548"/>
                  <a:gd name="connsiteY8" fmla="*/ 402939 h 422126"/>
                  <a:gd name="connsiteX9" fmla="*/ 584155 w 1006548"/>
                  <a:gd name="connsiteY9" fmla="*/ 402939 h 422126"/>
                  <a:gd name="connsiteX10" fmla="*/ 963643 w 1006548"/>
                  <a:gd name="connsiteY10" fmla="*/ 185480 h 422126"/>
                  <a:gd name="connsiteX11" fmla="*/ 1006282 w 1006548"/>
                  <a:gd name="connsiteY11" fmla="*/ 110862 h 422126"/>
                  <a:gd name="connsiteX12" fmla="*/ 1006282 w 1006548"/>
                  <a:gd name="connsiteY12" fmla="*/ 2132 h 422126"/>
                  <a:gd name="connsiteX13" fmla="*/ 974303 w 1006548"/>
                  <a:gd name="connsiteY13" fmla="*/ 46903 h 42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6548" h="422126">
                    <a:moveTo>
                      <a:pt x="974303" y="46903"/>
                    </a:moveTo>
                    <a:lnTo>
                      <a:pt x="584155" y="272890"/>
                    </a:lnTo>
                    <a:cubicBezTo>
                      <a:pt x="539384" y="298473"/>
                      <a:pt x="466898" y="298473"/>
                      <a:pt x="424259" y="272890"/>
                    </a:cubicBezTo>
                    <a:lnTo>
                      <a:pt x="34111" y="46903"/>
                    </a:lnTo>
                    <a:cubicBezTo>
                      <a:pt x="12792" y="34111"/>
                      <a:pt x="0" y="17056"/>
                      <a:pt x="0" y="0"/>
                    </a:cubicBezTo>
                    <a:lnTo>
                      <a:pt x="0" y="0"/>
                    </a:lnTo>
                    <a:lnTo>
                      <a:pt x="0" y="98070"/>
                    </a:lnTo>
                    <a:cubicBezTo>
                      <a:pt x="0" y="127917"/>
                      <a:pt x="14924" y="155633"/>
                      <a:pt x="42639" y="172688"/>
                    </a:cubicBezTo>
                    <a:lnTo>
                      <a:pt x="424259" y="402939"/>
                    </a:lnTo>
                    <a:cubicBezTo>
                      <a:pt x="469030" y="428523"/>
                      <a:pt x="541516" y="428523"/>
                      <a:pt x="584155" y="402939"/>
                    </a:cubicBezTo>
                    <a:lnTo>
                      <a:pt x="963643" y="185480"/>
                    </a:lnTo>
                    <a:cubicBezTo>
                      <a:pt x="991358" y="170556"/>
                      <a:pt x="1006282" y="140709"/>
                      <a:pt x="1006282" y="110862"/>
                    </a:cubicBezTo>
                    <a:lnTo>
                      <a:pt x="1006282" y="2132"/>
                    </a:lnTo>
                    <a:cubicBezTo>
                      <a:pt x="1008414" y="17056"/>
                      <a:pt x="997754" y="34111"/>
                      <a:pt x="974303" y="4690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30" name="Group 878" descr="6a0864fb-3be7-4eb9-970c-000d9c298d9a"/>
              <p:cNvGrpSpPr/>
              <p:nvPr/>
            </p:nvGrpSpPr>
            <p:grpSpPr>
              <a:xfrm>
                <a:off x="7211158" y="4313222"/>
                <a:ext cx="1081137" cy="1135556"/>
                <a:chOff x="7211158" y="4313222"/>
                <a:chExt cx="1081137" cy="1135556"/>
              </a:xfrm>
            </p:grpSpPr>
            <p:sp>
              <p:nvSpPr>
                <p:cNvPr id="1049953" name="Freeform: Shape 879" descr="48aafa11-b2f8-49c3-b426-338441a4a2eb"/>
                <p:cNvSpPr/>
                <p:nvPr/>
              </p:nvSpPr>
              <p:spPr>
                <a:xfrm>
                  <a:off x="7642049" y="4313222"/>
                  <a:ext cx="650245" cy="861891"/>
                </a:xfrm>
                <a:custGeom>
                  <a:avLst/>
                  <a:gdLst>
                    <a:gd name="connsiteX0" fmla="*/ 637454 w 650245"/>
                    <a:gd name="connsiteY0" fmla="*/ 359525 h 861891"/>
                    <a:gd name="connsiteX1" fmla="*/ 19188 w 650245"/>
                    <a:gd name="connsiteY1" fmla="*/ 1357 h 861891"/>
                    <a:gd name="connsiteX2" fmla="*/ 0 w 650245"/>
                    <a:gd name="connsiteY2" fmla="*/ 12017 h 861891"/>
                    <a:gd name="connsiteX3" fmla="*/ 0 w 650245"/>
                    <a:gd name="connsiteY3" fmla="*/ 478915 h 861891"/>
                    <a:gd name="connsiteX4" fmla="*/ 12792 w 650245"/>
                    <a:gd name="connsiteY4" fmla="*/ 502366 h 861891"/>
                    <a:gd name="connsiteX5" fmla="*/ 631058 w 650245"/>
                    <a:gd name="connsiteY5" fmla="*/ 860534 h 861891"/>
                    <a:gd name="connsiteX6" fmla="*/ 650246 w 650245"/>
                    <a:gd name="connsiteY6" fmla="*/ 849875 h 861891"/>
                    <a:gd name="connsiteX7" fmla="*/ 650246 w 650245"/>
                    <a:gd name="connsiteY7" fmla="*/ 382977 h 861891"/>
                    <a:gd name="connsiteX8" fmla="*/ 637454 w 650245"/>
                    <a:gd name="connsiteY8" fmla="*/ 359525 h 86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0245" h="861891">
                      <a:moveTo>
                        <a:pt x="637454" y="359525"/>
                      </a:moveTo>
                      <a:lnTo>
                        <a:pt x="19188" y="1357"/>
                      </a:lnTo>
                      <a:cubicBezTo>
                        <a:pt x="10660" y="-2907"/>
                        <a:pt x="0" y="3489"/>
                        <a:pt x="0" y="12017"/>
                      </a:cubicBezTo>
                      <a:lnTo>
                        <a:pt x="0" y="478915"/>
                      </a:lnTo>
                      <a:cubicBezTo>
                        <a:pt x="0" y="489575"/>
                        <a:pt x="4264" y="498102"/>
                        <a:pt x="12792" y="502366"/>
                      </a:cubicBezTo>
                      <a:lnTo>
                        <a:pt x="631058" y="860534"/>
                      </a:lnTo>
                      <a:cubicBezTo>
                        <a:pt x="639586" y="864798"/>
                        <a:pt x="650246" y="858402"/>
                        <a:pt x="650246" y="849875"/>
                      </a:cubicBezTo>
                      <a:lnTo>
                        <a:pt x="650246" y="382977"/>
                      </a:lnTo>
                      <a:cubicBezTo>
                        <a:pt x="650246" y="374449"/>
                        <a:pt x="645982" y="363789"/>
                        <a:pt x="637454" y="3595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54" name="Freeform: Shape 880" descr="ce02e441-5e82-4e7b-8bad-0fece0119718"/>
                <p:cNvSpPr/>
                <p:nvPr/>
              </p:nvSpPr>
              <p:spPr>
                <a:xfrm>
                  <a:off x="7633521" y="4319618"/>
                  <a:ext cx="650245" cy="861891"/>
                </a:xfrm>
                <a:custGeom>
                  <a:avLst/>
                  <a:gdLst>
                    <a:gd name="connsiteX0" fmla="*/ 637454 w 650245"/>
                    <a:gd name="connsiteY0" fmla="*/ 359525 h 861891"/>
                    <a:gd name="connsiteX1" fmla="*/ 19187 w 650245"/>
                    <a:gd name="connsiteY1" fmla="*/ 1357 h 861891"/>
                    <a:gd name="connsiteX2" fmla="*/ 0 w 650245"/>
                    <a:gd name="connsiteY2" fmla="*/ 12017 h 861891"/>
                    <a:gd name="connsiteX3" fmla="*/ 0 w 650245"/>
                    <a:gd name="connsiteY3" fmla="*/ 478915 h 861891"/>
                    <a:gd name="connsiteX4" fmla="*/ 12792 w 650245"/>
                    <a:gd name="connsiteY4" fmla="*/ 502366 h 861891"/>
                    <a:gd name="connsiteX5" fmla="*/ 631058 w 650245"/>
                    <a:gd name="connsiteY5" fmla="*/ 860534 h 861891"/>
                    <a:gd name="connsiteX6" fmla="*/ 650246 w 650245"/>
                    <a:gd name="connsiteY6" fmla="*/ 849875 h 861891"/>
                    <a:gd name="connsiteX7" fmla="*/ 650246 w 650245"/>
                    <a:gd name="connsiteY7" fmla="*/ 382977 h 861891"/>
                    <a:gd name="connsiteX8" fmla="*/ 637454 w 650245"/>
                    <a:gd name="connsiteY8" fmla="*/ 359525 h 86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0245" h="861891">
                      <a:moveTo>
                        <a:pt x="637454" y="359525"/>
                      </a:moveTo>
                      <a:lnTo>
                        <a:pt x="19187" y="1357"/>
                      </a:lnTo>
                      <a:cubicBezTo>
                        <a:pt x="10660" y="-2907"/>
                        <a:pt x="0" y="3489"/>
                        <a:pt x="0" y="12017"/>
                      </a:cubicBezTo>
                      <a:lnTo>
                        <a:pt x="0" y="478915"/>
                      </a:lnTo>
                      <a:cubicBezTo>
                        <a:pt x="0" y="489574"/>
                        <a:pt x="4264" y="498102"/>
                        <a:pt x="12792" y="502366"/>
                      </a:cubicBezTo>
                      <a:lnTo>
                        <a:pt x="631058" y="860534"/>
                      </a:lnTo>
                      <a:cubicBezTo>
                        <a:pt x="639586" y="864798"/>
                        <a:pt x="650246" y="858402"/>
                        <a:pt x="650246" y="849875"/>
                      </a:cubicBezTo>
                      <a:lnTo>
                        <a:pt x="650246" y="382977"/>
                      </a:lnTo>
                      <a:cubicBezTo>
                        <a:pt x="650246" y="372317"/>
                        <a:pt x="645982" y="363789"/>
                        <a:pt x="637454" y="359525"/>
                      </a:cubicBezTo>
                      <a:close/>
                    </a:path>
                  </a:pathLst>
                </a:custGeom>
                <a:solidFill>
                  <a:srgbClr val="263E99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55" name="Freeform: Shape 881" descr="75f58a98-7d05-407f-998f-dfe70216f939"/>
                <p:cNvSpPr/>
                <p:nvPr/>
              </p:nvSpPr>
              <p:spPr>
                <a:xfrm>
                  <a:off x="7665501" y="4370010"/>
                  <a:ext cx="582023" cy="765371"/>
                </a:xfrm>
                <a:custGeom>
                  <a:avLst/>
                  <a:gdLst>
                    <a:gd name="connsiteX0" fmla="*/ 582023 w 582023"/>
                    <a:gd name="connsiteY0" fmla="*/ 336849 h 765371"/>
                    <a:gd name="connsiteX1" fmla="*/ 0 w 582023"/>
                    <a:gd name="connsiteY1" fmla="*/ 0 h 765371"/>
                    <a:gd name="connsiteX2" fmla="*/ 0 w 582023"/>
                    <a:gd name="connsiteY2" fmla="*/ 426391 h 765371"/>
                    <a:gd name="connsiteX3" fmla="*/ 582023 w 582023"/>
                    <a:gd name="connsiteY3" fmla="*/ 765371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2023" h="765371">
                      <a:moveTo>
                        <a:pt x="582023" y="336849"/>
                      </a:moveTo>
                      <a:lnTo>
                        <a:pt x="0" y="0"/>
                      </a:lnTo>
                      <a:lnTo>
                        <a:pt x="0" y="426391"/>
                      </a:lnTo>
                      <a:lnTo>
                        <a:pt x="582023" y="7653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56" name="Freeform: Shape 882" descr="b4e206f0-7ea7-44e3-8578-46d32bb795de"/>
                <p:cNvSpPr/>
                <p:nvPr/>
              </p:nvSpPr>
              <p:spPr>
                <a:xfrm>
                  <a:off x="7211158" y="4837441"/>
                  <a:ext cx="1065239" cy="611337"/>
                </a:xfrm>
                <a:custGeom>
                  <a:avLst/>
                  <a:gdLst>
                    <a:gd name="connsiteX0" fmla="*/ 396780 w 1065239"/>
                    <a:gd name="connsiteY0" fmla="*/ 7995 h 611337"/>
                    <a:gd name="connsiteX1" fmla="*/ 237 w 1065239"/>
                    <a:gd name="connsiteY1" fmla="*/ 216926 h 611337"/>
                    <a:gd name="connsiteX2" fmla="*/ 6633 w 1065239"/>
                    <a:gd name="connsiteY2" fmla="*/ 253169 h 611337"/>
                    <a:gd name="connsiteX3" fmla="*/ 614240 w 1065239"/>
                    <a:gd name="connsiteY3" fmla="*/ 604942 h 611337"/>
                    <a:gd name="connsiteX4" fmla="*/ 665406 w 1065239"/>
                    <a:gd name="connsiteY4" fmla="*/ 604942 h 611337"/>
                    <a:gd name="connsiteX5" fmla="*/ 1055554 w 1065239"/>
                    <a:gd name="connsiteY5" fmla="*/ 381087 h 611337"/>
                    <a:gd name="connsiteX6" fmla="*/ 1061950 w 1065239"/>
                    <a:gd name="connsiteY6" fmla="*/ 344843 h 611337"/>
                    <a:gd name="connsiteX7" fmla="*/ 447947 w 1065239"/>
                    <a:gd name="connsiteY7" fmla="*/ 7995 h 611337"/>
                    <a:gd name="connsiteX8" fmla="*/ 396780 w 1065239"/>
                    <a:gd name="connsiteY8" fmla="*/ 7995 h 61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5239" h="611337">
                      <a:moveTo>
                        <a:pt x="396780" y="7995"/>
                      </a:moveTo>
                      <a:lnTo>
                        <a:pt x="237" y="216926"/>
                      </a:lnTo>
                      <a:cubicBezTo>
                        <a:pt x="237" y="216926"/>
                        <a:pt x="-1895" y="248905"/>
                        <a:pt x="6633" y="253169"/>
                      </a:cubicBezTo>
                      <a:lnTo>
                        <a:pt x="614240" y="604942"/>
                      </a:lnTo>
                      <a:cubicBezTo>
                        <a:pt x="629163" y="613469"/>
                        <a:pt x="648351" y="613469"/>
                        <a:pt x="665406" y="604942"/>
                      </a:cubicBezTo>
                      <a:lnTo>
                        <a:pt x="1055554" y="381087"/>
                      </a:lnTo>
                      <a:cubicBezTo>
                        <a:pt x="1072610" y="370427"/>
                        <a:pt x="1061950" y="344843"/>
                        <a:pt x="1061950" y="344843"/>
                      </a:cubicBezTo>
                      <a:lnTo>
                        <a:pt x="447947" y="7995"/>
                      </a:lnTo>
                      <a:cubicBezTo>
                        <a:pt x="430891" y="-2665"/>
                        <a:pt x="411704" y="-2665"/>
                        <a:pt x="396780" y="799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57" name="Freeform: Shape 883" descr="afb1eaef-4ee3-4659-b455-f88fcd375e18"/>
                <p:cNvSpPr/>
                <p:nvPr/>
              </p:nvSpPr>
              <p:spPr>
                <a:xfrm>
                  <a:off x="7211395" y="4813456"/>
                  <a:ext cx="1061712" cy="609738"/>
                </a:xfrm>
                <a:custGeom>
                  <a:avLst/>
                  <a:gdLst>
                    <a:gd name="connsiteX0" fmla="*/ 396544 w 1061712"/>
                    <a:gd name="connsiteY0" fmla="*/ 6396 h 609738"/>
                    <a:gd name="connsiteX1" fmla="*/ 6396 w 1061712"/>
                    <a:gd name="connsiteY1" fmla="*/ 230251 h 609738"/>
                    <a:gd name="connsiteX2" fmla="*/ 6396 w 1061712"/>
                    <a:gd name="connsiteY2" fmla="*/ 251570 h 609738"/>
                    <a:gd name="connsiteX3" fmla="*/ 614003 w 1061712"/>
                    <a:gd name="connsiteY3" fmla="*/ 603343 h 609738"/>
                    <a:gd name="connsiteX4" fmla="*/ 665170 w 1061712"/>
                    <a:gd name="connsiteY4" fmla="*/ 603343 h 609738"/>
                    <a:gd name="connsiteX5" fmla="*/ 1055317 w 1061712"/>
                    <a:gd name="connsiteY5" fmla="*/ 379488 h 609738"/>
                    <a:gd name="connsiteX6" fmla="*/ 1055317 w 1061712"/>
                    <a:gd name="connsiteY6" fmla="*/ 358168 h 609738"/>
                    <a:gd name="connsiteX7" fmla="*/ 447710 w 1061712"/>
                    <a:gd name="connsiteY7" fmla="*/ 6396 h 609738"/>
                    <a:gd name="connsiteX8" fmla="*/ 396544 w 1061712"/>
                    <a:gd name="connsiteY8" fmla="*/ 6396 h 60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1712" h="609738">
                      <a:moveTo>
                        <a:pt x="396544" y="6396"/>
                      </a:moveTo>
                      <a:lnTo>
                        <a:pt x="6396" y="230251"/>
                      </a:lnTo>
                      <a:cubicBezTo>
                        <a:pt x="-2132" y="234515"/>
                        <a:pt x="-2132" y="247307"/>
                        <a:pt x="6396" y="251570"/>
                      </a:cubicBezTo>
                      <a:lnTo>
                        <a:pt x="614003" y="603343"/>
                      </a:lnTo>
                      <a:cubicBezTo>
                        <a:pt x="628926" y="611871"/>
                        <a:pt x="648114" y="611871"/>
                        <a:pt x="665170" y="603343"/>
                      </a:cubicBezTo>
                      <a:lnTo>
                        <a:pt x="1055317" y="379488"/>
                      </a:lnTo>
                      <a:cubicBezTo>
                        <a:pt x="1063845" y="375224"/>
                        <a:pt x="1063845" y="362432"/>
                        <a:pt x="1055317" y="358168"/>
                      </a:cubicBezTo>
                      <a:lnTo>
                        <a:pt x="447710" y="6396"/>
                      </a:lnTo>
                      <a:cubicBezTo>
                        <a:pt x="430655" y="-2132"/>
                        <a:pt x="411467" y="-2132"/>
                        <a:pt x="396544" y="6396"/>
                      </a:cubicBezTo>
                      <a:close/>
                    </a:path>
                  </a:pathLst>
                </a:custGeom>
                <a:solidFill>
                  <a:srgbClr val="F7F7F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58" name="Freeform: Shape 884" descr="da455cc5-0ed4-419b-8a84-6633ef517636"/>
                <p:cNvSpPr/>
                <p:nvPr/>
              </p:nvSpPr>
              <p:spPr>
                <a:xfrm>
                  <a:off x="7469894" y="5108199"/>
                  <a:ext cx="278219" cy="160962"/>
                </a:xfrm>
                <a:custGeom>
                  <a:avLst/>
                  <a:gdLst>
                    <a:gd name="connsiteX0" fmla="*/ 103933 w 278219"/>
                    <a:gd name="connsiteY0" fmla="*/ 1599 h 160962"/>
                    <a:gd name="connsiteX1" fmla="*/ 1599 w 278219"/>
                    <a:gd name="connsiteY1" fmla="*/ 61294 h 160962"/>
                    <a:gd name="connsiteX2" fmla="*/ 1599 w 278219"/>
                    <a:gd name="connsiteY2" fmla="*/ 67690 h 160962"/>
                    <a:gd name="connsiteX3" fmla="*/ 161495 w 278219"/>
                    <a:gd name="connsiteY3" fmla="*/ 159363 h 160962"/>
                    <a:gd name="connsiteX4" fmla="*/ 174287 w 278219"/>
                    <a:gd name="connsiteY4" fmla="*/ 159363 h 160962"/>
                    <a:gd name="connsiteX5" fmla="*/ 276621 w 278219"/>
                    <a:gd name="connsiteY5" fmla="*/ 99669 h 160962"/>
                    <a:gd name="connsiteX6" fmla="*/ 276621 w 278219"/>
                    <a:gd name="connsiteY6" fmla="*/ 93273 h 160962"/>
                    <a:gd name="connsiteX7" fmla="*/ 116725 w 278219"/>
                    <a:gd name="connsiteY7" fmla="*/ 1599 h 160962"/>
                    <a:gd name="connsiteX8" fmla="*/ 103933 w 278219"/>
                    <a:gd name="connsiteY8" fmla="*/ 1599 h 16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219" h="160962">
                      <a:moveTo>
                        <a:pt x="103933" y="1599"/>
                      </a:moveTo>
                      <a:lnTo>
                        <a:pt x="1599" y="61294"/>
                      </a:lnTo>
                      <a:cubicBezTo>
                        <a:pt x="-533" y="63426"/>
                        <a:pt x="-533" y="65558"/>
                        <a:pt x="1599" y="67690"/>
                      </a:cubicBezTo>
                      <a:lnTo>
                        <a:pt x="161495" y="159363"/>
                      </a:lnTo>
                      <a:cubicBezTo>
                        <a:pt x="165759" y="161496"/>
                        <a:pt x="170023" y="161496"/>
                        <a:pt x="174287" y="159363"/>
                      </a:cubicBezTo>
                      <a:lnTo>
                        <a:pt x="276621" y="99669"/>
                      </a:lnTo>
                      <a:cubicBezTo>
                        <a:pt x="278753" y="97537"/>
                        <a:pt x="278753" y="95405"/>
                        <a:pt x="276621" y="93273"/>
                      </a:cubicBezTo>
                      <a:lnTo>
                        <a:pt x="116725" y="1599"/>
                      </a:lnTo>
                      <a:cubicBezTo>
                        <a:pt x="112460" y="-533"/>
                        <a:pt x="108196" y="-533"/>
                        <a:pt x="103933" y="1599"/>
                      </a:cubicBezTo>
                      <a:close/>
                    </a:path>
                  </a:pathLst>
                </a:custGeom>
                <a:solidFill>
                  <a:srgbClr val="A9B3D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59" name="Freeform: Shape 885" descr="5a6693c7-5d9f-441f-bcbf-20665f924c97"/>
                <p:cNvSpPr/>
                <p:nvPr/>
              </p:nvSpPr>
              <p:spPr>
                <a:xfrm>
                  <a:off x="7627659" y="4853963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4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4" y="0"/>
                      </a:lnTo>
                      <a:cubicBezTo>
                        <a:pt x="20787" y="0"/>
                        <a:pt x="22919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0" name="Freeform: Shape 886" descr="903e90d0-6b38-4dce-a257-738b2ff32add"/>
                <p:cNvSpPr/>
                <p:nvPr/>
              </p:nvSpPr>
              <p:spPr>
                <a:xfrm>
                  <a:off x="7676693" y="4883811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2" y="19188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1" name="Freeform: Shape 887" descr="45a5ebe5-5545-4abe-945a-89021330a970"/>
                <p:cNvSpPr/>
                <p:nvPr/>
              </p:nvSpPr>
              <p:spPr>
                <a:xfrm>
                  <a:off x="7725728" y="4911526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1" y="19188"/>
                        <a:pt x="59161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2" name="Freeform: Shape 888" descr="8617aa6f-047c-4f97-8ceb-8249352c5361"/>
                <p:cNvSpPr/>
                <p:nvPr/>
              </p:nvSpPr>
              <p:spPr>
                <a:xfrm>
                  <a:off x="7776895" y="4939775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4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9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4" y="1599"/>
                      </a:lnTo>
                      <a:cubicBezTo>
                        <a:pt x="20787" y="-533"/>
                        <a:pt x="22919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3" name="Freeform: Shape 889" descr="ad1cc92b-88af-4bc5-8d20-a33ef01dfe3b"/>
                <p:cNvSpPr/>
                <p:nvPr/>
              </p:nvSpPr>
              <p:spPr>
                <a:xfrm>
                  <a:off x="7825930" y="4966957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1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1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4" name="Freeform: Shape 890" descr="9186d9dc-fcb8-4aa1-9aeb-2c58acb47b2d"/>
                <p:cNvSpPr/>
                <p:nvPr/>
              </p:nvSpPr>
              <p:spPr>
                <a:xfrm>
                  <a:off x="7874965" y="4996804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1" y="19188"/>
                        <a:pt x="59161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18655" y="0"/>
                        <a:pt x="20787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5" name="Freeform: Shape 891" descr="19b4632f-c18a-4d7d-8ab7-0fd63abfcd15"/>
                <p:cNvSpPr/>
                <p:nvPr/>
              </p:nvSpPr>
              <p:spPr>
                <a:xfrm>
                  <a:off x="7924000" y="5024520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0787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6" name="Freeform: Shape 892" descr="067d0ac6-887b-44fc-97a0-5930a86d9ff4"/>
                <p:cNvSpPr/>
                <p:nvPr/>
              </p:nvSpPr>
              <p:spPr>
                <a:xfrm>
                  <a:off x="7973035" y="5052768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8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20787" y="-533"/>
                        <a:pt x="20787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7" name="Freeform: Shape 893" descr="73b337e8-24f3-472d-a6a2-b7b32985688d"/>
                <p:cNvSpPr/>
                <p:nvPr/>
              </p:nvSpPr>
              <p:spPr>
                <a:xfrm>
                  <a:off x="8022070" y="5082082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4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8"/>
                      </a:lnTo>
                      <a:cubicBezTo>
                        <a:pt x="59162" y="19188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4" y="0"/>
                      </a:lnTo>
                      <a:cubicBezTo>
                        <a:pt x="18654" y="0"/>
                        <a:pt x="20787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8" name="Freeform: Shape 894" descr="81a2cfcf-2e1a-4aae-9fc4-c2befd71f338"/>
                <p:cNvSpPr/>
                <p:nvPr/>
              </p:nvSpPr>
              <p:spPr>
                <a:xfrm>
                  <a:off x="8071105" y="5110331"/>
                  <a:ext cx="58628" cy="35710"/>
                </a:xfrm>
                <a:custGeom>
                  <a:avLst/>
                  <a:gdLst>
                    <a:gd name="connsiteX0" fmla="*/ 22918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8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8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9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20787" y="-533"/>
                        <a:pt x="22918" y="-533"/>
                        <a:pt x="22918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49969" name="Freeform: Shape 895" descr="1a0eda74-28e7-4bb5-ad37-c6775e981c43"/>
                <p:cNvSpPr/>
                <p:nvPr/>
              </p:nvSpPr>
              <p:spPr>
                <a:xfrm>
                  <a:off x="8122272" y="5138046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8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18655" y="-533"/>
                        <a:pt x="20787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31" name="Group 896" descr="929649f4-336b-4d42-9376-9ca0f6f3eca8"/>
                <p:cNvGrpSpPr/>
                <p:nvPr/>
              </p:nvGrpSpPr>
              <p:grpSpPr>
                <a:xfrm>
                  <a:off x="7580223" y="4875816"/>
                  <a:ext cx="553774" cy="322990"/>
                  <a:chOff x="7580223" y="4875816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49970" name="Freeform: Shape 932" descr="0f57a82b-8110-4af0-8359-d3a018e64dd4"/>
                  <p:cNvSpPr/>
                  <p:nvPr/>
                </p:nvSpPr>
                <p:spPr>
                  <a:xfrm>
                    <a:off x="7580223" y="4875816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1" name="Freeform: Shape 933" descr="d5a64763-3201-438e-84bb-a937b993456c"/>
                  <p:cNvSpPr/>
                  <p:nvPr/>
                </p:nvSpPr>
                <p:spPr>
                  <a:xfrm>
                    <a:off x="7631389" y="4905663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2" name="Freeform: Shape 934" descr="8dead37f-5c22-4d44-bfb8-1a5f742c799d"/>
                  <p:cNvSpPr/>
                  <p:nvPr/>
                </p:nvSpPr>
                <p:spPr>
                  <a:xfrm>
                    <a:off x="7680424" y="4933379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3" name="Freeform: Shape 935" descr="20307e43-2422-43e3-8a59-648bb4b60458"/>
                  <p:cNvSpPr/>
                  <p:nvPr/>
                </p:nvSpPr>
                <p:spPr>
                  <a:xfrm>
                    <a:off x="7732323" y="4963226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4" name="Freeform: Shape 936" descr="1a2e7bcf-7bb5-4b42-a156-7cfe5a7ee6ed"/>
                  <p:cNvSpPr/>
                  <p:nvPr/>
                </p:nvSpPr>
                <p:spPr>
                  <a:xfrm>
                    <a:off x="7779226" y="4988809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5" name="Freeform: Shape 937" descr="fd509b8a-8336-4178-a6c1-bdae090c8b04"/>
                  <p:cNvSpPr/>
                  <p:nvPr/>
                </p:nvSpPr>
                <p:spPr>
                  <a:xfrm>
                    <a:off x="7826129" y="5018657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6" name="Freeform: Shape 938" descr="17213a82-daea-4fd9-a3fc-ee873a55bcf0"/>
                  <p:cNvSpPr/>
                  <p:nvPr/>
                </p:nvSpPr>
                <p:spPr>
                  <a:xfrm>
                    <a:off x="7876564" y="5046372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7" name="Freeform: Shape 939" descr="0cc82d16-3845-4d14-bc4c-ee9c5ef03e72"/>
                  <p:cNvSpPr/>
                  <p:nvPr/>
                </p:nvSpPr>
                <p:spPr>
                  <a:xfrm>
                    <a:off x="7926331" y="507408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8" name="Freeform: Shape 940" descr="71798d22-ee61-4f63-8e85-479d96d9310e"/>
                  <p:cNvSpPr/>
                  <p:nvPr/>
                </p:nvSpPr>
                <p:spPr>
                  <a:xfrm>
                    <a:off x="7974634" y="5103935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79" name="Freeform: Shape 941" descr="5f8204b5-6657-4916-af8f-5115d5747a7c"/>
                  <p:cNvSpPr/>
                  <p:nvPr/>
                </p:nvSpPr>
                <p:spPr>
                  <a:xfrm>
                    <a:off x="8027933" y="513591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0" name="Freeform: Shape 942" descr="570c5cac-0ca4-4e33-b51f-c885d0529049"/>
                  <p:cNvSpPr/>
                  <p:nvPr/>
                </p:nvSpPr>
                <p:spPr>
                  <a:xfrm>
                    <a:off x="8075567" y="516149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132" name="Group 897" descr="86d46356-5ff4-44f1-8d1e-5c9e3c03574f"/>
                <p:cNvGrpSpPr/>
                <p:nvPr/>
              </p:nvGrpSpPr>
              <p:grpSpPr>
                <a:xfrm>
                  <a:off x="7529056" y="4903531"/>
                  <a:ext cx="553774" cy="322990"/>
                  <a:chOff x="7529056" y="4903531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49981" name="Freeform: Shape 921" descr="33e3e840-3d9f-4ae9-a0dc-8ed9409f6f3a"/>
                  <p:cNvSpPr/>
                  <p:nvPr/>
                </p:nvSpPr>
                <p:spPr>
                  <a:xfrm>
                    <a:off x="7529056" y="4903531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2" name="Freeform: Shape 922" descr="44a806e9-8c9b-409b-a1db-f5aeb842f83b"/>
                  <p:cNvSpPr/>
                  <p:nvPr/>
                </p:nvSpPr>
                <p:spPr>
                  <a:xfrm>
                    <a:off x="7580223" y="4933379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3" name="Freeform: Shape 923" descr="e2ecabe6-3429-47c5-bc35-79c19d8f4993"/>
                  <p:cNvSpPr/>
                  <p:nvPr/>
                </p:nvSpPr>
                <p:spPr>
                  <a:xfrm>
                    <a:off x="7629258" y="496109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4" name="Freeform: Shape 924" descr="c556d8cf-21a5-413d-8ac5-f306862c4fb2"/>
                  <p:cNvSpPr/>
                  <p:nvPr/>
                </p:nvSpPr>
                <p:spPr>
                  <a:xfrm>
                    <a:off x="7682556" y="4990941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5" name="Freeform: Shape 925" descr="72f434dd-ecf2-496f-a056-6625038bcdb3"/>
                  <p:cNvSpPr/>
                  <p:nvPr/>
                </p:nvSpPr>
                <p:spPr>
                  <a:xfrm>
                    <a:off x="7728059" y="5016525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6" name="Freeform: Shape 926" descr="533c559f-e9be-4e1a-a914-e2e4a7bf59e3"/>
                  <p:cNvSpPr/>
                  <p:nvPr/>
                </p:nvSpPr>
                <p:spPr>
                  <a:xfrm>
                    <a:off x="7776362" y="5046372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7" name="Freeform: Shape 927" descr="a56be4b7-0b5a-4354-8a03-1c1de150cb0c"/>
                  <p:cNvSpPr/>
                  <p:nvPr/>
                </p:nvSpPr>
                <p:spPr>
                  <a:xfrm>
                    <a:off x="7826129" y="507408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8" name="Freeform: Shape 928" descr="eca4676f-2d37-4a5a-88ce-26232fbd9766"/>
                  <p:cNvSpPr/>
                  <p:nvPr/>
                </p:nvSpPr>
                <p:spPr>
                  <a:xfrm>
                    <a:off x="7875164" y="5101803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89" name="Freeform: Shape 929" descr="85968ba3-41b2-42d2-8fa8-812e638b8a06"/>
                  <p:cNvSpPr/>
                  <p:nvPr/>
                </p:nvSpPr>
                <p:spPr>
                  <a:xfrm>
                    <a:off x="7924199" y="5131650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0" name="Freeform: Shape 930" descr="36882ff9-04e1-4c96-8f62-0d9a985713a4"/>
                  <p:cNvSpPr/>
                  <p:nvPr/>
                </p:nvSpPr>
                <p:spPr>
                  <a:xfrm>
                    <a:off x="7976766" y="5163630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1" name="Freeform: Shape 931" descr="8ef387aa-01e9-4920-ae2f-5a75e9fdf57d"/>
                  <p:cNvSpPr/>
                  <p:nvPr/>
                </p:nvSpPr>
                <p:spPr>
                  <a:xfrm>
                    <a:off x="8024401" y="5189213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9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9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133" name="Group 898" descr="48a1bd79-6746-4a0a-84dd-7e079d32debd"/>
                <p:cNvGrpSpPr/>
                <p:nvPr/>
              </p:nvGrpSpPr>
              <p:grpSpPr>
                <a:xfrm>
                  <a:off x="7477889" y="4931247"/>
                  <a:ext cx="553774" cy="322990"/>
                  <a:chOff x="7477889" y="4931247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49992" name="Freeform: Shape 910" descr="c9cb992e-d2ec-49c0-bf46-797721725f87"/>
                  <p:cNvSpPr/>
                  <p:nvPr/>
                </p:nvSpPr>
                <p:spPr>
                  <a:xfrm>
                    <a:off x="7477889" y="4931247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2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2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3" name="Freeform: Shape 911" descr="d724ed55-df04-4f3e-8eee-2cecb394c6f2"/>
                  <p:cNvSpPr/>
                  <p:nvPr/>
                </p:nvSpPr>
                <p:spPr>
                  <a:xfrm>
                    <a:off x="7529056" y="496109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4" name="Freeform: Shape 912" descr="d9a28fc1-846f-42cb-bbc3-e4a3dff37c9f"/>
                  <p:cNvSpPr/>
                  <p:nvPr/>
                </p:nvSpPr>
                <p:spPr>
                  <a:xfrm>
                    <a:off x="7578822" y="4988809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5" name="Freeform: Shape 913" descr="e51937bf-0c3a-4d39-84d7-1689b04efb1e"/>
                  <p:cNvSpPr/>
                  <p:nvPr/>
                </p:nvSpPr>
                <p:spPr>
                  <a:xfrm>
                    <a:off x="7631389" y="5018657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4391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6" name="Freeform: Shape 914" descr="dacfe745-34aa-45a8-99cc-5b7e96eb4b4a"/>
                  <p:cNvSpPr/>
                  <p:nvPr/>
                </p:nvSpPr>
                <p:spPr>
                  <a:xfrm>
                    <a:off x="7678292" y="5044240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7" name="Freeform: Shape 915" descr="d0f092af-10e5-4be0-bc13-d986ac08d11f"/>
                  <p:cNvSpPr/>
                  <p:nvPr/>
                </p:nvSpPr>
                <p:spPr>
                  <a:xfrm>
                    <a:off x="7725196" y="5074088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8" name="Freeform: Shape 916" descr="d18e54a8-a5a6-497d-a5d1-f7b61b5cc14f"/>
                  <p:cNvSpPr/>
                  <p:nvPr/>
                </p:nvSpPr>
                <p:spPr>
                  <a:xfrm>
                    <a:off x="7774962" y="5101803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49999" name="Freeform: Shape 917" descr="a9ae076f-ec55-48a0-93f3-a01f906136c1"/>
                  <p:cNvSpPr/>
                  <p:nvPr/>
                </p:nvSpPr>
                <p:spPr>
                  <a:xfrm>
                    <a:off x="7824864" y="5129518"/>
                    <a:ext cx="57562" cy="37309"/>
                  </a:xfrm>
                  <a:custGeom>
                    <a:avLst/>
                    <a:gdLst>
                      <a:gd name="connsiteX0" fmla="*/ 2665 w 57562"/>
                      <a:gd name="connsiteY0" fmla="*/ 14391 h 37309"/>
                      <a:gd name="connsiteX1" fmla="*/ 26116 w 57562"/>
                      <a:gd name="connsiteY1" fmla="*/ 1599 h 37309"/>
                      <a:gd name="connsiteX2" fmla="*/ 34644 w 57562"/>
                      <a:gd name="connsiteY2" fmla="*/ 1599 h 37309"/>
                      <a:gd name="connsiteX3" fmla="*/ 55964 w 57562"/>
                      <a:gd name="connsiteY3" fmla="*/ 14391 h 37309"/>
                      <a:gd name="connsiteX4" fmla="*/ 55964 w 57562"/>
                      <a:gd name="connsiteY4" fmla="*/ 22919 h 37309"/>
                      <a:gd name="connsiteX5" fmla="*/ 34644 w 57562"/>
                      <a:gd name="connsiteY5" fmla="*/ 35710 h 37309"/>
                      <a:gd name="connsiteX6" fmla="*/ 23984 w 57562"/>
                      <a:gd name="connsiteY6" fmla="*/ 35710 h 37309"/>
                      <a:gd name="connsiteX7" fmla="*/ 533 w 57562"/>
                      <a:gd name="connsiteY7" fmla="*/ 22919 h 37309"/>
                      <a:gd name="connsiteX8" fmla="*/ 2665 w 57562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561" h="37309">
                        <a:moveTo>
                          <a:pt x="2665" y="14391"/>
                        </a:moveTo>
                        <a:lnTo>
                          <a:pt x="26116" y="1599"/>
                        </a:lnTo>
                        <a:cubicBezTo>
                          <a:pt x="28249" y="-533"/>
                          <a:pt x="32512" y="-533"/>
                          <a:pt x="34644" y="1599"/>
                        </a:cubicBezTo>
                        <a:lnTo>
                          <a:pt x="55964" y="14391"/>
                        </a:lnTo>
                        <a:cubicBezTo>
                          <a:pt x="58096" y="16523"/>
                          <a:pt x="58096" y="20787"/>
                          <a:pt x="55964" y="22919"/>
                        </a:cubicBezTo>
                        <a:lnTo>
                          <a:pt x="34644" y="35710"/>
                        </a:lnTo>
                        <a:cubicBezTo>
                          <a:pt x="32512" y="37842"/>
                          <a:pt x="28249" y="37842"/>
                          <a:pt x="23984" y="35710"/>
                        </a:cubicBezTo>
                        <a:lnTo>
                          <a:pt x="533" y="22919"/>
                        </a:lnTo>
                        <a:cubicBezTo>
                          <a:pt x="533" y="20787"/>
                          <a:pt x="-1599" y="16523"/>
                          <a:pt x="2665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0" name="Freeform: Shape 918" descr="855aaa8a-c58f-42b5-995b-49ef8a8a6418"/>
                  <p:cNvSpPr/>
                  <p:nvPr/>
                </p:nvSpPr>
                <p:spPr>
                  <a:xfrm>
                    <a:off x="7873032" y="5159366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1" name="Freeform: Shape 919" descr="e2bb90ec-8ee5-4c89-9d04-038883a2df6f"/>
                  <p:cNvSpPr/>
                  <p:nvPr/>
                </p:nvSpPr>
                <p:spPr>
                  <a:xfrm>
                    <a:off x="7925599" y="5191345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2" name="Freeform: Shape 920" descr="1c8502e8-d740-4ae5-906d-0f9bc8f38df0"/>
                  <p:cNvSpPr/>
                  <p:nvPr/>
                </p:nvSpPr>
                <p:spPr>
                  <a:xfrm>
                    <a:off x="7973234" y="521692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134" name="Group 899" descr="0a4158f4-3510-4af7-9f6b-5399ff87b7b7"/>
                <p:cNvGrpSpPr/>
                <p:nvPr/>
              </p:nvGrpSpPr>
              <p:grpSpPr>
                <a:xfrm>
                  <a:off x="7427454" y="4958962"/>
                  <a:ext cx="553043" cy="322991"/>
                  <a:chOff x="7427454" y="4958962"/>
                  <a:chExt cx="553043" cy="322991"/>
                </a:xfrm>
                <a:solidFill>
                  <a:srgbClr val="2842A2"/>
                </a:solidFill>
              </p:grpSpPr>
              <p:sp>
                <p:nvSpPr>
                  <p:cNvPr id="1050003" name="Freeform: Shape 901" descr="11298459-39f5-4720-a2d1-610a4d014817"/>
                  <p:cNvSpPr/>
                  <p:nvPr/>
                </p:nvSpPr>
                <p:spPr>
                  <a:xfrm>
                    <a:off x="7427454" y="4958962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9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9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4" name="Freeform: Shape 902" descr="ae0eaacc-548f-47b0-b93e-c5c75233c1f5"/>
                  <p:cNvSpPr/>
                  <p:nvPr/>
                </p:nvSpPr>
                <p:spPr>
                  <a:xfrm>
                    <a:off x="7478620" y="4988809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5" name="Freeform: Shape 903" descr="a1a3794a-ac69-4033-bb08-c4f7b52d738f"/>
                  <p:cNvSpPr/>
                  <p:nvPr/>
                </p:nvSpPr>
                <p:spPr>
                  <a:xfrm>
                    <a:off x="7527655" y="5016525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6" name="Freeform: Shape 904" descr="cd083592-7765-4312-89aa-6700a4abf924"/>
                  <p:cNvSpPr/>
                  <p:nvPr/>
                </p:nvSpPr>
                <p:spPr>
                  <a:xfrm>
                    <a:off x="7581289" y="5046372"/>
                    <a:ext cx="58095" cy="37309"/>
                  </a:xfrm>
                  <a:custGeom>
                    <a:avLst/>
                    <a:gdLst>
                      <a:gd name="connsiteX0" fmla="*/ 3198 w 58095"/>
                      <a:gd name="connsiteY0" fmla="*/ 14391 h 37309"/>
                      <a:gd name="connsiteX1" fmla="*/ 26649 w 58095"/>
                      <a:gd name="connsiteY1" fmla="*/ 1599 h 37309"/>
                      <a:gd name="connsiteX2" fmla="*/ 35177 w 58095"/>
                      <a:gd name="connsiteY2" fmla="*/ 1599 h 37309"/>
                      <a:gd name="connsiteX3" fmla="*/ 56497 w 58095"/>
                      <a:gd name="connsiteY3" fmla="*/ 14391 h 37309"/>
                      <a:gd name="connsiteX4" fmla="*/ 56497 w 58095"/>
                      <a:gd name="connsiteY4" fmla="*/ 22919 h 37309"/>
                      <a:gd name="connsiteX5" fmla="*/ 35177 w 58095"/>
                      <a:gd name="connsiteY5" fmla="*/ 35710 h 37309"/>
                      <a:gd name="connsiteX6" fmla="*/ 24517 w 58095"/>
                      <a:gd name="connsiteY6" fmla="*/ 35710 h 37309"/>
                      <a:gd name="connsiteX7" fmla="*/ 3198 w 58095"/>
                      <a:gd name="connsiteY7" fmla="*/ 20787 h 37309"/>
                      <a:gd name="connsiteX8" fmla="*/ 3198 w 58095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095" h="37309">
                        <a:moveTo>
                          <a:pt x="3198" y="14391"/>
                        </a:moveTo>
                        <a:lnTo>
                          <a:pt x="26649" y="1599"/>
                        </a:lnTo>
                        <a:cubicBezTo>
                          <a:pt x="28781" y="-533"/>
                          <a:pt x="33045" y="-533"/>
                          <a:pt x="35177" y="1599"/>
                        </a:cubicBezTo>
                        <a:lnTo>
                          <a:pt x="56497" y="14391"/>
                        </a:lnTo>
                        <a:cubicBezTo>
                          <a:pt x="58629" y="16523"/>
                          <a:pt x="58629" y="20787"/>
                          <a:pt x="56497" y="22919"/>
                        </a:cubicBezTo>
                        <a:lnTo>
                          <a:pt x="35177" y="35710"/>
                        </a:lnTo>
                        <a:cubicBezTo>
                          <a:pt x="33045" y="37842"/>
                          <a:pt x="28781" y="37842"/>
                          <a:pt x="24517" y="35710"/>
                        </a:cubicBezTo>
                        <a:lnTo>
                          <a:pt x="3198" y="20787"/>
                        </a:lnTo>
                        <a:cubicBezTo>
                          <a:pt x="-1066" y="20787"/>
                          <a:pt x="-1066" y="14391"/>
                          <a:pt x="3198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7" name="Freeform: Shape 905" descr="4cb51c78-0777-40c2-9ccb-8d28cdd5c168"/>
                  <p:cNvSpPr/>
                  <p:nvPr/>
                </p:nvSpPr>
                <p:spPr>
                  <a:xfrm>
                    <a:off x="7631389" y="5076219"/>
                    <a:ext cx="150835" cy="90608"/>
                  </a:xfrm>
                  <a:custGeom>
                    <a:avLst/>
                    <a:gdLst>
                      <a:gd name="connsiteX0" fmla="*/ 2132 w 150835"/>
                      <a:gd name="connsiteY0" fmla="*/ 14391 h 90608"/>
                      <a:gd name="connsiteX1" fmla="*/ 25583 w 150835"/>
                      <a:gd name="connsiteY1" fmla="*/ 1599 h 90608"/>
                      <a:gd name="connsiteX2" fmla="*/ 34111 w 150835"/>
                      <a:gd name="connsiteY2" fmla="*/ 1599 h 90608"/>
                      <a:gd name="connsiteX3" fmla="*/ 149237 w 150835"/>
                      <a:gd name="connsiteY3" fmla="*/ 67690 h 90608"/>
                      <a:gd name="connsiteX4" fmla="*/ 149237 w 150835"/>
                      <a:gd name="connsiteY4" fmla="*/ 76217 h 90608"/>
                      <a:gd name="connsiteX5" fmla="*/ 127917 w 150835"/>
                      <a:gd name="connsiteY5" fmla="*/ 89009 h 90608"/>
                      <a:gd name="connsiteX6" fmla="*/ 117257 w 150835"/>
                      <a:gd name="connsiteY6" fmla="*/ 89009 h 90608"/>
                      <a:gd name="connsiteX7" fmla="*/ 0 w 150835"/>
                      <a:gd name="connsiteY7" fmla="*/ 20787 h 90608"/>
                      <a:gd name="connsiteX8" fmla="*/ 2132 w 150835"/>
                      <a:gd name="connsiteY8" fmla="*/ 14391 h 90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0835" h="90608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149237" y="67690"/>
                        </a:lnTo>
                        <a:cubicBezTo>
                          <a:pt x="151369" y="69822"/>
                          <a:pt x="151369" y="74085"/>
                          <a:pt x="149237" y="76217"/>
                        </a:cubicBezTo>
                        <a:lnTo>
                          <a:pt x="127917" y="89009"/>
                        </a:lnTo>
                        <a:cubicBezTo>
                          <a:pt x="125785" y="91141"/>
                          <a:pt x="121521" y="91141"/>
                          <a:pt x="117257" y="89009"/>
                        </a:cubicBezTo>
                        <a:lnTo>
                          <a:pt x="0" y="20787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8" name="Freeform: Shape 906" descr="0bbe4f61-02b9-49df-af96-7cee63b3c70a"/>
                  <p:cNvSpPr/>
                  <p:nvPr/>
                </p:nvSpPr>
                <p:spPr>
                  <a:xfrm>
                    <a:off x="7774230" y="515723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09" name="Freeform: Shape 907" descr="ab993aa1-4df9-48cf-a4d6-96bab794fec0"/>
                  <p:cNvSpPr/>
                  <p:nvPr/>
                </p:nvSpPr>
                <p:spPr>
                  <a:xfrm>
                    <a:off x="7821865" y="5187081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10" name="Freeform: Shape 908" descr="5730ece9-690e-4852-bd5f-2a0653bf983c"/>
                  <p:cNvSpPr/>
                  <p:nvPr/>
                </p:nvSpPr>
                <p:spPr>
                  <a:xfrm>
                    <a:off x="7875164" y="5219060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4391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11" name="Freeform: Shape 909" descr="ab81d396-1809-453f-8bd0-7ea47e682bae"/>
                  <p:cNvSpPr/>
                  <p:nvPr/>
                </p:nvSpPr>
                <p:spPr>
                  <a:xfrm>
                    <a:off x="7923467" y="524464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0012" name="Freeform: Shape 900" descr="35eca999-1873-4329-a4b0-752a266c0ca0"/>
                <p:cNvSpPr/>
                <p:nvPr/>
              </p:nvSpPr>
              <p:spPr>
                <a:xfrm>
                  <a:off x="7838189" y="4591179"/>
                  <a:ext cx="238779" cy="320902"/>
                </a:xfrm>
                <a:custGeom>
                  <a:avLst/>
                  <a:gdLst>
                    <a:gd name="connsiteX0" fmla="*/ 198272 w 238779"/>
                    <a:gd name="connsiteY0" fmla="*/ 162583 h 320902"/>
                    <a:gd name="connsiteX1" fmla="*/ 217460 w 238779"/>
                    <a:gd name="connsiteY1" fmla="*/ 151923 h 320902"/>
                    <a:gd name="connsiteX2" fmla="*/ 217460 w 238779"/>
                    <a:gd name="connsiteY2" fmla="*/ 137000 h 320902"/>
                    <a:gd name="connsiteX3" fmla="*/ 196140 w 238779"/>
                    <a:gd name="connsiteY3" fmla="*/ 94361 h 320902"/>
                    <a:gd name="connsiteX4" fmla="*/ 183348 w 238779"/>
                    <a:gd name="connsiteY4" fmla="*/ 85833 h 320902"/>
                    <a:gd name="connsiteX5" fmla="*/ 168425 w 238779"/>
                    <a:gd name="connsiteY5" fmla="*/ 94361 h 320902"/>
                    <a:gd name="connsiteX6" fmla="*/ 159897 w 238779"/>
                    <a:gd name="connsiteY6" fmla="*/ 90096 h 320902"/>
                    <a:gd name="connsiteX7" fmla="*/ 153501 w 238779"/>
                    <a:gd name="connsiteY7" fmla="*/ 83701 h 320902"/>
                    <a:gd name="connsiteX8" fmla="*/ 149237 w 238779"/>
                    <a:gd name="connsiteY8" fmla="*/ 70909 h 320902"/>
                    <a:gd name="connsiteX9" fmla="*/ 149237 w 238779"/>
                    <a:gd name="connsiteY9" fmla="*/ 47457 h 320902"/>
                    <a:gd name="connsiteX10" fmla="*/ 140709 w 238779"/>
                    <a:gd name="connsiteY10" fmla="*/ 30402 h 320902"/>
                    <a:gd name="connsiteX11" fmla="*/ 108730 w 238779"/>
                    <a:gd name="connsiteY11" fmla="*/ 9083 h 320902"/>
                    <a:gd name="connsiteX12" fmla="*/ 98070 w 238779"/>
                    <a:gd name="connsiteY12" fmla="*/ 13346 h 320902"/>
                    <a:gd name="connsiteX13" fmla="*/ 98070 w 238779"/>
                    <a:gd name="connsiteY13" fmla="*/ 36798 h 320902"/>
                    <a:gd name="connsiteX14" fmla="*/ 93806 w 238779"/>
                    <a:gd name="connsiteY14" fmla="*/ 43194 h 320902"/>
                    <a:gd name="connsiteX15" fmla="*/ 87410 w 238779"/>
                    <a:gd name="connsiteY15" fmla="*/ 43194 h 320902"/>
                    <a:gd name="connsiteX16" fmla="*/ 78883 w 238779"/>
                    <a:gd name="connsiteY16" fmla="*/ 34666 h 320902"/>
                    <a:gd name="connsiteX17" fmla="*/ 66091 w 238779"/>
                    <a:gd name="connsiteY17" fmla="*/ 9083 h 320902"/>
                    <a:gd name="connsiteX18" fmla="*/ 53299 w 238779"/>
                    <a:gd name="connsiteY18" fmla="*/ 555 h 320902"/>
                    <a:gd name="connsiteX19" fmla="*/ 29848 w 238779"/>
                    <a:gd name="connsiteY19" fmla="*/ 13346 h 320902"/>
                    <a:gd name="connsiteX20" fmla="*/ 29848 w 238779"/>
                    <a:gd name="connsiteY20" fmla="*/ 28270 h 320902"/>
                    <a:gd name="connsiteX21" fmla="*/ 42639 w 238779"/>
                    <a:gd name="connsiteY21" fmla="*/ 53853 h 320902"/>
                    <a:gd name="connsiteX22" fmla="*/ 42639 w 238779"/>
                    <a:gd name="connsiteY22" fmla="*/ 64513 h 320902"/>
                    <a:gd name="connsiteX23" fmla="*/ 40507 w 238779"/>
                    <a:gd name="connsiteY23" fmla="*/ 70909 h 320902"/>
                    <a:gd name="connsiteX24" fmla="*/ 31979 w 238779"/>
                    <a:gd name="connsiteY24" fmla="*/ 73041 h 320902"/>
                    <a:gd name="connsiteX25" fmla="*/ 12792 w 238779"/>
                    <a:gd name="connsiteY25" fmla="*/ 60249 h 320902"/>
                    <a:gd name="connsiteX26" fmla="*/ 2132 w 238779"/>
                    <a:gd name="connsiteY26" fmla="*/ 64513 h 320902"/>
                    <a:gd name="connsiteX27" fmla="*/ 0 w 238779"/>
                    <a:gd name="connsiteY27" fmla="*/ 102888 h 320902"/>
                    <a:gd name="connsiteX28" fmla="*/ 8528 w 238779"/>
                    <a:gd name="connsiteY28" fmla="*/ 119944 h 320902"/>
                    <a:gd name="connsiteX29" fmla="*/ 29848 w 238779"/>
                    <a:gd name="connsiteY29" fmla="*/ 132736 h 320902"/>
                    <a:gd name="connsiteX30" fmla="*/ 36243 w 238779"/>
                    <a:gd name="connsiteY30" fmla="*/ 143395 h 320902"/>
                    <a:gd name="connsiteX31" fmla="*/ 38375 w 238779"/>
                    <a:gd name="connsiteY31" fmla="*/ 151923 h 320902"/>
                    <a:gd name="connsiteX32" fmla="*/ 36243 w 238779"/>
                    <a:gd name="connsiteY32" fmla="*/ 160451 h 320902"/>
                    <a:gd name="connsiteX33" fmla="*/ 21320 w 238779"/>
                    <a:gd name="connsiteY33" fmla="*/ 168979 h 320902"/>
                    <a:gd name="connsiteX34" fmla="*/ 21320 w 238779"/>
                    <a:gd name="connsiteY34" fmla="*/ 183903 h 320902"/>
                    <a:gd name="connsiteX35" fmla="*/ 42639 w 238779"/>
                    <a:gd name="connsiteY35" fmla="*/ 226542 h 320902"/>
                    <a:gd name="connsiteX36" fmla="*/ 55431 w 238779"/>
                    <a:gd name="connsiteY36" fmla="*/ 235069 h 320902"/>
                    <a:gd name="connsiteX37" fmla="*/ 70355 w 238779"/>
                    <a:gd name="connsiteY37" fmla="*/ 226542 h 320902"/>
                    <a:gd name="connsiteX38" fmla="*/ 78883 w 238779"/>
                    <a:gd name="connsiteY38" fmla="*/ 230806 h 320902"/>
                    <a:gd name="connsiteX39" fmla="*/ 85278 w 238779"/>
                    <a:gd name="connsiteY39" fmla="*/ 237201 h 320902"/>
                    <a:gd name="connsiteX40" fmla="*/ 89542 w 238779"/>
                    <a:gd name="connsiteY40" fmla="*/ 249993 h 320902"/>
                    <a:gd name="connsiteX41" fmla="*/ 89542 w 238779"/>
                    <a:gd name="connsiteY41" fmla="*/ 273445 h 320902"/>
                    <a:gd name="connsiteX42" fmla="*/ 98070 w 238779"/>
                    <a:gd name="connsiteY42" fmla="*/ 290500 h 320902"/>
                    <a:gd name="connsiteX43" fmla="*/ 130049 w 238779"/>
                    <a:gd name="connsiteY43" fmla="*/ 311820 h 320902"/>
                    <a:gd name="connsiteX44" fmla="*/ 140709 w 238779"/>
                    <a:gd name="connsiteY44" fmla="*/ 307556 h 320902"/>
                    <a:gd name="connsiteX45" fmla="*/ 140709 w 238779"/>
                    <a:gd name="connsiteY45" fmla="*/ 284104 h 320902"/>
                    <a:gd name="connsiteX46" fmla="*/ 144973 w 238779"/>
                    <a:gd name="connsiteY46" fmla="*/ 277708 h 320902"/>
                    <a:gd name="connsiteX47" fmla="*/ 151369 w 238779"/>
                    <a:gd name="connsiteY47" fmla="*/ 277708 h 320902"/>
                    <a:gd name="connsiteX48" fmla="*/ 159897 w 238779"/>
                    <a:gd name="connsiteY48" fmla="*/ 286236 h 320902"/>
                    <a:gd name="connsiteX49" fmla="*/ 172688 w 238779"/>
                    <a:gd name="connsiteY49" fmla="*/ 311820 h 320902"/>
                    <a:gd name="connsiteX50" fmla="*/ 185480 w 238779"/>
                    <a:gd name="connsiteY50" fmla="*/ 320348 h 320902"/>
                    <a:gd name="connsiteX51" fmla="*/ 208932 w 238779"/>
                    <a:gd name="connsiteY51" fmla="*/ 307556 h 320902"/>
                    <a:gd name="connsiteX52" fmla="*/ 208932 w 238779"/>
                    <a:gd name="connsiteY52" fmla="*/ 292632 h 320902"/>
                    <a:gd name="connsiteX53" fmla="*/ 196140 w 238779"/>
                    <a:gd name="connsiteY53" fmla="*/ 267049 h 320902"/>
                    <a:gd name="connsiteX54" fmla="*/ 196140 w 238779"/>
                    <a:gd name="connsiteY54" fmla="*/ 256389 h 320902"/>
                    <a:gd name="connsiteX55" fmla="*/ 198272 w 238779"/>
                    <a:gd name="connsiteY55" fmla="*/ 252125 h 320902"/>
                    <a:gd name="connsiteX56" fmla="*/ 206800 w 238779"/>
                    <a:gd name="connsiteY56" fmla="*/ 249993 h 320902"/>
                    <a:gd name="connsiteX57" fmla="*/ 225987 w 238779"/>
                    <a:gd name="connsiteY57" fmla="*/ 262785 h 320902"/>
                    <a:gd name="connsiteX58" fmla="*/ 236647 w 238779"/>
                    <a:gd name="connsiteY58" fmla="*/ 258521 h 320902"/>
                    <a:gd name="connsiteX59" fmla="*/ 238779 w 238779"/>
                    <a:gd name="connsiteY59" fmla="*/ 220146 h 320902"/>
                    <a:gd name="connsiteX60" fmla="*/ 230251 w 238779"/>
                    <a:gd name="connsiteY60" fmla="*/ 203090 h 320902"/>
                    <a:gd name="connsiteX61" fmla="*/ 208932 w 238779"/>
                    <a:gd name="connsiteY61" fmla="*/ 190299 h 320902"/>
                    <a:gd name="connsiteX62" fmla="*/ 202536 w 238779"/>
                    <a:gd name="connsiteY62" fmla="*/ 179639 h 320902"/>
                    <a:gd name="connsiteX63" fmla="*/ 198272 w 238779"/>
                    <a:gd name="connsiteY63" fmla="*/ 162583 h 320902"/>
                    <a:gd name="connsiteX64" fmla="*/ 78883 w 238779"/>
                    <a:gd name="connsiteY64" fmla="*/ 166847 h 320902"/>
                    <a:gd name="connsiteX65" fmla="*/ 102334 w 238779"/>
                    <a:gd name="connsiteY65" fmla="*/ 96492 h 320902"/>
                    <a:gd name="connsiteX66" fmla="*/ 157765 w 238779"/>
                    <a:gd name="connsiteY66" fmla="*/ 154055 h 320902"/>
                    <a:gd name="connsiteX67" fmla="*/ 134313 w 238779"/>
                    <a:gd name="connsiteY67" fmla="*/ 224410 h 320902"/>
                    <a:gd name="connsiteX68" fmla="*/ 78883 w 238779"/>
                    <a:gd name="connsiteY68" fmla="*/ 166847 h 320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238779" h="320902">
                      <a:moveTo>
                        <a:pt x="198272" y="162583"/>
                      </a:moveTo>
                      <a:lnTo>
                        <a:pt x="217460" y="151923"/>
                      </a:lnTo>
                      <a:cubicBezTo>
                        <a:pt x="221723" y="149791"/>
                        <a:pt x="221723" y="143395"/>
                        <a:pt x="217460" y="137000"/>
                      </a:cubicBezTo>
                      <a:lnTo>
                        <a:pt x="196140" y="94361"/>
                      </a:lnTo>
                      <a:cubicBezTo>
                        <a:pt x="191876" y="87965"/>
                        <a:pt x="187612" y="83701"/>
                        <a:pt x="183348" y="85833"/>
                      </a:cubicBezTo>
                      <a:lnTo>
                        <a:pt x="168425" y="94361"/>
                      </a:lnTo>
                      <a:cubicBezTo>
                        <a:pt x="166292" y="96492"/>
                        <a:pt x="162029" y="94361"/>
                        <a:pt x="159897" y="90096"/>
                      </a:cubicBezTo>
                      <a:cubicBezTo>
                        <a:pt x="157765" y="87965"/>
                        <a:pt x="155633" y="85833"/>
                        <a:pt x="153501" y="83701"/>
                      </a:cubicBezTo>
                      <a:cubicBezTo>
                        <a:pt x="151369" y="79437"/>
                        <a:pt x="149237" y="75173"/>
                        <a:pt x="149237" y="70909"/>
                      </a:cubicBezTo>
                      <a:lnTo>
                        <a:pt x="149237" y="47457"/>
                      </a:lnTo>
                      <a:cubicBezTo>
                        <a:pt x="149237" y="41062"/>
                        <a:pt x="144973" y="32534"/>
                        <a:pt x="140709" y="30402"/>
                      </a:cubicBezTo>
                      <a:lnTo>
                        <a:pt x="108730" y="9083"/>
                      </a:lnTo>
                      <a:cubicBezTo>
                        <a:pt x="104466" y="4818"/>
                        <a:pt x="98070" y="6950"/>
                        <a:pt x="98070" y="13346"/>
                      </a:cubicBezTo>
                      <a:lnTo>
                        <a:pt x="98070" y="36798"/>
                      </a:lnTo>
                      <a:cubicBezTo>
                        <a:pt x="98070" y="41062"/>
                        <a:pt x="95938" y="43194"/>
                        <a:pt x="93806" y="43194"/>
                      </a:cubicBezTo>
                      <a:cubicBezTo>
                        <a:pt x="91674" y="43194"/>
                        <a:pt x="89542" y="43194"/>
                        <a:pt x="87410" y="43194"/>
                      </a:cubicBezTo>
                      <a:cubicBezTo>
                        <a:pt x="85278" y="43194"/>
                        <a:pt x="81014" y="38930"/>
                        <a:pt x="78883" y="34666"/>
                      </a:cubicBezTo>
                      <a:lnTo>
                        <a:pt x="66091" y="9083"/>
                      </a:lnTo>
                      <a:cubicBezTo>
                        <a:pt x="61827" y="2687"/>
                        <a:pt x="57563" y="-1577"/>
                        <a:pt x="53299" y="555"/>
                      </a:cubicBezTo>
                      <a:lnTo>
                        <a:pt x="29848" y="13346"/>
                      </a:lnTo>
                      <a:cubicBezTo>
                        <a:pt x="25584" y="15478"/>
                        <a:pt x="25584" y="21874"/>
                        <a:pt x="29848" y="28270"/>
                      </a:cubicBezTo>
                      <a:lnTo>
                        <a:pt x="42639" y="53853"/>
                      </a:lnTo>
                      <a:cubicBezTo>
                        <a:pt x="44771" y="58117"/>
                        <a:pt x="44771" y="62381"/>
                        <a:pt x="42639" y="64513"/>
                      </a:cubicBezTo>
                      <a:cubicBezTo>
                        <a:pt x="42639" y="66645"/>
                        <a:pt x="40507" y="68777"/>
                        <a:pt x="40507" y="70909"/>
                      </a:cubicBezTo>
                      <a:cubicBezTo>
                        <a:pt x="38375" y="73041"/>
                        <a:pt x="36243" y="75173"/>
                        <a:pt x="31979" y="73041"/>
                      </a:cubicBezTo>
                      <a:lnTo>
                        <a:pt x="12792" y="60249"/>
                      </a:lnTo>
                      <a:cubicBezTo>
                        <a:pt x="8528" y="55985"/>
                        <a:pt x="2132" y="58117"/>
                        <a:pt x="2132" y="64513"/>
                      </a:cubicBezTo>
                      <a:lnTo>
                        <a:pt x="0" y="102888"/>
                      </a:lnTo>
                      <a:cubicBezTo>
                        <a:pt x="0" y="109284"/>
                        <a:pt x="4264" y="117812"/>
                        <a:pt x="8528" y="119944"/>
                      </a:cubicBezTo>
                      <a:lnTo>
                        <a:pt x="29848" y="132736"/>
                      </a:lnTo>
                      <a:cubicBezTo>
                        <a:pt x="31979" y="134868"/>
                        <a:pt x="36243" y="139131"/>
                        <a:pt x="36243" y="143395"/>
                      </a:cubicBezTo>
                      <a:cubicBezTo>
                        <a:pt x="36243" y="145527"/>
                        <a:pt x="38375" y="149791"/>
                        <a:pt x="38375" y="151923"/>
                      </a:cubicBezTo>
                      <a:cubicBezTo>
                        <a:pt x="40507" y="156187"/>
                        <a:pt x="38375" y="160451"/>
                        <a:pt x="36243" y="160451"/>
                      </a:cubicBezTo>
                      <a:lnTo>
                        <a:pt x="21320" y="168979"/>
                      </a:lnTo>
                      <a:cubicBezTo>
                        <a:pt x="17056" y="171111"/>
                        <a:pt x="17056" y="177507"/>
                        <a:pt x="21320" y="183903"/>
                      </a:cubicBezTo>
                      <a:lnTo>
                        <a:pt x="42639" y="226542"/>
                      </a:lnTo>
                      <a:cubicBezTo>
                        <a:pt x="46903" y="232938"/>
                        <a:pt x="51167" y="237201"/>
                        <a:pt x="55431" y="235069"/>
                      </a:cubicBezTo>
                      <a:lnTo>
                        <a:pt x="70355" y="226542"/>
                      </a:lnTo>
                      <a:cubicBezTo>
                        <a:pt x="72487" y="224410"/>
                        <a:pt x="76750" y="226542"/>
                        <a:pt x="78883" y="230806"/>
                      </a:cubicBezTo>
                      <a:cubicBezTo>
                        <a:pt x="81014" y="232938"/>
                        <a:pt x="83146" y="235069"/>
                        <a:pt x="85278" y="237201"/>
                      </a:cubicBezTo>
                      <a:cubicBezTo>
                        <a:pt x="87410" y="241465"/>
                        <a:pt x="89542" y="245729"/>
                        <a:pt x="89542" y="249993"/>
                      </a:cubicBezTo>
                      <a:lnTo>
                        <a:pt x="89542" y="273445"/>
                      </a:lnTo>
                      <a:cubicBezTo>
                        <a:pt x="89542" y="279841"/>
                        <a:pt x="93806" y="288368"/>
                        <a:pt x="98070" y="290500"/>
                      </a:cubicBezTo>
                      <a:lnTo>
                        <a:pt x="130049" y="311820"/>
                      </a:lnTo>
                      <a:cubicBezTo>
                        <a:pt x="134313" y="316084"/>
                        <a:pt x="140709" y="313952"/>
                        <a:pt x="140709" y="307556"/>
                      </a:cubicBezTo>
                      <a:lnTo>
                        <a:pt x="140709" y="284104"/>
                      </a:lnTo>
                      <a:cubicBezTo>
                        <a:pt x="140709" y="279841"/>
                        <a:pt x="142841" y="277708"/>
                        <a:pt x="144973" y="277708"/>
                      </a:cubicBezTo>
                      <a:cubicBezTo>
                        <a:pt x="147105" y="277708"/>
                        <a:pt x="149237" y="277708"/>
                        <a:pt x="151369" y="277708"/>
                      </a:cubicBezTo>
                      <a:cubicBezTo>
                        <a:pt x="153501" y="277708"/>
                        <a:pt x="157765" y="281972"/>
                        <a:pt x="159897" y="286236"/>
                      </a:cubicBezTo>
                      <a:lnTo>
                        <a:pt x="172688" y="311820"/>
                      </a:lnTo>
                      <a:cubicBezTo>
                        <a:pt x="176952" y="318216"/>
                        <a:pt x="181216" y="322480"/>
                        <a:pt x="185480" y="320348"/>
                      </a:cubicBezTo>
                      <a:lnTo>
                        <a:pt x="208932" y="307556"/>
                      </a:lnTo>
                      <a:cubicBezTo>
                        <a:pt x="213195" y="305424"/>
                        <a:pt x="213195" y="299028"/>
                        <a:pt x="208932" y="292632"/>
                      </a:cubicBezTo>
                      <a:lnTo>
                        <a:pt x="196140" y="267049"/>
                      </a:lnTo>
                      <a:cubicBezTo>
                        <a:pt x="194008" y="262785"/>
                        <a:pt x="194008" y="258521"/>
                        <a:pt x="196140" y="256389"/>
                      </a:cubicBezTo>
                      <a:cubicBezTo>
                        <a:pt x="196140" y="254257"/>
                        <a:pt x="198272" y="252125"/>
                        <a:pt x="198272" y="252125"/>
                      </a:cubicBezTo>
                      <a:cubicBezTo>
                        <a:pt x="200404" y="249993"/>
                        <a:pt x="202536" y="247861"/>
                        <a:pt x="206800" y="249993"/>
                      </a:cubicBezTo>
                      <a:lnTo>
                        <a:pt x="225987" y="262785"/>
                      </a:lnTo>
                      <a:cubicBezTo>
                        <a:pt x="230251" y="267049"/>
                        <a:pt x="236647" y="264917"/>
                        <a:pt x="236647" y="258521"/>
                      </a:cubicBezTo>
                      <a:lnTo>
                        <a:pt x="238779" y="220146"/>
                      </a:lnTo>
                      <a:cubicBezTo>
                        <a:pt x="238779" y="213750"/>
                        <a:pt x="234515" y="205222"/>
                        <a:pt x="230251" y="203090"/>
                      </a:cubicBezTo>
                      <a:lnTo>
                        <a:pt x="208932" y="190299"/>
                      </a:lnTo>
                      <a:cubicBezTo>
                        <a:pt x="206800" y="188166"/>
                        <a:pt x="202536" y="183903"/>
                        <a:pt x="202536" y="179639"/>
                      </a:cubicBezTo>
                      <a:cubicBezTo>
                        <a:pt x="200404" y="171111"/>
                        <a:pt x="198272" y="162583"/>
                        <a:pt x="198272" y="162583"/>
                      </a:cubicBezTo>
                      <a:close/>
                      <a:moveTo>
                        <a:pt x="78883" y="166847"/>
                      </a:moveTo>
                      <a:cubicBezTo>
                        <a:pt x="63959" y="126340"/>
                        <a:pt x="74618" y="94361"/>
                        <a:pt x="102334" y="96492"/>
                      </a:cubicBezTo>
                      <a:cubicBezTo>
                        <a:pt x="123653" y="98624"/>
                        <a:pt x="147105" y="124208"/>
                        <a:pt x="157765" y="154055"/>
                      </a:cubicBezTo>
                      <a:cubicBezTo>
                        <a:pt x="172688" y="194562"/>
                        <a:pt x="162029" y="226542"/>
                        <a:pt x="134313" y="224410"/>
                      </a:cubicBezTo>
                      <a:cubicBezTo>
                        <a:pt x="112994" y="222278"/>
                        <a:pt x="89542" y="196694"/>
                        <a:pt x="78883" y="166847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135" name="Group 9" descr="14866641-cd6c-483f-a5f6-faa8898d87dd"/>
            <p:cNvGrpSpPr/>
            <p:nvPr/>
          </p:nvGrpSpPr>
          <p:grpSpPr>
            <a:xfrm>
              <a:off x="5497304" y="1847376"/>
              <a:ext cx="6129365" cy="4659383"/>
              <a:chOff x="5497304" y="1847376"/>
              <a:chExt cx="6129365" cy="4659383"/>
            </a:xfrm>
          </p:grpSpPr>
          <p:grpSp>
            <p:nvGrpSpPr>
              <p:cNvPr id="136" name="Group 402" descr="f2f0a6a0-485e-42bb-8222-11f9e2c3fb28"/>
              <p:cNvGrpSpPr/>
              <p:nvPr/>
            </p:nvGrpSpPr>
            <p:grpSpPr>
              <a:xfrm>
                <a:off x="11048911" y="5842657"/>
                <a:ext cx="577759" cy="664103"/>
                <a:chOff x="11048911" y="5842657"/>
                <a:chExt cx="577759" cy="664103"/>
              </a:xfrm>
            </p:grpSpPr>
            <p:sp>
              <p:nvSpPr>
                <p:cNvPr id="1050013" name="Freeform: Shape 754" descr="c8969071-3c2d-4e88-acc9-b960e5413801"/>
                <p:cNvSpPr/>
                <p:nvPr/>
              </p:nvSpPr>
              <p:spPr>
                <a:xfrm>
                  <a:off x="11048911" y="6098491"/>
                  <a:ext cx="577759" cy="331518"/>
                </a:xfrm>
                <a:custGeom>
                  <a:avLst/>
                  <a:gdLst>
                    <a:gd name="connsiteX0" fmla="*/ 334717 w 577759"/>
                    <a:gd name="connsiteY0" fmla="*/ 11193 h 331518"/>
                    <a:gd name="connsiteX1" fmla="*/ 243042 w 577759"/>
                    <a:gd name="connsiteY1" fmla="*/ 11193 h 331518"/>
                    <a:gd name="connsiteX2" fmla="*/ 19187 w 577759"/>
                    <a:gd name="connsiteY2" fmla="*/ 139110 h 331518"/>
                    <a:gd name="connsiteX3" fmla="*/ 19187 w 577759"/>
                    <a:gd name="connsiteY3" fmla="*/ 192409 h 331518"/>
                    <a:gd name="connsiteX4" fmla="*/ 243042 w 577759"/>
                    <a:gd name="connsiteY4" fmla="*/ 320326 h 331518"/>
                    <a:gd name="connsiteX5" fmla="*/ 334717 w 577759"/>
                    <a:gd name="connsiteY5" fmla="*/ 320326 h 331518"/>
                    <a:gd name="connsiteX6" fmla="*/ 558572 w 577759"/>
                    <a:gd name="connsiteY6" fmla="*/ 192409 h 331518"/>
                    <a:gd name="connsiteX7" fmla="*/ 558572 w 577759"/>
                    <a:gd name="connsiteY7" fmla="*/ 139110 h 331518"/>
                    <a:gd name="connsiteX8" fmla="*/ 334717 w 577759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759" h="331518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2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3042" y="320326"/>
                      </a:lnTo>
                      <a:cubicBezTo>
                        <a:pt x="268626" y="335250"/>
                        <a:pt x="309133" y="335250"/>
                        <a:pt x="334717" y="320326"/>
                      </a:cubicBezTo>
                      <a:lnTo>
                        <a:pt x="558572" y="192409"/>
                      </a:lnTo>
                      <a:cubicBezTo>
                        <a:pt x="584155" y="177485"/>
                        <a:pt x="584155" y="154034"/>
                        <a:pt x="558572" y="139110"/>
                      </a:cubicBezTo>
                      <a:lnTo>
                        <a:pt x="334717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37" name="Group 755" descr="05023d78-3041-455f-867d-aaeaefb0f444"/>
                <p:cNvGrpSpPr/>
                <p:nvPr/>
              </p:nvGrpSpPr>
              <p:grpSpPr>
                <a:xfrm>
                  <a:off x="11102210" y="5998822"/>
                  <a:ext cx="232382" cy="402939"/>
                  <a:chOff x="11102210" y="5998822"/>
                  <a:chExt cx="232382" cy="402939"/>
                </a:xfrm>
              </p:grpSpPr>
              <p:sp>
                <p:nvSpPr>
                  <p:cNvPr id="1050014" name="Freeform: Shape 818" descr="69d56df2-7055-4526-b8a7-74f9ccba8426"/>
                  <p:cNvSpPr/>
                  <p:nvPr/>
                </p:nvSpPr>
                <p:spPr>
                  <a:xfrm>
                    <a:off x="11102210" y="5998822"/>
                    <a:ext cx="232382" cy="402939"/>
                  </a:xfrm>
                  <a:custGeom>
                    <a:avLst/>
                    <a:gdLst>
                      <a:gd name="connsiteX0" fmla="*/ 0 w 232382"/>
                      <a:gd name="connsiteY0" fmla="*/ 0 h 402939"/>
                      <a:gd name="connsiteX1" fmla="*/ 0 w 232382"/>
                      <a:gd name="connsiteY1" fmla="*/ 268626 h 402939"/>
                      <a:gd name="connsiteX2" fmla="*/ 232383 w 232382"/>
                      <a:gd name="connsiteY2" fmla="*/ 402939 h 402939"/>
                      <a:gd name="connsiteX3" fmla="*/ 232383 w 232382"/>
                      <a:gd name="connsiteY3" fmla="*/ 134313 h 402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402939">
                        <a:moveTo>
                          <a:pt x="0" y="0"/>
                        </a:moveTo>
                        <a:lnTo>
                          <a:pt x="0" y="268626"/>
                        </a:lnTo>
                        <a:lnTo>
                          <a:pt x="232383" y="40293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15" name="Freeform: Shape 819" descr="c8ba4089-609d-4c32-88d1-03b2ce32d3ed"/>
                  <p:cNvSpPr/>
                  <p:nvPr/>
                </p:nvSpPr>
                <p:spPr>
                  <a:xfrm>
                    <a:off x="11102210" y="6003086"/>
                    <a:ext cx="232382" cy="398675"/>
                  </a:xfrm>
                  <a:custGeom>
                    <a:avLst/>
                    <a:gdLst>
                      <a:gd name="connsiteX0" fmla="*/ 0 w 232382"/>
                      <a:gd name="connsiteY0" fmla="*/ 0 h 398675"/>
                      <a:gd name="connsiteX1" fmla="*/ 0 w 232382"/>
                      <a:gd name="connsiteY1" fmla="*/ 264362 h 398675"/>
                      <a:gd name="connsiteX2" fmla="*/ 232383 w 232382"/>
                      <a:gd name="connsiteY2" fmla="*/ 398676 h 398675"/>
                      <a:gd name="connsiteX3" fmla="*/ 232383 w 232382"/>
                      <a:gd name="connsiteY3" fmla="*/ 134313 h 39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8675">
                        <a:moveTo>
                          <a:pt x="0" y="0"/>
                        </a:moveTo>
                        <a:lnTo>
                          <a:pt x="0" y="264362"/>
                        </a:lnTo>
                        <a:lnTo>
                          <a:pt x="232383" y="3986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16" name="Freeform: Shape 820" descr="da31cd02-9716-4213-812d-e0a9c3eb0d13"/>
                  <p:cNvSpPr/>
                  <p:nvPr/>
                </p:nvSpPr>
                <p:spPr>
                  <a:xfrm>
                    <a:off x="11102210" y="6007350"/>
                    <a:ext cx="232382" cy="394411"/>
                  </a:xfrm>
                  <a:custGeom>
                    <a:avLst/>
                    <a:gdLst>
                      <a:gd name="connsiteX0" fmla="*/ 0 w 232382"/>
                      <a:gd name="connsiteY0" fmla="*/ 0 h 394411"/>
                      <a:gd name="connsiteX1" fmla="*/ 0 w 232382"/>
                      <a:gd name="connsiteY1" fmla="*/ 260098 h 394411"/>
                      <a:gd name="connsiteX2" fmla="*/ 232383 w 232382"/>
                      <a:gd name="connsiteY2" fmla="*/ 394411 h 394411"/>
                      <a:gd name="connsiteX3" fmla="*/ 232383 w 232382"/>
                      <a:gd name="connsiteY3" fmla="*/ 13431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4411">
                        <a:moveTo>
                          <a:pt x="0" y="0"/>
                        </a:moveTo>
                        <a:lnTo>
                          <a:pt x="0" y="260098"/>
                        </a:lnTo>
                        <a:lnTo>
                          <a:pt x="232383" y="39441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17" name="Freeform: Shape 821" descr="8fb0190a-fe85-4fa3-9c23-e8b2c0c36cba"/>
                  <p:cNvSpPr/>
                  <p:nvPr/>
                </p:nvSpPr>
                <p:spPr>
                  <a:xfrm>
                    <a:off x="11102210" y="6011614"/>
                    <a:ext cx="232382" cy="390147"/>
                  </a:xfrm>
                  <a:custGeom>
                    <a:avLst/>
                    <a:gdLst>
                      <a:gd name="connsiteX0" fmla="*/ 0 w 232382"/>
                      <a:gd name="connsiteY0" fmla="*/ 0 h 390147"/>
                      <a:gd name="connsiteX1" fmla="*/ 0 w 232382"/>
                      <a:gd name="connsiteY1" fmla="*/ 255834 h 390147"/>
                      <a:gd name="connsiteX2" fmla="*/ 232383 w 232382"/>
                      <a:gd name="connsiteY2" fmla="*/ 390148 h 390147"/>
                      <a:gd name="connsiteX3" fmla="*/ 232383 w 232382"/>
                      <a:gd name="connsiteY3" fmla="*/ 136445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0147">
                        <a:moveTo>
                          <a:pt x="0" y="0"/>
                        </a:moveTo>
                        <a:lnTo>
                          <a:pt x="0" y="255834"/>
                        </a:lnTo>
                        <a:lnTo>
                          <a:pt x="232383" y="390148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18" name="Freeform: Shape 822" descr="b6d5a79d-5c77-453d-911e-0e035b7f4fa9"/>
                  <p:cNvSpPr/>
                  <p:nvPr/>
                </p:nvSpPr>
                <p:spPr>
                  <a:xfrm>
                    <a:off x="11102210" y="6018010"/>
                    <a:ext cx="232382" cy="383751"/>
                  </a:xfrm>
                  <a:custGeom>
                    <a:avLst/>
                    <a:gdLst>
                      <a:gd name="connsiteX0" fmla="*/ 0 w 232382"/>
                      <a:gd name="connsiteY0" fmla="*/ 0 h 383751"/>
                      <a:gd name="connsiteX1" fmla="*/ 0 w 232382"/>
                      <a:gd name="connsiteY1" fmla="*/ 249438 h 383751"/>
                      <a:gd name="connsiteX2" fmla="*/ 232383 w 232382"/>
                      <a:gd name="connsiteY2" fmla="*/ 383752 h 383751"/>
                      <a:gd name="connsiteX3" fmla="*/ 232383 w 232382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3751">
                        <a:moveTo>
                          <a:pt x="0" y="0"/>
                        </a:moveTo>
                        <a:lnTo>
                          <a:pt x="0" y="249438"/>
                        </a:lnTo>
                        <a:lnTo>
                          <a:pt x="232383" y="3837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19" name="Freeform: Shape 823" descr="897f5953-2d65-48ca-8d5f-e46236c0de32"/>
                  <p:cNvSpPr/>
                  <p:nvPr/>
                </p:nvSpPr>
                <p:spPr>
                  <a:xfrm>
                    <a:off x="11102210" y="6022274"/>
                    <a:ext cx="232382" cy="379487"/>
                  </a:xfrm>
                  <a:custGeom>
                    <a:avLst/>
                    <a:gdLst>
                      <a:gd name="connsiteX0" fmla="*/ 0 w 232382"/>
                      <a:gd name="connsiteY0" fmla="*/ 0 h 379487"/>
                      <a:gd name="connsiteX1" fmla="*/ 0 w 232382"/>
                      <a:gd name="connsiteY1" fmla="*/ 245175 h 379487"/>
                      <a:gd name="connsiteX2" fmla="*/ 232383 w 232382"/>
                      <a:gd name="connsiteY2" fmla="*/ 379488 h 379487"/>
                      <a:gd name="connsiteX3" fmla="*/ 232383 w 232382"/>
                      <a:gd name="connsiteY3" fmla="*/ 13431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9487">
                        <a:moveTo>
                          <a:pt x="0" y="0"/>
                        </a:moveTo>
                        <a:lnTo>
                          <a:pt x="0" y="245175"/>
                        </a:lnTo>
                        <a:lnTo>
                          <a:pt x="232383" y="3794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0" name="Freeform: Shape 824" descr="55f64581-4a65-4ab7-b8eb-f609323b40a7"/>
                  <p:cNvSpPr/>
                  <p:nvPr/>
                </p:nvSpPr>
                <p:spPr>
                  <a:xfrm>
                    <a:off x="11102210" y="6026538"/>
                    <a:ext cx="232382" cy="375223"/>
                  </a:xfrm>
                  <a:custGeom>
                    <a:avLst/>
                    <a:gdLst>
                      <a:gd name="connsiteX0" fmla="*/ 0 w 232382"/>
                      <a:gd name="connsiteY0" fmla="*/ 0 h 375223"/>
                      <a:gd name="connsiteX1" fmla="*/ 0 w 232382"/>
                      <a:gd name="connsiteY1" fmla="*/ 240911 h 375223"/>
                      <a:gd name="connsiteX2" fmla="*/ 232383 w 232382"/>
                      <a:gd name="connsiteY2" fmla="*/ 375224 h 375223"/>
                      <a:gd name="connsiteX3" fmla="*/ 232383 w 232382"/>
                      <a:gd name="connsiteY3" fmla="*/ 13431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5223">
                        <a:moveTo>
                          <a:pt x="0" y="0"/>
                        </a:moveTo>
                        <a:lnTo>
                          <a:pt x="0" y="240911"/>
                        </a:lnTo>
                        <a:lnTo>
                          <a:pt x="232383" y="37522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1" name="Freeform: Shape 825" descr="b779d961-1a38-4c04-aa8d-7e62d18fa26e"/>
                  <p:cNvSpPr/>
                  <p:nvPr/>
                </p:nvSpPr>
                <p:spPr>
                  <a:xfrm>
                    <a:off x="11102210" y="6030802"/>
                    <a:ext cx="232382" cy="370960"/>
                  </a:xfrm>
                  <a:custGeom>
                    <a:avLst/>
                    <a:gdLst>
                      <a:gd name="connsiteX0" fmla="*/ 0 w 232382"/>
                      <a:gd name="connsiteY0" fmla="*/ 0 h 370960"/>
                      <a:gd name="connsiteX1" fmla="*/ 0 w 232382"/>
                      <a:gd name="connsiteY1" fmla="*/ 236647 h 370960"/>
                      <a:gd name="connsiteX2" fmla="*/ 232383 w 232382"/>
                      <a:gd name="connsiteY2" fmla="*/ 370960 h 370960"/>
                      <a:gd name="connsiteX3" fmla="*/ 232383 w 232382"/>
                      <a:gd name="connsiteY3" fmla="*/ 134313 h 370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0960">
                        <a:moveTo>
                          <a:pt x="0" y="0"/>
                        </a:moveTo>
                        <a:lnTo>
                          <a:pt x="0" y="236647"/>
                        </a:lnTo>
                        <a:lnTo>
                          <a:pt x="232383" y="37096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2" name="Freeform: Shape 826" descr="f25b2d9a-c35f-4f35-a58f-1d68d1759d42"/>
                  <p:cNvSpPr/>
                  <p:nvPr/>
                </p:nvSpPr>
                <p:spPr>
                  <a:xfrm>
                    <a:off x="11102210" y="6035065"/>
                    <a:ext cx="232382" cy="366696"/>
                  </a:xfrm>
                  <a:custGeom>
                    <a:avLst/>
                    <a:gdLst>
                      <a:gd name="connsiteX0" fmla="*/ 0 w 232382"/>
                      <a:gd name="connsiteY0" fmla="*/ 0 h 366696"/>
                      <a:gd name="connsiteX1" fmla="*/ 0 w 232382"/>
                      <a:gd name="connsiteY1" fmla="*/ 232383 h 366696"/>
                      <a:gd name="connsiteX2" fmla="*/ 232383 w 232382"/>
                      <a:gd name="connsiteY2" fmla="*/ 366696 h 366696"/>
                      <a:gd name="connsiteX3" fmla="*/ 232383 w 232382"/>
                      <a:gd name="connsiteY3" fmla="*/ 136445 h 36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6696">
                        <a:moveTo>
                          <a:pt x="0" y="0"/>
                        </a:moveTo>
                        <a:lnTo>
                          <a:pt x="0" y="232383"/>
                        </a:lnTo>
                        <a:lnTo>
                          <a:pt x="232383" y="366696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3" name="Freeform: Shape 827" descr="e3dbe8c1-d755-459e-8254-c46da38441c4"/>
                  <p:cNvSpPr/>
                  <p:nvPr/>
                </p:nvSpPr>
                <p:spPr>
                  <a:xfrm>
                    <a:off x="11102210" y="6041461"/>
                    <a:ext cx="232382" cy="360300"/>
                  </a:xfrm>
                  <a:custGeom>
                    <a:avLst/>
                    <a:gdLst>
                      <a:gd name="connsiteX0" fmla="*/ 0 w 232382"/>
                      <a:gd name="connsiteY0" fmla="*/ 0 h 360300"/>
                      <a:gd name="connsiteX1" fmla="*/ 0 w 232382"/>
                      <a:gd name="connsiteY1" fmla="*/ 225987 h 360300"/>
                      <a:gd name="connsiteX2" fmla="*/ 232383 w 232382"/>
                      <a:gd name="connsiteY2" fmla="*/ 360300 h 360300"/>
                      <a:gd name="connsiteX3" fmla="*/ 232383 w 232382"/>
                      <a:gd name="connsiteY3" fmla="*/ 134313 h 360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0300">
                        <a:moveTo>
                          <a:pt x="0" y="0"/>
                        </a:moveTo>
                        <a:lnTo>
                          <a:pt x="0" y="225987"/>
                        </a:lnTo>
                        <a:lnTo>
                          <a:pt x="232383" y="36030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4" name="Freeform: Shape 828" descr="2e991fce-2d01-43cf-94ec-a6b5769d83f5"/>
                  <p:cNvSpPr/>
                  <p:nvPr/>
                </p:nvSpPr>
                <p:spPr>
                  <a:xfrm>
                    <a:off x="11102210" y="6045725"/>
                    <a:ext cx="232382" cy="356036"/>
                  </a:xfrm>
                  <a:custGeom>
                    <a:avLst/>
                    <a:gdLst>
                      <a:gd name="connsiteX0" fmla="*/ 0 w 232382"/>
                      <a:gd name="connsiteY0" fmla="*/ 0 h 356036"/>
                      <a:gd name="connsiteX1" fmla="*/ 0 w 232382"/>
                      <a:gd name="connsiteY1" fmla="*/ 221723 h 356036"/>
                      <a:gd name="connsiteX2" fmla="*/ 232383 w 232382"/>
                      <a:gd name="connsiteY2" fmla="*/ 356036 h 356036"/>
                      <a:gd name="connsiteX3" fmla="*/ 232383 w 232382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6036">
                        <a:moveTo>
                          <a:pt x="0" y="0"/>
                        </a:moveTo>
                        <a:lnTo>
                          <a:pt x="0" y="221723"/>
                        </a:lnTo>
                        <a:lnTo>
                          <a:pt x="232383" y="35603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5" name="Freeform: Shape 829" descr="6a5c855d-66ca-49d1-ac2f-e0c0736c6e90"/>
                  <p:cNvSpPr/>
                  <p:nvPr/>
                </p:nvSpPr>
                <p:spPr>
                  <a:xfrm>
                    <a:off x="11102210" y="6049989"/>
                    <a:ext cx="232382" cy="351772"/>
                  </a:xfrm>
                  <a:custGeom>
                    <a:avLst/>
                    <a:gdLst>
                      <a:gd name="connsiteX0" fmla="*/ 0 w 232382"/>
                      <a:gd name="connsiteY0" fmla="*/ 0 h 351772"/>
                      <a:gd name="connsiteX1" fmla="*/ 0 w 232382"/>
                      <a:gd name="connsiteY1" fmla="*/ 217459 h 351772"/>
                      <a:gd name="connsiteX2" fmla="*/ 232383 w 232382"/>
                      <a:gd name="connsiteY2" fmla="*/ 351772 h 351772"/>
                      <a:gd name="connsiteX3" fmla="*/ 232383 w 232382"/>
                      <a:gd name="connsiteY3" fmla="*/ 134313 h 35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1772">
                        <a:moveTo>
                          <a:pt x="0" y="0"/>
                        </a:moveTo>
                        <a:lnTo>
                          <a:pt x="0" y="217459"/>
                        </a:lnTo>
                        <a:lnTo>
                          <a:pt x="232383" y="35177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6" name="Freeform: Shape 830" descr="ff7f9efc-ecc1-469b-990f-3e6eb4a2e0bd"/>
                  <p:cNvSpPr/>
                  <p:nvPr/>
                </p:nvSpPr>
                <p:spPr>
                  <a:xfrm>
                    <a:off x="11102210" y="6054253"/>
                    <a:ext cx="232382" cy="347508"/>
                  </a:xfrm>
                  <a:custGeom>
                    <a:avLst/>
                    <a:gdLst>
                      <a:gd name="connsiteX0" fmla="*/ 0 w 232382"/>
                      <a:gd name="connsiteY0" fmla="*/ 0 h 347508"/>
                      <a:gd name="connsiteX1" fmla="*/ 0 w 232382"/>
                      <a:gd name="connsiteY1" fmla="*/ 213195 h 347508"/>
                      <a:gd name="connsiteX2" fmla="*/ 232383 w 232382"/>
                      <a:gd name="connsiteY2" fmla="*/ 347508 h 347508"/>
                      <a:gd name="connsiteX3" fmla="*/ 232383 w 232382"/>
                      <a:gd name="connsiteY3" fmla="*/ 134313 h 34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7508">
                        <a:moveTo>
                          <a:pt x="0" y="0"/>
                        </a:moveTo>
                        <a:lnTo>
                          <a:pt x="0" y="213195"/>
                        </a:lnTo>
                        <a:lnTo>
                          <a:pt x="232383" y="34750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7" name="Freeform: Shape 831" descr="a5bda7d2-1863-48f5-b246-a7d37a9d7f7e"/>
                  <p:cNvSpPr/>
                  <p:nvPr/>
                </p:nvSpPr>
                <p:spPr>
                  <a:xfrm>
                    <a:off x="11102210" y="6058517"/>
                    <a:ext cx="232382" cy="343244"/>
                  </a:xfrm>
                  <a:custGeom>
                    <a:avLst/>
                    <a:gdLst>
                      <a:gd name="connsiteX0" fmla="*/ 0 w 232382"/>
                      <a:gd name="connsiteY0" fmla="*/ 0 h 343244"/>
                      <a:gd name="connsiteX1" fmla="*/ 0 w 232382"/>
                      <a:gd name="connsiteY1" fmla="*/ 208931 h 343244"/>
                      <a:gd name="connsiteX2" fmla="*/ 232383 w 232382"/>
                      <a:gd name="connsiteY2" fmla="*/ 343245 h 343244"/>
                      <a:gd name="connsiteX3" fmla="*/ 232383 w 232382"/>
                      <a:gd name="connsiteY3" fmla="*/ 136445 h 343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3244">
                        <a:moveTo>
                          <a:pt x="0" y="0"/>
                        </a:moveTo>
                        <a:lnTo>
                          <a:pt x="0" y="208931"/>
                        </a:lnTo>
                        <a:lnTo>
                          <a:pt x="232383" y="343245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8" name="Freeform: Shape 832" descr="d4ff4434-3dd0-47da-8563-d24d2a00c44a"/>
                  <p:cNvSpPr/>
                  <p:nvPr/>
                </p:nvSpPr>
                <p:spPr>
                  <a:xfrm>
                    <a:off x="11102210" y="6064913"/>
                    <a:ext cx="232382" cy="336848"/>
                  </a:xfrm>
                  <a:custGeom>
                    <a:avLst/>
                    <a:gdLst>
                      <a:gd name="connsiteX0" fmla="*/ 0 w 232382"/>
                      <a:gd name="connsiteY0" fmla="*/ 0 h 336848"/>
                      <a:gd name="connsiteX1" fmla="*/ 0 w 232382"/>
                      <a:gd name="connsiteY1" fmla="*/ 202536 h 336848"/>
                      <a:gd name="connsiteX2" fmla="*/ 232383 w 232382"/>
                      <a:gd name="connsiteY2" fmla="*/ 336849 h 336848"/>
                      <a:gd name="connsiteX3" fmla="*/ 232383 w 232382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2383" y="33684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29" name="Freeform: Shape 833" descr="223a84f6-8fdb-4d51-bf7d-8b1e73789330"/>
                  <p:cNvSpPr/>
                  <p:nvPr/>
                </p:nvSpPr>
                <p:spPr>
                  <a:xfrm>
                    <a:off x="11102210" y="6069177"/>
                    <a:ext cx="232382" cy="332584"/>
                  </a:xfrm>
                  <a:custGeom>
                    <a:avLst/>
                    <a:gdLst>
                      <a:gd name="connsiteX0" fmla="*/ 0 w 232382"/>
                      <a:gd name="connsiteY0" fmla="*/ 0 h 332584"/>
                      <a:gd name="connsiteX1" fmla="*/ 0 w 232382"/>
                      <a:gd name="connsiteY1" fmla="*/ 198272 h 332584"/>
                      <a:gd name="connsiteX2" fmla="*/ 232383 w 232382"/>
                      <a:gd name="connsiteY2" fmla="*/ 332585 h 332584"/>
                      <a:gd name="connsiteX3" fmla="*/ 232383 w 232382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2584">
                        <a:moveTo>
                          <a:pt x="0" y="0"/>
                        </a:moveTo>
                        <a:lnTo>
                          <a:pt x="0" y="198272"/>
                        </a:lnTo>
                        <a:lnTo>
                          <a:pt x="232383" y="33258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0" name="Freeform: Shape 834" descr="073736c7-5007-469e-b69d-8002353cd4f6"/>
                  <p:cNvSpPr/>
                  <p:nvPr/>
                </p:nvSpPr>
                <p:spPr>
                  <a:xfrm>
                    <a:off x="11102210" y="6073441"/>
                    <a:ext cx="232382" cy="328321"/>
                  </a:xfrm>
                  <a:custGeom>
                    <a:avLst/>
                    <a:gdLst>
                      <a:gd name="connsiteX0" fmla="*/ 0 w 232382"/>
                      <a:gd name="connsiteY0" fmla="*/ 0 h 328321"/>
                      <a:gd name="connsiteX1" fmla="*/ 0 w 232382"/>
                      <a:gd name="connsiteY1" fmla="*/ 194008 h 328321"/>
                      <a:gd name="connsiteX2" fmla="*/ 232383 w 232382"/>
                      <a:gd name="connsiteY2" fmla="*/ 328321 h 328321"/>
                      <a:gd name="connsiteX3" fmla="*/ 232383 w 232382"/>
                      <a:gd name="connsiteY3" fmla="*/ 134313 h 32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8321">
                        <a:moveTo>
                          <a:pt x="0" y="0"/>
                        </a:moveTo>
                        <a:lnTo>
                          <a:pt x="0" y="194008"/>
                        </a:lnTo>
                        <a:lnTo>
                          <a:pt x="232383" y="32832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1" name="Freeform: Shape 835" descr="4d3e84c8-5049-4089-b52c-687e6592d97e"/>
                  <p:cNvSpPr/>
                  <p:nvPr/>
                </p:nvSpPr>
                <p:spPr>
                  <a:xfrm>
                    <a:off x="11102210" y="6077704"/>
                    <a:ext cx="232382" cy="324057"/>
                  </a:xfrm>
                  <a:custGeom>
                    <a:avLst/>
                    <a:gdLst>
                      <a:gd name="connsiteX0" fmla="*/ 0 w 232382"/>
                      <a:gd name="connsiteY0" fmla="*/ 0 h 324057"/>
                      <a:gd name="connsiteX1" fmla="*/ 0 w 232382"/>
                      <a:gd name="connsiteY1" fmla="*/ 189744 h 324057"/>
                      <a:gd name="connsiteX2" fmla="*/ 232383 w 232382"/>
                      <a:gd name="connsiteY2" fmla="*/ 324057 h 324057"/>
                      <a:gd name="connsiteX3" fmla="*/ 232383 w 232382"/>
                      <a:gd name="connsiteY3" fmla="*/ 136445 h 324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4057">
                        <a:moveTo>
                          <a:pt x="0" y="0"/>
                        </a:moveTo>
                        <a:lnTo>
                          <a:pt x="0" y="189744"/>
                        </a:lnTo>
                        <a:lnTo>
                          <a:pt x="232383" y="324057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2" name="Freeform: Shape 836" descr="4fb70ab0-16a2-4623-8115-1d8144d689c9"/>
                  <p:cNvSpPr/>
                  <p:nvPr/>
                </p:nvSpPr>
                <p:spPr>
                  <a:xfrm>
                    <a:off x="11102210" y="6081969"/>
                    <a:ext cx="232382" cy="319793"/>
                  </a:xfrm>
                  <a:custGeom>
                    <a:avLst/>
                    <a:gdLst>
                      <a:gd name="connsiteX0" fmla="*/ 0 w 232382"/>
                      <a:gd name="connsiteY0" fmla="*/ 0 h 319793"/>
                      <a:gd name="connsiteX1" fmla="*/ 0 w 232382"/>
                      <a:gd name="connsiteY1" fmla="*/ 185480 h 319793"/>
                      <a:gd name="connsiteX2" fmla="*/ 232383 w 232382"/>
                      <a:gd name="connsiteY2" fmla="*/ 319793 h 319793"/>
                      <a:gd name="connsiteX3" fmla="*/ 232383 w 232382"/>
                      <a:gd name="connsiteY3" fmla="*/ 13644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9793">
                        <a:moveTo>
                          <a:pt x="0" y="0"/>
                        </a:moveTo>
                        <a:lnTo>
                          <a:pt x="0" y="185480"/>
                        </a:lnTo>
                        <a:lnTo>
                          <a:pt x="232383" y="319793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3" name="Freeform: Shape 837" descr="90996f8d-32b2-46a7-b958-5c4cda0153b9"/>
                  <p:cNvSpPr/>
                  <p:nvPr/>
                </p:nvSpPr>
                <p:spPr>
                  <a:xfrm>
                    <a:off x="11102210" y="6088364"/>
                    <a:ext cx="232382" cy="313397"/>
                  </a:xfrm>
                  <a:custGeom>
                    <a:avLst/>
                    <a:gdLst>
                      <a:gd name="connsiteX0" fmla="*/ 0 w 232382"/>
                      <a:gd name="connsiteY0" fmla="*/ 0 h 313397"/>
                      <a:gd name="connsiteX1" fmla="*/ 0 w 232382"/>
                      <a:gd name="connsiteY1" fmla="*/ 179084 h 313397"/>
                      <a:gd name="connsiteX2" fmla="*/ 232383 w 232382"/>
                      <a:gd name="connsiteY2" fmla="*/ 313397 h 313397"/>
                      <a:gd name="connsiteX3" fmla="*/ 232383 w 232382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2383" y="31339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4" name="Freeform: Shape 838" descr="cbc5d892-9682-4e58-80f5-6a7a98cfacf8"/>
                  <p:cNvSpPr/>
                  <p:nvPr/>
                </p:nvSpPr>
                <p:spPr>
                  <a:xfrm>
                    <a:off x="11102210" y="6092628"/>
                    <a:ext cx="232382" cy="309133"/>
                  </a:xfrm>
                  <a:custGeom>
                    <a:avLst/>
                    <a:gdLst>
                      <a:gd name="connsiteX0" fmla="*/ 0 w 232382"/>
                      <a:gd name="connsiteY0" fmla="*/ 0 h 309133"/>
                      <a:gd name="connsiteX1" fmla="*/ 0 w 232382"/>
                      <a:gd name="connsiteY1" fmla="*/ 174820 h 309133"/>
                      <a:gd name="connsiteX2" fmla="*/ 232383 w 232382"/>
                      <a:gd name="connsiteY2" fmla="*/ 309133 h 309133"/>
                      <a:gd name="connsiteX3" fmla="*/ 232383 w 232382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913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32383" y="30913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5" name="Freeform: Shape 839" descr="8ac515c2-63d7-4e92-b6ca-d22c427ed26b"/>
                  <p:cNvSpPr/>
                  <p:nvPr/>
                </p:nvSpPr>
                <p:spPr>
                  <a:xfrm>
                    <a:off x="11102210" y="6096892"/>
                    <a:ext cx="232382" cy="304869"/>
                  </a:xfrm>
                  <a:custGeom>
                    <a:avLst/>
                    <a:gdLst>
                      <a:gd name="connsiteX0" fmla="*/ 0 w 232382"/>
                      <a:gd name="connsiteY0" fmla="*/ 0 h 304869"/>
                      <a:gd name="connsiteX1" fmla="*/ 0 w 232382"/>
                      <a:gd name="connsiteY1" fmla="*/ 170556 h 304869"/>
                      <a:gd name="connsiteX2" fmla="*/ 232383 w 232382"/>
                      <a:gd name="connsiteY2" fmla="*/ 304869 h 304869"/>
                      <a:gd name="connsiteX3" fmla="*/ 232383 w 232382"/>
                      <a:gd name="connsiteY3" fmla="*/ 134313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4869">
                        <a:moveTo>
                          <a:pt x="0" y="0"/>
                        </a:moveTo>
                        <a:lnTo>
                          <a:pt x="0" y="170556"/>
                        </a:lnTo>
                        <a:lnTo>
                          <a:pt x="232383" y="30486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6" name="Freeform: Shape 840" descr="214655eb-31a1-4b23-a287-f80f1366a388"/>
                  <p:cNvSpPr/>
                  <p:nvPr/>
                </p:nvSpPr>
                <p:spPr>
                  <a:xfrm>
                    <a:off x="11102210" y="6101156"/>
                    <a:ext cx="232382" cy="300605"/>
                  </a:xfrm>
                  <a:custGeom>
                    <a:avLst/>
                    <a:gdLst>
                      <a:gd name="connsiteX0" fmla="*/ 0 w 232382"/>
                      <a:gd name="connsiteY0" fmla="*/ 0 h 300605"/>
                      <a:gd name="connsiteX1" fmla="*/ 0 w 232382"/>
                      <a:gd name="connsiteY1" fmla="*/ 166292 h 300605"/>
                      <a:gd name="connsiteX2" fmla="*/ 232383 w 232382"/>
                      <a:gd name="connsiteY2" fmla="*/ 300606 h 300605"/>
                      <a:gd name="connsiteX3" fmla="*/ 232383 w 232382"/>
                      <a:gd name="connsiteY3" fmla="*/ 136445 h 300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0605">
                        <a:moveTo>
                          <a:pt x="0" y="0"/>
                        </a:moveTo>
                        <a:lnTo>
                          <a:pt x="0" y="166292"/>
                        </a:lnTo>
                        <a:lnTo>
                          <a:pt x="232383" y="300606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7" name="Freeform: Shape 841" descr="0937368f-ef08-45b0-8406-d4c5f3e778be"/>
                  <p:cNvSpPr/>
                  <p:nvPr/>
                </p:nvSpPr>
                <p:spPr>
                  <a:xfrm>
                    <a:off x="11102210" y="6105420"/>
                    <a:ext cx="232382" cy="296341"/>
                  </a:xfrm>
                  <a:custGeom>
                    <a:avLst/>
                    <a:gdLst>
                      <a:gd name="connsiteX0" fmla="*/ 0 w 232382"/>
                      <a:gd name="connsiteY0" fmla="*/ 0 h 296341"/>
                      <a:gd name="connsiteX1" fmla="*/ 0 w 232382"/>
                      <a:gd name="connsiteY1" fmla="*/ 162029 h 296341"/>
                      <a:gd name="connsiteX2" fmla="*/ 232383 w 232382"/>
                      <a:gd name="connsiteY2" fmla="*/ 296342 h 296341"/>
                      <a:gd name="connsiteX3" fmla="*/ 232383 w 232382"/>
                      <a:gd name="connsiteY3" fmla="*/ 136445 h 29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6341">
                        <a:moveTo>
                          <a:pt x="0" y="0"/>
                        </a:moveTo>
                        <a:lnTo>
                          <a:pt x="0" y="162029"/>
                        </a:lnTo>
                        <a:lnTo>
                          <a:pt x="232383" y="296342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8" name="Freeform: Shape 842" descr="dbf4e243-f866-4d3e-9c2d-1fb53adbe07a"/>
                  <p:cNvSpPr/>
                  <p:nvPr/>
                </p:nvSpPr>
                <p:spPr>
                  <a:xfrm>
                    <a:off x="11102210" y="6111816"/>
                    <a:ext cx="232382" cy="289945"/>
                  </a:xfrm>
                  <a:custGeom>
                    <a:avLst/>
                    <a:gdLst>
                      <a:gd name="connsiteX0" fmla="*/ 0 w 232382"/>
                      <a:gd name="connsiteY0" fmla="*/ 0 h 289945"/>
                      <a:gd name="connsiteX1" fmla="*/ 0 w 232382"/>
                      <a:gd name="connsiteY1" fmla="*/ 155633 h 289945"/>
                      <a:gd name="connsiteX2" fmla="*/ 232383 w 232382"/>
                      <a:gd name="connsiteY2" fmla="*/ 289946 h 289945"/>
                      <a:gd name="connsiteX3" fmla="*/ 232383 w 232382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2383" y="28994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39" name="Freeform: Shape 843" descr="f69e98ad-9a6a-4903-b4ad-777513a6b319"/>
                  <p:cNvSpPr/>
                  <p:nvPr/>
                </p:nvSpPr>
                <p:spPr>
                  <a:xfrm>
                    <a:off x="11102210" y="6116080"/>
                    <a:ext cx="232382" cy="285681"/>
                  </a:xfrm>
                  <a:custGeom>
                    <a:avLst/>
                    <a:gdLst>
                      <a:gd name="connsiteX0" fmla="*/ 0 w 232382"/>
                      <a:gd name="connsiteY0" fmla="*/ 0 h 285681"/>
                      <a:gd name="connsiteX1" fmla="*/ 0 w 232382"/>
                      <a:gd name="connsiteY1" fmla="*/ 151369 h 285681"/>
                      <a:gd name="connsiteX2" fmla="*/ 232383 w 232382"/>
                      <a:gd name="connsiteY2" fmla="*/ 285682 h 285681"/>
                      <a:gd name="connsiteX3" fmla="*/ 232383 w 232382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5681">
                        <a:moveTo>
                          <a:pt x="0" y="0"/>
                        </a:moveTo>
                        <a:lnTo>
                          <a:pt x="0" y="151369"/>
                        </a:lnTo>
                        <a:lnTo>
                          <a:pt x="232383" y="28568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0" name="Freeform: Shape 844" descr="edbf7243-9cd2-4845-9d29-5cc260d515e9"/>
                  <p:cNvSpPr/>
                  <p:nvPr/>
                </p:nvSpPr>
                <p:spPr>
                  <a:xfrm>
                    <a:off x="11102210" y="6120344"/>
                    <a:ext cx="232382" cy="281418"/>
                  </a:xfrm>
                  <a:custGeom>
                    <a:avLst/>
                    <a:gdLst>
                      <a:gd name="connsiteX0" fmla="*/ 0 w 232382"/>
                      <a:gd name="connsiteY0" fmla="*/ 0 h 281418"/>
                      <a:gd name="connsiteX1" fmla="*/ 0 w 232382"/>
                      <a:gd name="connsiteY1" fmla="*/ 147105 h 281418"/>
                      <a:gd name="connsiteX2" fmla="*/ 232383 w 232382"/>
                      <a:gd name="connsiteY2" fmla="*/ 281418 h 281418"/>
                      <a:gd name="connsiteX3" fmla="*/ 232383 w 232382"/>
                      <a:gd name="connsiteY3" fmla="*/ 134313 h 281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1418">
                        <a:moveTo>
                          <a:pt x="0" y="0"/>
                        </a:moveTo>
                        <a:lnTo>
                          <a:pt x="0" y="147105"/>
                        </a:lnTo>
                        <a:lnTo>
                          <a:pt x="232383" y="28141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1" name="Freeform: Shape 845" descr="0135e573-21e0-4916-acb2-b7286cef1883"/>
                  <p:cNvSpPr/>
                  <p:nvPr/>
                </p:nvSpPr>
                <p:spPr>
                  <a:xfrm>
                    <a:off x="11102210" y="6124608"/>
                    <a:ext cx="232382" cy="277153"/>
                  </a:xfrm>
                  <a:custGeom>
                    <a:avLst/>
                    <a:gdLst>
                      <a:gd name="connsiteX0" fmla="*/ 0 w 232382"/>
                      <a:gd name="connsiteY0" fmla="*/ 0 h 277153"/>
                      <a:gd name="connsiteX1" fmla="*/ 0 w 232382"/>
                      <a:gd name="connsiteY1" fmla="*/ 142841 h 277153"/>
                      <a:gd name="connsiteX2" fmla="*/ 232383 w 232382"/>
                      <a:gd name="connsiteY2" fmla="*/ 277154 h 277153"/>
                      <a:gd name="connsiteX3" fmla="*/ 232383 w 232382"/>
                      <a:gd name="connsiteY3" fmla="*/ 136445 h 277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7153">
                        <a:moveTo>
                          <a:pt x="0" y="0"/>
                        </a:moveTo>
                        <a:lnTo>
                          <a:pt x="0" y="142841"/>
                        </a:lnTo>
                        <a:lnTo>
                          <a:pt x="232383" y="277154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2" name="Freeform: Shape 846" descr="1220e951-e647-4649-adad-a734fb217dcc"/>
                  <p:cNvSpPr/>
                  <p:nvPr/>
                </p:nvSpPr>
                <p:spPr>
                  <a:xfrm>
                    <a:off x="11102210" y="6131003"/>
                    <a:ext cx="232382" cy="270758"/>
                  </a:xfrm>
                  <a:custGeom>
                    <a:avLst/>
                    <a:gdLst>
                      <a:gd name="connsiteX0" fmla="*/ 0 w 232382"/>
                      <a:gd name="connsiteY0" fmla="*/ 0 h 270758"/>
                      <a:gd name="connsiteX1" fmla="*/ 0 w 232382"/>
                      <a:gd name="connsiteY1" fmla="*/ 136445 h 270758"/>
                      <a:gd name="connsiteX2" fmla="*/ 232383 w 232382"/>
                      <a:gd name="connsiteY2" fmla="*/ 270758 h 270758"/>
                      <a:gd name="connsiteX3" fmla="*/ 232383 w 232382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2383" y="27075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3" name="Freeform: Shape 847" descr="5a333798-99fb-4e9e-8f60-01ddb1f6d0d4"/>
                  <p:cNvSpPr/>
                  <p:nvPr/>
                </p:nvSpPr>
                <p:spPr>
                  <a:xfrm>
                    <a:off x="11102210" y="6135267"/>
                    <a:ext cx="232382" cy="266494"/>
                  </a:xfrm>
                  <a:custGeom>
                    <a:avLst/>
                    <a:gdLst>
                      <a:gd name="connsiteX0" fmla="*/ 0 w 232382"/>
                      <a:gd name="connsiteY0" fmla="*/ 0 h 266494"/>
                      <a:gd name="connsiteX1" fmla="*/ 0 w 232382"/>
                      <a:gd name="connsiteY1" fmla="*/ 132181 h 266494"/>
                      <a:gd name="connsiteX2" fmla="*/ 232383 w 232382"/>
                      <a:gd name="connsiteY2" fmla="*/ 266494 h 266494"/>
                      <a:gd name="connsiteX3" fmla="*/ 232383 w 232382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2383" y="26649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4" name="Freeform: Shape 848" descr="42150f02-be4d-4bd0-9b1f-ac4cb00bd094"/>
                  <p:cNvSpPr/>
                  <p:nvPr/>
                </p:nvSpPr>
                <p:spPr>
                  <a:xfrm>
                    <a:off x="11102210" y="6139531"/>
                    <a:ext cx="232382" cy="262230"/>
                  </a:xfrm>
                  <a:custGeom>
                    <a:avLst/>
                    <a:gdLst>
                      <a:gd name="connsiteX0" fmla="*/ 0 w 232382"/>
                      <a:gd name="connsiteY0" fmla="*/ 0 h 262230"/>
                      <a:gd name="connsiteX1" fmla="*/ 0 w 232382"/>
                      <a:gd name="connsiteY1" fmla="*/ 127917 h 262230"/>
                      <a:gd name="connsiteX2" fmla="*/ 232383 w 232382"/>
                      <a:gd name="connsiteY2" fmla="*/ 262230 h 262230"/>
                      <a:gd name="connsiteX3" fmla="*/ 232383 w 232382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223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32383" y="26223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5" name="Freeform: Shape 849" descr="1530ad61-caa8-4fae-ac87-ad546e2ac2cc"/>
                  <p:cNvSpPr/>
                  <p:nvPr/>
                </p:nvSpPr>
                <p:spPr>
                  <a:xfrm>
                    <a:off x="11102210" y="6143795"/>
                    <a:ext cx="232382" cy="257966"/>
                  </a:xfrm>
                  <a:custGeom>
                    <a:avLst/>
                    <a:gdLst>
                      <a:gd name="connsiteX0" fmla="*/ 0 w 232382"/>
                      <a:gd name="connsiteY0" fmla="*/ 0 h 257966"/>
                      <a:gd name="connsiteX1" fmla="*/ 0 w 232382"/>
                      <a:gd name="connsiteY1" fmla="*/ 123653 h 257966"/>
                      <a:gd name="connsiteX2" fmla="*/ 232383 w 232382"/>
                      <a:gd name="connsiteY2" fmla="*/ 257966 h 257966"/>
                      <a:gd name="connsiteX3" fmla="*/ 232383 w 232382"/>
                      <a:gd name="connsiteY3" fmla="*/ 13431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7965">
                        <a:moveTo>
                          <a:pt x="0" y="0"/>
                        </a:moveTo>
                        <a:lnTo>
                          <a:pt x="0" y="123653"/>
                        </a:lnTo>
                        <a:lnTo>
                          <a:pt x="232383" y="25796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6" name="Freeform: Shape 850" descr="e5e1684d-19dc-48b3-b8ea-5eb63902001e"/>
                  <p:cNvSpPr/>
                  <p:nvPr/>
                </p:nvSpPr>
                <p:spPr>
                  <a:xfrm>
                    <a:off x="11102210" y="6148059"/>
                    <a:ext cx="232382" cy="253702"/>
                  </a:xfrm>
                  <a:custGeom>
                    <a:avLst/>
                    <a:gdLst>
                      <a:gd name="connsiteX0" fmla="*/ 0 w 232382"/>
                      <a:gd name="connsiteY0" fmla="*/ 0 h 253702"/>
                      <a:gd name="connsiteX1" fmla="*/ 0 w 232382"/>
                      <a:gd name="connsiteY1" fmla="*/ 119390 h 253702"/>
                      <a:gd name="connsiteX2" fmla="*/ 232383 w 232382"/>
                      <a:gd name="connsiteY2" fmla="*/ 253703 h 253702"/>
                      <a:gd name="connsiteX3" fmla="*/ 232383 w 232382"/>
                      <a:gd name="connsiteY3" fmla="*/ 136445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3701">
                        <a:moveTo>
                          <a:pt x="0" y="0"/>
                        </a:moveTo>
                        <a:lnTo>
                          <a:pt x="0" y="119390"/>
                        </a:lnTo>
                        <a:lnTo>
                          <a:pt x="232383" y="253703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7" name="Freeform: Shape 851" descr="d871e091-4aaf-46e9-ab3b-a8425c0b7fac"/>
                  <p:cNvSpPr/>
                  <p:nvPr/>
                </p:nvSpPr>
                <p:spPr>
                  <a:xfrm>
                    <a:off x="11102210" y="6154455"/>
                    <a:ext cx="232382" cy="247306"/>
                  </a:xfrm>
                  <a:custGeom>
                    <a:avLst/>
                    <a:gdLst>
                      <a:gd name="connsiteX0" fmla="*/ 0 w 232382"/>
                      <a:gd name="connsiteY0" fmla="*/ 0 h 247306"/>
                      <a:gd name="connsiteX1" fmla="*/ 0 w 232382"/>
                      <a:gd name="connsiteY1" fmla="*/ 112994 h 247306"/>
                      <a:gd name="connsiteX2" fmla="*/ 232383 w 232382"/>
                      <a:gd name="connsiteY2" fmla="*/ 247307 h 247306"/>
                      <a:gd name="connsiteX3" fmla="*/ 232383 w 232382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2383" y="2473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8" name="Freeform: Shape 852" descr="41347002-ca16-4666-af88-744b384c12f6"/>
                  <p:cNvSpPr/>
                  <p:nvPr/>
                </p:nvSpPr>
                <p:spPr>
                  <a:xfrm>
                    <a:off x="11102210" y="6158719"/>
                    <a:ext cx="232382" cy="243042"/>
                  </a:xfrm>
                  <a:custGeom>
                    <a:avLst/>
                    <a:gdLst>
                      <a:gd name="connsiteX0" fmla="*/ 0 w 232382"/>
                      <a:gd name="connsiteY0" fmla="*/ 0 h 243042"/>
                      <a:gd name="connsiteX1" fmla="*/ 0 w 232382"/>
                      <a:gd name="connsiteY1" fmla="*/ 108730 h 243042"/>
                      <a:gd name="connsiteX2" fmla="*/ 232383 w 232382"/>
                      <a:gd name="connsiteY2" fmla="*/ 243043 h 243042"/>
                      <a:gd name="connsiteX3" fmla="*/ 232383 w 232382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2383" y="2430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49" name="Freeform: Shape 853" descr="b0e8ed57-09c1-4c9a-b8f1-c39d69bb90a4"/>
                  <p:cNvSpPr/>
                  <p:nvPr/>
                </p:nvSpPr>
                <p:spPr>
                  <a:xfrm>
                    <a:off x="11102210" y="6162983"/>
                    <a:ext cx="232382" cy="238779"/>
                  </a:xfrm>
                  <a:custGeom>
                    <a:avLst/>
                    <a:gdLst>
                      <a:gd name="connsiteX0" fmla="*/ 0 w 232382"/>
                      <a:gd name="connsiteY0" fmla="*/ 0 h 238779"/>
                      <a:gd name="connsiteX1" fmla="*/ 0 w 232382"/>
                      <a:gd name="connsiteY1" fmla="*/ 104466 h 238779"/>
                      <a:gd name="connsiteX2" fmla="*/ 232383 w 232382"/>
                      <a:gd name="connsiteY2" fmla="*/ 238779 h 238779"/>
                      <a:gd name="connsiteX3" fmla="*/ 232383 w 232382"/>
                      <a:gd name="connsiteY3" fmla="*/ 134313 h 23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8779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2383" y="2387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0" name="Freeform: Shape 854" descr="e159b58b-8740-45fa-bde7-11445b77f705"/>
                  <p:cNvSpPr/>
                  <p:nvPr/>
                </p:nvSpPr>
                <p:spPr>
                  <a:xfrm>
                    <a:off x="11102210" y="6167247"/>
                    <a:ext cx="232382" cy="234514"/>
                  </a:xfrm>
                  <a:custGeom>
                    <a:avLst/>
                    <a:gdLst>
                      <a:gd name="connsiteX0" fmla="*/ 0 w 232382"/>
                      <a:gd name="connsiteY0" fmla="*/ 0 h 234514"/>
                      <a:gd name="connsiteX1" fmla="*/ 0 w 232382"/>
                      <a:gd name="connsiteY1" fmla="*/ 100202 h 234514"/>
                      <a:gd name="connsiteX2" fmla="*/ 232383 w 232382"/>
                      <a:gd name="connsiteY2" fmla="*/ 234515 h 234514"/>
                      <a:gd name="connsiteX3" fmla="*/ 232383 w 232382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4514">
                        <a:moveTo>
                          <a:pt x="0" y="0"/>
                        </a:moveTo>
                        <a:lnTo>
                          <a:pt x="0" y="100202"/>
                        </a:lnTo>
                        <a:lnTo>
                          <a:pt x="232383" y="23451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1" name="Freeform: Shape 855" descr="03cb6bf6-3b45-430e-9d07-e08e712b0572"/>
                  <p:cNvSpPr/>
                  <p:nvPr/>
                </p:nvSpPr>
                <p:spPr>
                  <a:xfrm>
                    <a:off x="11102210" y="6171511"/>
                    <a:ext cx="232382" cy="230251"/>
                  </a:xfrm>
                  <a:custGeom>
                    <a:avLst/>
                    <a:gdLst>
                      <a:gd name="connsiteX0" fmla="*/ 0 w 232382"/>
                      <a:gd name="connsiteY0" fmla="*/ 0 h 230251"/>
                      <a:gd name="connsiteX1" fmla="*/ 0 w 232382"/>
                      <a:gd name="connsiteY1" fmla="*/ 95938 h 230251"/>
                      <a:gd name="connsiteX2" fmla="*/ 232383 w 232382"/>
                      <a:gd name="connsiteY2" fmla="*/ 230251 h 230251"/>
                      <a:gd name="connsiteX3" fmla="*/ 232383 w 232382"/>
                      <a:gd name="connsiteY3" fmla="*/ 136445 h 230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0251">
                        <a:moveTo>
                          <a:pt x="0" y="0"/>
                        </a:moveTo>
                        <a:lnTo>
                          <a:pt x="0" y="95938"/>
                        </a:lnTo>
                        <a:lnTo>
                          <a:pt x="232383" y="230251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2" name="Freeform: Shape 856" descr="42dd893f-70cf-40d6-8743-17a1d31ea604"/>
                  <p:cNvSpPr/>
                  <p:nvPr/>
                </p:nvSpPr>
                <p:spPr>
                  <a:xfrm>
                    <a:off x="11102210" y="6177907"/>
                    <a:ext cx="232382" cy="223855"/>
                  </a:xfrm>
                  <a:custGeom>
                    <a:avLst/>
                    <a:gdLst>
                      <a:gd name="connsiteX0" fmla="*/ 0 w 232382"/>
                      <a:gd name="connsiteY0" fmla="*/ 0 h 223855"/>
                      <a:gd name="connsiteX1" fmla="*/ 0 w 232382"/>
                      <a:gd name="connsiteY1" fmla="*/ 89542 h 223855"/>
                      <a:gd name="connsiteX2" fmla="*/ 232383 w 232382"/>
                      <a:gd name="connsiteY2" fmla="*/ 223855 h 223855"/>
                      <a:gd name="connsiteX3" fmla="*/ 232383 w 232382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3855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2383" y="22385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3" name="Freeform: Shape 857" descr="dbb88f9b-eede-48b1-942c-160bcc53db06"/>
                  <p:cNvSpPr/>
                  <p:nvPr/>
                </p:nvSpPr>
                <p:spPr>
                  <a:xfrm>
                    <a:off x="11102210" y="6182170"/>
                    <a:ext cx="232382" cy="219591"/>
                  </a:xfrm>
                  <a:custGeom>
                    <a:avLst/>
                    <a:gdLst>
                      <a:gd name="connsiteX0" fmla="*/ 0 w 232382"/>
                      <a:gd name="connsiteY0" fmla="*/ 0 h 219591"/>
                      <a:gd name="connsiteX1" fmla="*/ 0 w 232382"/>
                      <a:gd name="connsiteY1" fmla="*/ 85278 h 219591"/>
                      <a:gd name="connsiteX2" fmla="*/ 232383 w 232382"/>
                      <a:gd name="connsiteY2" fmla="*/ 219591 h 219591"/>
                      <a:gd name="connsiteX3" fmla="*/ 232383 w 232382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2383" y="21959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4" name="Freeform: Shape 858" descr="bf4413fb-a566-43d3-9c41-d082c8ddc1f3"/>
                  <p:cNvSpPr/>
                  <p:nvPr/>
                </p:nvSpPr>
                <p:spPr>
                  <a:xfrm>
                    <a:off x="11102210" y="6186434"/>
                    <a:ext cx="232382" cy="215327"/>
                  </a:xfrm>
                  <a:custGeom>
                    <a:avLst/>
                    <a:gdLst>
                      <a:gd name="connsiteX0" fmla="*/ 0 w 232382"/>
                      <a:gd name="connsiteY0" fmla="*/ 0 h 215327"/>
                      <a:gd name="connsiteX1" fmla="*/ 0 w 232382"/>
                      <a:gd name="connsiteY1" fmla="*/ 81014 h 215327"/>
                      <a:gd name="connsiteX2" fmla="*/ 232383 w 232382"/>
                      <a:gd name="connsiteY2" fmla="*/ 215327 h 215327"/>
                      <a:gd name="connsiteX3" fmla="*/ 232383 w 232382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2383" y="21532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5" name="Freeform: Shape 859" descr="c9919134-ce61-4c65-b74c-5294c030b174"/>
                  <p:cNvSpPr/>
                  <p:nvPr/>
                </p:nvSpPr>
                <p:spPr>
                  <a:xfrm>
                    <a:off x="11102210" y="6190698"/>
                    <a:ext cx="232382" cy="211063"/>
                  </a:xfrm>
                  <a:custGeom>
                    <a:avLst/>
                    <a:gdLst>
                      <a:gd name="connsiteX0" fmla="*/ 0 w 232382"/>
                      <a:gd name="connsiteY0" fmla="*/ 0 h 211063"/>
                      <a:gd name="connsiteX1" fmla="*/ 0 w 232382"/>
                      <a:gd name="connsiteY1" fmla="*/ 76750 h 211063"/>
                      <a:gd name="connsiteX2" fmla="*/ 232383 w 232382"/>
                      <a:gd name="connsiteY2" fmla="*/ 211064 h 211063"/>
                      <a:gd name="connsiteX3" fmla="*/ 232383 w 232382"/>
                      <a:gd name="connsiteY3" fmla="*/ 136445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1063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32383" y="211064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6" name="Freeform: Shape 860" descr="61aed798-339b-4e60-8601-71ce50201fff"/>
                  <p:cNvSpPr/>
                  <p:nvPr/>
                </p:nvSpPr>
                <p:spPr>
                  <a:xfrm>
                    <a:off x="11102210" y="6194962"/>
                    <a:ext cx="232382" cy="206799"/>
                  </a:xfrm>
                  <a:custGeom>
                    <a:avLst/>
                    <a:gdLst>
                      <a:gd name="connsiteX0" fmla="*/ 0 w 232382"/>
                      <a:gd name="connsiteY0" fmla="*/ 0 h 206799"/>
                      <a:gd name="connsiteX1" fmla="*/ 0 w 232382"/>
                      <a:gd name="connsiteY1" fmla="*/ 72487 h 206799"/>
                      <a:gd name="connsiteX2" fmla="*/ 232383 w 232382"/>
                      <a:gd name="connsiteY2" fmla="*/ 206800 h 206799"/>
                      <a:gd name="connsiteX3" fmla="*/ 232383 w 232382"/>
                      <a:gd name="connsiteY3" fmla="*/ 136445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6799">
                        <a:moveTo>
                          <a:pt x="0" y="0"/>
                        </a:moveTo>
                        <a:lnTo>
                          <a:pt x="0" y="72487"/>
                        </a:lnTo>
                        <a:lnTo>
                          <a:pt x="232383" y="206800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7" name="Freeform: Shape 861" descr="695446c6-4a8e-4f94-a7c6-d95cbf0f51bd"/>
                  <p:cNvSpPr/>
                  <p:nvPr/>
                </p:nvSpPr>
                <p:spPr>
                  <a:xfrm>
                    <a:off x="11102210" y="6201358"/>
                    <a:ext cx="232382" cy="200403"/>
                  </a:xfrm>
                  <a:custGeom>
                    <a:avLst/>
                    <a:gdLst>
                      <a:gd name="connsiteX0" fmla="*/ 0 w 232382"/>
                      <a:gd name="connsiteY0" fmla="*/ 0 h 200403"/>
                      <a:gd name="connsiteX1" fmla="*/ 0 w 232382"/>
                      <a:gd name="connsiteY1" fmla="*/ 66091 h 200403"/>
                      <a:gd name="connsiteX2" fmla="*/ 232383 w 232382"/>
                      <a:gd name="connsiteY2" fmla="*/ 200404 h 200403"/>
                      <a:gd name="connsiteX3" fmla="*/ 232383 w 232382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2383" y="20040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8" name="Freeform: Shape 862" descr="1e4667db-9ffa-4c7f-8306-b3cf91069c4d"/>
                  <p:cNvSpPr/>
                  <p:nvPr/>
                </p:nvSpPr>
                <p:spPr>
                  <a:xfrm>
                    <a:off x="11102210" y="6205622"/>
                    <a:ext cx="232382" cy="196139"/>
                  </a:xfrm>
                  <a:custGeom>
                    <a:avLst/>
                    <a:gdLst>
                      <a:gd name="connsiteX0" fmla="*/ 0 w 232382"/>
                      <a:gd name="connsiteY0" fmla="*/ 0 h 196139"/>
                      <a:gd name="connsiteX1" fmla="*/ 0 w 232382"/>
                      <a:gd name="connsiteY1" fmla="*/ 61827 h 196139"/>
                      <a:gd name="connsiteX2" fmla="*/ 232383 w 232382"/>
                      <a:gd name="connsiteY2" fmla="*/ 196140 h 196139"/>
                      <a:gd name="connsiteX3" fmla="*/ 232383 w 232382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2383" y="1961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59" name="Freeform: Shape 863" descr="ddcc9b43-7083-464d-b777-8f1d0610a460"/>
                  <p:cNvSpPr/>
                  <p:nvPr/>
                </p:nvSpPr>
                <p:spPr>
                  <a:xfrm>
                    <a:off x="11102210" y="6209886"/>
                    <a:ext cx="232382" cy="191875"/>
                  </a:xfrm>
                  <a:custGeom>
                    <a:avLst/>
                    <a:gdLst>
                      <a:gd name="connsiteX0" fmla="*/ 0 w 232382"/>
                      <a:gd name="connsiteY0" fmla="*/ 0 h 191875"/>
                      <a:gd name="connsiteX1" fmla="*/ 0 w 232382"/>
                      <a:gd name="connsiteY1" fmla="*/ 57563 h 191875"/>
                      <a:gd name="connsiteX2" fmla="*/ 232383 w 232382"/>
                      <a:gd name="connsiteY2" fmla="*/ 191876 h 191875"/>
                      <a:gd name="connsiteX3" fmla="*/ 232383 w 232382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2383" y="1918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0" name="Freeform: Shape 864" descr="3f8b5401-f601-4c0d-8dbf-b66cc5772af8"/>
                  <p:cNvSpPr/>
                  <p:nvPr/>
                </p:nvSpPr>
                <p:spPr>
                  <a:xfrm>
                    <a:off x="11102210" y="6214150"/>
                    <a:ext cx="232382" cy="187611"/>
                  </a:xfrm>
                  <a:custGeom>
                    <a:avLst/>
                    <a:gdLst>
                      <a:gd name="connsiteX0" fmla="*/ 0 w 232382"/>
                      <a:gd name="connsiteY0" fmla="*/ 0 h 187611"/>
                      <a:gd name="connsiteX1" fmla="*/ 0 w 232382"/>
                      <a:gd name="connsiteY1" fmla="*/ 53299 h 187611"/>
                      <a:gd name="connsiteX2" fmla="*/ 232383 w 232382"/>
                      <a:gd name="connsiteY2" fmla="*/ 187612 h 187611"/>
                      <a:gd name="connsiteX3" fmla="*/ 232383 w 232382"/>
                      <a:gd name="connsiteY3" fmla="*/ 136445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761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32383" y="187612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1" name="Freeform: Shape 865" descr="8abd7ddd-308e-4420-9f66-c69d403f89b6"/>
                  <p:cNvSpPr/>
                  <p:nvPr/>
                </p:nvSpPr>
                <p:spPr>
                  <a:xfrm>
                    <a:off x="11102210" y="6220546"/>
                    <a:ext cx="232382" cy="181216"/>
                  </a:xfrm>
                  <a:custGeom>
                    <a:avLst/>
                    <a:gdLst>
                      <a:gd name="connsiteX0" fmla="*/ 0 w 232382"/>
                      <a:gd name="connsiteY0" fmla="*/ 0 h 181216"/>
                      <a:gd name="connsiteX1" fmla="*/ 0 w 232382"/>
                      <a:gd name="connsiteY1" fmla="*/ 46903 h 181216"/>
                      <a:gd name="connsiteX2" fmla="*/ 232383 w 232382"/>
                      <a:gd name="connsiteY2" fmla="*/ 181216 h 181216"/>
                      <a:gd name="connsiteX3" fmla="*/ 232383 w 232382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2383" y="1812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2" name="Freeform: Shape 866" descr="95239cd6-c48a-4f90-9e3b-2cfbc57ab6a2"/>
                  <p:cNvSpPr/>
                  <p:nvPr/>
                </p:nvSpPr>
                <p:spPr>
                  <a:xfrm>
                    <a:off x="11102210" y="6224809"/>
                    <a:ext cx="232382" cy="176952"/>
                  </a:xfrm>
                  <a:custGeom>
                    <a:avLst/>
                    <a:gdLst>
                      <a:gd name="connsiteX0" fmla="*/ 0 w 232382"/>
                      <a:gd name="connsiteY0" fmla="*/ 0 h 176952"/>
                      <a:gd name="connsiteX1" fmla="*/ 0 w 232382"/>
                      <a:gd name="connsiteY1" fmla="*/ 42639 h 176952"/>
                      <a:gd name="connsiteX2" fmla="*/ 232383 w 232382"/>
                      <a:gd name="connsiteY2" fmla="*/ 176952 h 176952"/>
                      <a:gd name="connsiteX3" fmla="*/ 232383 w 232382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6952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2383" y="1769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3" name="Freeform: Shape 867" descr="3b57f9b6-1d41-4bcc-a66c-874deab9779c"/>
                  <p:cNvSpPr/>
                  <p:nvPr/>
                </p:nvSpPr>
                <p:spPr>
                  <a:xfrm>
                    <a:off x="11102210" y="6229073"/>
                    <a:ext cx="232382" cy="172688"/>
                  </a:xfrm>
                  <a:custGeom>
                    <a:avLst/>
                    <a:gdLst>
                      <a:gd name="connsiteX0" fmla="*/ 0 w 232382"/>
                      <a:gd name="connsiteY0" fmla="*/ 0 h 172688"/>
                      <a:gd name="connsiteX1" fmla="*/ 0 w 232382"/>
                      <a:gd name="connsiteY1" fmla="*/ 38375 h 172688"/>
                      <a:gd name="connsiteX2" fmla="*/ 232383 w 232382"/>
                      <a:gd name="connsiteY2" fmla="*/ 172688 h 172688"/>
                      <a:gd name="connsiteX3" fmla="*/ 232383 w 232382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2383" y="1726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4" name="Freeform: Shape 868" descr="a28d111f-ba60-4227-8ca3-5bce3a87a0f6"/>
                  <p:cNvSpPr/>
                  <p:nvPr/>
                </p:nvSpPr>
                <p:spPr>
                  <a:xfrm>
                    <a:off x="11102210" y="6233337"/>
                    <a:ext cx="232382" cy="168424"/>
                  </a:xfrm>
                  <a:custGeom>
                    <a:avLst/>
                    <a:gdLst>
                      <a:gd name="connsiteX0" fmla="*/ 0 w 232382"/>
                      <a:gd name="connsiteY0" fmla="*/ 0 h 168424"/>
                      <a:gd name="connsiteX1" fmla="*/ 0 w 232382"/>
                      <a:gd name="connsiteY1" fmla="*/ 34111 h 168424"/>
                      <a:gd name="connsiteX2" fmla="*/ 232383 w 232382"/>
                      <a:gd name="connsiteY2" fmla="*/ 168425 h 168424"/>
                      <a:gd name="connsiteX3" fmla="*/ 232383 w 232382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2383" y="16842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5" name="Freeform: Shape 869" descr="d1c54cc4-4cb1-45af-a6f9-c7ec1e974cc9"/>
                  <p:cNvSpPr/>
                  <p:nvPr/>
                </p:nvSpPr>
                <p:spPr>
                  <a:xfrm>
                    <a:off x="11102210" y="6237601"/>
                    <a:ext cx="232382" cy="164160"/>
                  </a:xfrm>
                  <a:custGeom>
                    <a:avLst/>
                    <a:gdLst>
                      <a:gd name="connsiteX0" fmla="*/ 0 w 232382"/>
                      <a:gd name="connsiteY0" fmla="*/ 0 h 164160"/>
                      <a:gd name="connsiteX1" fmla="*/ 0 w 232382"/>
                      <a:gd name="connsiteY1" fmla="*/ 29848 h 164160"/>
                      <a:gd name="connsiteX2" fmla="*/ 232383 w 232382"/>
                      <a:gd name="connsiteY2" fmla="*/ 164161 h 164160"/>
                      <a:gd name="connsiteX3" fmla="*/ 232383 w 232382"/>
                      <a:gd name="connsiteY3" fmla="*/ 136445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4160">
                        <a:moveTo>
                          <a:pt x="0" y="0"/>
                        </a:moveTo>
                        <a:lnTo>
                          <a:pt x="0" y="29848"/>
                        </a:lnTo>
                        <a:lnTo>
                          <a:pt x="232383" y="164161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138" name="Group 756" descr="f03ce2a7-10ef-4df1-a41c-c0e9f15ad5a3"/>
                <p:cNvGrpSpPr/>
                <p:nvPr/>
              </p:nvGrpSpPr>
              <p:grpSpPr>
                <a:xfrm>
                  <a:off x="11336724" y="5998822"/>
                  <a:ext cx="234514" cy="402939"/>
                  <a:chOff x="11336724" y="5998822"/>
                  <a:chExt cx="234514" cy="402939"/>
                </a:xfrm>
              </p:grpSpPr>
              <p:sp>
                <p:nvSpPr>
                  <p:cNvPr id="1050066" name="Freeform: Shape 766" descr="1eaecf03-aa42-45d3-8a47-04ad059ff566"/>
                  <p:cNvSpPr/>
                  <p:nvPr/>
                </p:nvSpPr>
                <p:spPr>
                  <a:xfrm>
                    <a:off x="11336724" y="5998822"/>
                    <a:ext cx="234514" cy="402939"/>
                  </a:xfrm>
                  <a:custGeom>
                    <a:avLst/>
                    <a:gdLst>
                      <a:gd name="connsiteX0" fmla="*/ 234515 w 234514"/>
                      <a:gd name="connsiteY0" fmla="*/ 0 h 402939"/>
                      <a:gd name="connsiteX1" fmla="*/ 234515 w 234514"/>
                      <a:gd name="connsiteY1" fmla="*/ 268626 h 402939"/>
                      <a:gd name="connsiteX2" fmla="*/ 0 w 234514"/>
                      <a:gd name="connsiteY2" fmla="*/ 402939 h 402939"/>
                      <a:gd name="connsiteX3" fmla="*/ 0 w 234514"/>
                      <a:gd name="connsiteY3" fmla="*/ 134313 h 402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402939">
                        <a:moveTo>
                          <a:pt x="234515" y="0"/>
                        </a:moveTo>
                        <a:lnTo>
                          <a:pt x="234515" y="268626"/>
                        </a:lnTo>
                        <a:lnTo>
                          <a:pt x="0" y="40293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7" name="Freeform: Shape 767" descr="ad53ad95-5abe-480e-86ff-39afc24cf0d7"/>
                  <p:cNvSpPr/>
                  <p:nvPr/>
                </p:nvSpPr>
                <p:spPr>
                  <a:xfrm>
                    <a:off x="11336724" y="6003086"/>
                    <a:ext cx="234514" cy="398675"/>
                  </a:xfrm>
                  <a:custGeom>
                    <a:avLst/>
                    <a:gdLst>
                      <a:gd name="connsiteX0" fmla="*/ 234515 w 234514"/>
                      <a:gd name="connsiteY0" fmla="*/ 0 h 398675"/>
                      <a:gd name="connsiteX1" fmla="*/ 234515 w 234514"/>
                      <a:gd name="connsiteY1" fmla="*/ 264362 h 398675"/>
                      <a:gd name="connsiteX2" fmla="*/ 0 w 234514"/>
                      <a:gd name="connsiteY2" fmla="*/ 398676 h 398675"/>
                      <a:gd name="connsiteX3" fmla="*/ 0 w 234514"/>
                      <a:gd name="connsiteY3" fmla="*/ 134313 h 39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8675">
                        <a:moveTo>
                          <a:pt x="234515" y="0"/>
                        </a:moveTo>
                        <a:lnTo>
                          <a:pt x="234515" y="264362"/>
                        </a:lnTo>
                        <a:lnTo>
                          <a:pt x="0" y="3986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8" name="Freeform: Shape 768" descr="589d83c1-a786-4d18-a1f0-8b58a9012d4d"/>
                  <p:cNvSpPr/>
                  <p:nvPr/>
                </p:nvSpPr>
                <p:spPr>
                  <a:xfrm>
                    <a:off x="11336724" y="6007350"/>
                    <a:ext cx="234514" cy="394411"/>
                  </a:xfrm>
                  <a:custGeom>
                    <a:avLst/>
                    <a:gdLst>
                      <a:gd name="connsiteX0" fmla="*/ 234515 w 234514"/>
                      <a:gd name="connsiteY0" fmla="*/ 0 h 394411"/>
                      <a:gd name="connsiteX1" fmla="*/ 234515 w 234514"/>
                      <a:gd name="connsiteY1" fmla="*/ 260098 h 394411"/>
                      <a:gd name="connsiteX2" fmla="*/ 0 w 234514"/>
                      <a:gd name="connsiteY2" fmla="*/ 394411 h 394411"/>
                      <a:gd name="connsiteX3" fmla="*/ 0 w 234514"/>
                      <a:gd name="connsiteY3" fmla="*/ 13431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4411">
                        <a:moveTo>
                          <a:pt x="234515" y="0"/>
                        </a:moveTo>
                        <a:lnTo>
                          <a:pt x="234515" y="260098"/>
                        </a:lnTo>
                        <a:lnTo>
                          <a:pt x="0" y="39441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69" name="Freeform: Shape 769" descr="583e444a-8857-47a6-b32e-69d0e9fe2327"/>
                  <p:cNvSpPr/>
                  <p:nvPr/>
                </p:nvSpPr>
                <p:spPr>
                  <a:xfrm>
                    <a:off x="11336724" y="6011614"/>
                    <a:ext cx="234514" cy="390147"/>
                  </a:xfrm>
                  <a:custGeom>
                    <a:avLst/>
                    <a:gdLst>
                      <a:gd name="connsiteX0" fmla="*/ 234515 w 234514"/>
                      <a:gd name="connsiteY0" fmla="*/ 0 h 390147"/>
                      <a:gd name="connsiteX1" fmla="*/ 234515 w 234514"/>
                      <a:gd name="connsiteY1" fmla="*/ 255834 h 390147"/>
                      <a:gd name="connsiteX2" fmla="*/ 0 w 234514"/>
                      <a:gd name="connsiteY2" fmla="*/ 390148 h 390147"/>
                      <a:gd name="connsiteX3" fmla="*/ 0 w 234514"/>
                      <a:gd name="connsiteY3" fmla="*/ 136445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0147">
                        <a:moveTo>
                          <a:pt x="234515" y="0"/>
                        </a:moveTo>
                        <a:lnTo>
                          <a:pt x="234515" y="255834"/>
                        </a:lnTo>
                        <a:lnTo>
                          <a:pt x="0" y="390148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0" name="Freeform: Shape 770" descr="706fb5bc-97a7-4231-b4c6-4b1c2cd6663f"/>
                  <p:cNvSpPr/>
                  <p:nvPr/>
                </p:nvSpPr>
                <p:spPr>
                  <a:xfrm>
                    <a:off x="11336724" y="6018010"/>
                    <a:ext cx="234514" cy="383751"/>
                  </a:xfrm>
                  <a:custGeom>
                    <a:avLst/>
                    <a:gdLst>
                      <a:gd name="connsiteX0" fmla="*/ 234515 w 234514"/>
                      <a:gd name="connsiteY0" fmla="*/ 0 h 383751"/>
                      <a:gd name="connsiteX1" fmla="*/ 234515 w 234514"/>
                      <a:gd name="connsiteY1" fmla="*/ 249438 h 383751"/>
                      <a:gd name="connsiteX2" fmla="*/ 0 w 234514"/>
                      <a:gd name="connsiteY2" fmla="*/ 383752 h 383751"/>
                      <a:gd name="connsiteX3" fmla="*/ 0 w 234514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83751">
                        <a:moveTo>
                          <a:pt x="234515" y="0"/>
                        </a:moveTo>
                        <a:lnTo>
                          <a:pt x="234515" y="249438"/>
                        </a:lnTo>
                        <a:lnTo>
                          <a:pt x="0" y="3837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1" name="Freeform: Shape 771" descr="3f0e5196-8000-44c6-85bd-134320a4024c"/>
                  <p:cNvSpPr/>
                  <p:nvPr/>
                </p:nvSpPr>
                <p:spPr>
                  <a:xfrm>
                    <a:off x="11336724" y="6022274"/>
                    <a:ext cx="234514" cy="379487"/>
                  </a:xfrm>
                  <a:custGeom>
                    <a:avLst/>
                    <a:gdLst>
                      <a:gd name="connsiteX0" fmla="*/ 234515 w 234514"/>
                      <a:gd name="connsiteY0" fmla="*/ 0 h 379487"/>
                      <a:gd name="connsiteX1" fmla="*/ 234515 w 234514"/>
                      <a:gd name="connsiteY1" fmla="*/ 245175 h 379487"/>
                      <a:gd name="connsiteX2" fmla="*/ 0 w 234514"/>
                      <a:gd name="connsiteY2" fmla="*/ 379488 h 379487"/>
                      <a:gd name="connsiteX3" fmla="*/ 0 w 234514"/>
                      <a:gd name="connsiteY3" fmla="*/ 13431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9487">
                        <a:moveTo>
                          <a:pt x="234515" y="0"/>
                        </a:moveTo>
                        <a:lnTo>
                          <a:pt x="234515" y="245175"/>
                        </a:lnTo>
                        <a:lnTo>
                          <a:pt x="0" y="3794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2" name="Freeform: Shape 772" descr="bcd1ad08-79a0-427d-b02e-5e38017f51a3"/>
                  <p:cNvSpPr/>
                  <p:nvPr/>
                </p:nvSpPr>
                <p:spPr>
                  <a:xfrm>
                    <a:off x="11336724" y="6026538"/>
                    <a:ext cx="234514" cy="375223"/>
                  </a:xfrm>
                  <a:custGeom>
                    <a:avLst/>
                    <a:gdLst>
                      <a:gd name="connsiteX0" fmla="*/ 234515 w 234514"/>
                      <a:gd name="connsiteY0" fmla="*/ 0 h 375223"/>
                      <a:gd name="connsiteX1" fmla="*/ 234515 w 234514"/>
                      <a:gd name="connsiteY1" fmla="*/ 240911 h 375223"/>
                      <a:gd name="connsiteX2" fmla="*/ 0 w 234514"/>
                      <a:gd name="connsiteY2" fmla="*/ 375224 h 375223"/>
                      <a:gd name="connsiteX3" fmla="*/ 0 w 234514"/>
                      <a:gd name="connsiteY3" fmla="*/ 13431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5223">
                        <a:moveTo>
                          <a:pt x="234515" y="0"/>
                        </a:moveTo>
                        <a:lnTo>
                          <a:pt x="234515" y="240911"/>
                        </a:lnTo>
                        <a:lnTo>
                          <a:pt x="0" y="3752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3" name="Freeform: Shape 773" descr="c6d33fa9-d5bc-420a-87d6-af89dbd998c9"/>
                  <p:cNvSpPr/>
                  <p:nvPr/>
                </p:nvSpPr>
                <p:spPr>
                  <a:xfrm>
                    <a:off x="11336724" y="6030802"/>
                    <a:ext cx="234514" cy="370960"/>
                  </a:xfrm>
                  <a:custGeom>
                    <a:avLst/>
                    <a:gdLst>
                      <a:gd name="connsiteX0" fmla="*/ 234515 w 234514"/>
                      <a:gd name="connsiteY0" fmla="*/ 0 h 370960"/>
                      <a:gd name="connsiteX1" fmla="*/ 234515 w 234514"/>
                      <a:gd name="connsiteY1" fmla="*/ 236647 h 370960"/>
                      <a:gd name="connsiteX2" fmla="*/ 0 w 234514"/>
                      <a:gd name="connsiteY2" fmla="*/ 370960 h 370960"/>
                      <a:gd name="connsiteX3" fmla="*/ 0 w 234514"/>
                      <a:gd name="connsiteY3" fmla="*/ 134313 h 370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0960">
                        <a:moveTo>
                          <a:pt x="234515" y="0"/>
                        </a:moveTo>
                        <a:lnTo>
                          <a:pt x="234515" y="236647"/>
                        </a:lnTo>
                        <a:lnTo>
                          <a:pt x="0" y="37096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4" name="Freeform: Shape 774" descr="f048a092-d986-4a7a-a829-62accdd61e69"/>
                  <p:cNvSpPr/>
                  <p:nvPr/>
                </p:nvSpPr>
                <p:spPr>
                  <a:xfrm>
                    <a:off x="11336724" y="6035065"/>
                    <a:ext cx="234514" cy="366696"/>
                  </a:xfrm>
                  <a:custGeom>
                    <a:avLst/>
                    <a:gdLst>
                      <a:gd name="connsiteX0" fmla="*/ 234515 w 234514"/>
                      <a:gd name="connsiteY0" fmla="*/ 0 h 366696"/>
                      <a:gd name="connsiteX1" fmla="*/ 234515 w 234514"/>
                      <a:gd name="connsiteY1" fmla="*/ 232383 h 366696"/>
                      <a:gd name="connsiteX2" fmla="*/ 0 w 234514"/>
                      <a:gd name="connsiteY2" fmla="*/ 366696 h 366696"/>
                      <a:gd name="connsiteX3" fmla="*/ 0 w 234514"/>
                      <a:gd name="connsiteY3" fmla="*/ 136445 h 36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66696">
                        <a:moveTo>
                          <a:pt x="234515" y="0"/>
                        </a:moveTo>
                        <a:lnTo>
                          <a:pt x="234515" y="232383"/>
                        </a:lnTo>
                        <a:lnTo>
                          <a:pt x="0" y="366696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5" name="Freeform: Shape 775" descr="5f107dae-705c-4a6f-82f9-9dc027b39542"/>
                  <p:cNvSpPr/>
                  <p:nvPr/>
                </p:nvSpPr>
                <p:spPr>
                  <a:xfrm>
                    <a:off x="11336724" y="6041461"/>
                    <a:ext cx="234514" cy="360300"/>
                  </a:xfrm>
                  <a:custGeom>
                    <a:avLst/>
                    <a:gdLst>
                      <a:gd name="connsiteX0" fmla="*/ 234515 w 234514"/>
                      <a:gd name="connsiteY0" fmla="*/ 0 h 360300"/>
                      <a:gd name="connsiteX1" fmla="*/ 234515 w 234514"/>
                      <a:gd name="connsiteY1" fmla="*/ 225987 h 360300"/>
                      <a:gd name="connsiteX2" fmla="*/ 0 w 234514"/>
                      <a:gd name="connsiteY2" fmla="*/ 360300 h 360300"/>
                      <a:gd name="connsiteX3" fmla="*/ 0 w 234514"/>
                      <a:gd name="connsiteY3" fmla="*/ 134313 h 360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60300">
                        <a:moveTo>
                          <a:pt x="234515" y="0"/>
                        </a:moveTo>
                        <a:lnTo>
                          <a:pt x="234515" y="225987"/>
                        </a:lnTo>
                        <a:lnTo>
                          <a:pt x="0" y="36030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6" name="Freeform: Shape 776" descr="48d9282e-f794-40a1-aed0-4483ce2eeb66"/>
                  <p:cNvSpPr/>
                  <p:nvPr/>
                </p:nvSpPr>
                <p:spPr>
                  <a:xfrm>
                    <a:off x="11336724" y="6045725"/>
                    <a:ext cx="234514" cy="356036"/>
                  </a:xfrm>
                  <a:custGeom>
                    <a:avLst/>
                    <a:gdLst>
                      <a:gd name="connsiteX0" fmla="*/ 234515 w 234514"/>
                      <a:gd name="connsiteY0" fmla="*/ 0 h 356036"/>
                      <a:gd name="connsiteX1" fmla="*/ 234515 w 234514"/>
                      <a:gd name="connsiteY1" fmla="*/ 221723 h 356036"/>
                      <a:gd name="connsiteX2" fmla="*/ 0 w 234514"/>
                      <a:gd name="connsiteY2" fmla="*/ 356036 h 356036"/>
                      <a:gd name="connsiteX3" fmla="*/ 0 w 234514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56036">
                        <a:moveTo>
                          <a:pt x="234515" y="0"/>
                        </a:moveTo>
                        <a:lnTo>
                          <a:pt x="234515" y="221723"/>
                        </a:lnTo>
                        <a:lnTo>
                          <a:pt x="0" y="35603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7" name="Freeform: Shape 777" descr="72615e93-2027-4deb-bd19-7441bfa9fc56"/>
                  <p:cNvSpPr/>
                  <p:nvPr/>
                </p:nvSpPr>
                <p:spPr>
                  <a:xfrm>
                    <a:off x="11336724" y="6049989"/>
                    <a:ext cx="234514" cy="351772"/>
                  </a:xfrm>
                  <a:custGeom>
                    <a:avLst/>
                    <a:gdLst>
                      <a:gd name="connsiteX0" fmla="*/ 234515 w 234514"/>
                      <a:gd name="connsiteY0" fmla="*/ 0 h 351772"/>
                      <a:gd name="connsiteX1" fmla="*/ 234515 w 234514"/>
                      <a:gd name="connsiteY1" fmla="*/ 217459 h 351772"/>
                      <a:gd name="connsiteX2" fmla="*/ 0 w 234514"/>
                      <a:gd name="connsiteY2" fmla="*/ 351772 h 351772"/>
                      <a:gd name="connsiteX3" fmla="*/ 0 w 234514"/>
                      <a:gd name="connsiteY3" fmla="*/ 134313 h 35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51772">
                        <a:moveTo>
                          <a:pt x="234515" y="0"/>
                        </a:moveTo>
                        <a:lnTo>
                          <a:pt x="234515" y="217459"/>
                        </a:lnTo>
                        <a:lnTo>
                          <a:pt x="0" y="35177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8" name="Freeform: Shape 778" descr="31e4d2a5-092e-4bb2-9987-6f11b1008f45"/>
                  <p:cNvSpPr/>
                  <p:nvPr/>
                </p:nvSpPr>
                <p:spPr>
                  <a:xfrm>
                    <a:off x="11336724" y="6054253"/>
                    <a:ext cx="234514" cy="347508"/>
                  </a:xfrm>
                  <a:custGeom>
                    <a:avLst/>
                    <a:gdLst>
                      <a:gd name="connsiteX0" fmla="*/ 234515 w 234514"/>
                      <a:gd name="connsiteY0" fmla="*/ 0 h 347508"/>
                      <a:gd name="connsiteX1" fmla="*/ 234515 w 234514"/>
                      <a:gd name="connsiteY1" fmla="*/ 213195 h 347508"/>
                      <a:gd name="connsiteX2" fmla="*/ 0 w 234514"/>
                      <a:gd name="connsiteY2" fmla="*/ 347508 h 347508"/>
                      <a:gd name="connsiteX3" fmla="*/ 0 w 234514"/>
                      <a:gd name="connsiteY3" fmla="*/ 134313 h 34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47508">
                        <a:moveTo>
                          <a:pt x="234515" y="0"/>
                        </a:moveTo>
                        <a:lnTo>
                          <a:pt x="234515" y="213195"/>
                        </a:lnTo>
                        <a:lnTo>
                          <a:pt x="0" y="34750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79" name="Freeform: Shape 779" descr="606e7891-542b-4baf-babe-e5086892c10f"/>
                  <p:cNvSpPr/>
                  <p:nvPr/>
                </p:nvSpPr>
                <p:spPr>
                  <a:xfrm>
                    <a:off x="11336724" y="6058517"/>
                    <a:ext cx="234514" cy="343244"/>
                  </a:xfrm>
                  <a:custGeom>
                    <a:avLst/>
                    <a:gdLst>
                      <a:gd name="connsiteX0" fmla="*/ 234515 w 234514"/>
                      <a:gd name="connsiteY0" fmla="*/ 0 h 343244"/>
                      <a:gd name="connsiteX1" fmla="*/ 234515 w 234514"/>
                      <a:gd name="connsiteY1" fmla="*/ 208931 h 343244"/>
                      <a:gd name="connsiteX2" fmla="*/ 0 w 234514"/>
                      <a:gd name="connsiteY2" fmla="*/ 343245 h 343244"/>
                      <a:gd name="connsiteX3" fmla="*/ 0 w 234514"/>
                      <a:gd name="connsiteY3" fmla="*/ 136445 h 343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43244">
                        <a:moveTo>
                          <a:pt x="234515" y="0"/>
                        </a:moveTo>
                        <a:lnTo>
                          <a:pt x="234515" y="208931"/>
                        </a:lnTo>
                        <a:lnTo>
                          <a:pt x="0" y="343245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0" name="Freeform: Shape 780" descr="a4e98ffb-02e7-461d-9fff-296bcc3db5b0"/>
                  <p:cNvSpPr/>
                  <p:nvPr/>
                </p:nvSpPr>
                <p:spPr>
                  <a:xfrm>
                    <a:off x="11336724" y="6064913"/>
                    <a:ext cx="234514" cy="336848"/>
                  </a:xfrm>
                  <a:custGeom>
                    <a:avLst/>
                    <a:gdLst>
                      <a:gd name="connsiteX0" fmla="*/ 234515 w 234514"/>
                      <a:gd name="connsiteY0" fmla="*/ 0 h 336848"/>
                      <a:gd name="connsiteX1" fmla="*/ 234515 w 234514"/>
                      <a:gd name="connsiteY1" fmla="*/ 202536 h 336848"/>
                      <a:gd name="connsiteX2" fmla="*/ 0 w 234514"/>
                      <a:gd name="connsiteY2" fmla="*/ 336849 h 336848"/>
                      <a:gd name="connsiteX3" fmla="*/ 0 w 234514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36848">
                        <a:moveTo>
                          <a:pt x="234515" y="0"/>
                        </a:moveTo>
                        <a:lnTo>
                          <a:pt x="234515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1" name="Freeform: Shape 781" descr="47a2765a-54c8-44cc-b3c6-f5fd44334433"/>
                  <p:cNvSpPr/>
                  <p:nvPr/>
                </p:nvSpPr>
                <p:spPr>
                  <a:xfrm>
                    <a:off x="11336724" y="6069177"/>
                    <a:ext cx="234514" cy="332584"/>
                  </a:xfrm>
                  <a:custGeom>
                    <a:avLst/>
                    <a:gdLst>
                      <a:gd name="connsiteX0" fmla="*/ 234515 w 234514"/>
                      <a:gd name="connsiteY0" fmla="*/ 0 h 332584"/>
                      <a:gd name="connsiteX1" fmla="*/ 234515 w 234514"/>
                      <a:gd name="connsiteY1" fmla="*/ 198272 h 332584"/>
                      <a:gd name="connsiteX2" fmla="*/ 0 w 234514"/>
                      <a:gd name="connsiteY2" fmla="*/ 332585 h 332584"/>
                      <a:gd name="connsiteX3" fmla="*/ 0 w 234514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32584">
                        <a:moveTo>
                          <a:pt x="234515" y="0"/>
                        </a:moveTo>
                        <a:lnTo>
                          <a:pt x="234515" y="198272"/>
                        </a:lnTo>
                        <a:lnTo>
                          <a:pt x="0" y="33258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2" name="Freeform: Shape 782" descr="542f6a64-9786-4c4e-9c62-1706d5288631"/>
                  <p:cNvSpPr/>
                  <p:nvPr/>
                </p:nvSpPr>
                <p:spPr>
                  <a:xfrm>
                    <a:off x="11336724" y="6073441"/>
                    <a:ext cx="234514" cy="328321"/>
                  </a:xfrm>
                  <a:custGeom>
                    <a:avLst/>
                    <a:gdLst>
                      <a:gd name="connsiteX0" fmla="*/ 234515 w 234514"/>
                      <a:gd name="connsiteY0" fmla="*/ 0 h 328321"/>
                      <a:gd name="connsiteX1" fmla="*/ 234515 w 234514"/>
                      <a:gd name="connsiteY1" fmla="*/ 194008 h 328321"/>
                      <a:gd name="connsiteX2" fmla="*/ 0 w 234514"/>
                      <a:gd name="connsiteY2" fmla="*/ 328321 h 328321"/>
                      <a:gd name="connsiteX3" fmla="*/ 0 w 234514"/>
                      <a:gd name="connsiteY3" fmla="*/ 134313 h 32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28321">
                        <a:moveTo>
                          <a:pt x="234515" y="0"/>
                        </a:moveTo>
                        <a:lnTo>
                          <a:pt x="234515" y="194008"/>
                        </a:lnTo>
                        <a:lnTo>
                          <a:pt x="0" y="32832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3" name="Freeform: Shape 783" descr="4a10199e-3b5e-4f29-91ab-c3e3057c3696"/>
                  <p:cNvSpPr/>
                  <p:nvPr/>
                </p:nvSpPr>
                <p:spPr>
                  <a:xfrm>
                    <a:off x="11336724" y="6077704"/>
                    <a:ext cx="234514" cy="324057"/>
                  </a:xfrm>
                  <a:custGeom>
                    <a:avLst/>
                    <a:gdLst>
                      <a:gd name="connsiteX0" fmla="*/ 234515 w 234514"/>
                      <a:gd name="connsiteY0" fmla="*/ 0 h 324057"/>
                      <a:gd name="connsiteX1" fmla="*/ 234515 w 234514"/>
                      <a:gd name="connsiteY1" fmla="*/ 189744 h 324057"/>
                      <a:gd name="connsiteX2" fmla="*/ 0 w 234514"/>
                      <a:gd name="connsiteY2" fmla="*/ 324057 h 324057"/>
                      <a:gd name="connsiteX3" fmla="*/ 0 w 234514"/>
                      <a:gd name="connsiteY3" fmla="*/ 136445 h 324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24057">
                        <a:moveTo>
                          <a:pt x="234515" y="0"/>
                        </a:moveTo>
                        <a:lnTo>
                          <a:pt x="234515" y="189744"/>
                        </a:lnTo>
                        <a:lnTo>
                          <a:pt x="0" y="324057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4" name="Freeform: Shape 784" descr="4729c342-1754-42c2-8390-de76a4880af7"/>
                  <p:cNvSpPr/>
                  <p:nvPr/>
                </p:nvSpPr>
                <p:spPr>
                  <a:xfrm>
                    <a:off x="11336724" y="6081969"/>
                    <a:ext cx="234514" cy="319793"/>
                  </a:xfrm>
                  <a:custGeom>
                    <a:avLst/>
                    <a:gdLst>
                      <a:gd name="connsiteX0" fmla="*/ 234515 w 234514"/>
                      <a:gd name="connsiteY0" fmla="*/ 0 h 319793"/>
                      <a:gd name="connsiteX1" fmla="*/ 234515 w 234514"/>
                      <a:gd name="connsiteY1" fmla="*/ 185480 h 319793"/>
                      <a:gd name="connsiteX2" fmla="*/ 0 w 234514"/>
                      <a:gd name="connsiteY2" fmla="*/ 319793 h 319793"/>
                      <a:gd name="connsiteX3" fmla="*/ 0 w 234514"/>
                      <a:gd name="connsiteY3" fmla="*/ 13644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19793">
                        <a:moveTo>
                          <a:pt x="234515" y="0"/>
                        </a:moveTo>
                        <a:lnTo>
                          <a:pt x="234515" y="185480"/>
                        </a:lnTo>
                        <a:lnTo>
                          <a:pt x="0" y="319793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5" name="Freeform: Shape 785" descr="23249f9b-715d-40c2-b224-3288116051a4"/>
                  <p:cNvSpPr/>
                  <p:nvPr/>
                </p:nvSpPr>
                <p:spPr>
                  <a:xfrm>
                    <a:off x="11336724" y="6088364"/>
                    <a:ext cx="234514" cy="313397"/>
                  </a:xfrm>
                  <a:custGeom>
                    <a:avLst/>
                    <a:gdLst>
                      <a:gd name="connsiteX0" fmla="*/ 234515 w 234514"/>
                      <a:gd name="connsiteY0" fmla="*/ 0 h 313397"/>
                      <a:gd name="connsiteX1" fmla="*/ 234515 w 234514"/>
                      <a:gd name="connsiteY1" fmla="*/ 179084 h 313397"/>
                      <a:gd name="connsiteX2" fmla="*/ 0 w 234514"/>
                      <a:gd name="connsiteY2" fmla="*/ 313397 h 313397"/>
                      <a:gd name="connsiteX3" fmla="*/ 0 w 234514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13397">
                        <a:moveTo>
                          <a:pt x="234515" y="0"/>
                        </a:moveTo>
                        <a:lnTo>
                          <a:pt x="234515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6" name="Freeform: Shape 786" descr="ebcf6360-5cf8-4160-9563-65081274ec13"/>
                  <p:cNvSpPr/>
                  <p:nvPr/>
                </p:nvSpPr>
                <p:spPr>
                  <a:xfrm>
                    <a:off x="11336724" y="6092628"/>
                    <a:ext cx="234514" cy="309133"/>
                  </a:xfrm>
                  <a:custGeom>
                    <a:avLst/>
                    <a:gdLst>
                      <a:gd name="connsiteX0" fmla="*/ 234515 w 234514"/>
                      <a:gd name="connsiteY0" fmla="*/ 0 h 309133"/>
                      <a:gd name="connsiteX1" fmla="*/ 234515 w 234514"/>
                      <a:gd name="connsiteY1" fmla="*/ 174820 h 309133"/>
                      <a:gd name="connsiteX2" fmla="*/ 0 w 234514"/>
                      <a:gd name="connsiteY2" fmla="*/ 309133 h 309133"/>
                      <a:gd name="connsiteX3" fmla="*/ 0 w 234514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9133">
                        <a:moveTo>
                          <a:pt x="234515" y="0"/>
                        </a:moveTo>
                        <a:lnTo>
                          <a:pt x="234515" y="174820"/>
                        </a:lnTo>
                        <a:lnTo>
                          <a:pt x="0" y="30913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7" name="Freeform: Shape 787" descr="82612514-8bef-416c-8a66-f9746d4fa166"/>
                  <p:cNvSpPr/>
                  <p:nvPr/>
                </p:nvSpPr>
                <p:spPr>
                  <a:xfrm>
                    <a:off x="11336724" y="6096892"/>
                    <a:ext cx="234514" cy="304869"/>
                  </a:xfrm>
                  <a:custGeom>
                    <a:avLst/>
                    <a:gdLst>
                      <a:gd name="connsiteX0" fmla="*/ 234515 w 234514"/>
                      <a:gd name="connsiteY0" fmla="*/ 0 h 304869"/>
                      <a:gd name="connsiteX1" fmla="*/ 234515 w 234514"/>
                      <a:gd name="connsiteY1" fmla="*/ 170556 h 304869"/>
                      <a:gd name="connsiteX2" fmla="*/ 0 w 234514"/>
                      <a:gd name="connsiteY2" fmla="*/ 304869 h 304869"/>
                      <a:gd name="connsiteX3" fmla="*/ 0 w 234514"/>
                      <a:gd name="connsiteY3" fmla="*/ 134313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4869">
                        <a:moveTo>
                          <a:pt x="234515" y="0"/>
                        </a:moveTo>
                        <a:lnTo>
                          <a:pt x="234515" y="170556"/>
                        </a:lnTo>
                        <a:lnTo>
                          <a:pt x="0" y="30486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8" name="Freeform: Shape 788" descr="b3552b88-2477-4b5c-a0f4-6b58c36ceee7"/>
                  <p:cNvSpPr/>
                  <p:nvPr/>
                </p:nvSpPr>
                <p:spPr>
                  <a:xfrm>
                    <a:off x="11336724" y="6101156"/>
                    <a:ext cx="234514" cy="300605"/>
                  </a:xfrm>
                  <a:custGeom>
                    <a:avLst/>
                    <a:gdLst>
                      <a:gd name="connsiteX0" fmla="*/ 234515 w 234514"/>
                      <a:gd name="connsiteY0" fmla="*/ 0 h 300605"/>
                      <a:gd name="connsiteX1" fmla="*/ 234515 w 234514"/>
                      <a:gd name="connsiteY1" fmla="*/ 166292 h 300605"/>
                      <a:gd name="connsiteX2" fmla="*/ 0 w 234514"/>
                      <a:gd name="connsiteY2" fmla="*/ 300606 h 300605"/>
                      <a:gd name="connsiteX3" fmla="*/ 0 w 234514"/>
                      <a:gd name="connsiteY3" fmla="*/ 136445 h 300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0605">
                        <a:moveTo>
                          <a:pt x="234515" y="0"/>
                        </a:moveTo>
                        <a:lnTo>
                          <a:pt x="234515" y="166292"/>
                        </a:lnTo>
                        <a:lnTo>
                          <a:pt x="0" y="300606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89" name="Freeform: Shape 789" descr="6a74c1ce-95cd-4edf-b2a9-de1b85c51020"/>
                  <p:cNvSpPr/>
                  <p:nvPr/>
                </p:nvSpPr>
                <p:spPr>
                  <a:xfrm>
                    <a:off x="11336724" y="6105420"/>
                    <a:ext cx="234514" cy="296341"/>
                  </a:xfrm>
                  <a:custGeom>
                    <a:avLst/>
                    <a:gdLst>
                      <a:gd name="connsiteX0" fmla="*/ 234515 w 234514"/>
                      <a:gd name="connsiteY0" fmla="*/ 0 h 296341"/>
                      <a:gd name="connsiteX1" fmla="*/ 234515 w 234514"/>
                      <a:gd name="connsiteY1" fmla="*/ 162029 h 296341"/>
                      <a:gd name="connsiteX2" fmla="*/ 0 w 234514"/>
                      <a:gd name="connsiteY2" fmla="*/ 296342 h 296341"/>
                      <a:gd name="connsiteX3" fmla="*/ 0 w 234514"/>
                      <a:gd name="connsiteY3" fmla="*/ 136445 h 29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96341">
                        <a:moveTo>
                          <a:pt x="234515" y="0"/>
                        </a:moveTo>
                        <a:lnTo>
                          <a:pt x="234515" y="162029"/>
                        </a:lnTo>
                        <a:lnTo>
                          <a:pt x="0" y="296342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0" name="Freeform: Shape 790" descr="298bc12c-3343-45ea-95b9-37f2f5a2ffad"/>
                  <p:cNvSpPr/>
                  <p:nvPr/>
                </p:nvSpPr>
                <p:spPr>
                  <a:xfrm>
                    <a:off x="11336724" y="6111816"/>
                    <a:ext cx="234514" cy="289945"/>
                  </a:xfrm>
                  <a:custGeom>
                    <a:avLst/>
                    <a:gdLst>
                      <a:gd name="connsiteX0" fmla="*/ 234515 w 234514"/>
                      <a:gd name="connsiteY0" fmla="*/ 0 h 289945"/>
                      <a:gd name="connsiteX1" fmla="*/ 234515 w 234514"/>
                      <a:gd name="connsiteY1" fmla="*/ 155633 h 289945"/>
                      <a:gd name="connsiteX2" fmla="*/ 0 w 234514"/>
                      <a:gd name="connsiteY2" fmla="*/ 289946 h 289945"/>
                      <a:gd name="connsiteX3" fmla="*/ 0 w 234514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9945">
                        <a:moveTo>
                          <a:pt x="234515" y="0"/>
                        </a:moveTo>
                        <a:lnTo>
                          <a:pt x="234515" y="155633"/>
                        </a:lnTo>
                        <a:lnTo>
                          <a:pt x="0" y="28994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1" name="Freeform: Shape 791" descr="6a05ee61-50f5-49ce-b96a-840944ef1085"/>
                  <p:cNvSpPr/>
                  <p:nvPr/>
                </p:nvSpPr>
                <p:spPr>
                  <a:xfrm>
                    <a:off x="11336724" y="6116080"/>
                    <a:ext cx="234514" cy="285681"/>
                  </a:xfrm>
                  <a:custGeom>
                    <a:avLst/>
                    <a:gdLst>
                      <a:gd name="connsiteX0" fmla="*/ 234515 w 234514"/>
                      <a:gd name="connsiteY0" fmla="*/ 0 h 285681"/>
                      <a:gd name="connsiteX1" fmla="*/ 234515 w 234514"/>
                      <a:gd name="connsiteY1" fmla="*/ 151369 h 285681"/>
                      <a:gd name="connsiteX2" fmla="*/ 0 w 234514"/>
                      <a:gd name="connsiteY2" fmla="*/ 285682 h 285681"/>
                      <a:gd name="connsiteX3" fmla="*/ 0 w 234514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5681">
                        <a:moveTo>
                          <a:pt x="234515" y="0"/>
                        </a:moveTo>
                        <a:lnTo>
                          <a:pt x="234515" y="151369"/>
                        </a:lnTo>
                        <a:lnTo>
                          <a:pt x="0" y="28568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2" name="Freeform: Shape 792" descr="0b3050a3-c7aa-4138-b353-84630634d19b"/>
                  <p:cNvSpPr/>
                  <p:nvPr/>
                </p:nvSpPr>
                <p:spPr>
                  <a:xfrm>
                    <a:off x="11336724" y="6120344"/>
                    <a:ext cx="234514" cy="281418"/>
                  </a:xfrm>
                  <a:custGeom>
                    <a:avLst/>
                    <a:gdLst>
                      <a:gd name="connsiteX0" fmla="*/ 234515 w 234514"/>
                      <a:gd name="connsiteY0" fmla="*/ 0 h 281418"/>
                      <a:gd name="connsiteX1" fmla="*/ 234515 w 234514"/>
                      <a:gd name="connsiteY1" fmla="*/ 147105 h 281418"/>
                      <a:gd name="connsiteX2" fmla="*/ 0 w 234514"/>
                      <a:gd name="connsiteY2" fmla="*/ 281418 h 281418"/>
                      <a:gd name="connsiteX3" fmla="*/ 0 w 234514"/>
                      <a:gd name="connsiteY3" fmla="*/ 134313 h 281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1418">
                        <a:moveTo>
                          <a:pt x="234515" y="0"/>
                        </a:moveTo>
                        <a:lnTo>
                          <a:pt x="234515" y="147105"/>
                        </a:lnTo>
                        <a:lnTo>
                          <a:pt x="0" y="28141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3" name="Freeform: Shape 793" descr="99fafc8b-06e9-40e3-b0de-dd33ca8abad6"/>
                  <p:cNvSpPr/>
                  <p:nvPr/>
                </p:nvSpPr>
                <p:spPr>
                  <a:xfrm>
                    <a:off x="11336724" y="6124608"/>
                    <a:ext cx="234514" cy="277153"/>
                  </a:xfrm>
                  <a:custGeom>
                    <a:avLst/>
                    <a:gdLst>
                      <a:gd name="connsiteX0" fmla="*/ 234515 w 234514"/>
                      <a:gd name="connsiteY0" fmla="*/ 0 h 277153"/>
                      <a:gd name="connsiteX1" fmla="*/ 234515 w 234514"/>
                      <a:gd name="connsiteY1" fmla="*/ 142841 h 277153"/>
                      <a:gd name="connsiteX2" fmla="*/ 0 w 234514"/>
                      <a:gd name="connsiteY2" fmla="*/ 277154 h 277153"/>
                      <a:gd name="connsiteX3" fmla="*/ 0 w 234514"/>
                      <a:gd name="connsiteY3" fmla="*/ 136445 h 277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77153">
                        <a:moveTo>
                          <a:pt x="234515" y="0"/>
                        </a:moveTo>
                        <a:lnTo>
                          <a:pt x="234515" y="142841"/>
                        </a:lnTo>
                        <a:lnTo>
                          <a:pt x="0" y="277154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4" name="Freeform: Shape 794" descr="3748e2ba-02d6-40d4-8e51-9ef3f300289f"/>
                  <p:cNvSpPr/>
                  <p:nvPr/>
                </p:nvSpPr>
                <p:spPr>
                  <a:xfrm>
                    <a:off x="11336724" y="6131003"/>
                    <a:ext cx="234514" cy="270758"/>
                  </a:xfrm>
                  <a:custGeom>
                    <a:avLst/>
                    <a:gdLst>
                      <a:gd name="connsiteX0" fmla="*/ 234515 w 234514"/>
                      <a:gd name="connsiteY0" fmla="*/ 0 h 270758"/>
                      <a:gd name="connsiteX1" fmla="*/ 234515 w 234514"/>
                      <a:gd name="connsiteY1" fmla="*/ 136445 h 270758"/>
                      <a:gd name="connsiteX2" fmla="*/ 0 w 234514"/>
                      <a:gd name="connsiteY2" fmla="*/ 270758 h 270758"/>
                      <a:gd name="connsiteX3" fmla="*/ 0 w 234514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70758">
                        <a:moveTo>
                          <a:pt x="234515" y="0"/>
                        </a:moveTo>
                        <a:lnTo>
                          <a:pt x="234515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5" name="Freeform: Shape 795" descr="5556e204-bb1b-4057-b1f8-387082e40120"/>
                  <p:cNvSpPr/>
                  <p:nvPr/>
                </p:nvSpPr>
                <p:spPr>
                  <a:xfrm>
                    <a:off x="11336724" y="6135267"/>
                    <a:ext cx="234514" cy="266494"/>
                  </a:xfrm>
                  <a:custGeom>
                    <a:avLst/>
                    <a:gdLst>
                      <a:gd name="connsiteX0" fmla="*/ 234515 w 234514"/>
                      <a:gd name="connsiteY0" fmla="*/ 0 h 266494"/>
                      <a:gd name="connsiteX1" fmla="*/ 234515 w 234514"/>
                      <a:gd name="connsiteY1" fmla="*/ 132181 h 266494"/>
                      <a:gd name="connsiteX2" fmla="*/ 0 w 234514"/>
                      <a:gd name="connsiteY2" fmla="*/ 266494 h 266494"/>
                      <a:gd name="connsiteX3" fmla="*/ 0 w 234514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66494">
                        <a:moveTo>
                          <a:pt x="234515" y="0"/>
                        </a:moveTo>
                        <a:lnTo>
                          <a:pt x="234515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6" name="Freeform: Shape 796" descr="87a50267-ad50-4934-b429-85a3a4d8392a"/>
                  <p:cNvSpPr/>
                  <p:nvPr/>
                </p:nvSpPr>
                <p:spPr>
                  <a:xfrm>
                    <a:off x="11336724" y="6139531"/>
                    <a:ext cx="234514" cy="262230"/>
                  </a:xfrm>
                  <a:custGeom>
                    <a:avLst/>
                    <a:gdLst>
                      <a:gd name="connsiteX0" fmla="*/ 234515 w 234514"/>
                      <a:gd name="connsiteY0" fmla="*/ 0 h 262230"/>
                      <a:gd name="connsiteX1" fmla="*/ 234515 w 234514"/>
                      <a:gd name="connsiteY1" fmla="*/ 127917 h 262230"/>
                      <a:gd name="connsiteX2" fmla="*/ 0 w 234514"/>
                      <a:gd name="connsiteY2" fmla="*/ 262230 h 262230"/>
                      <a:gd name="connsiteX3" fmla="*/ 0 w 234514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62230">
                        <a:moveTo>
                          <a:pt x="234515" y="0"/>
                        </a:moveTo>
                        <a:lnTo>
                          <a:pt x="234515" y="127917"/>
                        </a:lnTo>
                        <a:lnTo>
                          <a:pt x="0" y="26223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7" name="Freeform: Shape 797" descr="e958cd84-9989-4132-b8f7-3106bd5a4497"/>
                  <p:cNvSpPr/>
                  <p:nvPr/>
                </p:nvSpPr>
                <p:spPr>
                  <a:xfrm>
                    <a:off x="11336724" y="6143795"/>
                    <a:ext cx="234514" cy="257966"/>
                  </a:xfrm>
                  <a:custGeom>
                    <a:avLst/>
                    <a:gdLst>
                      <a:gd name="connsiteX0" fmla="*/ 234515 w 234514"/>
                      <a:gd name="connsiteY0" fmla="*/ 0 h 257966"/>
                      <a:gd name="connsiteX1" fmla="*/ 234515 w 234514"/>
                      <a:gd name="connsiteY1" fmla="*/ 123653 h 257966"/>
                      <a:gd name="connsiteX2" fmla="*/ 0 w 234514"/>
                      <a:gd name="connsiteY2" fmla="*/ 257966 h 257966"/>
                      <a:gd name="connsiteX3" fmla="*/ 0 w 234514"/>
                      <a:gd name="connsiteY3" fmla="*/ 13431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57965">
                        <a:moveTo>
                          <a:pt x="234515" y="0"/>
                        </a:moveTo>
                        <a:lnTo>
                          <a:pt x="234515" y="123653"/>
                        </a:lnTo>
                        <a:lnTo>
                          <a:pt x="0" y="25796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8" name="Freeform: Shape 798" descr="8529d851-d81e-442e-a2d5-b050e7c2b75a"/>
                  <p:cNvSpPr/>
                  <p:nvPr/>
                </p:nvSpPr>
                <p:spPr>
                  <a:xfrm>
                    <a:off x="11336724" y="6148059"/>
                    <a:ext cx="234514" cy="253702"/>
                  </a:xfrm>
                  <a:custGeom>
                    <a:avLst/>
                    <a:gdLst>
                      <a:gd name="connsiteX0" fmla="*/ 234515 w 234514"/>
                      <a:gd name="connsiteY0" fmla="*/ 0 h 253702"/>
                      <a:gd name="connsiteX1" fmla="*/ 234515 w 234514"/>
                      <a:gd name="connsiteY1" fmla="*/ 119390 h 253702"/>
                      <a:gd name="connsiteX2" fmla="*/ 0 w 234514"/>
                      <a:gd name="connsiteY2" fmla="*/ 253703 h 253702"/>
                      <a:gd name="connsiteX3" fmla="*/ 0 w 234514"/>
                      <a:gd name="connsiteY3" fmla="*/ 136445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53701">
                        <a:moveTo>
                          <a:pt x="234515" y="0"/>
                        </a:moveTo>
                        <a:lnTo>
                          <a:pt x="234515" y="119390"/>
                        </a:lnTo>
                        <a:lnTo>
                          <a:pt x="0" y="253703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099" name="Freeform: Shape 799" descr="7356a84f-1a61-492d-a9de-04846f9e7775"/>
                  <p:cNvSpPr/>
                  <p:nvPr/>
                </p:nvSpPr>
                <p:spPr>
                  <a:xfrm>
                    <a:off x="11336724" y="6154455"/>
                    <a:ext cx="234514" cy="247306"/>
                  </a:xfrm>
                  <a:custGeom>
                    <a:avLst/>
                    <a:gdLst>
                      <a:gd name="connsiteX0" fmla="*/ 234515 w 234514"/>
                      <a:gd name="connsiteY0" fmla="*/ 0 h 247306"/>
                      <a:gd name="connsiteX1" fmla="*/ 234515 w 234514"/>
                      <a:gd name="connsiteY1" fmla="*/ 112994 h 247306"/>
                      <a:gd name="connsiteX2" fmla="*/ 0 w 234514"/>
                      <a:gd name="connsiteY2" fmla="*/ 247307 h 247306"/>
                      <a:gd name="connsiteX3" fmla="*/ 0 w 234514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47306">
                        <a:moveTo>
                          <a:pt x="234515" y="0"/>
                        </a:moveTo>
                        <a:lnTo>
                          <a:pt x="234515" y="112994"/>
                        </a:lnTo>
                        <a:lnTo>
                          <a:pt x="0" y="2473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0" name="Freeform: Shape 800" descr="319c6837-8488-4f42-9b16-2482afcbbba8"/>
                  <p:cNvSpPr/>
                  <p:nvPr/>
                </p:nvSpPr>
                <p:spPr>
                  <a:xfrm>
                    <a:off x="11336724" y="6158719"/>
                    <a:ext cx="234514" cy="243042"/>
                  </a:xfrm>
                  <a:custGeom>
                    <a:avLst/>
                    <a:gdLst>
                      <a:gd name="connsiteX0" fmla="*/ 234515 w 234514"/>
                      <a:gd name="connsiteY0" fmla="*/ 0 h 243042"/>
                      <a:gd name="connsiteX1" fmla="*/ 234515 w 234514"/>
                      <a:gd name="connsiteY1" fmla="*/ 108730 h 243042"/>
                      <a:gd name="connsiteX2" fmla="*/ 0 w 234514"/>
                      <a:gd name="connsiteY2" fmla="*/ 243043 h 243042"/>
                      <a:gd name="connsiteX3" fmla="*/ 0 w 234514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43042">
                        <a:moveTo>
                          <a:pt x="234515" y="0"/>
                        </a:moveTo>
                        <a:lnTo>
                          <a:pt x="234515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1" name="Freeform: Shape 801" descr="5eeaeaa7-b22b-417b-b392-a8cc001a4150"/>
                  <p:cNvSpPr/>
                  <p:nvPr/>
                </p:nvSpPr>
                <p:spPr>
                  <a:xfrm>
                    <a:off x="11336724" y="6162983"/>
                    <a:ext cx="234514" cy="238779"/>
                  </a:xfrm>
                  <a:custGeom>
                    <a:avLst/>
                    <a:gdLst>
                      <a:gd name="connsiteX0" fmla="*/ 234515 w 234514"/>
                      <a:gd name="connsiteY0" fmla="*/ 0 h 238779"/>
                      <a:gd name="connsiteX1" fmla="*/ 234515 w 234514"/>
                      <a:gd name="connsiteY1" fmla="*/ 104466 h 238779"/>
                      <a:gd name="connsiteX2" fmla="*/ 0 w 234514"/>
                      <a:gd name="connsiteY2" fmla="*/ 238779 h 238779"/>
                      <a:gd name="connsiteX3" fmla="*/ 0 w 234514"/>
                      <a:gd name="connsiteY3" fmla="*/ 134313 h 23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8779">
                        <a:moveTo>
                          <a:pt x="234515" y="0"/>
                        </a:moveTo>
                        <a:lnTo>
                          <a:pt x="234515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2" name="Freeform: Shape 802" descr="40b3a98f-5405-4302-81f1-f7c424e20503"/>
                  <p:cNvSpPr/>
                  <p:nvPr/>
                </p:nvSpPr>
                <p:spPr>
                  <a:xfrm>
                    <a:off x="11336724" y="6167247"/>
                    <a:ext cx="234514" cy="234514"/>
                  </a:xfrm>
                  <a:custGeom>
                    <a:avLst/>
                    <a:gdLst>
                      <a:gd name="connsiteX0" fmla="*/ 234515 w 234514"/>
                      <a:gd name="connsiteY0" fmla="*/ 0 h 234514"/>
                      <a:gd name="connsiteX1" fmla="*/ 234515 w 234514"/>
                      <a:gd name="connsiteY1" fmla="*/ 100202 h 234514"/>
                      <a:gd name="connsiteX2" fmla="*/ 0 w 234514"/>
                      <a:gd name="connsiteY2" fmla="*/ 234515 h 234514"/>
                      <a:gd name="connsiteX3" fmla="*/ 0 w 234514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4514">
                        <a:moveTo>
                          <a:pt x="234515" y="0"/>
                        </a:moveTo>
                        <a:lnTo>
                          <a:pt x="234515" y="100202"/>
                        </a:lnTo>
                        <a:lnTo>
                          <a:pt x="0" y="2345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3" name="Freeform: Shape 803" descr="3fe56515-9deb-45e3-9aed-a2b1cf7263c3"/>
                  <p:cNvSpPr/>
                  <p:nvPr/>
                </p:nvSpPr>
                <p:spPr>
                  <a:xfrm>
                    <a:off x="11336724" y="6171511"/>
                    <a:ext cx="234514" cy="230251"/>
                  </a:xfrm>
                  <a:custGeom>
                    <a:avLst/>
                    <a:gdLst>
                      <a:gd name="connsiteX0" fmla="*/ 234515 w 234514"/>
                      <a:gd name="connsiteY0" fmla="*/ 0 h 230251"/>
                      <a:gd name="connsiteX1" fmla="*/ 234515 w 234514"/>
                      <a:gd name="connsiteY1" fmla="*/ 95938 h 230251"/>
                      <a:gd name="connsiteX2" fmla="*/ 0 w 234514"/>
                      <a:gd name="connsiteY2" fmla="*/ 230251 h 230251"/>
                      <a:gd name="connsiteX3" fmla="*/ 0 w 234514"/>
                      <a:gd name="connsiteY3" fmla="*/ 136445 h 230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0251">
                        <a:moveTo>
                          <a:pt x="234515" y="0"/>
                        </a:moveTo>
                        <a:lnTo>
                          <a:pt x="234515" y="95938"/>
                        </a:lnTo>
                        <a:lnTo>
                          <a:pt x="0" y="230251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4" name="Freeform: Shape 804" descr="1a62f1c2-b445-41f2-84d4-60f2c5068ad2"/>
                  <p:cNvSpPr/>
                  <p:nvPr/>
                </p:nvSpPr>
                <p:spPr>
                  <a:xfrm>
                    <a:off x="11336724" y="6177907"/>
                    <a:ext cx="234514" cy="223855"/>
                  </a:xfrm>
                  <a:custGeom>
                    <a:avLst/>
                    <a:gdLst>
                      <a:gd name="connsiteX0" fmla="*/ 234515 w 234514"/>
                      <a:gd name="connsiteY0" fmla="*/ 0 h 223855"/>
                      <a:gd name="connsiteX1" fmla="*/ 234515 w 234514"/>
                      <a:gd name="connsiteY1" fmla="*/ 89542 h 223855"/>
                      <a:gd name="connsiteX2" fmla="*/ 0 w 234514"/>
                      <a:gd name="connsiteY2" fmla="*/ 223855 h 223855"/>
                      <a:gd name="connsiteX3" fmla="*/ 0 w 234514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23855">
                        <a:moveTo>
                          <a:pt x="234515" y="0"/>
                        </a:moveTo>
                        <a:lnTo>
                          <a:pt x="234515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5" name="Freeform: Shape 805" descr="65f95d2b-e4f5-48b4-b544-5c295d02b7cf"/>
                  <p:cNvSpPr/>
                  <p:nvPr/>
                </p:nvSpPr>
                <p:spPr>
                  <a:xfrm>
                    <a:off x="11336724" y="6182170"/>
                    <a:ext cx="234514" cy="219591"/>
                  </a:xfrm>
                  <a:custGeom>
                    <a:avLst/>
                    <a:gdLst>
                      <a:gd name="connsiteX0" fmla="*/ 234515 w 234514"/>
                      <a:gd name="connsiteY0" fmla="*/ 0 h 219591"/>
                      <a:gd name="connsiteX1" fmla="*/ 234515 w 234514"/>
                      <a:gd name="connsiteY1" fmla="*/ 85278 h 219591"/>
                      <a:gd name="connsiteX2" fmla="*/ 0 w 234514"/>
                      <a:gd name="connsiteY2" fmla="*/ 219591 h 219591"/>
                      <a:gd name="connsiteX3" fmla="*/ 0 w 234514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9591">
                        <a:moveTo>
                          <a:pt x="234515" y="0"/>
                        </a:moveTo>
                        <a:lnTo>
                          <a:pt x="234515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6" name="Freeform: Shape 806" descr="c033cb26-c373-4bc7-b4ef-9e7c15dc51bd"/>
                  <p:cNvSpPr/>
                  <p:nvPr/>
                </p:nvSpPr>
                <p:spPr>
                  <a:xfrm>
                    <a:off x="11336724" y="6186434"/>
                    <a:ext cx="234514" cy="215327"/>
                  </a:xfrm>
                  <a:custGeom>
                    <a:avLst/>
                    <a:gdLst>
                      <a:gd name="connsiteX0" fmla="*/ 234515 w 234514"/>
                      <a:gd name="connsiteY0" fmla="*/ 0 h 215327"/>
                      <a:gd name="connsiteX1" fmla="*/ 234515 w 234514"/>
                      <a:gd name="connsiteY1" fmla="*/ 81014 h 215327"/>
                      <a:gd name="connsiteX2" fmla="*/ 0 w 234514"/>
                      <a:gd name="connsiteY2" fmla="*/ 215327 h 215327"/>
                      <a:gd name="connsiteX3" fmla="*/ 0 w 234514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5327">
                        <a:moveTo>
                          <a:pt x="234515" y="0"/>
                        </a:moveTo>
                        <a:lnTo>
                          <a:pt x="234515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7" name="Freeform: Shape 807" descr="4c600fd2-0501-48ce-8522-d84067ad0809"/>
                  <p:cNvSpPr/>
                  <p:nvPr/>
                </p:nvSpPr>
                <p:spPr>
                  <a:xfrm>
                    <a:off x="11336724" y="6190698"/>
                    <a:ext cx="234514" cy="211063"/>
                  </a:xfrm>
                  <a:custGeom>
                    <a:avLst/>
                    <a:gdLst>
                      <a:gd name="connsiteX0" fmla="*/ 234515 w 234514"/>
                      <a:gd name="connsiteY0" fmla="*/ 0 h 211063"/>
                      <a:gd name="connsiteX1" fmla="*/ 234515 w 234514"/>
                      <a:gd name="connsiteY1" fmla="*/ 76750 h 211063"/>
                      <a:gd name="connsiteX2" fmla="*/ 0 w 234514"/>
                      <a:gd name="connsiteY2" fmla="*/ 211064 h 211063"/>
                      <a:gd name="connsiteX3" fmla="*/ 0 w 234514"/>
                      <a:gd name="connsiteY3" fmla="*/ 136445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1063">
                        <a:moveTo>
                          <a:pt x="234515" y="0"/>
                        </a:moveTo>
                        <a:lnTo>
                          <a:pt x="234515" y="76750"/>
                        </a:lnTo>
                        <a:lnTo>
                          <a:pt x="0" y="211064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8" name="Freeform: Shape 808" descr="8f8cd106-4a66-4fa9-9117-c26a072c9bba"/>
                  <p:cNvSpPr/>
                  <p:nvPr/>
                </p:nvSpPr>
                <p:spPr>
                  <a:xfrm>
                    <a:off x="11336724" y="6194962"/>
                    <a:ext cx="234514" cy="206799"/>
                  </a:xfrm>
                  <a:custGeom>
                    <a:avLst/>
                    <a:gdLst>
                      <a:gd name="connsiteX0" fmla="*/ 234515 w 234514"/>
                      <a:gd name="connsiteY0" fmla="*/ 0 h 206799"/>
                      <a:gd name="connsiteX1" fmla="*/ 234515 w 234514"/>
                      <a:gd name="connsiteY1" fmla="*/ 72487 h 206799"/>
                      <a:gd name="connsiteX2" fmla="*/ 0 w 234514"/>
                      <a:gd name="connsiteY2" fmla="*/ 206800 h 206799"/>
                      <a:gd name="connsiteX3" fmla="*/ 0 w 234514"/>
                      <a:gd name="connsiteY3" fmla="*/ 136445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06799">
                        <a:moveTo>
                          <a:pt x="234515" y="0"/>
                        </a:moveTo>
                        <a:lnTo>
                          <a:pt x="234515" y="72487"/>
                        </a:lnTo>
                        <a:lnTo>
                          <a:pt x="0" y="206800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09" name="Freeform: Shape 809" descr="9a8a77a9-3bfa-4777-a5ae-69c9c20fcb1e"/>
                  <p:cNvSpPr/>
                  <p:nvPr/>
                </p:nvSpPr>
                <p:spPr>
                  <a:xfrm>
                    <a:off x="11336724" y="6201358"/>
                    <a:ext cx="234514" cy="200403"/>
                  </a:xfrm>
                  <a:custGeom>
                    <a:avLst/>
                    <a:gdLst>
                      <a:gd name="connsiteX0" fmla="*/ 234515 w 234514"/>
                      <a:gd name="connsiteY0" fmla="*/ 0 h 200403"/>
                      <a:gd name="connsiteX1" fmla="*/ 234515 w 234514"/>
                      <a:gd name="connsiteY1" fmla="*/ 66091 h 200403"/>
                      <a:gd name="connsiteX2" fmla="*/ 0 w 234514"/>
                      <a:gd name="connsiteY2" fmla="*/ 200404 h 200403"/>
                      <a:gd name="connsiteX3" fmla="*/ 0 w 234514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00403">
                        <a:moveTo>
                          <a:pt x="234515" y="0"/>
                        </a:moveTo>
                        <a:lnTo>
                          <a:pt x="234515" y="66091"/>
                        </a:lnTo>
                        <a:lnTo>
                          <a:pt x="0" y="20040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10" name="Freeform: Shape 810" descr="0b8cf7a1-a61d-4896-97e4-5ac65f3ee787"/>
                  <p:cNvSpPr/>
                  <p:nvPr/>
                </p:nvSpPr>
                <p:spPr>
                  <a:xfrm>
                    <a:off x="11336724" y="6205622"/>
                    <a:ext cx="234514" cy="196139"/>
                  </a:xfrm>
                  <a:custGeom>
                    <a:avLst/>
                    <a:gdLst>
                      <a:gd name="connsiteX0" fmla="*/ 234515 w 234514"/>
                      <a:gd name="connsiteY0" fmla="*/ 0 h 196139"/>
                      <a:gd name="connsiteX1" fmla="*/ 234515 w 234514"/>
                      <a:gd name="connsiteY1" fmla="*/ 61827 h 196139"/>
                      <a:gd name="connsiteX2" fmla="*/ 0 w 234514"/>
                      <a:gd name="connsiteY2" fmla="*/ 196140 h 196139"/>
                      <a:gd name="connsiteX3" fmla="*/ 0 w 234514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96139">
                        <a:moveTo>
                          <a:pt x="234515" y="0"/>
                        </a:moveTo>
                        <a:lnTo>
                          <a:pt x="234515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11" name="Freeform: Shape 811" descr="f2116642-284b-4ba9-9fc1-7afdfe9db95d"/>
                  <p:cNvSpPr/>
                  <p:nvPr/>
                </p:nvSpPr>
                <p:spPr>
                  <a:xfrm>
                    <a:off x="11336724" y="6209886"/>
                    <a:ext cx="234514" cy="191875"/>
                  </a:xfrm>
                  <a:custGeom>
                    <a:avLst/>
                    <a:gdLst>
                      <a:gd name="connsiteX0" fmla="*/ 234515 w 234514"/>
                      <a:gd name="connsiteY0" fmla="*/ 0 h 191875"/>
                      <a:gd name="connsiteX1" fmla="*/ 234515 w 234514"/>
                      <a:gd name="connsiteY1" fmla="*/ 57563 h 191875"/>
                      <a:gd name="connsiteX2" fmla="*/ 0 w 234514"/>
                      <a:gd name="connsiteY2" fmla="*/ 191876 h 191875"/>
                      <a:gd name="connsiteX3" fmla="*/ 0 w 234514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91875">
                        <a:moveTo>
                          <a:pt x="234515" y="0"/>
                        </a:moveTo>
                        <a:lnTo>
                          <a:pt x="234515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12" name="Freeform: Shape 812" descr="2c151018-3c3b-41e3-9ff3-b5b8403d9390"/>
                  <p:cNvSpPr/>
                  <p:nvPr/>
                </p:nvSpPr>
                <p:spPr>
                  <a:xfrm>
                    <a:off x="11336724" y="6214150"/>
                    <a:ext cx="234514" cy="187611"/>
                  </a:xfrm>
                  <a:custGeom>
                    <a:avLst/>
                    <a:gdLst>
                      <a:gd name="connsiteX0" fmla="*/ 234515 w 234514"/>
                      <a:gd name="connsiteY0" fmla="*/ 0 h 187611"/>
                      <a:gd name="connsiteX1" fmla="*/ 234515 w 234514"/>
                      <a:gd name="connsiteY1" fmla="*/ 53299 h 187611"/>
                      <a:gd name="connsiteX2" fmla="*/ 0 w 234514"/>
                      <a:gd name="connsiteY2" fmla="*/ 187612 h 187611"/>
                      <a:gd name="connsiteX3" fmla="*/ 0 w 234514"/>
                      <a:gd name="connsiteY3" fmla="*/ 136445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87611">
                        <a:moveTo>
                          <a:pt x="234515" y="0"/>
                        </a:moveTo>
                        <a:lnTo>
                          <a:pt x="234515" y="53299"/>
                        </a:lnTo>
                        <a:lnTo>
                          <a:pt x="0" y="187612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13" name="Freeform: Shape 813" descr="37e7d9d3-e740-4d5d-bed3-ef12b3f80a4f"/>
                  <p:cNvSpPr/>
                  <p:nvPr/>
                </p:nvSpPr>
                <p:spPr>
                  <a:xfrm>
                    <a:off x="11336724" y="6220546"/>
                    <a:ext cx="234514" cy="181216"/>
                  </a:xfrm>
                  <a:custGeom>
                    <a:avLst/>
                    <a:gdLst>
                      <a:gd name="connsiteX0" fmla="*/ 234515 w 234514"/>
                      <a:gd name="connsiteY0" fmla="*/ 0 h 181216"/>
                      <a:gd name="connsiteX1" fmla="*/ 234515 w 234514"/>
                      <a:gd name="connsiteY1" fmla="*/ 46903 h 181216"/>
                      <a:gd name="connsiteX2" fmla="*/ 0 w 234514"/>
                      <a:gd name="connsiteY2" fmla="*/ 181216 h 181216"/>
                      <a:gd name="connsiteX3" fmla="*/ 0 w 234514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81216">
                        <a:moveTo>
                          <a:pt x="234515" y="0"/>
                        </a:moveTo>
                        <a:lnTo>
                          <a:pt x="234515" y="46903"/>
                        </a:lnTo>
                        <a:lnTo>
                          <a:pt x="0" y="1812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14" name="Freeform: Shape 814" descr="26400583-9247-4cd9-ad52-8422c959bd07"/>
                  <p:cNvSpPr/>
                  <p:nvPr/>
                </p:nvSpPr>
                <p:spPr>
                  <a:xfrm>
                    <a:off x="11336724" y="6224809"/>
                    <a:ext cx="234514" cy="176952"/>
                  </a:xfrm>
                  <a:custGeom>
                    <a:avLst/>
                    <a:gdLst>
                      <a:gd name="connsiteX0" fmla="*/ 234515 w 234514"/>
                      <a:gd name="connsiteY0" fmla="*/ 0 h 176952"/>
                      <a:gd name="connsiteX1" fmla="*/ 234515 w 234514"/>
                      <a:gd name="connsiteY1" fmla="*/ 42639 h 176952"/>
                      <a:gd name="connsiteX2" fmla="*/ 0 w 234514"/>
                      <a:gd name="connsiteY2" fmla="*/ 176952 h 176952"/>
                      <a:gd name="connsiteX3" fmla="*/ 0 w 234514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76952">
                        <a:moveTo>
                          <a:pt x="234515" y="0"/>
                        </a:moveTo>
                        <a:lnTo>
                          <a:pt x="234515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15" name="Freeform: Shape 815" descr="4478df8a-d488-43d9-a3b4-546999c1d027"/>
                  <p:cNvSpPr/>
                  <p:nvPr/>
                </p:nvSpPr>
                <p:spPr>
                  <a:xfrm>
                    <a:off x="11336724" y="6229073"/>
                    <a:ext cx="234514" cy="172688"/>
                  </a:xfrm>
                  <a:custGeom>
                    <a:avLst/>
                    <a:gdLst>
                      <a:gd name="connsiteX0" fmla="*/ 234515 w 234514"/>
                      <a:gd name="connsiteY0" fmla="*/ 0 h 172688"/>
                      <a:gd name="connsiteX1" fmla="*/ 234515 w 234514"/>
                      <a:gd name="connsiteY1" fmla="*/ 38375 h 172688"/>
                      <a:gd name="connsiteX2" fmla="*/ 0 w 234514"/>
                      <a:gd name="connsiteY2" fmla="*/ 172688 h 172688"/>
                      <a:gd name="connsiteX3" fmla="*/ 0 w 234514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72688">
                        <a:moveTo>
                          <a:pt x="234515" y="0"/>
                        </a:moveTo>
                        <a:lnTo>
                          <a:pt x="234515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16" name="Freeform: Shape 816" descr="13efc7ab-bbb2-4fbb-b3c3-617700c48547"/>
                  <p:cNvSpPr/>
                  <p:nvPr/>
                </p:nvSpPr>
                <p:spPr>
                  <a:xfrm>
                    <a:off x="11336724" y="6233337"/>
                    <a:ext cx="234514" cy="168424"/>
                  </a:xfrm>
                  <a:custGeom>
                    <a:avLst/>
                    <a:gdLst>
                      <a:gd name="connsiteX0" fmla="*/ 234515 w 234514"/>
                      <a:gd name="connsiteY0" fmla="*/ 0 h 168424"/>
                      <a:gd name="connsiteX1" fmla="*/ 234515 w 234514"/>
                      <a:gd name="connsiteY1" fmla="*/ 34111 h 168424"/>
                      <a:gd name="connsiteX2" fmla="*/ 0 w 234514"/>
                      <a:gd name="connsiteY2" fmla="*/ 168425 h 168424"/>
                      <a:gd name="connsiteX3" fmla="*/ 0 w 234514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68424">
                        <a:moveTo>
                          <a:pt x="234515" y="0"/>
                        </a:moveTo>
                        <a:lnTo>
                          <a:pt x="234515" y="34111"/>
                        </a:lnTo>
                        <a:lnTo>
                          <a:pt x="0" y="1684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17" name="Freeform: Shape 817" descr="1034cfaa-eadb-4745-b745-1bee2ccaadec"/>
                  <p:cNvSpPr/>
                  <p:nvPr/>
                </p:nvSpPr>
                <p:spPr>
                  <a:xfrm>
                    <a:off x="11336724" y="6237601"/>
                    <a:ext cx="234514" cy="164160"/>
                  </a:xfrm>
                  <a:custGeom>
                    <a:avLst/>
                    <a:gdLst>
                      <a:gd name="connsiteX0" fmla="*/ 234515 w 234514"/>
                      <a:gd name="connsiteY0" fmla="*/ 0 h 164160"/>
                      <a:gd name="connsiteX1" fmla="*/ 234515 w 234514"/>
                      <a:gd name="connsiteY1" fmla="*/ 29848 h 164160"/>
                      <a:gd name="connsiteX2" fmla="*/ 0 w 234514"/>
                      <a:gd name="connsiteY2" fmla="*/ 164161 h 164160"/>
                      <a:gd name="connsiteX3" fmla="*/ 0 w 234514"/>
                      <a:gd name="connsiteY3" fmla="*/ 136445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64160">
                        <a:moveTo>
                          <a:pt x="234515" y="0"/>
                        </a:moveTo>
                        <a:lnTo>
                          <a:pt x="234515" y="29848"/>
                        </a:lnTo>
                        <a:lnTo>
                          <a:pt x="0" y="164161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0118" name="Freeform: Shape 757" descr="8c8d71c9-0403-4890-818f-1aacc9eb879f"/>
                <p:cNvSpPr/>
                <p:nvPr/>
              </p:nvSpPr>
              <p:spPr>
                <a:xfrm>
                  <a:off x="11048911" y="5917275"/>
                  <a:ext cx="575627" cy="333650"/>
                </a:xfrm>
                <a:custGeom>
                  <a:avLst/>
                  <a:gdLst>
                    <a:gd name="connsiteX0" fmla="*/ 334717 w 575627"/>
                    <a:gd name="connsiteY0" fmla="*/ 11193 h 333650"/>
                    <a:gd name="connsiteX1" fmla="*/ 243043 w 575627"/>
                    <a:gd name="connsiteY1" fmla="*/ 11193 h 333650"/>
                    <a:gd name="connsiteX2" fmla="*/ 0 w 575627"/>
                    <a:gd name="connsiteY2" fmla="*/ 92207 h 333650"/>
                    <a:gd name="connsiteX3" fmla="*/ 0 w 575627"/>
                    <a:gd name="connsiteY3" fmla="*/ 147638 h 333650"/>
                    <a:gd name="connsiteX4" fmla="*/ 23452 w 575627"/>
                    <a:gd name="connsiteY4" fmla="*/ 190277 h 333650"/>
                    <a:gd name="connsiteX5" fmla="*/ 240910 w 575627"/>
                    <a:gd name="connsiteY5" fmla="*/ 322458 h 333650"/>
                    <a:gd name="connsiteX6" fmla="*/ 332585 w 575627"/>
                    <a:gd name="connsiteY6" fmla="*/ 322458 h 333650"/>
                    <a:gd name="connsiteX7" fmla="*/ 550044 w 575627"/>
                    <a:gd name="connsiteY7" fmla="*/ 198805 h 333650"/>
                    <a:gd name="connsiteX8" fmla="*/ 575627 w 575627"/>
                    <a:gd name="connsiteY8" fmla="*/ 156166 h 333650"/>
                    <a:gd name="connsiteX9" fmla="*/ 575627 w 575627"/>
                    <a:gd name="connsiteY9" fmla="*/ 94339 h 333650"/>
                    <a:gd name="connsiteX10" fmla="*/ 334717 w 575627"/>
                    <a:gd name="connsiteY10" fmla="*/ 11193 h 333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627" h="333650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3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4"/>
                        <a:pt x="8528" y="181749"/>
                        <a:pt x="23452" y="190277"/>
                      </a:cubicBezTo>
                      <a:lnTo>
                        <a:pt x="240910" y="322458"/>
                      </a:lnTo>
                      <a:cubicBezTo>
                        <a:pt x="266494" y="337382"/>
                        <a:pt x="307001" y="337382"/>
                        <a:pt x="332585" y="322458"/>
                      </a:cubicBezTo>
                      <a:lnTo>
                        <a:pt x="550044" y="198805"/>
                      </a:lnTo>
                      <a:cubicBezTo>
                        <a:pt x="564968" y="190277"/>
                        <a:pt x="575627" y="173221"/>
                        <a:pt x="575627" y="156166"/>
                      </a:cubicBezTo>
                      <a:lnTo>
                        <a:pt x="575627" y="94339"/>
                      </a:lnTo>
                      <a:lnTo>
                        <a:pt x="334717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119" name="Freeform: Shape 758" descr="31c1204a-9990-40cb-b67d-a1b30116f2ab"/>
                <p:cNvSpPr/>
                <p:nvPr/>
              </p:nvSpPr>
              <p:spPr>
                <a:xfrm>
                  <a:off x="11048911" y="5842657"/>
                  <a:ext cx="577759" cy="331518"/>
                </a:xfrm>
                <a:custGeom>
                  <a:avLst/>
                  <a:gdLst>
                    <a:gd name="connsiteX0" fmla="*/ 334717 w 577759"/>
                    <a:gd name="connsiteY0" fmla="*/ 11193 h 331518"/>
                    <a:gd name="connsiteX1" fmla="*/ 243042 w 577759"/>
                    <a:gd name="connsiteY1" fmla="*/ 11193 h 331518"/>
                    <a:gd name="connsiteX2" fmla="*/ 19187 w 577759"/>
                    <a:gd name="connsiteY2" fmla="*/ 139110 h 331518"/>
                    <a:gd name="connsiteX3" fmla="*/ 19187 w 577759"/>
                    <a:gd name="connsiteY3" fmla="*/ 192409 h 331518"/>
                    <a:gd name="connsiteX4" fmla="*/ 243042 w 577759"/>
                    <a:gd name="connsiteY4" fmla="*/ 320326 h 331518"/>
                    <a:gd name="connsiteX5" fmla="*/ 334717 w 577759"/>
                    <a:gd name="connsiteY5" fmla="*/ 320326 h 331518"/>
                    <a:gd name="connsiteX6" fmla="*/ 558572 w 577759"/>
                    <a:gd name="connsiteY6" fmla="*/ 192409 h 331518"/>
                    <a:gd name="connsiteX7" fmla="*/ 558572 w 577759"/>
                    <a:gd name="connsiteY7" fmla="*/ 139110 h 331518"/>
                    <a:gd name="connsiteX8" fmla="*/ 334717 w 577759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759" h="331518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2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3042" y="320326"/>
                      </a:lnTo>
                      <a:cubicBezTo>
                        <a:pt x="268626" y="335250"/>
                        <a:pt x="309133" y="335250"/>
                        <a:pt x="334717" y="320326"/>
                      </a:cubicBezTo>
                      <a:lnTo>
                        <a:pt x="558572" y="192409"/>
                      </a:lnTo>
                      <a:cubicBezTo>
                        <a:pt x="584155" y="177485"/>
                        <a:pt x="584155" y="154034"/>
                        <a:pt x="558572" y="139110"/>
                      </a:cubicBezTo>
                      <a:lnTo>
                        <a:pt x="334717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120" name="Freeform: Shape 759" descr="c37a67ff-cb78-4547-97ae-94739dd98978"/>
                <p:cNvSpPr/>
                <p:nvPr/>
              </p:nvSpPr>
              <p:spPr>
                <a:xfrm>
                  <a:off x="11238654" y="5952985"/>
                  <a:ext cx="198271" cy="108729"/>
                </a:xfrm>
                <a:custGeom>
                  <a:avLst/>
                  <a:gdLst>
                    <a:gd name="connsiteX0" fmla="*/ 115125 w 198271"/>
                    <a:gd name="connsiteY0" fmla="*/ 3198 h 108729"/>
                    <a:gd name="connsiteX1" fmla="*/ 83146 w 198271"/>
                    <a:gd name="connsiteY1" fmla="*/ 3198 h 108729"/>
                    <a:gd name="connsiteX2" fmla="*/ 6396 w 198271"/>
                    <a:gd name="connsiteY2" fmla="*/ 45837 h 108729"/>
                    <a:gd name="connsiteX3" fmla="*/ 6396 w 198271"/>
                    <a:gd name="connsiteY3" fmla="*/ 62893 h 108729"/>
                    <a:gd name="connsiteX4" fmla="*/ 83146 w 198271"/>
                    <a:gd name="connsiteY4" fmla="*/ 105532 h 108729"/>
                    <a:gd name="connsiteX5" fmla="*/ 115125 w 198271"/>
                    <a:gd name="connsiteY5" fmla="*/ 105532 h 108729"/>
                    <a:gd name="connsiteX6" fmla="*/ 191876 w 198271"/>
                    <a:gd name="connsiteY6" fmla="*/ 62893 h 108729"/>
                    <a:gd name="connsiteX7" fmla="*/ 191876 w 198271"/>
                    <a:gd name="connsiteY7" fmla="*/ 45837 h 108729"/>
                    <a:gd name="connsiteX8" fmla="*/ 115125 w 198271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8271" h="108729">
                      <a:moveTo>
                        <a:pt x="115125" y="3198"/>
                      </a:moveTo>
                      <a:cubicBezTo>
                        <a:pt x="106598" y="-1066"/>
                        <a:pt x="91674" y="-1066"/>
                        <a:pt x="83146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3146" y="105532"/>
                      </a:lnTo>
                      <a:cubicBezTo>
                        <a:pt x="91674" y="109796"/>
                        <a:pt x="106598" y="109796"/>
                        <a:pt x="115125" y="105532"/>
                      </a:cubicBezTo>
                      <a:lnTo>
                        <a:pt x="191876" y="62893"/>
                      </a:lnTo>
                      <a:cubicBezTo>
                        <a:pt x="200403" y="58629"/>
                        <a:pt x="200403" y="50101"/>
                        <a:pt x="191876" y="45837"/>
                      </a:cubicBezTo>
                      <a:lnTo>
                        <a:pt x="115125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121" name="Freeform: Shape 760" descr="ff49bff4-a06c-4f7a-b9ac-984fbd011fab"/>
                <p:cNvSpPr/>
                <p:nvPr/>
              </p:nvSpPr>
              <p:spPr>
                <a:xfrm>
                  <a:off x="11240118" y="5955117"/>
                  <a:ext cx="194676" cy="65024"/>
                </a:xfrm>
                <a:custGeom>
                  <a:avLst/>
                  <a:gdLst>
                    <a:gd name="connsiteX0" fmla="*/ 7064 w 194676"/>
                    <a:gd name="connsiteY0" fmla="*/ 62893 h 65024"/>
                    <a:gd name="connsiteX1" fmla="*/ 9197 w 194676"/>
                    <a:gd name="connsiteY1" fmla="*/ 65024 h 65024"/>
                    <a:gd name="connsiteX2" fmla="*/ 81683 w 194676"/>
                    <a:gd name="connsiteY2" fmla="*/ 22385 h 65024"/>
                    <a:gd name="connsiteX3" fmla="*/ 113662 w 194676"/>
                    <a:gd name="connsiteY3" fmla="*/ 22385 h 65024"/>
                    <a:gd name="connsiteX4" fmla="*/ 186149 w 194676"/>
                    <a:gd name="connsiteY4" fmla="*/ 65024 h 65024"/>
                    <a:gd name="connsiteX5" fmla="*/ 188281 w 194676"/>
                    <a:gd name="connsiteY5" fmla="*/ 62893 h 65024"/>
                    <a:gd name="connsiteX6" fmla="*/ 188281 w 194676"/>
                    <a:gd name="connsiteY6" fmla="*/ 45837 h 65024"/>
                    <a:gd name="connsiteX7" fmla="*/ 111531 w 194676"/>
                    <a:gd name="connsiteY7" fmla="*/ 3198 h 65024"/>
                    <a:gd name="connsiteX8" fmla="*/ 79551 w 194676"/>
                    <a:gd name="connsiteY8" fmla="*/ 3198 h 65024"/>
                    <a:gd name="connsiteX9" fmla="*/ 2801 w 194676"/>
                    <a:gd name="connsiteY9" fmla="*/ 45837 h 65024"/>
                    <a:gd name="connsiteX10" fmla="*/ 7064 w 194676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676" h="65024">
                      <a:moveTo>
                        <a:pt x="7064" y="62893"/>
                      </a:moveTo>
                      <a:lnTo>
                        <a:pt x="9197" y="65024"/>
                      </a:lnTo>
                      <a:lnTo>
                        <a:pt x="81683" y="22385"/>
                      </a:lnTo>
                      <a:cubicBezTo>
                        <a:pt x="90211" y="18121"/>
                        <a:pt x="105134" y="18121"/>
                        <a:pt x="113662" y="22385"/>
                      </a:cubicBezTo>
                      <a:lnTo>
                        <a:pt x="186149" y="65024"/>
                      </a:lnTo>
                      <a:lnTo>
                        <a:pt x="188281" y="62893"/>
                      </a:lnTo>
                      <a:cubicBezTo>
                        <a:pt x="196809" y="58628"/>
                        <a:pt x="196809" y="50101"/>
                        <a:pt x="188281" y="45837"/>
                      </a:cubicBezTo>
                      <a:lnTo>
                        <a:pt x="111531" y="3198"/>
                      </a:lnTo>
                      <a:cubicBezTo>
                        <a:pt x="103002" y="-1066"/>
                        <a:pt x="88079" y="-1066"/>
                        <a:pt x="79551" y="3198"/>
                      </a:cubicBezTo>
                      <a:lnTo>
                        <a:pt x="2801" y="45837"/>
                      </a:lnTo>
                      <a:cubicBezTo>
                        <a:pt x="-1463" y="50101"/>
                        <a:pt x="-1463" y="58628"/>
                        <a:pt x="7064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122" name="Freeform: Shape 761" descr="4856ab3e-0607-4244-89b5-06bd9ebbeb41"/>
                <p:cNvSpPr/>
                <p:nvPr/>
              </p:nvSpPr>
              <p:spPr>
                <a:xfrm>
                  <a:off x="11048911" y="6265316"/>
                  <a:ext cx="576031" cy="241443"/>
                </a:xfrm>
                <a:custGeom>
                  <a:avLst/>
                  <a:gdLst>
                    <a:gd name="connsiteX0" fmla="*/ 558572 w 576031"/>
                    <a:gd name="connsiteY0" fmla="*/ 25583 h 241443"/>
                    <a:gd name="connsiteX1" fmla="*/ 334717 w 576031"/>
                    <a:gd name="connsiteY1" fmla="*/ 153501 h 241443"/>
                    <a:gd name="connsiteX2" fmla="*/ 243043 w 576031"/>
                    <a:gd name="connsiteY2" fmla="*/ 153501 h 241443"/>
                    <a:gd name="connsiteX3" fmla="*/ 19187 w 576031"/>
                    <a:gd name="connsiteY3" fmla="*/ 25583 h 241443"/>
                    <a:gd name="connsiteX4" fmla="*/ 0 w 576031"/>
                    <a:gd name="connsiteY4" fmla="*/ 0 h 241443"/>
                    <a:gd name="connsiteX5" fmla="*/ 0 w 576031"/>
                    <a:gd name="connsiteY5" fmla="*/ 0 h 241443"/>
                    <a:gd name="connsiteX6" fmla="*/ 0 w 576031"/>
                    <a:gd name="connsiteY6" fmla="*/ 55431 h 241443"/>
                    <a:gd name="connsiteX7" fmla="*/ 23452 w 576031"/>
                    <a:gd name="connsiteY7" fmla="*/ 98070 h 241443"/>
                    <a:gd name="connsiteX8" fmla="*/ 240910 w 576031"/>
                    <a:gd name="connsiteY8" fmla="*/ 230251 h 241443"/>
                    <a:gd name="connsiteX9" fmla="*/ 332585 w 576031"/>
                    <a:gd name="connsiteY9" fmla="*/ 230251 h 241443"/>
                    <a:gd name="connsiteX10" fmla="*/ 550044 w 576031"/>
                    <a:gd name="connsiteY10" fmla="*/ 106598 h 241443"/>
                    <a:gd name="connsiteX11" fmla="*/ 575627 w 576031"/>
                    <a:gd name="connsiteY11" fmla="*/ 63959 h 241443"/>
                    <a:gd name="connsiteX12" fmla="*/ 575627 w 576031"/>
                    <a:gd name="connsiteY12" fmla="*/ 2132 h 241443"/>
                    <a:gd name="connsiteX13" fmla="*/ 558572 w 576031"/>
                    <a:gd name="connsiteY13" fmla="*/ 25583 h 24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6031" h="241443">
                      <a:moveTo>
                        <a:pt x="558572" y="25583"/>
                      </a:moveTo>
                      <a:lnTo>
                        <a:pt x="334717" y="153501"/>
                      </a:lnTo>
                      <a:cubicBezTo>
                        <a:pt x="309133" y="168425"/>
                        <a:pt x="268626" y="168425"/>
                        <a:pt x="243043" y="153501"/>
                      </a:cubicBezTo>
                      <a:lnTo>
                        <a:pt x="19187" y="25583"/>
                      </a:lnTo>
                      <a:cubicBezTo>
                        <a:pt x="6396" y="19188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7"/>
                        <a:pt x="8528" y="89542"/>
                        <a:pt x="23452" y="98070"/>
                      </a:cubicBezTo>
                      <a:lnTo>
                        <a:pt x="240910" y="230251"/>
                      </a:lnTo>
                      <a:cubicBezTo>
                        <a:pt x="266494" y="245175"/>
                        <a:pt x="307001" y="245175"/>
                        <a:pt x="332585" y="230251"/>
                      </a:cubicBezTo>
                      <a:lnTo>
                        <a:pt x="550044" y="106598"/>
                      </a:lnTo>
                      <a:cubicBezTo>
                        <a:pt x="564968" y="98070"/>
                        <a:pt x="575627" y="81014"/>
                        <a:pt x="575627" y="63959"/>
                      </a:cubicBezTo>
                      <a:lnTo>
                        <a:pt x="575627" y="2132"/>
                      </a:lnTo>
                      <a:cubicBezTo>
                        <a:pt x="577760" y="8528"/>
                        <a:pt x="571363" y="19188"/>
                        <a:pt x="558572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123" name="Freeform: Shape 762" descr="0d5064b0-2883-414b-be19-af191f64c1a2"/>
                <p:cNvSpPr/>
                <p:nvPr/>
              </p:nvSpPr>
              <p:spPr>
                <a:xfrm>
                  <a:off x="11102210" y="6154455"/>
                  <a:ext cx="475425" cy="199337"/>
                </a:xfrm>
                <a:custGeom>
                  <a:avLst/>
                  <a:gdLst>
                    <a:gd name="connsiteX0" fmla="*/ 458370 w 475425"/>
                    <a:gd name="connsiteY0" fmla="*/ 21320 h 199337"/>
                    <a:gd name="connsiteX1" fmla="*/ 275022 w 475425"/>
                    <a:gd name="connsiteY1" fmla="*/ 127917 h 199337"/>
                    <a:gd name="connsiteX2" fmla="*/ 198271 w 475425"/>
                    <a:gd name="connsiteY2" fmla="*/ 127917 h 199337"/>
                    <a:gd name="connsiteX3" fmla="*/ 14924 w 475425"/>
                    <a:gd name="connsiteY3" fmla="*/ 21320 h 199337"/>
                    <a:gd name="connsiteX4" fmla="*/ 0 w 475425"/>
                    <a:gd name="connsiteY4" fmla="*/ 0 h 199337"/>
                    <a:gd name="connsiteX5" fmla="*/ 0 w 475425"/>
                    <a:gd name="connsiteY5" fmla="*/ 0 h 199337"/>
                    <a:gd name="connsiteX6" fmla="*/ 0 w 475425"/>
                    <a:gd name="connsiteY6" fmla="*/ 46903 h 199337"/>
                    <a:gd name="connsiteX7" fmla="*/ 19187 w 475425"/>
                    <a:gd name="connsiteY7" fmla="*/ 81014 h 199337"/>
                    <a:gd name="connsiteX8" fmla="*/ 198271 w 475425"/>
                    <a:gd name="connsiteY8" fmla="*/ 189744 h 199337"/>
                    <a:gd name="connsiteX9" fmla="*/ 275022 w 475425"/>
                    <a:gd name="connsiteY9" fmla="*/ 189744 h 199337"/>
                    <a:gd name="connsiteX10" fmla="*/ 454106 w 475425"/>
                    <a:gd name="connsiteY10" fmla="*/ 87410 h 199337"/>
                    <a:gd name="connsiteX11" fmla="*/ 475425 w 475425"/>
                    <a:gd name="connsiteY11" fmla="*/ 51167 h 199337"/>
                    <a:gd name="connsiteX12" fmla="*/ 475425 w 475425"/>
                    <a:gd name="connsiteY12" fmla="*/ 0 h 199337"/>
                    <a:gd name="connsiteX13" fmla="*/ 458370 w 475425"/>
                    <a:gd name="connsiteY13" fmla="*/ 21320 h 199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5425" h="199337">
                      <a:moveTo>
                        <a:pt x="458370" y="21320"/>
                      </a:moveTo>
                      <a:lnTo>
                        <a:pt x="275022" y="127917"/>
                      </a:lnTo>
                      <a:cubicBezTo>
                        <a:pt x="253702" y="140709"/>
                        <a:pt x="219591" y="140709"/>
                        <a:pt x="198271" y="127917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6396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8528" y="74618"/>
                        <a:pt x="19187" y="81014"/>
                      </a:cubicBezTo>
                      <a:lnTo>
                        <a:pt x="198271" y="189744"/>
                      </a:lnTo>
                      <a:cubicBezTo>
                        <a:pt x="219591" y="202536"/>
                        <a:pt x="253702" y="202536"/>
                        <a:pt x="275022" y="189744"/>
                      </a:cubicBezTo>
                      <a:lnTo>
                        <a:pt x="454106" y="87410"/>
                      </a:lnTo>
                      <a:cubicBezTo>
                        <a:pt x="466898" y="81014"/>
                        <a:pt x="475425" y="66091"/>
                        <a:pt x="475425" y="51167"/>
                      </a:cubicBezTo>
                      <a:lnTo>
                        <a:pt x="475425" y="0"/>
                      </a:lnTo>
                      <a:cubicBezTo>
                        <a:pt x="473294" y="6396"/>
                        <a:pt x="469030" y="14924"/>
                        <a:pt x="458370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39" name="Group 763" descr="a96f5c09-1d0a-4717-9c51-682de2d6639a"/>
                <p:cNvGrpSpPr/>
                <p:nvPr/>
              </p:nvGrpSpPr>
              <p:grpSpPr>
                <a:xfrm>
                  <a:off x="11230127" y="5868240"/>
                  <a:ext cx="217459" cy="152434"/>
                  <a:chOff x="11230127" y="5868240"/>
                  <a:chExt cx="217459" cy="152434"/>
                </a:xfrm>
              </p:grpSpPr>
              <p:sp>
                <p:nvSpPr>
                  <p:cNvPr id="1050124" name="Freeform: Shape 764" descr="68b11175-90c1-4bb8-b3ac-30733bf02f6e"/>
                  <p:cNvSpPr/>
                  <p:nvPr/>
                </p:nvSpPr>
                <p:spPr>
                  <a:xfrm>
                    <a:off x="11230127" y="5895956"/>
                    <a:ext cx="217459" cy="124719"/>
                  </a:xfrm>
                  <a:custGeom>
                    <a:avLst/>
                    <a:gdLst>
                      <a:gd name="connsiteX0" fmla="*/ 125785 w 217459"/>
                      <a:gd name="connsiteY0" fmla="*/ 4797 h 124719"/>
                      <a:gd name="connsiteX1" fmla="*/ 91674 w 217459"/>
                      <a:gd name="connsiteY1" fmla="*/ 4797 h 124719"/>
                      <a:gd name="connsiteX2" fmla="*/ 0 w 217459"/>
                      <a:gd name="connsiteY2" fmla="*/ 34644 h 124719"/>
                      <a:gd name="connsiteX3" fmla="*/ 0 w 217459"/>
                      <a:gd name="connsiteY3" fmla="*/ 55964 h 124719"/>
                      <a:gd name="connsiteX4" fmla="*/ 8528 w 217459"/>
                      <a:gd name="connsiteY4" fmla="*/ 70887 h 124719"/>
                      <a:gd name="connsiteX5" fmla="*/ 91674 w 217459"/>
                      <a:gd name="connsiteY5" fmla="*/ 119922 h 124719"/>
                      <a:gd name="connsiteX6" fmla="*/ 125785 w 217459"/>
                      <a:gd name="connsiteY6" fmla="*/ 119922 h 124719"/>
                      <a:gd name="connsiteX7" fmla="*/ 208931 w 217459"/>
                      <a:gd name="connsiteY7" fmla="*/ 73019 h 124719"/>
                      <a:gd name="connsiteX8" fmla="*/ 217460 w 217459"/>
                      <a:gd name="connsiteY8" fmla="*/ 55964 h 124719"/>
                      <a:gd name="connsiteX9" fmla="*/ 217460 w 217459"/>
                      <a:gd name="connsiteY9" fmla="*/ 32512 h 124719"/>
                      <a:gd name="connsiteX10" fmla="*/ 125785 w 217459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7458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6"/>
                          <a:pt x="8528" y="70887"/>
                        </a:cubicBezTo>
                        <a:lnTo>
                          <a:pt x="91674" y="119922"/>
                        </a:lnTo>
                        <a:cubicBezTo>
                          <a:pt x="100202" y="126318"/>
                          <a:pt x="117257" y="126318"/>
                          <a:pt x="125785" y="119922"/>
                        </a:cubicBezTo>
                        <a:lnTo>
                          <a:pt x="208931" y="73019"/>
                        </a:lnTo>
                        <a:cubicBezTo>
                          <a:pt x="215327" y="68756"/>
                          <a:pt x="217460" y="64491"/>
                          <a:pt x="217460" y="55964"/>
                        </a:cubicBezTo>
                        <a:lnTo>
                          <a:pt x="217460" y="32512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25" name="Freeform: Shape 765" descr="203165ef-9f56-4c9a-bcda-b48eef4d5657"/>
                  <p:cNvSpPr/>
                  <p:nvPr/>
                </p:nvSpPr>
                <p:spPr>
                  <a:xfrm>
                    <a:off x="11230127" y="5868240"/>
                    <a:ext cx="217459" cy="126851"/>
                  </a:xfrm>
                  <a:custGeom>
                    <a:avLst/>
                    <a:gdLst>
                      <a:gd name="connsiteX0" fmla="*/ 125785 w 217459"/>
                      <a:gd name="connsiteY0" fmla="*/ 4797 h 126851"/>
                      <a:gd name="connsiteX1" fmla="*/ 91674 w 217459"/>
                      <a:gd name="connsiteY1" fmla="*/ 4797 h 126851"/>
                      <a:gd name="connsiteX2" fmla="*/ 6396 w 217459"/>
                      <a:gd name="connsiteY2" fmla="*/ 53832 h 126851"/>
                      <a:gd name="connsiteX3" fmla="*/ 6396 w 217459"/>
                      <a:gd name="connsiteY3" fmla="*/ 73019 h 126851"/>
                      <a:gd name="connsiteX4" fmla="*/ 91674 w 217459"/>
                      <a:gd name="connsiteY4" fmla="*/ 122054 h 126851"/>
                      <a:gd name="connsiteX5" fmla="*/ 125785 w 217459"/>
                      <a:gd name="connsiteY5" fmla="*/ 122054 h 126851"/>
                      <a:gd name="connsiteX6" fmla="*/ 211063 w 217459"/>
                      <a:gd name="connsiteY6" fmla="*/ 73019 h 126851"/>
                      <a:gd name="connsiteX7" fmla="*/ 211063 w 217459"/>
                      <a:gd name="connsiteY7" fmla="*/ 53832 h 126851"/>
                      <a:gd name="connsiteX8" fmla="*/ 125785 w 217459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458" h="126850">
                        <a:moveTo>
                          <a:pt x="125785" y="4797"/>
                        </a:moveTo>
                        <a:cubicBezTo>
                          <a:pt x="117258" y="-1599"/>
                          <a:pt x="100202" y="-1599"/>
                          <a:pt x="91674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6"/>
                          <a:pt x="6396" y="73019"/>
                        </a:cubicBezTo>
                        <a:lnTo>
                          <a:pt x="91674" y="122054"/>
                        </a:lnTo>
                        <a:cubicBezTo>
                          <a:pt x="100202" y="128450"/>
                          <a:pt x="117258" y="128450"/>
                          <a:pt x="125785" y="122054"/>
                        </a:cubicBezTo>
                        <a:lnTo>
                          <a:pt x="211063" y="73019"/>
                        </a:lnTo>
                        <a:cubicBezTo>
                          <a:pt x="219591" y="66623"/>
                          <a:pt x="219591" y="58096"/>
                          <a:pt x="211063" y="53832"/>
                        </a:cubicBezTo>
                        <a:lnTo>
                          <a:pt x="125785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140" name="Group 403" descr="5715f9e3-a8a1-41fd-b86a-200a5775c240"/>
              <p:cNvGrpSpPr/>
              <p:nvPr/>
            </p:nvGrpSpPr>
            <p:grpSpPr>
              <a:xfrm>
                <a:off x="5497304" y="4572013"/>
                <a:ext cx="624662" cy="713138"/>
                <a:chOff x="5497304" y="4572013"/>
                <a:chExt cx="624662" cy="713138"/>
              </a:xfrm>
            </p:grpSpPr>
            <p:sp>
              <p:nvSpPr>
                <p:cNvPr id="1050126" name="Freeform: Shape 638" descr="a13bf9aa-1f88-4f48-985f-0000490d2480"/>
                <p:cNvSpPr/>
                <p:nvPr/>
              </p:nvSpPr>
              <p:spPr>
                <a:xfrm>
                  <a:off x="5497837" y="4847035"/>
                  <a:ext cx="623596" cy="357102"/>
                </a:xfrm>
                <a:custGeom>
                  <a:avLst/>
                  <a:gdLst>
                    <a:gd name="connsiteX0" fmla="*/ 361899 w 623596"/>
                    <a:gd name="connsiteY0" fmla="*/ 11193 h 357102"/>
                    <a:gd name="connsiteX1" fmla="*/ 261697 w 623596"/>
                    <a:gd name="connsiteY1" fmla="*/ 11193 h 357102"/>
                    <a:gd name="connsiteX2" fmla="*/ 20786 w 623596"/>
                    <a:gd name="connsiteY2" fmla="*/ 149770 h 357102"/>
                    <a:gd name="connsiteX3" fmla="*/ 20786 w 623596"/>
                    <a:gd name="connsiteY3" fmla="*/ 207332 h 357102"/>
                    <a:gd name="connsiteX4" fmla="*/ 261697 w 623596"/>
                    <a:gd name="connsiteY4" fmla="*/ 345909 h 357102"/>
                    <a:gd name="connsiteX5" fmla="*/ 361899 w 623596"/>
                    <a:gd name="connsiteY5" fmla="*/ 345909 h 357102"/>
                    <a:gd name="connsiteX6" fmla="*/ 602810 w 623596"/>
                    <a:gd name="connsiteY6" fmla="*/ 207332 h 357102"/>
                    <a:gd name="connsiteX7" fmla="*/ 602810 w 623596"/>
                    <a:gd name="connsiteY7" fmla="*/ 149770 h 357102"/>
                    <a:gd name="connsiteX8" fmla="*/ 361899 w 623596"/>
                    <a:gd name="connsiteY8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596" h="357102">
                      <a:moveTo>
                        <a:pt x="361899" y="11193"/>
                      </a:moveTo>
                      <a:cubicBezTo>
                        <a:pt x="334184" y="-3731"/>
                        <a:pt x="289413" y="-3731"/>
                        <a:pt x="261697" y="11193"/>
                      </a:cubicBezTo>
                      <a:lnTo>
                        <a:pt x="20786" y="149770"/>
                      </a:lnTo>
                      <a:cubicBezTo>
                        <a:pt x="-6929" y="164693"/>
                        <a:pt x="-6929" y="190277"/>
                        <a:pt x="20786" y="207332"/>
                      </a:cubicBezTo>
                      <a:lnTo>
                        <a:pt x="261697" y="345909"/>
                      </a:lnTo>
                      <a:cubicBezTo>
                        <a:pt x="289413" y="360833"/>
                        <a:pt x="334184" y="360833"/>
                        <a:pt x="361899" y="345909"/>
                      </a:cubicBezTo>
                      <a:lnTo>
                        <a:pt x="602810" y="207332"/>
                      </a:lnTo>
                      <a:cubicBezTo>
                        <a:pt x="630525" y="192409"/>
                        <a:pt x="630525" y="166825"/>
                        <a:pt x="602810" y="149770"/>
                      </a:cubicBezTo>
                      <a:lnTo>
                        <a:pt x="361899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41" name="Group 639" descr="6eea0ee4-8cdb-4111-a190-e4d5f8d7af20"/>
                <p:cNvGrpSpPr/>
                <p:nvPr/>
              </p:nvGrpSpPr>
              <p:grpSpPr>
                <a:xfrm>
                  <a:off x="5556999" y="4738838"/>
                  <a:ext cx="249438" cy="434918"/>
                  <a:chOff x="5556999" y="4738838"/>
                  <a:chExt cx="249438" cy="434918"/>
                </a:xfrm>
              </p:grpSpPr>
              <p:sp>
                <p:nvSpPr>
                  <p:cNvPr id="1050127" name="Freeform: Shape 702" descr="9ed7733c-bddc-4945-b1d7-03309e00f490"/>
                  <p:cNvSpPr/>
                  <p:nvPr/>
                </p:nvSpPr>
                <p:spPr>
                  <a:xfrm>
                    <a:off x="5556999" y="4738838"/>
                    <a:ext cx="249438" cy="434918"/>
                  </a:xfrm>
                  <a:custGeom>
                    <a:avLst/>
                    <a:gdLst>
                      <a:gd name="connsiteX0" fmla="*/ 0 w 249438"/>
                      <a:gd name="connsiteY0" fmla="*/ 0 h 434918"/>
                      <a:gd name="connsiteX1" fmla="*/ 0 w 249438"/>
                      <a:gd name="connsiteY1" fmla="*/ 289945 h 434918"/>
                      <a:gd name="connsiteX2" fmla="*/ 249438 w 249438"/>
                      <a:gd name="connsiteY2" fmla="*/ 434918 h 434918"/>
                      <a:gd name="connsiteX3" fmla="*/ 249438 w 249438"/>
                      <a:gd name="connsiteY3" fmla="*/ 144973 h 434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34917">
                        <a:moveTo>
                          <a:pt x="0" y="0"/>
                        </a:moveTo>
                        <a:lnTo>
                          <a:pt x="0" y="289945"/>
                        </a:lnTo>
                        <a:lnTo>
                          <a:pt x="249438" y="43491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28" name="Freeform: Shape 703" descr="bddeb80a-76d4-4902-a876-92a173b1c1a0"/>
                  <p:cNvSpPr/>
                  <p:nvPr/>
                </p:nvSpPr>
                <p:spPr>
                  <a:xfrm>
                    <a:off x="5556999" y="4743102"/>
                    <a:ext cx="249438" cy="430654"/>
                  </a:xfrm>
                  <a:custGeom>
                    <a:avLst/>
                    <a:gdLst>
                      <a:gd name="connsiteX0" fmla="*/ 0 w 249438"/>
                      <a:gd name="connsiteY0" fmla="*/ 0 h 430654"/>
                      <a:gd name="connsiteX1" fmla="*/ 0 w 249438"/>
                      <a:gd name="connsiteY1" fmla="*/ 285682 h 430654"/>
                      <a:gd name="connsiteX2" fmla="*/ 249438 w 249438"/>
                      <a:gd name="connsiteY2" fmla="*/ 430655 h 430654"/>
                      <a:gd name="connsiteX3" fmla="*/ 249438 w 249438"/>
                      <a:gd name="connsiteY3" fmla="*/ 144973 h 43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30654">
                        <a:moveTo>
                          <a:pt x="0" y="0"/>
                        </a:moveTo>
                        <a:lnTo>
                          <a:pt x="0" y="285682"/>
                        </a:lnTo>
                        <a:lnTo>
                          <a:pt x="249438" y="43065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29" name="Freeform: Shape 704" descr="1c7b9634-6e22-4bcc-913d-957450df5a7c"/>
                  <p:cNvSpPr/>
                  <p:nvPr/>
                </p:nvSpPr>
                <p:spPr>
                  <a:xfrm>
                    <a:off x="5556999" y="4747366"/>
                    <a:ext cx="249438" cy="426390"/>
                  </a:xfrm>
                  <a:custGeom>
                    <a:avLst/>
                    <a:gdLst>
                      <a:gd name="connsiteX0" fmla="*/ 0 w 249438"/>
                      <a:gd name="connsiteY0" fmla="*/ 0 h 426390"/>
                      <a:gd name="connsiteX1" fmla="*/ 0 w 249438"/>
                      <a:gd name="connsiteY1" fmla="*/ 281418 h 426390"/>
                      <a:gd name="connsiteX2" fmla="*/ 249438 w 249438"/>
                      <a:gd name="connsiteY2" fmla="*/ 426391 h 426390"/>
                      <a:gd name="connsiteX3" fmla="*/ 249438 w 249438"/>
                      <a:gd name="connsiteY3" fmla="*/ 147105 h 4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26390">
                        <a:moveTo>
                          <a:pt x="0" y="0"/>
                        </a:moveTo>
                        <a:lnTo>
                          <a:pt x="0" y="281418"/>
                        </a:lnTo>
                        <a:lnTo>
                          <a:pt x="249438" y="426391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0" name="Freeform: Shape 705" descr="d9e6693d-da51-4fe1-8fd8-bdc00c52c94a"/>
                  <p:cNvSpPr/>
                  <p:nvPr/>
                </p:nvSpPr>
                <p:spPr>
                  <a:xfrm>
                    <a:off x="5556999" y="4753762"/>
                    <a:ext cx="249438" cy="419994"/>
                  </a:xfrm>
                  <a:custGeom>
                    <a:avLst/>
                    <a:gdLst>
                      <a:gd name="connsiteX0" fmla="*/ 0 w 249438"/>
                      <a:gd name="connsiteY0" fmla="*/ 0 h 419994"/>
                      <a:gd name="connsiteX1" fmla="*/ 0 w 249438"/>
                      <a:gd name="connsiteY1" fmla="*/ 275022 h 419994"/>
                      <a:gd name="connsiteX2" fmla="*/ 249438 w 249438"/>
                      <a:gd name="connsiteY2" fmla="*/ 419995 h 419994"/>
                      <a:gd name="connsiteX3" fmla="*/ 249438 w 249438"/>
                      <a:gd name="connsiteY3" fmla="*/ 144973 h 41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19993">
                        <a:moveTo>
                          <a:pt x="0" y="0"/>
                        </a:moveTo>
                        <a:lnTo>
                          <a:pt x="0" y="275022"/>
                        </a:lnTo>
                        <a:lnTo>
                          <a:pt x="249438" y="41999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1" name="Freeform: Shape 706" descr="cdaaadc2-68f8-490f-9cce-85a85718d0c8"/>
                  <p:cNvSpPr/>
                  <p:nvPr/>
                </p:nvSpPr>
                <p:spPr>
                  <a:xfrm>
                    <a:off x="5556999" y="4758025"/>
                    <a:ext cx="249438" cy="415730"/>
                  </a:xfrm>
                  <a:custGeom>
                    <a:avLst/>
                    <a:gdLst>
                      <a:gd name="connsiteX0" fmla="*/ 0 w 249438"/>
                      <a:gd name="connsiteY0" fmla="*/ 0 h 415730"/>
                      <a:gd name="connsiteX1" fmla="*/ 0 w 249438"/>
                      <a:gd name="connsiteY1" fmla="*/ 270758 h 415730"/>
                      <a:gd name="connsiteX2" fmla="*/ 249438 w 249438"/>
                      <a:gd name="connsiteY2" fmla="*/ 415731 h 415730"/>
                      <a:gd name="connsiteX3" fmla="*/ 249438 w 249438"/>
                      <a:gd name="connsiteY3" fmla="*/ 144973 h 415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15730">
                        <a:moveTo>
                          <a:pt x="0" y="0"/>
                        </a:moveTo>
                        <a:lnTo>
                          <a:pt x="0" y="270758"/>
                        </a:lnTo>
                        <a:lnTo>
                          <a:pt x="249438" y="41573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2" name="Freeform: Shape 707" descr="c1237b37-1985-4028-8628-ae11237e07de"/>
                  <p:cNvSpPr/>
                  <p:nvPr/>
                </p:nvSpPr>
                <p:spPr>
                  <a:xfrm>
                    <a:off x="5556999" y="4764421"/>
                    <a:ext cx="249438" cy="409334"/>
                  </a:xfrm>
                  <a:custGeom>
                    <a:avLst/>
                    <a:gdLst>
                      <a:gd name="connsiteX0" fmla="*/ 0 w 249438"/>
                      <a:gd name="connsiteY0" fmla="*/ 0 h 409334"/>
                      <a:gd name="connsiteX1" fmla="*/ 0 w 249438"/>
                      <a:gd name="connsiteY1" fmla="*/ 264362 h 409334"/>
                      <a:gd name="connsiteX2" fmla="*/ 249438 w 249438"/>
                      <a:gd name="connsiteY2" fmla="*/ 409335 h 409334"/>
                      <a:gd name="connsiteX3" fmla="*/ 249438 w 249438"/>
                      <a:gd name="connsiteY3" fmla="*/ 144973 h 40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9334">
                        <a:moveTo>
                          <a:pt x="0" y="0"/>
                        </a:moveTo>
                        <a:lnTo>
                          <a:pt x="0" y="264362"/>
                        </a:lnTo>
                        <a:lnTo>
                          <a:pt x="249438" y="40933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3" name="Freeform: Shape 708" descr="4b6385cf-a588-44c9-b278-13724bbcde7c"/>
                  <p:cNvSpPr/>
                  <p:nvPr/>
                </p:nvSpPr>
                <p:spPr>
                  <a:xfrm>
                    <a:off x="5556999" y="4768685"/>
                    <a:ext cx="249438" cy="405071"/>
                  </a:xfrm>
                  <a:custGeom>
                    <a:avLst/>
                    <a:gdLst>
                      <a:gd name="connsiteX0" fmla="*/ 0 w 249438"/>
                      <a:gd name="connsiteY0" fmla="*/ 0 h 405071"/>
                      <a:gd name="connsiteX1" fmla="*/ 0 w 249438"/>
                      <a:gd name="connsiteY1" fmla="*/ 260098 h 405071"/>
                      <a:gd name="connsiteX2" fmla="*/ 249438 w 249438"/>
                      <a:gd name="connsiteY2" fmla="*/ 405071 h 405071"/>
                      <a:gd name="connsiteX3" fmla="*/ 249438 w 249438"/>
                      <a:gd name="connsiteY3" fmla="*/ 144973 h 40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5071">
                        <a:moveTo>
                          <a:pt x="0" y="0"/>
                        </a:moveTo>
                        <a:lnTo>
                          <a:pt x="0" y="260098"/>
                        </a:lnTo>
                        <a:lnTo>
                          <a:pt x="249438" y="40507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4" name="Freeform: Shape 709" descr="bbe6effe-6007-4ba3-8949-b2bccd59b6aa"/>
                  <p:cNvSpPr/>
                  <p:nvPr/>
                </p:nvSpPr>
                <p:spPr>
                  <a:xfrm>
                    <a:off x="5556999" y="4772949"/>
                    <a:ext cx="249438" cy="400807"/>
                  </a:xfrm>
                  <a:custGeom>
                    <a:avLst/>
                    <a:gdLst>
                      <a:gd name="connsiteX0" fmla="*/ 0 w 249438"/>
                      <a:gd name="connsiteY0" fmla="*/ 0 h 400807"/>
                      <a:gd name="connsiteX1" fmla="*/ 0 w 249438"/>
                      <a:gd name="connsiteY1" fmla="*/ 255834 h 400807"/>
                      <a:gd name="connsiteX2" fmla="*/ 249438 w 249438"/>
                      <a:gd name="connsiteY2" fmla="*/ 400807 h 400807"/>
                      <a:gd name="connsiteX3" fmla="*/ 249438 w 249438"/>
                      <a:gd name="connsiteY3" fmla="*/ 14497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0807">
                        <a:moveTo>
                          <a:pt x="0" y="0"/>
                        </a:moveTo>
                        <a:lnTo>
                          <a:pt x="0" y="255834"/>
                        </a:lnTo>
                        <a:lnTo>
                          <a:pt x="249438" y="40080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5" name="Freeform: Shape 710" descr="264841f5-fa5f-49d0-bb32-0de968a7dd95"/>
                  <p:cNvSpPr/>
                  <p:nvPr/>
                </p:nvSpPr>
                <p:spPr>
                  <a:xfrm>
                    <a:off x="5556999" y="4779345"/>
                    <a:ext cx="249438" cy="394411"/>
                  </a:xfrm>
                  <a:custGeom>
                    <a:avLst/>
                    <a:gdLst>
                      <a:gd name="connsiteX0" fmla="*/ 0 w 249438"/>
                      <a:gd name="connsiteY0" fmla="*/ 0 h 394411"/>
                      <a:gd name="connsiteX1" fmla="*/ 0 w 249438"/>
                      <a:gd name="connsiteY1" fmla="*/ 249438 h 394411"/>
                      <a:gd name="connsiteX2" fmla="*/ 249438 w 249438"/>
                      <a:gd name="connsiteY2" fmla="*/ 394411 h 394411"/>
                      <a:gd name="connsiteX3" fmla="*/ 249438 w 249438"/>
                      <a:gd name="connsiteY3" fmla="*/ 14497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94411">
                        <a:moveTo>
                          <a:pt x="0" y="0"/>
                        </a:moveTo>
                        <a:lnTo>
                          <a:pt x="0" y="249438"/>
                        </a:lnTo>
                        <a:lnTo>
                          <a:pt x="249438" y="39441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6" name="Freeform: Shape 711" descr="30e6f49c-06ec-4a17-b7bc-560c09aa3338"/>
                  <p:cNvSpPr/>
                  <p:nvPr/>
                </p:nvSpPr>
                <p:spPr>
                  <a:xfrm>
                    <a:off x="5556999" y="4783609"/>
                    <a:ext cx="249438" cy="390147"/>
                  </a:xfrm>
                  <a:custGeom>
                    <a:avLst/>
                    <a:gdLst>
                      <a:gd name="connsiteX0" fmla="*/ 0 w 249438"/>
                      <a:gd name="connsiteY0" fmla="*/ 0 h 390147"/>
                      <a:gd name="connsiteX1" fmla="*/ 0 w 249438"/>
                      <a:gd name="connsiteY1" fmla="*/ 245175 h 390147"/>
                      <a:gd name="connsiteX2" fmla="*/ 249438 w 249438"/>
                      <a:gd name="connsiteY2" fmla="*/ 390148 h 390147"/>
                      <a:gd name="connsiteX3" fmla="*/ 249438 w 249438"/>
                      <a:gd name="connsiteY3" fmla="*/ 144973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90147">
                        <a:moveTo>
                          <a:pt x="0" y="0"/>
                        </a:moveTo>
                        <a:lnTo>
                          <a:pt x="0" y="245175"/>
                        </a:lnTo>
                        <a:lnTo>
                          <a:pt x="249438" y="39014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7" name="Freeform: Shape 712" descr="86006580-9bd6-4a98-80d3-e4a140091d32"/>
                  <p:cNvSpPr/>
                  <p:nvPr/>
                </p:nvSpPr>
                <p:spPr>
                  <a:xfrm>
                    <a:off x="5556999" y="4787873"/>
                    <a:ext cx="249438" cy="385883"/>
                  </a:xfrm>
                  <a:custGeom>
                    <a:avLst/>
                    <a:gdLst>
                      <a:gd name="connsiteX0" fmla="*/ 0 w 249438"/>
                      <a:gd name="connsiteY0" fmla="*/ 0 h 385883"/>
                      <a:gd name="connsiteX1" fmla="*/ 0 w 249438"/>
                      <a:gd name="connsiteY1" fmla="*/ 240911 h 385883"/>
                      <a:gd name="connsiteX2" fmla="*/ 249438 w 249438"/>
                      <a:gd name="connsiteY2" fmla="*/ 385884 h 385883"/>
                      <a:gd name="connsiteX3" fmla="*/ 249438 w 249438"/>
                      <a:gd name="connsiteY3" fmla="*/ 147105 h 385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85883">
                        <a:moveTo>
                          <a:pt x="0" y="0"/>
                        </a:moveTo>
                        <a:lnTo>
                          <a:pt x="0" y="240911"/>
                        </a:lnTo>
                        <a:lnTo>
                          <a:pt x="249438" y="385884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8" name="Freeform: Shape 713" descr="4b48f8b1-7dcc-4689-addc-b7ee2d248d43"/>
                  <p:cNvSpPr/>
                  <p:nvPr/>
                </p:nvSpPr>
                <p:spPr>
                  <a:xfrm>
                    <a:off x="5556999" y="4794269"/>
                    <a:ext cx="249438" cy="379487"/>
                  </a:xfrm>
                  <a:custGeom>
                    <a:avLst/>
                    <a:gdLst>
                      <a:gd name="connsiteX0" fmla="*/ 0 w 249438"/>
                      <a:gd name="connsiteY0" fmla="*/ 0 h 379487"/>
                      <a:gd name="connsiteX1" fmla="*/ 0 w 249438"/>
                      <a:gd name="connsiteY1" fmla="*/ 234515 h 379487"/>
                      <a:gd name="connsiteX2" fmla="*/ 249438 w 249438"/>
                      <a:gd name="connsiteY2" fmla="*/ 379488 h 379487"/>
                      <a:gd name="connsiteX3" fmla="*/ 249438 w 249438"/>
                      <a:gd name="connsiteY3" fmla="*/ 14497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7948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49438" y="37948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39" name="Freeform: Shape 714" descr="2d597f55-20e6-4f5b-96cf-fcf61f2ca6a9"/>
                  <p:cNvSpPr/>
                  <p:nvPr/>
                </p:nvSpPr>
                <p:spPr>
                  <a:xfrm>
                    <a:off x="5556999" y="4798532"/>
                    <a:ext cx="249438" cy="375223"/>
                  </a:xfrm>
                  <a:custGeom>
                    <a:avLst/>
                    <a:gdLst>
                      <a:gd name="connsiteX0" fmla="*/ 0 w 249438"/>
                      <a:gd name="connsiteY0" fmla="*/ 0 h 375223"/>
                      <a:gd name="connsiteX1" fmla="*/ 0 w 249438"/>
                      <a:gd name="connsiteY1" fmla="*/ 230251 h 375223"/>
                      <a:gd name="connsiteX2" fmla="*/ 249438 w 249438"/>
                      <a:gd name="connsiteY2" fmla="*/ 375224 h 375223"/>
                      <a:gd name="connsiteX3" fmla="*/ 249438 w 249438"/>
                      <a:gd name="connsiteY3" fmla="*/ 14497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7522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49438" y="37522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0" name="Freeform: Shape 715" descr="d2e7b4fe-2e87-4fdb-bf96-dcd2fe3f3d6c"/>
                  <p:cNvSpPr/>
                  <p:nvPr/>
                </p:nvSpPr>
                <p:spPr>
                  <a:xfrm>
                    <a:off x="5556999" y="4804928"/>
                    <a:ext cx="249438" cy="368827"/>
                  </a:xfrm>
                  <a:custGeom>
                    <a:avLst/>
                    <a:gdLst>
                      <a:gd name="connsiteX0" fmla="*/ 0 w 249438"/>
                      <a:gd name="connsiteY0" fmla="*/ 0 h 368827"/>
                      <a:gd name="connsiteX1" fmla="*/ 0 w 249438"/>
                      <a:gd name="connsiteY1" fmla="*/ 223855 h 368827"/>
                      <a:gd name="connsiteX2" fmla="*/ 249438 w 249438"/>
                      <a:gd name="connsiteY2" fmla="*/ 368828 h 368827"/>
                      <a:gd name="connsiteX3" fmla="*/ 249438 w 249438"/>
                      <a:gd name="connsiteY3" fmla="*/ 14497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8827">
                        <a:moveTo>
                          <a:pt x="0" y="0"/>
                        </a:moveTo>
                        <a:lnTo>
                          <a:pt x="0" y="223855"/>
                        </a:lnTo>
                        <a:lnTo>
                          <a:pt x="249438" y="36882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1" name="Freeform: Shape 716" descr="c0f8d65d-a70b-4e5a-b97d-ed60f823e305"/>
                  <p:cNvSpPr/>
                  <p:nvPr/>
                </p:nvSpPr>
                <p:spPr>
                  <a:xfrm>
                    <a:off x="5556999" y="4809192"/>
                    <a:ext cx="249438" cy="364564"/>
                  </a:xfrm>
                  <a:custGeom>
                    <a:avLst/>
                    <a:gdLst>
                      <a:gd name="connsiteX0" fmla="*/ 0 w 249438"/>
                      <a:gd name="connsiteY0" fmla="*/ 0 h 364564"/>
                      <a:gd name="connsiteX1" fmla="*/ 0 w 249438"/>
                      <a:gd name="connsiteY1" fmla="*/ 219591 h 364564"/>
                      <a:gd name="connsiteX2" fmla="*/ 249438 w 249438"/>
                      <a:gd name="connsiteY2" fmla="*/ 364564 h 364564"/>
                      <a:gd name="connsiteX3" fmla="*/ 249438 w 249438"/>
                      <a:gd name="connsiteY3" fmla="*/ 144973 h 364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4564">
                        <a:moveTo>
                          <a:pt x="0" y="0"/>
                        </a:moveTo>
                        <a:lnTo>
                          <a:pt x="0" y="219591"/>
                        </a:lnTo>
                        <a:lnTo>
                          <a:pt x="249438" y="36456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2" name="Freeform: Shape 717" descr="c280b7e6-da7f-4aaa-b88b-8838149d2262"/>
                  <p:cNvSpPr/>
                  <p:nvPr/>
                </p:nvSpPr>
                <p:spPr>
                  <a:xfrm>
                    <a:off x="5556999" y="4813456"/>
                    <a:ext cx="249438" cy="360299"/>
                  </a:xfrm>
                  <a:custGeom>
                    <a:avLst/>
                    <a:gdLst>
                      <a:gd name="connsiteX0" fmla="*/ 0 w 249438"/>
                      <a:gd name="connsiteY0" fmla="*/ 0 h 360299"/>
                      <a:gd name="connsiteX1" fmla="*/ 0 w 249438"/>
                      <a:gd name="connsiteY1" fmla="*/ 215327 h 360299"/>
                      <a:gd name="connsiteX2" fmla="*/ 249438 w 249438"/>
                      <a:gd name="connsiteY2" fmla="*/ 360300 h 360299"/>
                      <a:gd name="connsiteX3" fmla="*/ 249438 w 249438"/>
                      <a:gd name="connsiteY3" fmla="*/ 14497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0299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49438" y="36030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3" name="Freeform: Shape 718" descr="007de014-95a6-45a6-a725-019e067bc435"/>
                  <p:cNvSpPr/>
                  <p:nvPr/>
                </p:nvSpPr>
                <p:spPr>
                  <a:xfrm>
                    <a:off x="5556999" y="4819852"/>
                    <a:ext cx="249438" cy="353904"/>
                  </a:xfrm>
                  <a:custGeom>
                    <a:avLst/>
                    <a:gdLst>
                      <a:gd name="connsiteX0" fmla="*/ 0 w 249438"/>
                      <a:gd name="connsiteY0" fmla="*/ 0 h 353904"/>
                      <a:gd name="connsiteX1" fmla="*/ 0 w 249438"/>
                      <a:gd name="connsiteY1" fmla="*/ 208931 h 353904"/>
                      <a:gd name="connsiteX2" fmla="*/ 249438 w 249438"/>
                      <a:gd name="connsiteY2" fmla="*/ 353904 h 353904"/>
                      <a:gd name="connsiteX3" fmla="*/ 249438 w 249438"/>
                      <a:gd name="connsiteY3" fmla="*/ 144973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53904">
                        <a:moveTo>
                          <a:pt x="0" y="0"/>
                        </a:moveTo>
                        <a:lnTo>
                          <a:pt x="0" y="208931"/>
                        </a:lnTo>
                        <a:lnTo>
                          <a:pt x="249438" y="35390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4" name="Freeform: Shape 719" descr="c5dbf2fa-8124-41b2-8ad7-eefaf04c2229"/>
                  <p:cNvSpPr/>
                  <p:nvPr/>
                </p:nvSpPr>
                <p:spPr>
                  <a:xfrm>
                    <a:off x="5556999" y="4824116"/>
                    <a:ext cx="249438" cy="349640"/>
                  </a:xfrm>
                  <a:custGeom>
                    <a:avLst/>
                    <a:gdLst>
                      <a:gd name="connsiteX0" fmla="*/ 0 w 249438"/>
                      <a:gd name="connsiteY0" fmla="*/ 0 h 349640"/>
                      <a:gd name="connsiteX1" fmla="*/ 0 w 249438"/>
                      <a:gd name="connsiteY1" fmla="*/ 204667 h 349640"/>
                      <a:gd name="connsiteX2" fmla="*/ 249438 w 249438"/>
                      <a:gd name="connsiteY2" fmla="*/ 349640 h 349640"/>
                      <a:gd name="connsiteX3" fmla="*/ 249438 w 249438"/>
                      <a:gd name="connsiteY3" fmla="*/ 14497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49640">
                        <a:moveTo>
                          <a:pt x="0" y="0"/>
                        </a:moveTo>
                        <a:lnTo>
                          <a:pt x="0" y="204667"/>
                        </a:lnTo>
                        <a:lnTo>
                          <a:pt x="249438" y="34964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5" name="Freeform: Shape 720" descr="1fc37210-0162-4cef-b9e3-848d4d93c5e5"/>
                  <p:cNvSpPr/>
                  <p:nvPr/>
                </p:nvSpPr>
                <p:spPr>
                  <a:xfrm>
                    <a:off x="5556999" y="4828380"/>
                    <a:ext cx="249438" cy="345376"/>
                  </a:xfrm>
                  <a:custGeom>
                    <a:avLst/>
                    <a:gdLst>
                      <a:gd name="connsiteX0" fmla="*/ 0 w 249438"/>
                      <a:gd name="connsiteY0" fmla="*/ 0 h 345376"/>
                      <a:gd name="connsiteX1" fmla="*/ 0 w 249438"/>
                      <a:gd name="connsiteY1" fmla="*/ 200403 h 345376"/>
                      <a:gd name="connsiteX2" fmla="*/ 249438 w 249438"/>
                      <a:gd name="connsiteY2" fmla="*/ 345376 h 345376"/>
                      <a:gd name="connsiteX3" fmla="*/ 249438 w 249438"/>
                      <a:gd name="connsiteY3" fmla="*/ 147105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45376">
                        <a:moveTo>
                          <a:pt x="0" y="0"/>
                        </a:moveTo>
                        <a:lnTo>
                          <a:pt x="0" y="200403"/>
                        </a:lnTo>
                        <a:lnTo>
                          <a:pt x="249438" y="345376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6" name="Freeform: Shape 721" descr="9112b320-a957-4f26-9c98-5c438aa12b1d"/>
                  <p:cNvSpPr/>
                  <p:nvPr/>
                </p:nvSpPr>
                <p:spPr>
                  <a:xfrm>
                    <a:off x="5556999" y="4834776"/>
                    <a:ext cx="249438" cy="338980"/>
                  </a:xfrm>
                  <a:custGeom>
                    <a:avLst/>
                    <a:gdLst>
                      <a:gd name="connsiteX0" fmla="*/ 0 w 249438"/>
                      <a:gd name="connsiteY0" fmla="*/ 0 h 338980"/>
                      <a:gd name="connsiteX1" fmla="*/ 0 w 249438"/>
                      <a:gd name="connsiteY1" fmla="*/ 194008 h 338980"/>
                      <a:gd name="connsiteX2" fmla="*/ 249438 w 249438"/>
                      <a:gd name="connsiteY2" fmla="*/ 338980 h 338980"/>
                      <a:gd name="connsiteX3" fmla="*/ 249438 w 249438"/>
                      <a:gd name="connsiteY3" fmla="*/ 144973 h 338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38980">
                        <a:moveTo>
                          <a:pt x="0" y="0"/>
                        </a:moveTo>
                        <a:lnTo>
                          <a:pt x="0" y="194008"/>
                        </a:lnTo>
                        <a:lnTo>
                          <a:pt x="249438" y="33898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7" name="Freeform: Shape 722" descr="27f89f98-1306-4987-a282-5e397843a303"/>
                  <p:cNvSpPr/>
                  <p:nvPr/>
                </p:nvSpPr>
                <p:spPr>
                  <a:xfrm>
                    <a:off x="5556999" y="4839040"/>
                    <a:ext cx="249438" cy="334716"/>
                  </a:xfrm>
                  <a:custGeom>
                    <a:avLst/>
                    <a:gdLst>
                      <a:gd name="connsiteX0" fmla="*/ 0 w 249438"/>
                      <a:gd name="connsiteY0" fmla="*/ 0 h 334716"/>
                      <a:gd name="connsiteX1" fmla="*/ 0 w 249438"/>
                      <a:gd name="connsiteY1" fmla="*/ 189744 h 334716"/>
                      <a:gd name="connsiteX2" fmla="*/ 249438 w 249438"/>
                      <a:gd name="connsiteY2" fmla="*/ 334717 h 334716"/>
                      <a:gd name="connsiteX3" fmla="*/ 249438 w 249438"/>
                      <a:gd name="connsiteY3" fmla="*/ 144973 h 33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34716">
                        <a:moveTo>
                          <a:pt x="0" y="0"/>
                        </a:moveTo>
                        <a:lnTo>
                          <a:pt x="0" y="189744"/>
                        </a:lnTo>
                        <a:lnTo>
                          <a:pt x="249438" y="33471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8" name="Freeform: Shape 723" descr="0ef9b137-05bb-4308-ba25-901d26edf941"/>
                  <p:cNvSpPr/>
                  <p:nvPr/>
                </p:nvSpPr>
                <p:spPr>
                  <a:xfrm>
                    <a:off x="5556999" y="4845436"/>
                    <a:ext cx="249438" cy="328320"/>
                  </a:xfrm>
                  <a:custGeom>
                    <a:avLst/>
                    <a:gdLst>
                      <a:gd name="connsiteX0" fmla="*/ 0 w 249438"/>
                      <a:gd name="connsiteY0" fmla="*/ 0 h 328320"/>
                      <a:gd name="connsiteX1" fmla="*/ 0 w 249438"/>
                      <a:gd name="connsiteY1" fmla="*/ 183348 h 328320"/>
                      <a:gd name="connsiteX2" fmla="*/ 249438 w 249438"/>
                      <a:gd name="connsiteY2" fmla="*/ 328321 h 328320"/>
                      <a:gd name="connsiteX3" fmla="*/ 249438 w 249438"/>
                      <a:gd name="connsiteY3" fmla="*/ 144973 h 328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28320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49438" y="32832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49" name="Freeform: Shape 724" descr="fc988e60-4dfc-4fc2-812a-4d851e562621"/>
                  <p:cNvSpPr/>
                  <p:nvPr/>
                </p:nvSpPr>
                <p:spPr>
                  <a:xfrm>
                    <a:off x="5556999" y="4849700"/>
                    <a:ext cx="249438" cy="324056"/>
                  </a:xfrm>
                  <a:custGeom>
                    <a:avLst/>
                    <a:gdLst>
                      <a:gd name="connsiteX0" fmla="*/ 0 w 249438"/>
                      <a:gd name="connsiteY0" fmla="*/ 0 h 324056"/>
                      <a:gd name="connsiteX1" fmla="*/ 0 w 249438"/>
                      <a:gd name="connsiteY1" fmla="*/ 179084 h 324056"/>
                      <a:gd name="connsiteX2" fmla="*/ 249438 w 249438"/>
                      <a:gd name="connsiteY2" fmla="*/ 324057 h 324056"/>
                      <a:gd name="connsiteX3" fmla="*/ 249438 w 249438"/>
                      <a:gd name="connsiteY3" fmla="*/ 144973 h 324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24056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49438" y="32405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0" name="Freeform: Shape 725" descr="20c213f3-dd27-4db0-b00f-8066dd446ccc"/>
                  <p:cNvSpPr/>
                  <p:nvPr/>
                </p:nvSpPr>
                <p:spPr>
                  <a:xfrm>
                    <a:off x="5556999" y="4853963"/>
                    <a:ext cx="249438" cy="319793"/>
                  </a:xfrm>
                  <a:custGeom>
                    <a:avLst/>
                    <a:gdLst>
                      <a:gd name="connsiteX0" fmla="*/ 0 w 249438"/>
                      <a:gd name="connsiteY0" fmla="*/ 0 h 319793"/>
                      <a:gd name="connsiteX1" fmla="*/ 0 w 249438"/>
                      <a:gd name="connsiteY1" fmla="*/ 174820 h 319793"/>
                      <a:gd name="connsiteX2" fmla="*/ 249438 w 249438"/>
                      <a:gd name="connsiteY2" fmla="*/ 319793 h 319793"/>
                      <a:gd name="connsiteX3" fmla="*/ 249438 w 249438"/>
                      <a:gd name="connsiteY3" fmla="*/ 14710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1979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49438" y="319793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1" name="Freeform: Shape 726" descr="fbf2bc6f-9f3a-4195-8ce7-d5e913d6601a"/>
                  <p:cNvSpPr/>
                  <p:nvPr/>
                </p:nvSpPr>
                <p:spPr>
                  <a:xfrm>
                    <a:off x="5556999" y="4860359"/>
                    <a:ext cx="249438" cy="313397"/>
                  </a:xfrm>
                  <a:custGeom>
                    <a:avLst/>
                    <a:gdLst>
                      <a:gd name="connsiteX0" fmla="*/ 0 w 249438"/>
                      <a:gd name="connsiteY0" fmla="*/ 0 h 313397"/>
                      <a:gd name="connsiteX1" fmla="*/ 0 w 249438"/>
                      <a:gd name="connsiteY1" fmla="*/ 168424 h 313397"/>
                      <a:gd name="connsiteX2" fmla="*/ 249438 w 249438"/>
                      <a:gd name="connsiteY2" fmla="*/ 313397 h 313397"/>
                      <a:gd name="connsiteX3" fmla="*/ 249438 w 249438"/>
                      <a:gd name="connsiteY3" fmla="*/ 14497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13397">
                        <a:moveTo>
                          <a:pt x="0" y="0"/>
                        </a:moveTo>
                        <a:lnTo>
                          <a:pt x="0" y="168424"/>
                        </a:lnTo>
                        <a:lnTo>
                          <a:pt x="249438" y="31339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2" name="Freeform: Shape 727" descr="3d2e518e-4a6c-4b7b-9fbb-3ed2895a28a1"/>
                  <p:cNvSpPr/>
                  <p:nvPr/>
                </p:nvSpPr>
                <p:spPr>
                  <a:xfrm>
                    <a:off x="5556999" y="4864623"/>
                    <a:ext cx="249438" cy="309133"/>
                  </a:xfrm>
                  <a:custGeom>
                    <a:avLst/>
                    <a:gdLst>
                      <a:gd name="connsiteX0" fmla="*/ 0 w 249438"/>
                      <a:gd name="connsiteY0" fmla="*/ 0 h 309133"/>
                      <a:gd name="connsiteX1" fmla="*/ 0 w 249438"/>
                      <a:gd name="connsiteY1" fmla="*/ 164160 h 309133"/>
                      <a:gd name="connsiteX2" fmla="*/ 249438 w 249438"/>
                      <a:gd name="connsiteY2" fmla="*/ 309133 h 309133"/>
                      <a:gd name="connsiteX3" fmla="*/ 249438 w 249438"/>
                      <a:gd name="connsiteY3" fmla="*/ 14497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09133">
                        <a:moveTo>
                          <a:pt x="0" y="0"/>
                        </a:moveTo>
                        <a:lnTo>
                          <a:pt x="0" y="164160"/>
                        </a:lnTo>
                        <a:lnTo>
                          <a:pt x="249438" y="30913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3" name="Freeform: Shape 728" descr="3a0d8a4c-463e-4680-b4bc-accc2771e352"/>
                  <p:cNvSpPr/>
                  <p:nvPr/>
                </p:nvSpPr>
                <p:spPr>
                  <a:xfrm>
                    <a:off x="5556999" y="4868887"/>
                    <a:ext cx="249438" cy="304869"/>
                  </a:xfrm>
                  <a:custGeom>
                    <a:avLst/>
                    <a:gdLst>
                      <a:gd name="connsiteX0" fmla="*/ 0 w 249438"/>
                      <a:gd name="connsiteY0" fmla="*/ 0 h 304869"/>
                      <a:gd name="connsiteX1" fmla="*/ 0 w 249438"/>
                      <a:gd name="connsiteY1" fmla="*/ 159897 h 304869"/>
                      <a:gd name="connsiteX2" fmla="*/ 249438 w 249438"/>
                      <a:gd name="connsiteY2" fmla="*/ 304869 h 304869"/>
                      <a:gd name="connsiteX3" fmla="*/ 249438 w 249438"/>
                      <a:gd name="connsiteY3" fmla="*/ 147105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0486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49438" y="304869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4" name="Freeform: Shape 729" descr="a4ba4d9c-fcc6-4933-9dda-d191b07d9f54"/>
                  <p:cNvSpPr/>
                  <p:nvPr/>
                </p:nvSpPr>
                <p:spPr>
                  <a:xfrm>
                    <a:off x="5556999" y="4875283"/>
                    <a:ext cx="249438" cy="298473"/>
                  </a:xfrm>
                  <a:custGeom>
                    <a:avLst/>
                    <a:gdLst>
                      <a:gd name="connsiteX0" fmla="*/ 0 w 249438"/>
                      <a:gd name="connsiteY0" fmla="*/ 0 h 298473"/>
                      <a:gd name="connsiteX1" fmla="*/ 0 w 249438"/>
                      <a:gd name="connsiteY1" fmla="*/ 153501 h 298473"/>
                      <a:gd name="connsiteX2" fmla="*/ 249438 w 249438"/>
                      <a:gd name="connsiteY2" fmla="*/ 298473 h 298473"/>
                      <a:gd name="connsiteX3" fmla="*/ 249438 w 249438"/>
                      <a:gd name="connsiteY3" fmla="*/ 14497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98473">
                        <a:moveTo>
                          <a:pt x="0" y="0"/>
                        </a:moveTo>
                        <a:lnTo>
                          <a:pt x="0" y="153501"/>
                        </a:lnTo>
                        <a:lnTo>
                          <a:pt x="249438" y="29847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5" name="Freeform: Shape 730" descr="16ec5177-62af-4adc-a4d3-8f908e9f7a80"/>
                  <p:cNvSpPr/>
                  <p:nvPr/>
                </p:nvSpPr>
                <p:spPr>
                  <a:xfrm>
                    <a:off x="5556999" y="4879547"/>
                    <a:ext cx="249438" cy="294209"/>
                  </a:xfrm>
                  <a:custGeom>
                    <a:avLst/>
                    <a:gdLst>
                      <a:gd name="connsiteX0" fmla="*/ 0 w 249438"/>
                      <a:gd name="connsiteY0" fmla="*/ 0 h 294209"/>
                      <a:gd name="connsiteX1" fmla="*/ 0 w 249438"/>
                      <a:gd name="connsiteY1" fmla="*/ 149237 h 294209"/>
                      <a:gd name="connsiteX2" fmla="*/ 249438 w 249438"/>
                      <a:gd name="connsiteY2" fmla="*/ 294210 h 294209"/>
                      <a:gd name="connsiteX3" fmla="*/ 249438 w 249438"/>
                      <a:gd name="connsiteY3" fmla="*/ 14497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94209">
                        <a:moveTo>
                          <a:pt x="0" y="0"/>
                        </a:moveTo>
                        <a:lnTo>
                          <a:pt x="0" y="149237"/>
                        </a:lnTo>
                        <a:lnTo>
                          <a:pt x="249438" y="29421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6" name="Freeform: Shape 731" descr="ddd143eb-4896-4a6e-baa9-ec1fffcc97e0"/>
                  <p:cNvSpPr/>
                  <p:nvPr/>
                </p:nvSpPr>
                <p:spPr>
                  <a:xfrm>
                    <a:off x="5556999" y="4885943"/>
                    <a:ext cx="249438" cy="287813"/>
                  </a:xfrm>
                  <a:custGeom>
                    <a:avLst/>
                    <a:gdLst>
                      <a:gd name="connsiteX0" fmla="*/ 0 w 249438"/>
                      <a:gd name="connsiteY0" fmla="*/ 0 h 287813"/>
                      <a:gd name="connsiteX1" fmla="*/ 0 w 249438"/>
                      <a:gd name="connsiteY1" fmla="*/ 142841 h 287813"/>
                      <a:gd name="connsiteX2" fmla="*/ 249438 w 249438"/>
                      <a:gd name="connsiteY2" fmla="*/ 287814 h 287813"/>
                      <a:gd name="connsiteX3" fmla="*/ 249438 w 249438"/>
                      <a:gd name="connsiteY3" fmla="*/ 144973 h 28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87813">
                        <a:moveTo>
                          <a:pt x="0" y="0"/>
                        </a:moveTo>
                        <a:lnTo>
                          <a:pt x="0" y="142841"/>
                        </a:lnTo>
                        <a:lnTo>
                          <a:pt x="249438" y="28781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7" name="Freeform: Shape 732" descr="f3493359-3fe4-48c5-a8fa-6e092f962e42"/>
                  <p:cNvSpPr/>
                  <p:nvPr/>
                </p:nvSpPr>
                <p:spPr>
                  <a:xfrm>
                    <a:off x="5556999" y="4890207"/>
                    <a:ext cx="249438" cy="283549"/>
                  </a:xfrm>
                  <a:custGeom>
                    <a:avLst/>
                    <a:gdLst>
                      <a:gd name="connsiteX0" fmla="*/ 0 w 249438"/>
                      <a:gd name="connsiteY0" fmla="*/ 0 h 283549"/>
                      <a:gd name="connsiteX1" fmla="*/ 0 w 249438"/>
                      <a:gd name="connsiteY1" fmla="*/ 138577 h 283549"/>
                      <a:gd name="connsiteX2" fmla="*/ 249438 w 249438"/>
                      <a:gd name="connsiteY2" fmla="*/ 283550 h 283549"/>
                      <a:gd name="connsiteX3" fmla="*/ 249438 w 249438"/>
                      <a:gd name="connsiteY3" fmla="*/ 144973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83549">
                        <a:moveTo>
                          <a:pt x="0" y="0"/>
                        </a:moveTo>
                        <a:lnTo>
                          <a:pt x="0" y="138577"/>
                        </a:lnTo>
                        <a:lnTo>
                          <a:pt x="249438" y="28355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8" name="Freeform: Shape 733" descr="ca5a7c76-6fe3-408b-8b17-f2226a1b5827"/>
                  <p:cNvSpPr/>
                  <p:nvPr/>
                </p:nvSpPr>
                <p:spPr>
                  <a:xfrm>
                    <a:off x="5556999" y="4894470"/>
                    <a:ext cx="249438" cy="279286"/>
                  </a:xfrm>
                  <a:custGeom>
                    <a:avLst/>
                    <a:gdLst>
                      <a:gd name="connsiteX0" fmla="*/ 0 w 249438"/>
                      <a:gd name="connsiteY0" fmla="*/ 0 h 279286"/>
                      <a:gd name="connsiteX1" fmla="*/ 0 w 249438"/>
                      <a:gd name="connsiteY1" fmla="*/ 134313 h 279286"/>
                      <a:gd name="connsiteX2" fmla="*/ 249438 w 249438"/>
                      <a:gd name="connsiteY2" fmla="*/ 279286 h 279286"/>
                      <a:gd name="connsiteX3" fmla="*/ 249438 w 249438"/>
                      <a:gd name="connsiteY3" fmla="*/ 147105 h 279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79286">
                        <a:moveTo>
                          <a:pt x="0" y="0"/>
                        </a:moveTo>
                        <a:lnTo>
                          <a:pt x="0" y="134313"/>
                        </a:lnTo>
                        <a:lnTo>
                          <a:pt x="249438" y="279286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59" name="Freeform: Shape 734" descr="b210c0b0-8111-4563-bd4a-e5cea09822b9"/>
                  <p:cNvSpPr/>
                  <p:nvPr/>
                </p:nvSpPr>
                <p:spPr>
                  <a:xfrm>
                    <a:off x="5556999" y="4900866"/>
                    <a:ext cx="249438" cy="272890"/>
                  </a:xfrm>
                  <a:custGeom>
                    <a:avLst/>
                    <a:gdLst>
                      <a:gd name="connsiteX0" fmla="*/ 0 w 249438"/>
                      <a:gd name="connsiteY0" fmla="*/ 0 h 272890"/>
                      <a:gd name="connsiteX1" fmla="*/ 0 w 249438"/>
                      <a:gd name="connsiteY1" fmla="*/ 127917 h 272890"/>
                      <a:gd name="connsiteX2" fmla="*/ 249438 w 249438"/>
                      <a:gd name="connsiteY2" fmla="*/ 272890 h 272890"/>
                      <a:gd name="connsiteX3" fmla="*/ 249438 w 249438"/>
                      <a:gd name="connsiteY3" fmla="*/ 144973 h 272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7289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49438" y="27289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0" name="Freeform: Shape 735" descr="7c813000-2dae-4f34-94be-f839a10a01b2"/>
                  <p:cNvSpPr/>
                  <p:nvPr/>
                </p:nvSpPr>
                <p:spPr>
                  <a:xfrm>
                    <a:off x="5556999" y="4905130"/>
                    <a:ext cx="249438" cy="268626"/>
                  </a:xfrm>
                  <a:custGeom>
                    <a:avLst/>
                    <a:gdLst>
                      <a:gd name="connsiteX0" fmla="*/ 0 w 249438"/>
                      <a:gd name="connsiteY0" fmla="*/ 0 h 268626"/>
                      <a:gd name="connsiteX1" fmla="*/ 0 w 249438"/>
                      <a:gd name="connsiteY1" fmla="*/ 123653 h 268626"/>
                      <a:gd name="connsiteX2" fmla="*/ 249438 w 249438"/>
                      <a:gd name="connsiteY2" fmla="*/ 268626 h 268626"/>
                      <a:gd name="connsiteX3" fmla="*/ 249438 w 249438"/>
                      <a:gd name="connsiteY3" fmla="*/ 144973 h 26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68626">
                        <a:moveTo>
                          <a:pt x="0" y="0"/>
                        </a:moveTo>
                        <a:lnTo>
                          <a:pt x="0" y="123653"/>
                        </a:lnTo>
                        <a:lnTo>
                          <a:pt x="249438" y="26862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1" name="Freeform: Shape 736" descr="b64482d2-31d0-4dbe-b748-b087637d2109"/>
                  <p:cNvSpPr/>
                  <p:nvPr/>
                </p:nvSpPr>
                <p:spPr>
                  <a:xfrm>
                    <a:off x="5556999" y="4911526"/>
                    <a:ext cx="249438" cy="262230"/>
                  </a:xfrm>
                  <a:custGeom>
                    <a:avLst/>
                    <a:gdLst>
                      <a:gd name="connsiteX0" fmla="*/ 0 w 249438"/>
                      <a:gd name="connsiteY0" fmla="*/ 0 h 262230"/>
                      <a:gd name="connsiteX1" fmla="*/ 0 w 249438"/>
                      <a:gd name="connsiteY1" fmla="*/ 117257 h 262230"/>
                      <a:gd name="connsiteX2" fmla="*/ 249438 w 249438"/>
                      <a:gd name="connsiteY2" fmla="*/ 262230 h 262230"/>
                      <a:gd name="connsiteX3" fmla="*/ 249438 w 249438"/>
                      <a:gd name="connsiteY3" fmla="*/ 14497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62230">
                        <a:moveTo>
                          <a:pt x="0" y="0"/>
                        </a:moveTo>
                        <a:lnTo>
                          <a:pt x="0" y="117257"/>
                        </a:lnTo>
                        <a:lnTo>
                          <a:pt x="249438" y="26223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2" name="Freeform: Shape 737" descr="02dd6b48-fc9a-4a62-9c46-141ae7fc4672"/>
                  <p:cNvSpPr/>
                  <p:nvPr/>
                </p:nvSpPr>
                <p:spPr>
                  <a:xfrm>
                    <a:off x="5556999" y="4915790"/>
                    <a:ext cx="249438" cy="257966"/>
                  </a:xfrm>
                  <a:custGeom>
                    <a:avLst/>
                    <a:gdLst>
                      <a:gd name="connsiteX0" fmla="*/ 0 w 249438"/>
                      <a:gd name="connsiteY0" fmla="*/ 0 h 257966"/>
                      <a:gd name="connsiteX1" fmla="*/ 0 w 249438"/>
                      <a:gd name="connsiteY1" fmla="*/ 112994 h 257966"/>
                      <a:gd name="connsiteX2" fmla="*/ 249438 w 249438"/>
                      <a:gd name="connsiteY2" fmla="*/ 257966 h 257966"/>
                      <a:gd name="connsiteX3" fmla="*/ 249438 w 249438"/>
                      <a:gd name="connsiteY3" fmla="*/ 14497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57965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49438" y="25796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3" name="Freeform: Shape 738" descr="8ef97485-7fe5-4775-9b22-09e580743e46"/>
                  <p:cNvSpPr/>
                  <p:nvPr/>
                </p:nvSpPr>
                <p:spPr>
                  <a:xfrm>
                    <a:off x="5556999" y="4920054"/>
                    <a:ext cx="249438" cy="253702"/>
                  </a:xfrm>
                  <a:custGeom>
                    <a:avLst/>
                    <a:gdLst>
                      <a:gd name="connsiteX0" fmla="*/ 0 w 249438"/>
                      <a:gd name="connsiteY0" fmla="*/ 0 h 253702"/>
                      <a:gd name="connsiteX1" fmla="*/ 0 w 249438"/>
                      <a:gd name="connsiteY1" fmla="*/ 108729 h 253702"/>
                      <a:gd name="connsiteX2" fmla="*/ 249438 w 249438"/>
                      <a:gd name="connsiteY2" fmla="*/ 253702 h 253702"/>
                      <a:gd name="connsiteX3" fmla="*/ 249438 w 249438"/>
                      <a:gd name="connsiteY3" fmla="*/ 144973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53701">
                        <a:moveTo>
                          <a:pt x="0" y="0"/>
                        </a:moveTo>
                        <a:lnTo>
                          <a:pt x="0" y="108729"/>
                        </a:lnTo>
                        <a:lnTo>
                          <a:pt x="249438" y="25370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4" name="Freeform: Shape 739" descr="f830ca29-e653-46ab-a865-3856fee44356"/>
                  <p:cNvSpPr/>
                  <p:nvPr/>
                </p:nvSpPr>
                <p:spPr>
                  <a:xfrm>
                    <a:off x="5556999" y="4926450"/>
                    <a:ext cx="249438" cy="247306"/>
                  </a:xfrm>
                  <a:custGeom>
                    <a:avLst/>
                    <a:gdLst>
                      <a:gd name="connsiteX0" fmla="*/ 0 w 249438"/>
                      <a:gd name="connsiteY0" fmla="*/ 0 h 247306"/>
                      <a:gd name="connsiteX1" fmla="*/ 0 w 249438"/>
                      <a:gd name="connsiteY1" fmla="*/ 102334 h 247306"/>
                      <a:gd name="connsiteX2" fmla="*/ 249438 w 249438"/>
                      <a:gd name="connsiteY2" fmla="*/ 247307 h 247306"/>
                      <a:gd name="connsiteX3" fmla="*/ 249438 w 249438"/>
                      <a:gd name="connsiteY3" fmla="*/ 14497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47306">
                        <a:moveTo>
                          <a:pt x="0" y="0"/>
                        </a:moveTo>
                        <a:lnTo>
                          <a:pt x="0" y="102334"/>
                        </a:lnTo>
                        <a:lnTo>
                          <a:pt x="249438" y="24730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5" name="Freeform: Shape 740" descr="8cb978bc-d3c5-411e-9364-345af519de11"/>
                  <p:cNvSpPr/>
                  <p:nvPr/>
                </p:nvSpPr>
                <p:spPr>
                  <a:xfrm>
                    <a:off x="5556999" y="4930714"/>
                    <a:ext cx="249438" cy="243042"/>
                  </a:xfrm>
                  <a:custGeom>
                    <a:avLst/>
                    <a:gdLst>
                      <a:gd name="connsiteX0" fmla="*/ 0 w 249438"/>
                      <a:gd name="connsiteY0" fmla="*/ 0 h 243042"/>
                      <a:gd name="connsiteX1" fmla="*/ 0 w 249438"/>
                      <a:gd name="connsiteY1" fmla="*/ 98070 h 243042"/>
                      <a:gd name="connsiteX2" fmla="*/ 249438 w 249438"/>
                      <a:gd name="connsiteY2" fmla="*/ 243043 h 243042"/>
                      <a:gd name="connsiteX3" fmla="*/ 249438 w 249438"/>
                      <a:gd name="connsiteY3" fmla="*/ 14497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43042">
                        <a:moveTo>
                          <a:pt x="0" y="0"/>
                        </a:moveTo>
                        <a:lnTo>
                          <a:pt x="0" y="98070"/>
                        </a:lnTo>
                        <a:lnTo>
                          <a:pt x="249438" y="24304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6" name="Freeform: Shape 741" descr="7a253489-e663-4404-9e9a-5b769cb0b71d"/>
                  <p:cNvSpPr/>
                  <p:nvPr/>
                </p:nvSpPr>
                <p:spPr>
                  <a:xfrm>
                    <a:off x="5556999" y="4934978"/>
                    <a:ext cx="249438" cy="238778"/>
                  </a:xfrm>
                  <a:custGeom>
                    <a:avLst/>
                    <a:gdLst>
                      <a:gd name="connsiteX0" fmla="*/ 0 w 249438"/>
                      <a:gd name="connsiteY0" fmla="*/ 0 h 238778"/>
                      <a:gd name="connsiteX1" fmla="*/ 0 w 249438"/>
                      <a:gd name="connsiteY1" fmla="*/ 93806 h 238778"/>
                      <a:gd name="connsiteX2" fmla="*/ 249438 w 249438"/>
                      <a:gd name="connsiteY2" fmla="*/ 238779 h 238778"/>
                      <a:gd name="connsiteX3" fmla="*/ 249438 w 249438"/>
                      <a:gd name="connsiteY3" fmla="*/ 147105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38778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49438" y="238779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7" name="Freeform: Shape 742" descr="530a2781-df4a-4e95-8a02-c348e804772a"/>
                  <p:cNvSpPr/>
                  <p:nvPr/>
                </p:nvSpPr>
                <p:spPr>
                  <a:xfrm>
                    <a:off x="5556999" y="4941374"/>
                    <a:ext cx="249438" cy="232382"/>
                  </a:xfrm>
                  <a:custGeom>
                    <a:avLst/>
                    <a:gdLst>
                      <a:gd name="connsiteX0" fmla="*/ 0 w 249438"/>
                      <a:gd name="connsiteY0" fmla="*/ 0 h 232382"/>
                      <a:gd name="connsiteX1" fmla="*/ 0 w 249438"/>
                      <a:gd name="connsiteY1" fmla="*/ 87410 h 232382"/>
                      <a:gd name="connsiteX2" fmla="*/ 249438 w 249438"/>
                      <a:gd name="connsiteY2" fmla="*/ 232383 h 232382"/>
                      <a:gd name="connsiteX3" fmla="*/ 249438 w 249438"/>
                      <a:gd name="connsiteY3" fmla="*/ 144973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32382">
                        <a:moveTo>
                          <a:pt x="0" y="0"/>
                        </a:moveTo>
                        <a:lnTo>
                          <a:pt x="0" y="87410"/>
                        </a:lnTo>
                        <a:lnTo>
                          <a:pt x="249438" y="23238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8" name="Freeform: Shape 743" descr="47cc0378-f0b2-4878-831f-77f3e28cf4f5"/>
                  <p:cNvSpPr/>
                  <p:nvPr/>
                </p:nvSpPr>
                <p:spPr>
                  <a:xfrm>
                    <a:off x="5556999" y="4945637"/>
                    <a:ext cx="249438" cy="228118"/>
                  </a:xfrm>
                  <a:custGeom>
                    <a:avLst/>
                    <a:gdLst>
                      <a:gd name="connsiteX0" fmla="*/ 0 w 249438"/>
                      <a:gd name="connsiteY0" fmla="*/ 0 h 228118"/>
                      <a:gd name="connsiteX1" fmla="*/ 0 w 249438"/>
                      <a:gd name="connsiteY1" fmla="*/ 83146 h 228118"/>
                      <a:gd name="connsiteX2" fmla="*/ 249438 w 249438"/>
                      <a:gd name="connsiteY2" fmla="*/ 228119 h 228118"/>
                      <a:gd name="connsiteX3" fmla="*/ 249438 w 249438"/>
                      <a:gd name="connsiteY3" fmla="*/ 144973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28118">
                        <a:moveTo>
                          <a:pt x="0" y="0"/>
                        </a:moveTo>
                        <a:lnTo>
                          <a:pt x="0" y="83146"/>
                        </a:lnTo>
                        <a:lnTo>
                          <a:pt x="249438" y="22811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69" name="Freeform: Shape 744" descr="948b7fcb-2f02-4d99-87bd-83cf1537a0dd"/>
                  <p:cNvSpPr/>
                  <p:nvPr/>
                </p:nvSpPr>
                <p:spPr>
                  <a:xfrm>
                    <a:off x="5556999" y="4952033"/>
                    <a:ext cx="249438" cy="221723"/>
                  </a:xfrm>
                  <a:custGeom>
                    <a:avLst/>
                    <a:gdLst>
                      <a:gd name="connsiteX0" fmla="*/ 0 w 249438"/>
                      <a:gd name="connsiteY0" fmla="*/ 0 h 221723"/>
                      <a:gd name="connsiteX1" fmla="*/ 0 w 249438"/>
                      <a:gd name="connsiteY1" fmla="*/ 76750 h 221723"/>
                      <a:gd name="connsiteX2" fmla="*/ 249438 w 249438"/>
                      <a:gd name="connsiteY2" fmla="*/ 221723 h 221723"/>
                      <a:gd name="connsiteX3" fmla="*/ 249438 w 249438"/>
                      <a:gd name="connsiteY3" fmla="*/ 144973 h 221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21722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49438" y="22172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0" name="Freeform: Shape 745" descr="dd437a01-b6de-47de-876e-6ba9b4842ca5"/>
                  <p:cNvSpPr/>
                  <p:nvPr/>
                </p:nvSpPr>
                <p:spPr>
                  <a:xfrm>
                    <a:off x="5556999" y="4956297"/>
                    <a:ext cx="249438" cy="217459"/>
                  </a:xfrm>
                  <a:custGeom>
                    <a:avLst/>
                    <a:gdLst>
                      <a:gd name="connsiteX0" fmla="*/ 0 w 249438"/>
                      <a:gd name="connsiteY0" fmla="*/ 0 h 217459"/>
                      <a:gd name="connsiteX1" fmla="*/ 0 w 249438"/>
                      <a:gd name="connsiteY1" fmla="*/ 72486 h 217459"/>
                      <a:gd name="connsiteX2" fmla="*/ 249438 w 249438"/>
                      <a:gd name="connsiteY2" fmla="*/ 217459 h 217459"/>
                      <a:gd name="connsiteX3" fmla="*/ 249438 w 249438"/>
                      <a:gd name="connsiteY3" fmla="*/ 144973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17458">
                        <a:moveTo>
                          <a:pt x="0" y="0"/>
                        </a:moveTo>
                        <a:lnTo>
                          <a:pt x="0" y="72486"/>
                        </a:lnTo>
                        <a:lnTo>
                          <a:pt x="249438" y="21745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1" name="Freeform: Shape 746" descr="d7fb941c-ceb0-45c2-b70e-fc1cd3318b7b"/>
                  <p:cNvSpPr/>
                  <p:nvPr/>
                </p:nvSpPr>
                <p:spPr>
                  <a:xfrm>
                    <a:off x="5556999" y="4960561"/>
                    <a:ext cx="249438" cy="213195"/>
                  </a:xfrm>
                  <a:custGeom>
                    <a:avLst/>
                    <a:gdLst>
                      <a:gd name="connsiteX0" fmla="*/ 0 w 249438"/>
                      <a:gd name="connsiteY0" fmla="*/ 0 h 213195"/>
                      <a:gd name="connsiteX1" fmla="*/ 0 w 249438"/>
                      <a:gd name="connsiteY1" fmla="*/ 68222 h 213195"/>
                      <a:gd name="connsiteX2" fmla="*/ 249438 w 249438"/>
                      <a:gd name="connsiteY2" fmla="*/ 213195 h 213195"/>
                      <a:gd name="connsiteX3" fmla="*/ 249438 w 249438"/>
                      <a:gd name="connsiteY3" fmla="*/ 147105 h 21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13195">
                        <a:moveTo>
                          <a:pt x="0" y="0"/>
                        </a:moveTo>
                        <a:lnTo>
                          <a:pt x="0" y="68222"/>
                        </a:lnTo>
                        <a:lnTo>
                          <a:pt x="249438" y="213195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2" name="Freeform: Shape 747" descr="8a9262fd-4071-4c39-b3e1-15fb010f2ab4"/>
                  <p:cNvSpPr/>
                  <p:nvPr/>
                </p:nvSpPr>
                <p:spPr>
                  <a:xfrm>
                    <a:off x="5556999" y="4966957"/>
                    <a:ext cx="249438" cy="206799"/>
                  </a:xfrm>
                  <a:custGeom>
                    <a:avLst/>
                    <a:gdLst>
                      <a:gd name="connsiteX0" fmla="*/ 0 w 249438"/>
                      <a:gd name="connsiteY0" fmla="*/ 0 h 206799"/>
                      <a:gd name="connsiteX1" fmla="*/ 0 w 249438"/>
                      <a:gd name="connsiteY1" fmla="*/ 61827 h 206799"/>
                      <a:gd name="connsiteX2" fmla="*/ 249438 w 249438"/>
                      <a:gd name="connsiteY2" fmla="*/ 206799 h 206799"/>
                      <a:gd name="connsiteX3" fmla="*/ 249438 w 249438"/>
                      <a:gd name="connsiteY3" fmla="*/ 144973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0679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49438" y="20679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3" name="Freeform: Shape 748" descr="90ba0c4b-3958-4dd5-80f3-73d21fd1711c"/>
                  <p:cNvSpPr/>
                  <p:nvPr/>
                </p:nvSpPr>
                <p:spPr>
                  <a:xfrm>
                    <a:off x="5556999" y="4971221"/>
                    <a:ext cx="249438" cy="202535"/>
                  </a:xfrm>
                  <a:custGeom>
                    <a:avLst/>
                    <a:gdLst>
                      <a:gd name="connsiteX0" fmla="*/ 0 w 249438"/>
                      <a:gd name="connsiteY0" fmla="*/ 0 h 202535"/>
                      <a:gd name="connsiteX1" fmla="*/ 0 w 249438"/>
                      <a:gd name="connsiteY1" fmla="*/ 57563 h 202535"/>
                      <a:gd name="connsiteX2" fmla="*/ 249438 w 249438"/>
                      <a:gd name="connsiteY2" fmla="*/ 202536 h 202535"/>
                      <a:gd name="connsiteX3" fmla="*/ 249438 w 249438"/>
                      <a:gd name="connsiteY3" fmla="*/ 144973 h 202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0253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49438" y="20253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4" name="Freeform: Shape 749" descr="a1a4bfd9-08cb-4f77-90dc-e2733336bcee"/>
                  <p:cNvSpPr/>
                  <p:nvPr/>
                </p:nvSpPr>
                <p:spPr>
                  <a:xfrm>
                    <a:off x="5556999" y="4975485"/>
                    <a:ext cx="249438" cy="198271"/>
                  </a:xfrm>
                  <a:custGeom>
                    <a:avLst/>
                    <a:gdLst>
                      <a:gd name="connsiteX0" fmla="*/ 0 w 249438"/>
                      <a:gd name="connsiteY0" fmla="*/ 0 h 198271"/>
                      <a:gd name="connsiteX1" fmla="*/ 0 w 249438"/>
                      <a:gd name="connsiteY1" fmla="*/ 53299 h 198271"/>
                      <a:gd name="connsiteX2" fmla="*/ 249438 w 249438"/>
                      <a:gd name="connsiteY2" fmla="*/ 198272 h 198271"/>
                      <a:gd name="connsiteX3" fmla="*/ 249438 w 249438"/>
                      <a:gd name="connsiteY3" fmla="*/ 147105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9827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49438" y="198272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5" name="Freeform: Shape 750" descr="d153a6eb-e5e1-4f06-99e5-5604c3905d22"/>
                  <p:cNvSpPr/>
                  <p:nvPr/>
                </p:nvSpPr>
                <p:spPr>
                  <a:xfrm>
                    <a:off x="5556999" y="4981881"/>
                    <a:ext cx="249438" cy="191875"/>
                  </a:xfrm>
                  <a:custGeom>
                    <a:avLst/>
                    <a:gdLst>
                      <a:gd name="connsiteX0" fmla="*/ 0 w 249438"/>
                      <a:gd name="connsiteY0" fmla="*/ 0 h 191875"/>
                      <a:gd name="connsiteX1" fmla="*/ 0 w 249438"/>
                      <a:gd name="connsiteY1" fmla="*/ 46903 h 191875"/>
                      <a:gd name="connsiteX2" fmla="*/ 249438 w 249438"/>
                      <a:gd name="connsiteY2" fmla="*/ 191876 h 191875"/>
                      <a:gd name="connsiteX3" fmla="*/ 249438 w 249438"/>
                      <a:gd name="connsiteY3" fmla="*/ 14497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91875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49438" y="19187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6" name="Freeform: Shape 751" descr="330d35a6-2bf0-4032-9f5f-1b4bdfaa173e"/>
                  <p:cNvSpPr/>
                  <p:nvPr/>
                </p:nvSpPr>
                <p:spPr>
                  <a:xfrm>
                    <a:off x="5556999" y="4986144"/>
                    <a:ext cx="249438" cy="187611"/>
                  </a:xfrm>
                  <a:custGeom>
                    <a:avLst/>
                    <a:gdLst>
                      <a:gd name="connsiteX0" fmla="*/ 0 w 249438"/>
                      <a:gd name="connsiteY0" fmla="*/ 0 h 187611"/>
                      <a:gd name="connsiteX1" fmla="*/ 0 w 249438"/>
                      <a:gd name="connsiteY1" fmla="*/ 42639 h 187611"/>
                      <a:gd name="connsiteX2" fmla="*/ 249438 w 249438"/>
                      <a:gd name="connsiteY2" fmla="*/ 187612 h 187611"/>
                      <a:gd name="connsiteX3" fmla="*/ 249438 w 249438"/>
                      <a:gd name="connsiteY3" fmla="*/ 14497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87611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49438" y="18761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7" name="Freeform: Shape 752" descr="0478d1bf-ef72-4697-a672-c149b59b8a11"/>
                  <p:cNvSpPr/>
                  <p:nvPr/>
                </p:nvSpPr>
                <p:spPr>
                  <a:xfrm>
                    <a:off x="5556999" y="4992540"/>
                    <a:ext cx="249438" cy="181216"/>
                  </a:xfrm>
                  <a:custGeom>
                    <a:avLst/>
                    <a:gdLst>
                      <a:gd name="connsiteX0" fmla="*/ 0 w 249438"/>
                      <a:gd name="connsiteY0" fmla="*/ 0 h 181216"/>
                      <a:gd name="connsiteX1" fmla="*/ 0 w 249438"/>
                      <a:gd name="connsiteY1" fmla="*/ 36243 h 181216"/>
                      <a:gd name="connsiteX2" fmla="*/ 249438 w 249438"/>
                      <a:gd name="connsiteY2" fmla="*/ 181216 h 181216"/>
                      <a:gd name="connsiteX3" fmla="*/ 249438 w 249438"/>
                      <a:gd name="connsiteY3" fmla="*/ 14497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81216">
                        <a:moveTo>
                          <a:pt x="0" y="0"/>
                        </a:moveTo>
                        <a:lnTo>
                          <a:pt x="0" y="36243"/>
                        </a:lnTo>
                        <a:lnTo>
                          <a:pt x="249438" y="18121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78" name="Freeform: Shape 753" descr="1706452e-b3eb-4e14-aa08-727ad20a3730"/>
                  <p:cNvSpPr/>
                  <p:nvPr/>
                </p:nvSpPr>
                <p:spPr>
                  <a:xfrm>
                    <a:off x="5556999" y="4996804"/>
                    <a:ext cx="249438" cy="176952"/>
                  </a:xfrm>
                  <a:custGeom>
                    <a:avLst/>
                    <a:gdLst>
                      <a:gd name="connsiteX0" fmla="*/ 0 w 249438"/>
                      <a:gd name="connsiteY0" fmla="*/ 0 h 176952"/>
                      <a:gd name="connsiteX1" fmla="*/ 0 w 249438"/>
                      <a:gd name="connsiteY1" fmla="*/ 31979 h 176952"/>
                      <a:gd name="connsiteX2" fmla="*/ 249438 w 249438"/>
                      <a:gd name="connsiteY2" fmla="*/ 176952 h 176952"/>
                      <a:gd name="connsiteX3" fmla="*/ 249438 w 249438"/>
                      <a:gd name="connsiteY3" fmla="*/ 14497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76952">
                        <a:moveTo>
                          <a:pt x="0" y="0"/>
                        </a:moveTo>
                        <a:lnTo>
                          <a:pt x="0" y="31979"/>
                        </a:lnTo>
                        <a:lnTo>
                          <a:pt x="249438" y="17695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142" name="Group 640" descr="4df50614-bcf0-4d3d-bff5-a10043460621"/>
                <p:cNvGrpSpPr/>
                <p:nvPr/>
              </p:nvGrpSpPr>
              <p:grpSpPr>
                <a:xfrm>
                  <a:off x="5810701" y="4738838"/>
                  <a:ext cx="251570" cy="434918"/>
                  <a:chOff x="5810701" y="4738838"/>
                  <a:chExt cx="251570" cy="434918"/>
                </a:xfrm>
              </p:grpSpPr>
              <p:sp>
                <p:nvSpPr>
                  <p:cNvPr id="1050179" name="Freeform: Shape 650" descr="023e55fd-cae7-4bcc-95a2-c9635684e33e"/>
                  <p:cNvSpPr/>
                  <p:nvPr/>
                </p:nvSpPr>
                <p:spPr>
                  <a:xfrm>
                    <a:off x="5810701" y="4738838"/>
                    <a:ext cx="251570" cy="434918"/>
                  </a:xfrm>
                  <a:custGeom>
                    <a:avLst/>
                    <a:gdLst>
                      <a:gd name="connsiteX0" fmla="*/ 251570 w 251570"/>
                      <a:gd name="connsiteY0" fmla="*/ 0 h 434918"/>
                      <a:gd name="connsiteX1" fmla="*/ 251570 w 251570"/>
                      <a:gd name="connsiteY1" fmla="*/ 289945 h 434918"/>
                      <a:gd name="connsiteX2" fmla="*/ 0 w 251570"/>
                      <a:gd name="connsiteY2" fmla="*/ 434918 h 434918"/>
                      <a:gd name="connsiteX3" fmla="*/ 0 w 251570"/>
                      <a:gd name="connsiteY3" fmla="*/ 144973 h 434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34917">
                        <a:moveTo>
                          <a:pt x="251570" y="0"/>
                        </a:moveTo>
                        <a:lnTo>
                          <a:pt x="251570" y="289945"/>
                        </a:lnTo>
                        <a:lnTo>
                          <a:pt x="0" y="43491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0" name="Freeform: Shape 651" descr="feecaf24-2629-46ad-80fa-77f332afa3d8"/>
                  <p:cNvSpPr/>
                  <p:nvPr/>
                </p:nvSpPr>
                <p:spPr>
                  <a:xfrm>
                    <a:off x="5810701" y="4743102"/>
                    <a:ext cx="251570" cy="430654"/>
                  </a:xfrm>
                  <a:custGeom>
                    <a:avLst/>
                    <a:gdLst>
                      <a:gd name="connsiteX0" fmla="*/ 251570 w 251570"/>
                      <a:gd name="connsiteY0" fmla="*/ 0 h 430654"/>
                      <a:gd name="connsiteX1" fmla="*/ 251570 w 251570"/>
                      <a:gd name="connsiteY1" fmla="*/ 285682 h 430654"/>
                      <a:gd name="connsiteX2" fmla="*/ 0 w 251570"/>
                      <a:gd name="connsiteY2" fmla="*/ 430655 h 430654"/>
                      <a:gd name="connsiteX3" fmla="*/ 0 w 251570"/>
                      <a:gd name="connsiteY3" fmla="*/ 144973 h 43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30654">
                        <a:moveTo>
                          <a:pt x="251570" y="0"/>
                        </a:moveTo>
                        <a:lnTo>
                          <a:pt x="251570" y="285682"/>
                        </a:lnTo>
                        <a:lnTo>
                          <a:pt x="0" y="43065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1" name="Freeform: Shape 652" descr="9fa4bd18-04bf-4700-be7c-a81b5b8190e2"/>
                  <p:cNvSpPr/>
                  <p:nvPr/>
                </p:nvSpPr>
                <p:spPr>
                  <a:xfrm>
                    <a:off x="5810701" y="4747366"/>
                    <a:ext cx="251570" cy="426390"/>
                  </a:xfrm>
                  <a:custGeom>
                    <a:avLst/>
                    <a:gdLst>
                      <a:gd name="connsiteX0" fmla="*/ 251570 w 251570"/>
                      <a:gd name="connsiteY0" fmla="*/ 0 h 426390"/>
                      <a:gd name="connsiteX1" fmla="*/ 251570 w 251570"/>
                      <a:gd name="connsiteY1" fmla="*/ 281418 h 426390"/>
                      <a:gd name="connsiteX2" fmla="*/ 0 w 251570"/>
                      <a:gd name="connsiteY2" fmla="*/ 426391 h 426390"/>
                      <a:gd name="connsiteX3" fmla="*/ 0 w 251570"/>
                      <a:gd name="connsiteY3" fmla="*/ 147105 h 4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26390">
                        <a:moveTo>
                          <a:pt x="251570" y="0"/>
                        </a:moveTo>
                        <a:lnTo>
                          <a:pt x="251570" y="281418"/>
                        </a:lnTo>
                        <a:lnTo>
                          <a:pt x="0" y="426391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2" name="Freeform: Shape 653" descr="83d919bb-b5c5-4603-853a-aa388fe08748"/>
                  <p:cNvSpPr/>
                  <p:nvPr/>
                </p:nvSpPr>
                <p:spPr>
                  <a:xfrm>
                    <a:off x="5810701" y="4753762"/>
                    <a:ext cx="251570" cy="419994"/>
                  </a:xfrm>
                  <a:custGeom>
                    <a:avLst/>
                    <a:gdLst>
                      <a:gd name="connsiteX0" fmla="*/ 251570 w 251570"/>
                      <a:gd name="connsiteY0" fmla="*/ 0 h 419994"/>
                      <a:gd name="connsiteX1" fmla="*/ 251570 w 251570"/>
                      <a:gd name="connsiteY1" fmla="*/ 275022 h 419994"/>
                      <a:gd name="connsiteX2" fmla="*/ 0 w 251570"/>
                      <a:gd name="connsiteY2" fmla="*/ 419995 h 419994"/>
                      <a:gd name="connsiteX3" fmla="*/ 0 w 251570"/>
                      <a:gd name="connsiteY3" fmla="*/ 144973 h 41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19993">
                        <a:moveTo>
                          <a:pt x="251570" y="0"/>
                        </a:moveTo>
                        <a:lnTo>
                          <a:pt x="251570" y="275022"/>
                        </a:lnTo>
                        <a:lnTo>
                          <a:pt x="0" y="41999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3" name="Freeform: Shape 654" descr="232fcd93-6b11-417c-9856-994ddd7e7d0b"/>
                  <p:cNvSpPr/>
                  <p:nvPr/>
                </p:nvSpPr>
                <p:spPr>
                  <a:xfrm>
                    <a:off x="5810701" y="4758025"/>
                    <a:ext cx="251570" cy="415730"/>
                  </a:xfrm>
                  <a:custGeom>
                    <a:avLst/>
                    <a:gdLst>
                      <a:gd name="connsiteX0" fmla="*/ 251570 w 251570"/>
                      <a:gd name="connsiteY0" fmla="*/ 0 h 415730"/>
                      <a:gd name="connsiteX1" fmla="*/ 251570 w 251570"/>
                      <a:gd name="connsiteY1" fmla="*/ 270758 h 415730"/>
                      <a:gd name="connsiteX2" fmla="*/ 0 w 251570"/>
                      <a:gd name="connsiteY2" fmla="*/ 415731 h 415730"/>
                      <a:gd name="connsiteX3" fmla="*/ 0 w 251570"/>
                      <a:gd name="connsiteY3" fmla="*/ 144973 h 415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15730">
                        <a:moveTo>
                          <a:pt x="251570" y="0"/>
                        </a:moveTo>
                        <a:lnTo>
                          <a:pt x="251570" y="270758"/>
                        </a:lnTo>
                        <a:lnTo>
                          <a:pt x="0" y="41573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4" name="Freeform: Shape 655" descr="53797c8b-2b0b-4c46-9af7-2e79fb7e2e79"/>
                  <p:cNvSpPr/>
                  <p:nvPr/>
                </p:nvSpPr>
                <p:spPr>
                  <a:xfrm>
                    <a:off x="5810701" y="4764421"/>
                    <a:ext cx="251570" cy="409334"/>
                  </a:xfrm>
                  <a:custGeom>
                    <a:avLst/>
                    <a:gdLst>
                      <a:gd name="connsiteX0" fmla="*/ 251570 w 251570"/>
                      <a:gd name="connsiteY0" fmla="*/ 0 h 409334"/>
                      <a:gd name="connsiteX1" fmla="*/ 251570 w 251570"/>
                      <a:gd name="connsiteY1" fmla="*/ 264362 h 409334"/>
                      <a:gd name="connsiteX2" fmla="*/ 0 w 251570"/>
                      <a:gd name="connsiteY2" fmla="*/ 409335 h 409334"/>
                      <a:gd name="connsiteX3" fmla="*/ 0 w 251570"/>
                      <a:gd name="connsiteY3" fmla="*/ 144973 h 40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9334">
                        <a:moveTo>
                          <a:pt x="251570" y="0"/>
                        </a:moveTo>
                        <a:lnTo>
                          <a:pt x="251570" y="264362"/>
                        </a:lnTo>
                        <a:lnTo>
                          <a:pt x="0" y="40933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5" name="Freeform: Shape 656" descr="b584d962-aa8c-4894-a651-dd550507fb9f"/>
                  <p:cNvSpPr/>
                  <p:nvPr/>
                </p:nvSpPr>
                <p:spPr>
                  <a:xfrm>
                    <a:off x="5810701" y="4768685"/>
                    <a:ext cx="251570" cy="405071"/>
                  </a:xfrm>
                  <a:custGeom>
                    <a:avLst/>
                    <a:gdLst>
                      <a:gd name="connsiteX0" fmla="*/ 251570 w 251570"/>
                      <a:gd name="connsiteY0" fmla="*/ 0 h 405071"/>
                      <a:gd name="connsiteX1" fmla="*/ 251570 w 251570"/>
                      <a:gd name="connsiteY1" fmla="*/ 260098 h 405071"/>
                      <a:gd name="connsiteX2" fmla="*/ 0 w 251570"/>
                      <a:gd name="connsiteY2" fmla="*/ 405071 h 405071"/>
                      <a:gd name="connsiteX3" fmla="*/ 0 w 251570"/>
                      <a:gd name="connsiteY3" fmla="*/ 144973 h 40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5071">
                        <a:moveTo>
                          <a:pt x="251570" y="0"/>
                        </a:moveTo>
                        <a:lnTo>
                          <a:pt x="251570" y="260098"/>
                        </a:lnTo>
                        <a:lnTo>
                          <a:pt x="0" y="40507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6" name="Freeform: Shape 657" descr="6a1252f8-4367-42e0-a9c0-39597455d0c3"/>
                  <p:cNvSpPr/>
                  <p:nvPr/>
                </p:nvSpPr>
                <p:spPr>
                  <a:xfrm>
                    <a:off x="5810701" y="4772949"/>
                    <a:ext cx="251570" cy="400807"/>
                  </a:xfrm>
                  <a:custGeom>
                    <a:avLst/>
                    <a:gdLst>
                      <a:gd name="connsiteX0" fmla="*/ 251570 w 251570"/>
                      <a:gd name="connsiteY0" fmla="*/ 0 h 400807"/>
                      <a:gd name="connsiteX1" fmla="*/ 251570 w 251570"/>
                      <a:gd name="connsiteY1" fmla="*/ 255834 h 400807"/>
                      <a:gd name="connsiteX2" fmla="*/ 0 w 251570"/>
                      <a:gd name="connsiteY2" fmla="*/ 400807 h 400807"/>
                      <a:gd name="connsiteX3" fmla="*/ 0 w 251570"/>
                      <a:gd name="connsiteY3" fmla="*/ 14497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0807">
                        <a:moveTo>
                          <a:pt x="251570" y="0"/>
                        </a:moveTo>
                        <a:lnTo>
                          <a:pt x="251570" y="255834"/>
                        </a:lnTo>
                        <a:lnTo>
                          <a:pt x="0" y="40080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7" name="Freeform: Shape 658" descr="be37f851-4d4e-41c6-8228-7f5eddef9668"/>
                  <p:cNvSpPr/>
                  <p:nvPr/>
                </p:nvSpPr>
                <p:spPr>
                  <a:xfrm>
                    <a:off x="5810701" y="4779345"/>
                    <a:ext cx="251570" cy="394411"/>
                  </a:xfrm>
                  <a:custGeom>
                    <a:avLst/>
                    <a:gdLst>
                      <a:gd name="connsiteX0" fmla="*/ 251570 w 251570"/>
                      <a:gd name="connsiteY0" fmla="*/ 0 h 394411"/>
                      <a:gd name="connsiteX1" fmla="*/ 251570 w 251570"/>
                      <a:gd name="connsiteY1" fmla="*/ 249438 h 394411"/>
                      <a:gd name="connsiteX2" fmla="*/ 0 w 251570"/>
                      <a:gd name="connsiteY2" fmla="*/ 394411 h 394411"/>
                      <a:gd name="connsiteX3" fmla="*/ 0 w 251570"/>
                      <a:gd name="connsiteY3" fmla="*/ 14497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94411">
                        <a:moveTo>
                          <a:pt x="251570" y="0"/>
                        </a:moveTo>
                        <a:lnTo>
                          <a:pt x="251570" y="249438"/>
                        </a:lnTo>
                        <a:lnTo>
                          <a:pt x="0" y="39441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8" name="Freeform: Shape 659" descr="44626a15-02b5-4502-949f-c7b9f12655cb"/>
                  <p:cNvSpPr/>
                  <p:nvPr/>
                </p:nvSpPr>
                <p:spPr>
                  <a:xfrm>
                    <a:off x="5810701" y="4783609"/>
                    <a:ext cx="251570" cy="390147"/>
                  </a:xfrm>
                  <a:custGeom>
                    <a:avLst/>
                    <a:gdLst>
                      <a:gd name="connsiteX0" fmla="*/ 251570 w 251570"/>
                      <a:gd name="connsiteY0" fmla="*/ 0 h 390147"/>
                      <a:gd name="connsiteX1" fmla="*/ 251570 w 251570"/>
                      <a:gd name="connsiteY1" fmla="*/ 245175 h 390147"/>
                      <a:gd name="connsiteX2" fmla="*/ 0 w 251570"/>
                      <a:gd name="connsiteY2" fmla="*/ 390148 h 390147"/>
                      <a:gd name="connsiteX3" fmla="*/ 0 w 251570"/>
                      <a:gd name="connsiteY3" fmla="*/ 144973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90147">
                        <a:moveTo>
                          <a:pt x="251570" y="0"/>
                        </a:moveTo>
                        <a:lnTo>
                          <a:pt x="251570" y="245175"/>
                        </a:lnTo>
                        <a:lnTo>
                          <a:pt x="0" y="39014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89" name="Freeform: Shape 660" descr="82ffeb0a-6b9e-4ddc-a6db-0b9dfbe1b502"/>
                  <p:cNvSpPr/>
                  <p:nvPr/>
                </p:nvSpPr>
                <p:spPr>
                  <a:xfrm>
                    <a:off x="5810701" y="4787873"/>
                    <a:ext cx="251570" cy="385883"/>
                  </a:xfrm>
                  <a:custGeom>
                    <a:avLst/>
                    <a:gdLst>
                      <a:gd name="connsiteX0" fmla="*/ 251570 w 251570"/>
                      <a:gd name="connsiteY0" fmla="*/ 0 h 385883"/>
                      <a:gd name="connsiteX1" fmla="*/ 251570 w 251570"/>
                      <a:gd name="connsiteY1" fmla="*/ 240911 h 385883"/>
                      <a:gd name="connsiteX2" fmla="*/ 0 w 251570"/>
                      <a:gd name="connsiteY2" fmla="*/ 385884 h 385883"/>
                      <a:gd name="connsiteX3" fmla="*/ 0 w 251570"/>
                      <a:gd name="connsiteY3" fmla="*/ 147105 h 385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85883">
                        <a:moveTo>
                          <a:pt x="251570" y="0"/>
                        </a:moveTo>
                        <a:lnTo>
                          <a:pt x="251570" y="240911"/>
                        </a:lnTo>
                        <a:lnTo>
                          <a:pt x="0" y="385884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0" name="Freeform: Shape 661" descr="8c09f34e-df9f-42a5-b391-8c80d8fb8c00"/>
                  <p:cNvSpPr/>
                  <p:nvPr/>
                </p:nvSpPr>
                <p:spPr>
                  <a:xfrm>
                    <a:off x="5810701" y="4794269"/>
                    <a:ext cx="251570" cy="379487"/>
                  </a:xfrm>
                  <a:custGeom>
                    <a:avLst/>
                    <a:gdLst>
                      <a:gd name="connsiteX0" fmla="*/ 251570 w 251570"/>
                      <a:gd name="connsiteY0" fmla="*/ 0 h 379487"/>
                      <a:gd name="connsiteX1" fmla="*/ 251570 w 251570"/>
                      <a:gd name="connsiteY1" fmla="*/ 234515 h 379487"/>
                      <a:gd name="connsiteX2" fmla="*/ 0 w 251570"/>
                      <a:gd name="connsiteY2" fmla="*/ 379488 h 379487"/>
                      <a:gd name="connsiteX3" fmla="*/ 0 w 251570"/>
                      <a:gd name="connsiteY3" fmla="*/ 14497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79487">
                        <a:moveTo>
                          <a:pt x="251570" y="0"/>
                        </a:moveTo>
                        <a:lnTo>
                          <a:pt x="251570" y="234515"/>
                        </a:lnTo>
                        <a:lnTo>
                          <a:pt x="0" y="37948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1" name="Freeform: Shape 662" descr="6463cd5d-c96c-4b55-98af-5205426f1e5b"/>
                  <p:cNvSpPr/>
                  <p:nvPr/>
                </p:nvSpPr>
                <p:spPr>
                  <a:xfrm>
                    <a:off x="5810701" y="4798532"/>
                    <a:ext cx="251570" cy="375223"/>
                  </a:xfrm>
                  <a:custGeom>
                    <a:avLst/>
                    <a:gdLst>
                      <a:gd name="connsiteX0" fmla="*/ 251570 w 251570"/>
                      <a:gd name="connsiteY0" fmla="*/ 0 h 375223"/>
                      <a:gd name="connsiteX1" fmla="*/ 251570 w 251570"/>
                      <a:gd name="connsiteY1" fmla="*/ 230251 h 375223"/>
                      <a:gd name="connsiteX2" fmla="*/ 0 w 251570"/>
                      <a:gd name="connsiteY2" fmla="*/ 375224 h 375223"/>
                      <a:gd name="connsiteX3" fmla="*/ 0 w 251570"/>
                      <a:gd name="connsiteY3" fmla="*/ 14497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75223">
                        <a:moveTo>
                          <a:pt x="251570" y="0"/>
                        </a:moveTo>
                        <a:lnTo>
                          <a:pt x="251570" y="230251"/>
                        </a:lnTo>
                        <a:lnTo>
                          <a:pt x="0" y="37522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2" name="Freeform: Shape 663" descr="edbf6b9d-e15f-4d73-bf23-520d4ecc953f"/>
                  <p:cNvSpPr/>
                  <p:nvPr/>
                </p:nvSpPr>
                <p:spPr>
                  <a:xfrm>
                    <a:off x="5810701" y="4804928"/>
                    <a:ext cx="251570" cy="368827"/>
                  </a:xfrm>
                  <a:custGeom>
                    <a:avLst/>
                    <a:gdLst>
                      <a:gd name="connsiteX0" fmla="*/ 251570 w 251570"/>
                      <a:gd name="connsiteY0" fmla="*/ 0 h 368827"/>
                      <a:gd name="connsiteX1" fmla="*/ 251570 w 251570"/>
                      <a:gd name="connsiteY1" fmla="*/ 223855 h 368827"/>
                      <a:gd name="connsiteX2" fmla="*/ 0 w 251570"/>
                      <a:gd name="connsiteY2" fmla="*/ 368828 h 368827"/>
                      <a:gd name="connsiteX3" fmla="*/ 0 w 251570"/>
                      <a:gd name="connsiteY3" fmla="*/ 14497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8827">
                        <a:moveTo>
                          <a:pt x="251570" y="0"/>
                        </a:moveTo>
                        <a:lnTo>
                          <a:pt x="251570" y="223855"/>
                        </a:lnTo>
                        <a:lnTo>
                          <a:pt x="0" y="36882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3" name="Freeform: Shape 664" descr="300e35ae-489a-4e6d-9d66-41faaa7cf98d"/>
                  <p:cNvSpPr/>
                  <p:nvPr/>
                </p:nvSpPr>
                <p:spPr>
                  <a:xfrm>
                    <a:off x="5810701" y="4809192"/>
                    <a:ext cx="251570" cy="364564"/>
                  </a:xfrm>
                  <a:custGeom>
                    <a:avLst/>
                    <a:gdLst>
                      <a:gd name="connsiteX0" fmla="*/ 251570 w 251570"/>
                      <a:gd name="connsiteY0" fmla="*/ 0 h 364564"/>
                      <a:gd name="connsiteX1" fmla="*/ 251570 w 251570"/>
                      <a:gd name="connsiteY1" fmla="*/ 219591 h 364564"/>
                      <a:gd name="connsiteX2" fmla="*/ 0 w 251570"/>
                      <a:gd name="connsiteY2" fmla="*/ 364564 h 364564"/>
                      <a:gd name="connsiteX3" fmla="*/ 0 w 251570"/>
                      <a:gd name="connsiteY3" fmla="*/ 144973 h 364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4564">
                        <a:moveTo>
                          <a:pt x="251570" y="0"/>
                        </a:moveTo>
                        <a:lnTo>
                          <a:pt x="251570" y="219591"/>
                        </a:lnTo>
                        <a:lnTo>
                          <a:pt x="0" y="36456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4" name="Freeform: Shape 665" descr="316e1e19-5b42-4fce-8aec-58a8039d78ad"/>
                  <p:cNvSpPr/>
                  <p:nvPr/>
                </p:nvSpPr>
                <p:spPr>
                  <a:xfrm>
                    <a:off x="5810701" y="4813456"/>
                    <a:ext cx="251570" cy="360299"/>
                  </a:xfrm>
                  <a:custGeom>
                    <a:avLst/>
                    <a:gdLst>
                      <a:gd name="connsiteX0" fmla="*/ 251570 w 251570"/>
                      <a:gd name="connsiteY0" fmla="*/ 0 h 360299"/>
                      <a:gd name="connsiteX1" fmla="*/ 251570 w 251570"/>
                      <a:gd name="connsiteY1" fmla="*/ 215327 h 360299"/>
                      <a:gd name="connsiteX2" fmla="*/ 0 w 251570"/>
                      <a:gd name="connsiteY2" fmla="*/ 360300 h 360299"/>
                      <a:gd name="connsiteX3" fmla="*/ 0 w 251570"/>
                      <a:gd name="connsiteY3" fmla="*/ 14497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0299">
                        <a:moveTo>
                          <a:pt x="251570" y="0"/>
                        </a:moveTo>
                        <a:lnTo>
                          <a:pt x="251570" y="215327"/>
                        </a:lnTo>
                        <a:lnTo>
                          <a:pt x="0" y="36030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5" name="Freeform: Shape 666" descr="da1b37db-4142-4da6-a8ca-f71d85c36588"/>
                  <p:cNvSpPr/>
                  <p:nvPr/>
                </p:nvSpPr>
                <p:spPr>
                  <a:xfrm>
                    <a:off x="5810701" y="4819852"/>
                    <a:ext cx="251570" cy="353904"/>
                  </a:xfrm>
                  <a:custGeom>
                    <a:avLst/>
                    <a:gdLst>
                      <a:gd name="connsiteX0" fmla="*/ 251570 w 251570"/>
                      <a:gd name="connsiteY0" fmla="*/ 0 h 353904"/>
                      <a:gd name="connsiteX1" fmla="*/ 251570 w 251570"/>
                      <a:gd name="connsiteY1" fmla="*/ 208931 h 353904"/>
                      <a:gd name="connsiteX2" fmla="*/ 0 w 251570"/>
                      <a:gd name="connsiteY2" fmla="*/ 353904 h 353904"/>
                      <a:gd name="connsiteX3" fmla="*/ 0 w 251570"/>
                      <a:gd name="connsiteY3" fmla="*/ 144973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53904">
                        <a:moveTo>
                          <a:pt x="251570" y="0"/>
                        </a:moveTo>
                        <a:lnTo>
                          <a:pt x="251570" y="208931"/>
                        </a:lnTo>
                        <a:lnTo>
                          <a:pt x="0" y="35390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6" name="Freeform: Shape 667" descr="f0d65fb1-c055-44f8-ab5b-ea7b57f97be7"/>
                  <p:cNvSpPr/>
                  <p:nvPr/>
                </p:nvSpPr>
                <p:spPr>
                  <a:xfrm>
                    <a:off x="5810701" y="4824116"/>
                    <a:ext cx="251570" cy="349640"/>
                  </a:xfrm>
                  <a:custGeom>
                    <a:avLst/>
                    <a:gdLst>
                      <a:gd name="connsiteX0" fmla="*/ 251570 w 251570"/>
                      <a:gd name="connsiteY0" fmla="*/ 0 h 349640"/>
                      <a:gd name="connsiteX1" fmla="*/ 251570 w 251570"/>
                      <a:gd name="connsiteY1" fmla="*/ 204667 h 349640"/>
                      <a:gd name="connsiteX2" fmla="*/ 0 w 251570"/>
                      <a:gd name="connsiteY2" fmla="*/ 349640 h 349640"/>
                      <a:gd name="connsiteX3" fmla="*/ 0 w 251570"/>
                      <a:gd name="connsiteY3" fmla="*/ 14497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49640">
                        <a:moveTo>
                          <a:pt x="251570" y="0"/>
                        </a:moveTo>
                        <a:lnTo>
                          <a:pt x="251570" y="204667"/>
                        </a:lnTo>
                        <a:lnTo>
                          <a:pt x="0" y="34964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7" name="Freeform: Shape 668" descr="5de81833-bfc4-4be0-901d-03754309db9c"/>
                  <p:cNvSpPr/>
                  <p:nvPr/>
                </p:nvSpPr>
                <p:spPr>
                  <a:xfrm>
                    <a:off x="5810701" y="4828380"/>
                    <a:ext cx="251570" cy="345376"/>
                  </a:xfrm>
                  <a:custGeom>
                    <a:avLst/>
                    <a:gdLst>
                      <a:gd name="connsiteX0" fmla="*/ 251570 w 251570"/>
                      <a:gd name="connsiteY0" fmla="*/ 0 h 345376"/>
                      <a:gd name="connsiteX1" fmla="*/ 251570 w 251570"/>
                      <a:gd name="connsiteY1" fmla="*/ 200403 h 345376"/>
                      <a:gd name="connsiteX2" fmla="*/ 0 w 251570"/>
                      <a:gd name="connsiteY2" fmla="*/ 345376 h 345376"/>
                      <a:gd name="connsiteX3" fmla="*/ 0 w 251570"/>
                      <a:gd name="connsiteY3" fmla="*/ 147105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45376">
                        <a:moveTo>
                          <a:pt x="251570" y="0"/>
                        </a:moveTo>
                        <a:lnTo>
                          <a:pt x="251570" y="200403"/>
                        </a:lnTo>
                        <a:lnTo>
                          <a:pt x="0" y="345376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8" name="Freeform: Shape 669" descr="9851f7ad-e89d-429e-9594-5cd74d83a7b0"/>
                  <p:cNvSpPr/>
                  <p:nvPr/>
                </p:nvSpPr>
                <p:spPr>
                  <a:xfrm>
                    <a:off x="5810701" y="4834776"/>
                    <a:ext cx="251570" cy="338980"/>
                  </a:xfrm>
                  <a:custGeom>
                    <a:avLst/>
                    <a:gdLst>
                      <a:gd name="connsiteX0" fmla="*/ 251570 w 251570"/>
                      <a:gd name="connsiteY0" fmla="*/ 0 h 338980"/>
                      <a:gd name="connsiteX1" fmla="*/ 251570 w 251570"/>
                      <a:gd name="connsiteY1" fmla="*/ 194008 h 338980"/>
                      <a:gd name="connsiteX2" fmla="*/ 0 w 251570"/>
                      <a:gd name="connsiteY2" fmla="*/ 338980 h 338980"/>
                      <a:gd name="connsiteX3" fmla="*/ 0 w 251570"/>
                      <a:gd name="connsiteY3" fmla="*/ 144973 h 338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38980">
                        <a:moveTo>
                          <a:pt x="251570" y="0"/>
                        </a:moveTo>
                        <a:lnTo>
                          <a:pt x="251570" y="194008"/>
                        </a:lnTo>
                        <a:lnTo>
                          <a:pt x="0" y="33898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199" name="Freeform: Shape 670" descr="f5a602b6-d8a3-4ac7-ae70-641f7a30e24a"/>
                  <p:cNvSpPr/>
                  <p:nvPr/>
                </p:nvSpPr>
                <p:spPr>
                  <a:xfrm>
                    <a:off x="5810701" y="4839040"/>
                    <a:ext cx="251570" cy="334716"/>
                  </a:xfrm>
                  <a:custGeom>
                    <a:avLst/>
                    <a:gdLst>
                      <a:gd name="connsiteX0" fmla="*/ 251570 w 251570"/>
                      <a:gd name="connsiteY0" fmla="*/ 0 h 334716"/>
                      <a:gd name="connsiteX1" fmla="*/ 251570 w 251570"/>
                      <a:gd name="connsiteY1" fmla="*/ 189744 h 334716"/>
                      <a:gd name="connsiteX2" fmla="*/ 0 w 251570"/>
                      <a:gd name="connsiteY2" fmla="*/ 334717 h 334716"/>
                      <a:gd name="connsiteX3" fmla="*/ 0 w 251570"/>
                      <a:gd name="connsiteY3" fmla="*/ 144973 h 33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34716">
                        <a:moveTo>
                          <a:pt x="251570" y="0"/>
                        </a:moveTo>
                        <a:lnTo>
                          <a:pt x="251570" y="189744"/>
                        </a:lnTo>
                        <a:lnTo>
                          <a:pt x="0" y="33471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0" name="Freeform: Shape 671" descr="a1be1d9c-4255-4132-bee5-efbf854b743e"/>
                  <p:cNvSpPr/>
                  <p:nvPr/>
                </p:nvSpPr>
                <p:spPr>
                  <a:xfrm>
                    <a:off x="5810701" y="4845436"/>
                    <a:ext cx="251570" cy="328320"/>
                  </a:xfrm>
                  <a:custGeom>
                    <a:avLst/>
                    <a:gdLst>
                      <a:gd name="connsiteX0" fmla="*/ 251570 w 251570"/>
                      <a:gd name="connsiteY0" fmla="*/ 0 h 328320"/>
                      <a:gd name="connsiteX1" fmla="*/ 251570 w 251570"/>
                      <a:gd name="connsiteY1" fmla="*/ 183348 h 328320"/>
                      <a:gd name="connsiteX2" fmla="*/ 0 w 251570"/>
                      <a:gd name="connsiteY2" fmla="*/ 328321 h 328320"/>
                      <a:gd name="connsiteX3" fmla="*/ 0 w 251570"/>
                      <a:gd name="connsiteY3" fmla="*/ 144973 h 328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28320">
                        <a:moveTo>
                          <a:pt x="251570" y="0"/>
                        </a:moveTo>
                        <a:lnTo>
                          <a:pt x="251570" y="183348"/>
                        </a:lnTo>
                        <a:lnTo>
                          <a:pt x="0" y="32832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1" name="Freeform: Shape 672" descr="9f800600-fd21-433e-9487-4533b1035a36"/>
                  <p:cNvSpPr/>
                  <p:nvPr/>
                </p:nvSpPr>
                <p:spPr>
                  <a:xfrm>
                    <a:off x="5810701" y="4849700"/>
                    <a:ext cx="251570" cy="324056"/>
                  </a:xfrm>
                  <a:custGeom>
                    <a:avLst/>
                    <a:gdLst>
                      <a:gd name="connsiteX0" fmla="*/ 251570 w 251570"/>
                      <a:gd name="connsiteY0" fmla="*/ 0 h 324056"/>
                      <a:gd name="connsiteX1" fmla="*/ 251570 w 251570"/>
                      <a:gd name="connsiteY1" fmla="*/ 179084 h 324056"/>
                      <a:gd name="connsiteX2" fmla="*/ 0 w 251570"/>
                      <a:gd name="connsiteY2" fmla="*/ 324057 h 324056"/>
                      <a:gd name="connsiteX3" fmla="*/ 0 w 251570"/>
                      <a:gd name="connsiteY3" fmla="*/ 144973 h 324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24056">
                        <a:moveTo>
                          <a:pt x="251570" y="0"/>
                        </a:moveTo>
                        <a:lnTo>
                          <a:pt x="251570" y="179084"/>
                        </a:lnTo>
                        <a:lnTo>
                          <a:pt x="0" y="32405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2" name="Freeform: Shape 673" descr="d92e3d54-cd7e-4277-94e5-01d901c81bec"/>
                  <p:cNvSpPr/>
                  <p:nvPr/>
                </p:nvSpPr>
                <p:spPr>
                  <a:xfrm>
                    <a:off x="5810701" y="4853963"/>
                    <a:ext cx="251570" cy="319793"/>
                  </a:xfrm>
                  <a:custGeom>
                    <a:avLst/>
                    <a:gdLst>
                      <a:gd name="connsiteX0" fmla="*/ 251570 w 251570"/>
                      <a:gd name="connsiteY0" fmla="*/ 0 h 319793"/>
                      <a:gd name="connsiteX1" fmla="*/ 251570 w 251570"/>
                      <a:gd name="connsiteY1" fmla="*/ 174820 h 319793"/>
                      <a:gd name="connsiteX2" fmla="*/ 0 w 251570"/>
                      <a:gd name="connsiteY2" fmla="*/ 319793 h 319793"/>
                      <a:gd name="connsiteX3" fmla="*/ 0 w 251570"/>
                      <a:gd name="connsiteY3" fmla="*/ 14710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19793">
                        <a:moveTo>
                          <a:pt x="251570" y="0"/>
                        </a:moveTo>
                        <a:lnTo>
                          <a:pt x="251570" y="174820"/>
                        </a:lnTo>
                        <a:lnTo>
                          <a:pt x="0" y="319793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3" name="Freeform: Shape 674" descr="6b2569d2-eede-43f4-a2fc-613354fe75b4"/>
                  <p:cNvSpPr/>
                  <p:nvPr/>
                </p:nvSpPr>
                <p:spPr>
                  <a:xfrm>
                    <a:off x="5810701" y="4860359"/>
                    <a:ext cx="251570" cy="313397"/>
                  </a:xfrm>
                  <a:custGeom>
                    <a:avLst/>
                    <a:gdLst>
                      <a:gd name="connsiteX0" fmla="*/ 251570 w 251570"/>
                      <a:gd name="connsiteY0" fmla="*/ 0 h 313397"/>
                      <a:gd name="connsiteX1" fmla="*/ 251570 w 251570"/>
                      <a:gd name="connsiteY1" fmla="*/ 168424 h 313397"/>
                      <a:gd name="connsiteX2" fmla="*/ 0 w 251570"/>
                      <a:gd name="connsiteY2" fmla="*/ 313397 h 313397"/>
                      <a:gd name="connsiteX3" fmla="*/ 0 w 251570"/>
                      <a:gd name="connsiteY3" fmla="*/ 14497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13397">
                        <a:moveTo>
                          <a:pt x="251570" y="0"/>
                        </a:moveTo>
                        <a:lnTo>
                          <a:pt x="251570" y="168424"/>
                        </a:lnTo>
                        <a:lnTo>
                          <a:pt x="0" y="31339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4" name="Freeform: Shape 675" descr="7a1be936-3d71-451c-b835-6ea27cdd66c3"/>
                  <p:cNvSpPr/>
                  <p:nvPr/>
                </p:nvSpPr>
                <p:spPr>
                  <a:xfrm>
                    <a:off x="5810701" y="4864623"/>
                    <a:ext cx="251570" cy="309133"/>
                  </a:xfrm>
                  <a:custGeom>
                    <a:avLst/>
                    <a:gdLst>
                      <a:gd name="connsiteX0" fmla="*/ 251570 w 251570"/>
                      <a:gd name="connsiteY0" fmla="*/ 0 h 309133"/>
                      <a:gd name="connsiteX1" fmla="*/ 251570 w 251570"/>
                      <a:gd name="connsiteY1" fmla="*/ 164160 h 309133"/>
                      <a:gd name="connsiteX2" fmla="*/ 0 w 251570"/>
                      <a:gd name="connsiteY2" fmla="*/ 309133 h 309133"/>
                      <a:gd name="connsiteX3" fmla="*/ 0 w 251570"/>
                      <a:gd name="connsiteY3" fmla="*/ 14497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09133">
                        <a:moveTo>
                          <a:pt x="251570" y="0"/>
                        </a:moveTo>
                        <a:lnTo>
                          <a:pt x="251570" y="164160"/>
                        </a:lnTo>
                        <a:lnTo>
                          <a:pt x="0" y="30913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5" name="Freeform: Shape 676" descr="d3df970f-1e64-4a1b-98db-c69a0128ec70"/>
                  <p:cNvSpPr/>
                  <p:nvPr/>
                </p:nvSpPr>
                <p:spPr>
                  <a:xfrm>
                    <a:off x="5810701" y="4868887"/>
                    <a:ext cx="251570" cy="304869"/>
                  </a:xfrm>
                  <a:custGeom>
                    <a:avLst/>
                    <a:gdLst>
                      <a:gd name="connsiteX0" fmla="*/ 251570 w 251570"/>
                      <a:gd name="connsiteY0" fmla="*/ 0 h 304869"/>
                      <a:gd name="connsiteX1" fmla="*/ 251570 w 251570"/>
                      <a:gd name="connsiteY1" fmla="*/ 159897 h 304869"/>
                      <a:gd name="connsiteX2" fmla="*/ 0 w 251570"/>
                      <a:gd name="connsiteY2" fmla="*/ 304869 h 304869"/>
                      <a:gd name="connsiteX3" fmla="*/ 0 w 251570"/>
                      <a:gd name="connsiteY3" fmla="*/ 147105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04869">
                        <a:moveTo>
                          <a:pt x="251570" y="0"/>
                        </a:moveTo>
                        <a:lnTo>
                          <a:pt x="251570" y="159897"/>
                        </a:lnTo>
                        <a:lnTo>
                          <a:pt x="0" y="304869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6" name="Freeform: Shape 677" descr="de95fb97-625b-4176-94d9-7e8bfb83d16c"/>
                  <p:cNvSpPr/>
                  <p:nvPr/>
                </p:nvSpPr>
                <p:spPr>
                  <a:xfrm>
                    <a:off x="5810701" y="4875283"/>
                    <a:ext cx="251570" cy="298473"/>
                  </a:xfrm>
                  <a:custGeom>
                    <a:avLst/>
                    <a:gdLst>
                      <a:gd name="connsiteX0" fmla="*/ 251570 w 251570"/>
                      <a:gd name="connsiteY0" fmla="*/ 0 h 298473"/>
                      <a:gd name="connsiteX1" fmla="*/ 251570 w 251570"/>
                      <a:gd name="connsiteY1" fmla="*/ 153501 h 298473"/>
                      <a:gd name="connsiteX2" fmla="*/ 0 w 251570"/>
                      <a:gd name="connsiteY2" fmla="*/ 298473 h 298473"/>
                      <a:gd name="connsiteX3" fmla="*/ 0 w 251570"/>
                      <a:gd name="connsiteY3" fmla="*/ 14497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98473">
                        <a:moveTo>
                          <a:pt x="251570" y="0"/>
                        </a:moveTo>
                        <a:lnTo>
                          <a:pt x="251570" y="153501"/>
                        </a:lnTo>
                        <a:lnTo>
                          <a:pt x="0" y="29847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7" name="Freeform: Shape 678" descr="e5427828-2498-4a0d-a031-16d1bb6016bb"/>
                  <p:cNvSpPr/>
                  <p:nvPr/>
                </p:nvSpPr>
                <p:spPr>
                  <a:xfrm>
                    <a:off x="5810701" y="4879547"/>
                    <a:ext cx="251570" cy="294209"/>
                  </a:xfrm>
                  <a:custGeom>
                    <a:avLst/>
                    <a:gdLst>
                      <a:gd name="connsiteX0" fmla="*/ 251570 w 251570"/>
                      <a:gd name="connsiteY0" fmla="*/ 0 h 294209"/>
                      <a:gd name="connsiteX1" fmla="*/ 251570 w 251570"/>
                      <a:gd name="connsiteY1" fmla="*/ 149237 h 294209"/>
                      <a:gd name="connsiteX2" fmla="*/ 0 w 251570"/>
                      <a:gd name="connsiteY2" fmla="*/ 294210 h 294209"/>
                      <a:gd name="connsiteX3" fmla="*/ 0 w 251570"/>
                      <a:gd name="connsiteY3" fmla="*/ 14497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94209">
                        <a:moveTo>
                          <a:pt x="251570" y="0"/>
                        </a:moveTo>
                        <a:lnTo>
                          <a:pt x="251570" y="149237"/>
                        </a:lnTo>
                        <a:lnTo>
                          <a:pt x="0" y="29421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8" name="Freeform: Shape 679" descr="cb0cc2ab-6f7d-4dbc-a97d-30cb49227cab"/>
                  <p:cNvSpPr/>
                  <p:nvPr/>
                </p:nvSpPr>
                <p:spPr>
                  <a:xfrm>
                    <a:off x="5810701" y="4885943"/>
                    <a:ext cx="251570" cy="287813"/>
                  </a:xfrm>
                  <a:custGeom>
                    <a:avLst/>
                    <a:gdLst>
                      <a:gd name="connsiteX0" fmla="*/ 251570 w 251570"/>
                      <a:gd name="connsiteY0" fmla="*/ 0 h 287813"/>
                      <a:gd name="connsiteX1" fmla="*/ 251570 w 251570"/>
                      <a:gd name="connsiteY1" fmla="*/ 142841 h 287813"/>
                      <a:gd name="connsiteX2" fmla="*/ 0 w 251570"/>
                      <a:gd name="connsiteY2" fmla="*/ 287814 h 287813"/>
                      <a:gd name="connsiteX3" fmla="*/ 0 w 251570"/>
                      <a:gd name="connsiteY3" fmla="*/ 144973 h 28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87813">
                        <a:moveTo>
                          <a:pt x="251570" y="0"/>
                        </a:moveTo>
                        <a:lnTo>
                          <a:pt x="251570" y="142841"/>
                        </a:lnTo>
                        <a:lnTo>
                          <a:pt x="0" y="28781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09" name="Freeform: Shape 680" descr="a478b3ed-c89c-4513-984f-fb71b953b1ee"/>
                  <p:cNvSpPr/>
                  <p:nvPr/>
                </p:nvSpPr>
                <p:spPr>
                  <a:xfrm>
                    <a:off x="5810701" y="4890207"/>
                    <a:ext cx="251570" cy="283549"/>
                  </a:xfrm>
                  <a:custGeom>
                    <a:avLst/>
                    <a:gdLst>
                      <a:gd name="connsiteX0" fmla="*/ 251570 w 251570"/>
                      <a:gd name="connsiteY0" fmla="*/ 0 h 283549"/>
                      <a:gd name="connsiteX1" fmla="*/ 251570 w 251570"/>
                      <a:gd name="connsiteY1" fmla="*/ 138577 h 283549"/>
                      <a:gd name="connsiteX2" fmla="*/ 0 w 251570"/>
                      <a:gd name="connsiteY2" fmla="*/ 283550 h 283549"/>
                      <a:gd name="connsiteX3" fmla="*/ 0 w 251570"/>
                      <a:gd name="connsiteY3" fmla="*/ 144973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83549">
                        <a:moveTo>
                          <a:pt x="251570" y="0"/>
                        </a:moveTo>
                        <a:lnTo>
                          <a:pt x="251570" y="138577"/>
                        </a:lnTo>
                        <a:lnTo>
                          <a:pt x="0" y="28355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0" name="Freeform: Shape 681" descr="f35c0d6b-b035-487c-bfb8-a75d01dfddd4"/>
                  <p:cNvSpPr/>
                  <p:nvPr/>
                </p:nvSpPr>
                <p:spPr>
                  <a:xfrm>
                    <a:off x="5810701" y="4894470"/>
                    <a:ext cx="251570" cy="279286"/>
                  </a:xfrm>
                  <a:custGeom>
                    <a:avLst/>
                    <a:gdLst>
                      <a:gd name="connsiteX0" fmla="*/ 251570 w 251570"/>
                      <a:gd name="connsiteY0" fmla="*/ 0 h 279286"/>
                      <a:gd name="connsiteX1" fmla="*/ 251570 w 251570"/>
                      <a:gd name="connsiteY1" fmla="*/ 134313 h 279286"/>
                      <a:gd name="connsiteX2" fmla="*/ 0 w 251570"/>
                      <a:gd name="connsiteY2" fmla="*/ 279286 h 279286"/>
                      <a:gd name="connsiteX3" fmla="*/ 0 w 251570"/>
                      <a:gd name="connsiteY3" fmla="*/ 147105 h 279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79286">
                        <a:moveTo>
                          <a:pt x="251570" y="0"/>
                        </a:moveTo>
                        <a:lnTo>
                          <a:pt x="251570" y="134313"/>
                        </a:lnTo>
                        <a:lnTo>
                          <a:pt x="0" y="279286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1" name="Freeform: Shape 682" descr="2dd75e0d-be57-4e56-bb6e-312a69ee2741"/>
                  <p:cNvSpPr/>
                  <p:nvPr/>
                </p:nvSpPr>
                <p:spPr>
                  <a:xfrm>
                    <a:off x="5810701" y="4900866"/>
                    <a:ext cx="251570" cy="272890"/>
                  </a:xfrm>
                  <a:custGeom>
                    <a:avLst/>
                    <a:gdLst>
                      <a:gd name="connsiteX0" fmla="*/ 251570 w 251570"/>
                      <a:gd name="connsiteY0" fmla="*/ 0 h 272890"/>
                      <a:gd name="connsiteX1" fmla="*/ 251570 w 251570"/>
                      <a:gd name="connsiteY1" fmla="*/ 127917 h 272890"/>
                      <a:gd name="connsiteX2" fmla="*/ 0 w 251570"/>
                      <a:gd name="connsiteY2" fmla="*/ 272890 h 272890"/>
                      <a:gd name="connsiteX3" fmla="*/ 0 w 251570"/>
                      <a:gd name="connsiteY3" fmla="*/ 144973 h 272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72890">
                        <a:moveTo>
                          <a:pt x="251570" y="0"/>
                        </a:moveTo>
                        <a:lnTo>
                          <a:pt x="251570" y="127917"/>
                        </a:lnTo>
                        <a:lnTo>
                          <a:pt x="0" y="27289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2" name="Freeform: Shape 683" descr="358d4a38-0670-4d09-b58c-0926e625daed"/>
                  <p:cNvSpPr/>
                  <p:nvPr/>
                </p:nvSpPr>
                <p:spPr>
                  <a:xfrm>
                    <a:off x="5810701" y="4905130"/>
                    <a:ext cx="251570" cy="268626"/>
                  </a:xfrm>
                  <a:custGeom>
                    <a:avLst/>
                    <a:gdLst>
                      <a:gd name="connsiteX0" fmla="*/ 251570 w 251570"/>
                      <a:gd name="connsiteY0" fmla="*/ 0 h 268626"/>
                      <a:gd name="connsiteX1" fmla="*/ 251570 w 251570"/>
                      <a:gd name="connsiteY1" fmla="*/ 123653 h 268626"/>
                      <a:gd name="connsiteX2" fmla="*/ 0 w 251570"/>
                      <a:gd name="connsiteY2" fmla="*/ 268626 h 268626"/>
                      <a:gd name="connsiteX3" fmla="*/ 0 w 251570"/>
                      <a:gd name="connsiteY3" fmla="*/ 144973 h 26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68626">
                        <a:moveTo>
                          <a:pt x="251570" y="0"/>
                        </a:moveTo>
                        <a:lnTo>
                          <a:pt x="251570" y="123653"/>
                        </a:lnTo>
                        <a:lnTo>
                          <a:pt x="0" y="26862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3" name="Freeform: Shape 684" descr="2fd689fd-67bf-43a2-91da-2ef0617388bb"/>
                  <p:cNvSpPr/>
                  <p:nvPr/>
                </p:nvSpPr>
                <p:spPr>
                  <a:xfrm>
                    <a:off x="5810701" y="4911526"/>
                    <a:ext cx="251570" cy="262230"/>
                  </a:xfrm>
                  <a:custGeom>
                    <a:avLst/>
                    <a:gdLst>
                      <a:gd name="connsiteX0" fmla="*/ 251570 w 251570"/>
                      <a:gd name="connsiteY0" fmla="*/ 0 h 262230"/>
                      <a:gd name="connsiteX1" fmla="*/ 251570 w 251570"/>
                      <a:gd name="connsiteY1" fmla="*/ 117257 h 262230"/>
                      <a:gd name="connsiteX2" fmla="*/ 0 w 251570"/>
                      <a:gd name="connsiteY2" fmla="*/ 262230 h 262230"/>
                      <a:gd name="connsiteX3" fmla="*/ 0 w 251570"/>
                      <a:gd name="connsiteY3" fmla="*/ 14497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62230">
                        <a:moveTo>
                          <a:pt x="251570" y="0"/>
                        </a:moveTo>
                        <a:lnTo>
                          <a:pt x="251570" y="117257"/>
                        </a:lnTo>
                        <a:lnTo>
                          <a:pt x="0" y="26223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4" name="Freeform: Shape 685" descr="fa33c6dd-89aa-4bd0-b73b-e32008f12b28"/>
                  <p:cNvSpPr/>
                  <p:nvPr/>
                </p:nvSpPr>
                <p:spPr>
                  <a:xfrm>
                    <a:off x="5810701" y="4915790"/>
                    <a:ext cx="251570" cy="257966"/>
                  </a:xfrm>
                  <a:custGeom>
                    <a:avLst/>
                    <a:gdLst>
                      <a:gd name="connsiteX0" fmla="*/ 251570 w 251570"/>
                      <a:gd name="connsiteY0" fmla="*/ 0 h 257966"/>
                      <a:gd name="connsiteX1" fmla="*/ 251570 w 251570"/>
                      <a:gd name="connsiteY1" fmla="*/ 112994 h 257966"/>
                      <a:gd name="connsiteX2" fmla="*/ 0 w 251570"/>
                      <a:gd name="connsiteY2" fmla="*/ 257966 h 257966"/>
                      <a:gd name="connsiteX3" fmla="*/ 0 w 251570"/>
                      <a:gd name="connsiteY3" fmla="*/ 14497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57965">
                        <a:moveTo>
                          <a:pt x="251570" y="0"/>
                        </a:moveTo>
                        <a:lnTo>
                          <a:pt x="251570" y="112994"/>
                        </a:lnTo>
                        <a:lnTo>
                          <a:pt x="0" y="25796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5" name="Freeform: Shape 686" descr="1f0759ac-7ba7-43a2-af15-ffbe087359b2"/>
                  <p:cNvSpPr/>
                  <p:nvPr/>
                </p:nvSpPr>
                <p:spPr>
                  <a:xfrm>
                    <a:off x="5810701" y="4920054"/>
                    <a:ext cx="251570" cy="253702"/>
                  </a:xfrm>
                  <a:custGeom>
                    <a:avLst/>
                    <a:gdLst>
                      <a:gd name="connsiteX0" fmla="*/ 251570 w 251570"/>
                      <a:gd name="connsiteY0" fmla="*/ 0 h 253702"/>
                      <a:gd name="connsiteX1" fmla="*/ 251570 w 251570"/>
                      <a:gd name="connsiteY1" fmla="*/ 108729 h 253702"/>
                      <a:gd name="connsiteX2" fmla="*/ 0 w 251570"/>
                      <a:gd name="connsiteY2" fmla="*/ 253702 h 253702"/>
                      <a:gd name="connsiteX3" fmla="*/ 0 w 251570"/>
                      <a:gd name="connsiteY3" fmla="*/ 144973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53701">
                        <a:moveTo>
                          <a:pt x="251570" y="0"/>
                        </a:moveTo>
                        <a:lnTo>
                          <a:pt x="251570" y="108729"/>
                        </a:lnTo>
                        <a:lnTo>
                          <a:pt x="0" y="25370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6" name="Freeform: Shape 687" descr="e87068bd-8ca1-4d34-a58f-5c53f211d15a"/>
                  <p:cNvSpPr/>
                  <p:nvPr/>
                </p:nvSpPr>
                <p:spPr>
                  <a:xfrm>
                    <a:off x="5810701" y="4926450"/>
                    <a:ext cx="251570" cy="247306"/>
                  </a:xfrm>
                  <a:custGeom>
                    <a:avLst/>
                    <a:gdLst>
                      <a:gd name="connsiteX0" fmla="*/ 251570 w 251570"/>
                      <a:gd name="connsiteY0" fmla="*/ 0 h 247306"/>
                      <a:gd name="connsiteX1" fmla="*/ 251570 w 251570"/>
                      <a:gd name="connsiteY1" fmla="*/ 102334 h 247306"/>
                      <a:gd name="connsiteX2" fmla="*/ 0 w 251570"/>
                      <a:gd name="connsiteY2" fmla="*/ 247307 h 247306"/>
                      <a:gd name="connsiteX3" fmla="*/ 0 w 251570"/>
                      <a:gd name="connsiteY3" fmla="*/ 14497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47306">
                        <a:moveTo>
                          <a:pt x="251570" y="0"/>
                        </a:moveTo>
                        <a:lnTo>
                          <a:pt x="251570" y="102334"/>
                        </a:lnTo>
                        <a:lnTo>
                          <a:pt x="0" y="24730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7" name="Freeform: Shape 688" descr="618cdffb-a9d4-4c52-a4d4-3c09ab5d22bd"/>
                  <p:cNvSpPr/>
                  <p:nvPr/>
                </p:nvSpPr>
                <p:spPr>
                  <a:xfrm>
                    <a:off x="5810701" y="4930714"/>
                    <a:ext cx="251570" cy="243042"/>
                  </a:xfrm>
                  <a:custGeom>
                    <a:avLst/>
                    <a:gdLst>
                      <a:gd name="connsiteX0" fmla="*/ 251570 w 251570"/>
                      <a:gd name="connsiteY0" fmla="*/ 0 h 243042"/>
                      <a:gd name="connsiteX1" fmla="*/ 251570 w 251570"/>
                      <a:gd name="connsiteY1" fmla="*/ 98070 h 243042"/>
                      <a:gd name="connsiteX2" fmla="*/ 0 w 251570"/>
                      <a:gd name="connsiteY2" fmla="*/ 243043 h 243042"/>
                      <a:gd name="connsiteX3" fmla="*/ 0 w 251570"/>
                      <a:gd name="connsiteY3" fmla="*/ 14497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43042">
                        <a:moveTo>
                          <a:pt x="251570" y="0"/>
                        </a:moveTo>
                        <a:lnTo>
                          <a:pt x="251570" y="98070"/>
                        </a:lnTo>
                        <a:lnTo>
                          <a:pt x="0" y="24304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8" name="Freeform: Shape 689" descr="0e935560-002d-451b-bf47-32a20443faf4"/>
                  <p:cNvSpPr/>
                  <p:nvPr/>
                </p:nvSpPr>
                <p:spPr>
                  <a:xfrm>
                    <a:off x="5810701" y="4934978"/>
                    <a:ext cx="251570" cy="238778"/>
                  </a:xfrm>
                  <a:custGeom>
                    <a:avLst/>
                    <a:gdLst>
                      <a:gd name="connsiteX0" fmla="*/ 251570 w 251570"/>
                      <a:gd name="connsiteY0" fmla="*/ 0 h 238778"/>
                      <a:gd name="connsiteX1" fmla="*/ 251570 w 251570"/>
                      <a:gd name="connsiteY1" fmla="*/ 93806 h 238778"/>
                      <a:gd name="connsiteX2" fmla="*/ 0 w 251570"/>
                      <a:gd name="connsiteY2" fmla="*/ 238779 h 238778"/>
                      <a:gd name="connsiteX3" fmla="*/ 0 w 251570"/>
                      <a:gd name="connsiteY3" fmla="*/ 147105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38778">
                        <a:moveTo>
                          <a:pt x="251570" y="0"/>
                        </a:moveTo>
                        <a:lnTo>
                          <a:pt x="251570" y="93806"/>
                        </a:lnTo>
                        <a:lnTo>
                          <a:pt x="0" y="238779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19" name="Freeform: Shape 690" descr="c67311d1-3795-4e7e-b23e-e98ca47996b6"/>
                  <p:cNvSpPr/>
                  <p:nvPr/>
                </p:nvSpPr>
                <p:spPr>
                  <a:xfrm>
                    <a:off x="5810701" y="4941374"/>
                    <a:ext cx="251570" cy="232382"/>
                  </a:xfrm>
                  <a:custGeom>
                    <a:avLst/>
                    <a:gdLst>
                      <a:gd name="connsiteX0" fmla="*/ 251570 w 251570"/>
                      <a:gd name="connsiteY0" fmla="*/ 0 h 232382"/>
                      <a:gd name="connsiteX1" fmla="*/ 251570 w 251570"/>
                      <a:gd name="connsiteY1" fmla="*/ 87410 h 232382"/>
                      <a:gd name="connsiteX2" fmla="*/ 0 w 251570"/>
                      <a:gd name="connsiteY2" fmla="*/ 232383 h 232382"/>
                      <a:gd name="connsiteX3" fmla="*/ 0 w 251570"/>
                      <a:gd name="connsiteY3" fmla="*/ 144973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32382">
                        <a:moveTo>
                          <a:pt x="251570" y="0"/>
                        </a:moveTo>
                        <a:lnTo>
                          <a:pt x="251570" y="87410"/>
                        </a:lnTo>
                        <a:lnTo>
                          <a:pt x="0" y="23238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0" name="Freeform: Shape 691" descr="7492fec5-53d2-4b37-b84d-431ac0254427"/>
                  <p:cNvSpPr/>
                  <p:nvPr/>
                </p:nvSpPr>
                <p:spPr>
                  <a:xfrm>
                    <a:off x="5810701" y="4945637"/>
                    <a:ext cx="251570" cy="228118"/>
                  </a:xfrm>
                  <a:custGeom>
                    <a:avLst/>
                    <a:gdLst>
                      <a:gd name="connsiteX0" fmla="*/ 251570 w 251570"/>
                      <a:gd name="connsiteY0" fmla="*/ 0 h 228118"/>
                      <a:gd name="connsiteX1" fmla="*/ 251570 w 251570"/>
                      <a:gd name="connsiteY1" fmla="*/ 83146 h 228118"/>
                      <a:gd name="connsiteX2" fmla="*/ 0 w 251570"/>
                      <a:gd name="connsiteY2" fmla="*/ 228119 h 228118"/>
                      <a:gd name="connsiteX3" fmla="*/ 0 w 251570"/>
                      <a:gd name="connsiteY3" fmla="*/ 144973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28118">
                        <a:moveTo>
                          <a:pt x="251570" y="0"/>
                        </a:moveTo>
                        <a:lnTo>
                          <a:pt x="251570" y="83146"/>
                        </a:lnTo>
                        <a:lnTo>
                          <a:pt x="0" y="22811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1" name="Freeform: Shape 692" descr="13b1bcc6-7ce9-4c39-ba73-36b51dec5cb0"/>
                  <p:cNvSpPr/>
                  <p:nvPr/>
                </p:nvSpPr>
                <p:spPr>
                  <a:xfrm>
                    <a:off x="5810701" y="4952033"/>
                    <a:ext cx="251570" cy="221723"/>
                  </a:xfrm>
                  <a:custGeom>
                    <a:avLst/>
                    <a:gdLst>
                      <a:gd name="connsiteX0" fmla="*/ 251570 w 251570"/>
                      <a:gd name="connsiteY0" fmla="*/ 0 h 221723"/>
                      <a:gd name="connsiteX1" fmla="*/ 251570 w 251570"/>
                      <a:gd name="connsiteY1" fmla="*/ 76750 h 221723"/>
                      <a:gd name="connsiteX2" fmla="*/ 0 w 251570"/>
                      <a:gd name="connsiteY2" fmla="*/ 221723 h 221723"/>
                      <a:gd name="connsiteX3" fmla="*/ 0 w 251570"/>
                      <a:gd name="connsiteY3" fmla="*/ 144973 h 221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21722">
                        <a:moveTo>
                          <a:pt x="251570" y="0"/>
                        </a:moveTo>
                        <a:lnTo>
                          <a:pt x="251570" y="76750"/>
                        </a:lnTo>
                        <a:lnTo>
                          <a:pt x="0" y="22172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2" name="Freeform: Shape 693" descr="e8f93520-01ca-4494-bd21-7dbfb458aecd"/>
                  <p:cNvSpPr/>
                  <p:nvPr/>
                </p:nvSpPr>
                <p:spPr>
                  <a:xfrm>
                    <a:off x="5810701" y="4956297"/>
                    <a:ext cx="251570" cy="217459"/>
                  </a:xfrm>
                  <a:custGeom>
                    <a:avLst/>
                    <a:gdLst>
                      <a:gd name="connsiteX0" fmla="*/ 251570 w 251570"/>
                      <a:gd name="connsiteY0" fmla="*/ 0 h 217459"/>
                      <a:gd name="connsiteX1" fmla="*/ 251570 w 251570"/>
                      <a:gd name="connsiteY1" fmla="*/ 72486 h 217459"/>
                      <a:gd name="connsiteX2" fmla="*/ 0 w 251570"/>
                      <a:gd name="connsiteY2" fmla="*/ 217459 h 217459"/>
                      <a:gd name="connsiteX3" fmla="*/ 0 w 251570"/>
                      <a:gd name="connsiteY3" fmla="*/ 144973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17458">
                        <a:moveTo>
                          <a:pt x="251570" y="0"/>
                        </a:moveTo>
                        <a:lnTo>
                          <a:pt x="251570" y="72486"/>
                        </a:lnTo>
                        <a:lnTo>
                          <a:pt x="0" y="21745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3" name="Freeform: Shape 694" descr="9e901f8f-fae1-41e4-8892-b3ab60a02054"/>
                  <p:cNvSpPr/>
                  <p:nvPr/>
                </p:nvSpPr>
                <p:spPr>
                  <a:xfrm>
                    <a:off x="5810701" y="4960561"/>
                    <a:ext cx="251570" cy="213195"/>
                  </a:xfrm>
                  <a:custGeom>
                    <a:avLst/>
                    <a:gdLst>
                      <a:gd name="connsiteX0" fmla="*/ 251570 w 251570"/>
                      <a:gd name="connsiteY0" fmla="*/ 0 h 213195"/>
                      <a:gd name="connsiteX1" fmla="*/ 251570 w 251570"/>
                      <a:gd name="connsiteY1" fmla="*/ 68222 h 213195"/>
                      <a:gd name="connsiteX2" fmla="*/ 0 w 251570"/>
                      <a:gd name="connsiteY2" fmla="*/ 213195 h 213195"/>
                      <a:gd name="connsiteX3" fmla="*/ 0 w 251570"/>
                      <a:gd name="connsiteY3" fmla="*/ 147105 h 21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13195">
                        <a:moveTo>
                          <a:pt x="251570" y="0"/>
                        </a:moveTo>
                        <a:lnTo>
                          <a:pt x="251570" y="68222"/>
                        </a:lnTo>
                        <a:lnTo>
                          <a:pt x="0" y="213195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4" name="Freeform: Shape 695" descr="3622cc25-fbea-462a-99e2-fc2ce730b612"/>
                  <p:cNvSpPr/>
                  <p:nvPr/>
                </p:nvSpPr>
                <p:spPr>
                  <a:xfrm>
                    <a:off x="5810701" y="4966957"/>
                    <a:ext cx="251570" cy="206799"/>
                  </a:xfrm>
                  <a:custGeom>
                    <a:avLst/>
                    <a:gdLst>
                      <a:gd name="connsiteX0" fmla="*/ 251570 w 251570"/>
                      <a:gd name="connsiteY0" fmla="*/ 0 h 206799"/>
                      <a:gd name="connsiteX1" fmla="*/ 251570 w 251570"/>
                      <a:gd name="connsiteY1" fmla="*/ 61827 h 206799"/>
                      <a:gd name="connsiteX2" fmla="*/ 0 w 251570"/>
                      <a:gd name="connsiteY2" fmla="*/ 206799 h 206799"/>
                      <a:gd name="connsiteX3" fmla="*/ 0 w 251570"/>
                      <a:gd name="connsiteY3" fmla="*/ 144973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06799">
                        <a:moveTo>
                          <a:pt x="251570" y="0"/>
                        </a:moveTo>
                        <a:lnTo>
                          <a:pt x="251570" y="61827"/>
                        </a:lnTo>
                        <a:lnTo>
                          <a:pt x="0" y="20679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5" name="Freeform: Shape 696" descr="9553d42e-472f-4cae-92ed-f4125f1cd173"/>
                  <p:cNvSpPr/>
                  <p:nvPr/>
                </p:nvSpPr>
                <p:spPr>
                  <a:xfrm>
                    <a:off x="5810701" y="4971221"/>
                    <a:ext cx="251570" cy="202535"/>
                  </a:xfrm>
                  <a:custGeom>
                    <a:avLst/>
                    <a:gdLst>
                      <a:gd name="connsiteX0" fmla="*/ 251570 w 251570"/>
                      <a:gd name="connsiteY0" fmla="*/ 0 h 202535"/>
                      <a:gd name="connsiteX1" fmla="*/ 251570 w 251570"/>
                      <a:gd name="connsiteY1" fmla="*/ 57563 h 202535"/>
                      <a:gd name="connsiteX2" fmla="*/ 0 w 251570"/>
                      <a:gd name="connsiteY2" fmla="*/ 202536 h 202535"/>
                      <a:gd name="connsiteX3" fmla="*/ 0 w 251570"/>
                      <a:gd name="connsiteY3" fmla="*/ 144973 h 202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02535">
                        <a:moveTo>
                          <a:pt x="251570" y="0"/>
                        </a:moveTo>
                        <a:lnTo>
                          <a:pt x="251570" y="57563"/>
                        </a:lnTo>
                        <a:lnTo>
                          <a:pt x="0" y="20253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6" name="Freeform: Shape 697" descr="08341a99-afec-417e-952f-f3ba873ab719"/>
                  <p:cNvSpPr/>
                  <p:nvPr/>
                </p:nvSpPr>
                <p:spPr>
                  <a:xfrm>
                    <a:off x="5810701" y="4975485"/>
                    <a:ext cx="251570" cy="198271"/>
                  </a:xfrm>
                  <a:custGeom>
                    <a:avLst/>
                    <a:gdLst>
                      <a:gd name="connsiteX0" fmla="*/ 251570 w 251570"/>
                      <a:gd name="connsiteY0" fmla="*/ 0 h 198271"/>
                      <a:gd name="connsiteX1" fmla="*/ 251570 w 251570"/>
                      <a:gd name="connsiteY1" fmla="*/ 53299 h 198271"/>
                      <a:gd name="connsiteX2" fmla="*/ 0 w 251570"/>
                      <a:gd name="connsiteY2" fmla="*/ 198272 h 198271"/>
                      <a:gd name="connsiteX3" fmla="*/ 0 w 251570"/>
                      <a:gd name="connsiteY3" fmla="*/ 147105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98271">
                        <a:moveTo>
                          <a:pt x="251570" y="0"/>
                        </a:moveTo>
                        <a:lnTo>
                          <a:pt x="251570" y="53299"/>
                        </a:lnTo>
                        <a:lnTo>
                          <a:pt x="0" y="198272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7" name="Freeform: Shape 698" descr="ef81536e-1286-430e-8617-8caa069dac61"/>
                  <p:cNvSpPr/>
                  <p:nvPr/>
                </p:nvSpPr>
                <p:spPr>
                  <a:xfrm>
                    <a:off x="5810701" y="4981881"/>
                    <a:ext cx="251570" cy="191875"/>
                  </a:xfrm>
                  <a:custGeom>
                    <a:avLst/>
                    <a:gdLst>
                      <a:gd name="connsiteX0" fmla="*/ 251570 w 251570"/>
                      <a:gd name="connsiteY0" fmla="*/ 0 h 191875"/>
                      <a:gd name="connsiteX1" fmla="*/ 251570 w 251570"/>
                      <a:gd name="connsiteY1" fmla="*/ 46903 h 191875"/>
                      <a:gd name="connsiteX2" fmla="*/ 0 w 251570"/>
                      <a:gd name="connsiteY2" fmla="*/ 191876 h 191875"/>
                      <a:gd name="connsiteX3" fmla="*/ 0 w 251570"/>
                      <a:gd name="connsiteY3" fmla="*/ 14497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91875">
                        <a:moveTo>
                          <a:pt x="251570" y="0"/>
                        </a:moveTo>
                        <a:lnTo>
                          <a:pt x="251570" y="46903"/>
                        </a:lnTo>
                        <a:lnTo>
                          <a:pt x="0" y="19187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8" name="Freeform: Shape 699" descr="71574a34-e15a-448f-84c4-5c819fac8d48"/>
                  <p:cNvSpPr/>
                  <p:nvPr/>
                </p:nvSpPr>
                <p:spPr>
                  <a:xfrm>
                    <a:off x="5810701" y="4986144"/>
                    <a:ext cx="251570" cy="187611"/>
                  </a:xfrm>
                  <a:custGeom>
                    <a:avLst/>
                    <a:gdLst>
                      <a:gd name="connsiteX0" fmla="*/ 251570 w 251570"/>
                      <a:gd name="connsiteY0" fmla="*/ 0 h 187611"/>
                      <a:gd name="connsiteX1" fmla="*/ 251570 w 251570"/>
                      <a:gd name="connsiteY1" fmla="*/ 42639 h 187611"/>
                      <a:gd name="connsiteX2" fmla="*/ 0 w 251570"/>
                      <a:gd name="connsiteY2" fmla="*/ 187612 h 187611"/>
                      <a:gd name="connsiteX3" fmla="*/ 0 w 251570"/>
                      <a:gd name="connsiteY3" fmla="*/ 14497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87611">
                        <a:moveTo>
                          <a:pt x="251570" y="0"/>
                        </a:moveTo>
                        <a:lnTo>
                          <a:pt x="251570" y="42639"/>
                        </a:lnTo>
                        <a:lnTo>
                          <a:pt x="0" y="18761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29" name="Freeform: Shape 700" descr="2345cf93-8606-4101-8f4a-704389a4ae0e"/>
                  <p:cNvSpPr/>
                  <p:nvPr/>
                </p:nvSpPr>
                <p:spPr>
                  <a:xfrm>
                    <a:off x="5810701" y="4992540"/>
                    <a:ext cx="251570" cy="181216"/>
                  </a:xfrm>
                  <a:custGeom>
                    <a:avLst/>
                    <a:gdLst>
                      <a:gd name="connsiteX0" fmla="*/ 251570 w 251570"/>
                      <a:gd name="connsiteY0" fmla="*/ 0 h 181216"/>
                      <a:gd name="connsiteX1" fmla="*/ 251570 w 251570"/>
                      <a:gd name="connsiteY1" fmla="*/ 36243 h 181216"/>
                      <a:gd name="connsiteX2" fmla="*/ 0 w 251570"/>
                      <a:gd name="connsiteY2" fmla="*/ 181216 h 181216"/>
                      <a:gd name="connsiteX3" fmla="*/ 0 w 251570"/>
                      <a:gd name="connsiteY3" fmla="*/ 14497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81216">
                        <a:moveTo>
                          <a:pt x="251570" y="0"/>
                        </a:moveTo>
                        <a:lnTo>
                          <a:pt x="251570" y="36243"/>
                        </a:lnTo>
                        <a:lnTo>
                          <a:pt x="0" y="18121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30" name="Freeform: Shape 701" descr="e439e714-715f-4600-8433-d37b8b57f3c0"/>
                  <p:cNvSpPr/>
                  <p:nvPr/>
                </p:nvSpPr>
                <p:spPr>
                  <a:xfrm>
                    <a:off x="5810701" y="4996804"/>
                    <a:ext cx="251570" cy="176952"/>
                  </a:xfrm>
                  <a:custGeom>
                    <a:avLst/>
                    <a:gdLst>
                      <a:gd name="connsiteX0" fmla="*/ 251570 w 251570"/>
                      <a:gd name="connsiteY0" fmla="*/ 0 h 176952"/>
                      <a:gd name="connsiteX1" fmla="*/ 251570 w 251570"/>
                      <a:gd name="connsiteY1" fmla="*/ 31979 h 176952"/>
                      <a:gd name="connsiteX2" fmla="*/ 0 w 251570"/>
                      <a:gd name="connsiteY2" fmla="*/ 176952 h 176952"/>
                      <a:gd name="connsiteX3" fmla="*/ 0 w 251570"/>
                      <a:gd name="connsiteY3" fmla="*/ 14497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76952">
                        <a:moveTo>
                          <a:pt x="251570" y="0"/>
                        </a:moveTo>
                        <a:lnTo>
                          <a:pt x="251570" y="31979"/>
                        </a:lnTo>
                        <a:lnTo>
                          <a:pt x="0" y="17695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0231" name="Freeform: Shape 641" descr="36bb209a-68ef-48db-ab96-e3f5215536d0"/>
                <p:cNvSpPr/>
                <p:nvPr/>
              </p:nvSpPr>
              <p:spPr>
                <a:xfrm>
                  <a:off x="5499436" y="4650895"/>
                  <a:ext cx="622530" cy="357102"/>
                </a:xfrm>
                <a:custGeom>
                  <a:avLst/>
                  <a:gdLst>
                    <a:gd name="connsiteX0" fmla="*/ 360300 w 622530"/>
                    <a:gd name="connsiteY0" fmla="*/ 11193 h 357102"/>
                    <a:gd name="connsiteX1" fmla="*/ 260098 w 622530"/>
                    <a:gd name="connsiteY1" fmla="*/ 11193 h 357102"/>
                    <a:gd name="connsiteX2" fmla="*/ 0 w 622530"/>
                    <a:gd name="connsiteY2" fmla="*/ 98603 h 357102"/>
                    <a:gd name="connsiteX3" fmla="*/ 0 w 622530"/>
                    <a:gd name="connsiteY3" fmla="*/ 160429 h 357102"/>
                    <a:gd name="connsiteX4" fmla="*/ 25584 w 622530"/>
                    <a:gd name="connsiteY4" fmla="*/ 205201 h 357102"/>
                    <a:gd name="connsiteX5" fmla="*/ 260098 w 622530"/>
                    <a:gd name="connsiteY5" fmla="*/ 345909 h 357102"/>
                    <a:gd name="connsiteX6" fmla="*/ 360300 w 622530"/>
                    <a:gd name="connsiteY6" fmla="*/ 345909 h 357102"/>
                    <a:gd name="connsiteX7" fmla="*/ 594815 w 622530"/>
                    <a:gd name="connsiteY7" fmla="*/ 211596 h 357102"/>
                    <a:gd name="connsiteX8" fmla="*/ 622531 w 622530"/>
                    <a:gd name="connsiteY8" fmla="*/ 164693 h 357102"/>
                    <a:gd name="connsiteX9" fmla="*/ 622531 w 622530"/>
                    <a:gd name="connsiteY9" fmla="*/ 96471 h 357102"/>
                    <a:gd name="connsiteX10" fmla="*/ 360300 w 622530"/>
                    <a:gd name="connsiteY10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2530" h="357102">
                      <a:moveTo>
                        <a:pt x="360300" y="11193"/>
                      </a:moveTo>
                      <a:cubicBezTo>
                        <a:pt x="332585" y="-3731"/>
                        <a:pt x="287814" y="-3731"/>
                        <a:pt x="260098" y="11193"/>
                      </a:cubicBezTo>
                      <a:lnTo>
                        <a:pt x="0" y="98603"/>
                      </a:lnTo>
                      <a:lnTo>
                        <a:pt x="0" y="160429"/>
                      </a:lnTo>
                      <a:cubicBezTo>
                        <a:pt x="0" y="179617"/>
                        <a:pt x="10660" y="196673"/>
                        <a:pt x="25584" y="205201"/>
                      </a:cubicBezTo>
                      <a:lnTo>
                        <a:pt x="260098" y="345909"/>
                      </a:lnTo>
                      <a:cubicBezTo>
                        <a:pt x="287814" y="360833"/>
                        <a:pt x="332585" y="360833"/>
                        <a:pt x="360300" y="345909"/>
                      </a:cubicBezTo>
                      <a:lnTo>
                        <a:pt x="594815" y="211596"/>
                      </a:lnTo>
                      <a:cubicBezTo>
                        <a:pt x="611871" y="203069"/>
                        <a:pt x="622531" y="183881"/>
                        <a:pt x="622531" y="164693"/>
                      </a:cubicBezTo>
                      <a:lnTo>
                        <a:pt x="622531" y="96471"/>
                      </a:lnTo>
                      <a:lnTo>
                        <a:pt x="360300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232" name="Freeform: Shape 642" descr="eb2f6ce2-118b-4d11-b7a5-29296473e8e5"/>
                <p:cNvSpPr/>
                <p:nvPr/>
              </p:nvSpPr>
              <p:spPr>
                <a:xfrm>
                  <a:off x="5497837" y="4572013"/>
                  <a:ext cx="623596" cy="357102"/>
                </a:xfrm>
                <a:custGeom>
                  <a:avLst/>
                  <a:gdLst>
                    <a:gd name="connsiteX0" fmla="*/ 361899 w 623596"/>
                    <a:gd name="connsiteY0" fmla="*/ 11193 h 357102"/>
                    <a:gd name="connsiteX1" fmla="*/ 261697 w 623596"/>
                    <a:gd name="connsiteY1" fmla="*/ 11193 h 357102"/>
                    <a:gd name="connsiteX2" fmla="*/ 20786 w 623596"/>
                    <a:gd name="connsiteY2" fmla="*/ 149770 h 357102"/>
                    <a:gd name="connsiteX3" fmla="*/ 20786 w 623596"/>
                    <a:gd name="connsiteY3" fmla="*/ 207332 h 357102"/>
                    <a:gd name="connsiteX4" fmla="*/ 261697 w 623596"/>
                    <a:gd name="connsiteY4" fmla="*/ 345909 h 357102"/>
                    <a:gd name="connsiteX5" fmla="*/ 361899 w 623596"/>
                    <a:gd name="connsiteY5" fmla="*/ 345909 h 357102"/>
                    <a:gd name="connsiteX6" fmla="*/ 602810 w 623596"/>
                    <a:gd name="connsiteY6" fmla="*/ 207332 h 357102"/>
                    <a:gd name="connsiteX7" fmla="*/ 602810 w 623596"/>
                    <a:gd name="connsiteY7" fmla="*/ 149770 h 357102"/>
                    <a:gd name="connsiteX8" fmla="*/ 361899 w 623596"/>
                    <a:gd name="connsiteY8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596" h="357102">
                      <a:moveTo>
                        <a:pt x="361899" y="11193"/>
                      </a:moveTo>
                      <a:cubicBezTo>
                        <a:pt x="334184" y="-3731"/>
                        <a:pt x="289413" y="-3731"/>
                        <a:pt x="261697" y="11193"/>
                      </a:cubicBezTo>
                      <a:lnTo>
                        <a:pt x="20786" y="149770"/>
                      </a:lnTo>
                      <a:cubicBezTo>
                        <a:pt x="-6929" y="164693"/>
                        <a:pt x="-6929" y="190277"/>
                        <a:pt x="20786" y="207332"/>
                      </a:cubicBezTo>
                      <a:lnTo>
                        <a:pt x="261697" y="345909"/>
                      </a:lnTo>
                      <a:cubicBezTo>
                        <a:pt x="289413" y="360833"/>
                        <a:pt x="334184" y="360833"/>
                        <a:pt x="361899" y="345909"/>
                      </a:cubicBezTo>
                      <a:lnTo>
                        <a:pt x="602810" y="207332"/>
                      </a:lnTo>
                      <a:cubicBezTo>
                        <a:pt x="630525" y="192409"/>
                        <a:pt x="630525" y="166825"/>
                        <a:pt x="602810" y="149770"/>
                      </a:cubicBezTo>
                      <a:lnTo>
                        <a:pt x="361899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233" name="Freeform: Shape 643" descr="57c0c5f4-d33f-4b6e-8144-1e775d20e7c9"/>
                <p:cNvSpPr/>
                <p:nvPr/>
              </p:nvSpPr>
              <p:spPr>
                <a:xfrm>
                  <a:off x="5706236" y="4689270"/>
                  <a:ext cx="208931" cy="122587"/>
                </a:xfrm>
                <a:custGeom>
                  <a:avLst/>
                  <a:gdLst>
                    <a:gd name="connsiteX0" fmla="*/ 121521 w 208931"/>
                    <a:gd name="connsiteY0" fmla="*/ 4797 h 122587"/>
                    <a:gd name="connsiteX1" fmla="*/ 87410 w 208931"/>
                    <a:gd name="connsiteY1" fmla="*/ 4797 h 122587"/>
                    <a:gd name="connsiteX2" fmla="*/ 6396 w 208931"/>
                    <a:gd name="connsiteY2" fmla="*/ 51700 h 122587"/>
                    <a:gd name="connsiteX3" fmla="*/ 6396 w 208931"/>
                    <a:gd name="connsiteY3" fmla="*/ 70888 h 122587"/>
                    <a:gd name="connsiteX4" fmla="*/ 87410 w 208931"/>
                    <a:gd name="connsiteY4" fmla="*/ 117791 h 122587"/>
                    <a:gd name="connsiteX5" fmla="*/ 121521 w 208931"/>
                    <a:gd name="connsiteY5" fmla="*/ 117791 h 122587"/>
                    <a:gd name="connsiteX6" fmla="*/ 202536 w 208931"/>
                    <a:gd name="connsiteY6" fmla="*/ 70888 h 122587"/>
                    <a:gd name="connsiteX7" fmla="*/ 202536 w 208931"/>
                    <a:gd name="connsiteY7" fmla="*/ 51700 h 122587"/>
                    <a:gd name="connsiteX8" fmla="*/ 121521 w 208931"/>
                    <a:gd name="connsiteY8" fmla="*/ 4797 h 122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931" h="122587">
                      <a:moveTo>
                        <a:pt x="121521" y="4797"/>
                      </a:moveTo>
                      <a:cubicBezTo>
                        <a:pt x="112993" y="-1599"/>
                        <a:pt x="98070" y="-1599"/>
                        <a:pt x="87410" y="4797"/>
                      </a:cubicBezTo>
                      <a:lnTo>
                        <a:pt x="6396" y="51700"/>
                      </a:lnTo>
                      <a:cubicBezTo>
                        <a:pt x="-2132" y="58096"/>
                        <a:pt x="-2132" y="66623"/>
                        <a:pt x="6396" y="70888"/>
                      </a:cubicBezTo>
                      <a:lnTo>
                        <a:pt x="87410" y="117791"/>
                      </a:lnTo>
                      <a:cubicBezTo>
                        <a:pt x="95938" y="124186"/>
                        <a:pt x="110862" y="124186"/>
                        <a:pt x="121521" y="117791"/>
                      </a:cubicBezTo>
                      <a:lnTo>
                        <a:pt x="202536" y="70888"/>
                      </a:lnTo>
                      <a:cubicBezTo>
                        <a:pt x="211063" y="64492"/>
                        <a:pt x="211063" y="55964"/>
                        <a:pt x="202536" y="51700"/>
                      </a:cubicBezTo>
                      <a:lnTo>
                        <a:pt x="121521" y="479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234" name="Freeform: Shape 644" descr="03c7b2c8-b3fd-4878-9e78-ae5e662c6c9e"/>
                <p:cNvSpPr/>
                <p:nvPr/>
              </p:nvSpPr>
              <p:spPr>
                <a:xfrm>
                  <a:off x="5706236" y="4689270"/>
                  <a:ext cx="208931" cy="73019"/>
                </a:xfrm>
                <a:custGeom>
                  <a:avLst/>
                  <a:gdLst>
                    <a:gd name="connsiteX0" fmla="*/ 6396 w 208931"/>
                    <a:gd name="connsiteY0" fmla="*/ 70888 h 73019"/>
                    <a:gd name="connsiteX1" fmla="*/ 8528 w 208931"/>
                    <a:gd name="connsiteY1" fmla="*/ 73019 h 73019"/>
                    <a:gd name="connsiteX2" fmla="*/ 87410 w 208931"/>
                    <a:gd name="connsiteY2" fmla="*/ 28249 h 73019"/>
                    <a:gd name="connsiteX3" fmla="*/ 121521 w 208931"/>
                    <a:gd name="connsiteY3" fmla="*/ 28249 h 73019"/>
                    <a:gd name="connsiteX4" fmla="*/ 200404 w 208931"/>
                    <a:gd name="connsiteY4" fmla="*/ 73019 h 73019"/>
                    <a:gd name="connsiteX5" fmla="*/ 202536 w 208931"/>
                    <a:gd name="connsiteY5" fmla="*/ 70888 h 73019"/>
                    <a:gd name="connsiteX6" fmla="*/ 202536 w 208931"/>
                    <a:gd name="connsiteY6" fmla="*/ 51700 h 73019"/>
                    <a:gd name="connsiteX7" fmla="*/ 121521 w 208931"/>
                    <a:gd name="connsiteY7" fmla="*/ 4797 h 73019"/>
                    <a:gd name="connsiteX8" fmla="*/ 87410 w 208931"/>
                    <a:gd name="connsiteY8" fmla="*/ 4797 h 73019"/>
                    <a:gd name="connsiteX9" fmla="*/ 6396 w 208931"/>
                    <a:gd name="connsiteY9" fmla="*/ 51700 h 73019"/>
                    <a:gd name="connsiteX10" fmla="*/ 6396 w 208931"/>
                    <a:gd name="connsiteY10" fmla="*/ 70888 h 73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8931" h="73019">
                      <a:moveTo>
                        <a:pt x="6396" y="70888"/>
                      </a:moveTo>
                      <a:lnTo>
                        <a:pt x="8528" y="73019"/>
                      </a:lnTo>
                      <a:lnTo>
                        <a:pt x="87410" y="28249"/>
                      </a:lnTo>
                      <a:cubicBezTo>
                        <a:pt x="95938" y="21853"/>
                        <a:pt x="110862" y="21853"/>
                        <a:pt x="121521" y="28249"/>
                      </a:cubicBezTo>
                      <a:lnTo>
                        <a:pt x="200404" y="73019"/>
                      </a:lnTo>
                      <a:lnTo>
                        <a:pt x="202536" y="70888"/>
                      </a:lnTo>
                      <a:cubicBezTo>
                        <a:pt x="211063" y="64492"/>
                        <a:pt x="211063" y="55964"/>
                        <a:pt x="202536" y="51700"/>
                      </a:cubicBezTo>
                      <a:lnTo>
                        <a:pt x="121521" y="4797"/>
                      </a:lnTo>
                      <a:cubicBezTo>
                        <a:pt x="112993" y="-1599"/>
                        <a:pt x="98070" y="-1599"/>
                        <a:pt x="87410" y="4797"/>
                      </a:cubicBezTo>
                      <a:lnTo>
                        <a:pt x="6396" y="51700"/>
                      </a:lnTo>
                      <a:cubicBezTo>
                        <a:pt x="-2132" y="55964"/>
                        <a:pt x="-2132" y="64492"/>
                        <a:pt x="6396" y="708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235" name="Freeform: Shape 645" descr="6a6ab1d7-edbc-4257-8c17-d4611752dffa"/>
                <p:cNvSpPr/>
                <p:nvPr/>
              </p:nvSpPr>
              <p:spPr>
                <a:xfrm>
                  <a:off x="5497304" y="5024520"/>
                  <a:ext cx="622930" cy="260631"/>
                </a:xfrm>
                <a:custGeom>
                  <a:avLst/>
                  <a:gdLst>
                    <a:gd name="connsiteX0" fmla="*/ 603343 w 622930"/>
                    <a:gd name="connsiteY0" fmla="*/ 29847 h 260631"/>
                    <a:gd name="connsiteX1" fmla="*/ 362432 w 622930"/>
                    <a:gd name="connsiteY1" fmla="*/ 168424 h 260631"/>
                    <a:gd name="connsiteX2" fmla="*/ 262230 w 622930"/>
                    <a:gd name="connsiteY2" fmla="*/ 168424 h 260631"/>
                    <a:gd name="connsiteX3" fmla="*/ 21320 w 622930"/>
                    <a:gd name="connsiteY3" fmla="*/ 29847 h 260631"/>
                    <a:gd name="connsiteX4" fmla="*/ 0 w 622930"/>
                    <a:gd name="connsiteY4" fmla="*/ 2132 h 260631"/>
                    <a:gd name="connsiteX5" fmla="*/ 0 w 622930"/>
                    <a:gd name="connsiteY5" fmla="*/ 2132 h 260631"/>
                    <a:gd name="connsiteX6" fmla="*/ 0 w 622930"/>
                    <a:gd name="connsiteY6" fmla="*/ 63959 h 260631"/>
                    <a:gd name="connsiteX7" fmla="*/ 25584 w 622930"/>
                    <a:gd name="connsiteY7" fmla="*/ 108730 h 260631"/>
                    <a:gd name="connsiteX8" fmla="*/ 260098 w 622930"/>
                    <a:gd name="connsiteY8" fmla="*/ 249438 h 260631"/>
                    <a:gd name="connsiteX9" fmla="*/ 360300 w 622930"/>
                    <a:gd name="connsiteY9" fmla="*/ 249438 h 260631"/>
                    <a:gd name="connsiteX10" fmla="*/ 594815 w 622930"/>
                    <a:gd name="connsiteY10" fmla="*/ 115125 h 260631"/>
                    <a:gd name="connsiteX11" fmla="*/ 622531 w 622930"/>
                    <a:gd name="connsiteY11" fmla="*/ 68222 h 260631"/>
                    <a:gd name="connsiteX12" fmla="*/ 622531 w 622930"/>
                    <a:gd name="connsiteY12" fmla="*/ 0 h 260631"/>
                    <a:gd name="connsiteX13" fmla="*/ 603343 w 622930"/>
                    <a:gd name="connsiteY13" fmla="*/ 29847 h 260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930" h="260631">
                      <a:moveTo>
                        <a:pt x="603343" y="29847"/>
                      </a:moveTo>
                      <a:lnTo>
                        <a:pt x="362432" y="168424"/>
                      </a:lnTo>
                      <a:cubicBezTo>
                        <a:pt x="334717" y="183348"/>
                        <a:pt x="289946" y="183348"/>
                        <a:pt x="262230" y="168424"/>
                      </a:cubicBezTo>
                      <a:lnTo>
                        <a:pt x="21320" y="29847"/>
                      </a:lnTo>
                      <a:cubicBezTo>
                        <a:pt x="8528" y="21320"/>
                        <a:pt x="0" y="10660"/>
                        <a:pt x="0" y="2132"/>
                      </a:cubicBezTo>
                      <a:lnTo>
                        <a:pt x="0" y="2132"/>
                      </a:lnTo>
                      <a:lnTo>
                        <a:pt x="0" y="63959"/>
                      </a:lnTo>
                      <a:cubicBezTo>
                        <a:pt x="0" y="83146"/>
                        <a:pt x="10660" y="100202"/>
                        <a:pt x="25584" y="108730"/>
                      </a:cubicBezTo>
                      <a:lnTo>
                        <a:pt x="260098" y="249438"/>
                      </a:lnTo>
                      <a:cubicBezTo>
                        <a:pt x="287814" y="264362"/>
                        <a:pt x="332585" y="264362"/>
                        <a:pt x="360300" y="249438"/>
                      </a:cubicBezTo>
                      <a:lnTo>
                        <a:pt x="594815" y="115125"/>
                      </a:lnTo>
                      <a:cubicBezTo>
                        <a:pt x="611871" y="106598"/>
                        <a:pt x="622531" y="87410"/>
                        <a:pt x="622531" y="68222"/>
                      </a:cubicBezTo>
                      <a:lnTo>
                        <a:pt x="622531" y="0"/>
                      </a:lnTo>
                      <a:cubicBezTo>
                        <a:pt x="624662" y="10660"/>
                        <a:pt x="618267" y="21320"/>
                        <a:pt x="603343" y="298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236" name="Freeform: Shape 646" descr="84bad0e7-a6ed-438e-add8-acb00bdb40a6"/>
                <p:cNvSpPr/>
                <p:nvPr/>
              </p:nvSpPr>
              <p:spPr>
                <a:xfrm>
                  <a:off x="5554867" y="4905130"/>
                  <a:ext cx="510060" cy="214261"/>
                </a:xfrm>
                <a:custGeom>
                  <a:avLst/>
                  <a:gdLst>
                    <a:gd name="connsiteX0" fmla="*/ 494613 w 510060"/>
                    <a:gd name="connsiteY0" fmla="*/ 23452 h 214261"/>
                    <a:gd name="connsiteX1" fmla="*/ 296341 w 510060"/>
                    <a:gd name="connsiteY1" fmla="*/ 138577 h 214261"/>
                    <a:gd name="connsiteX2" fmla="*/ 215327 w 510060"/>
                    <a:gd name="connsiteY2" fmla="*/ 138577 h 214261"/>
                    <a:gd name="connsiteX3" fmla="*/ 17056 w 510060"/>
                    <a:gd name="connsiteY3" fmla="*/ 23452 h 214261"/>
                    <a:gd name="connsiteX4" fmla="*/ 0 w 510060"/>
                    <a:gd name="connsiteY4" fmla="*/ 0 h 214261"/>
                    <a:gd name="connsiteX5" fmla="*/ 0 w 510060"/>
                    <a:gd name="connsiteY5" fmla="*/ 0 h 214261"/>
                    <a:gd name="connsiteX6" fmla="*/ 0 w 510060"/>
                    <a:gd name="connsiteY6" fmla="*/ 49035 h 214261"/>
                    <a:gd name="connsiteX7" fmla="*/ 21320 w 510060"/>
                    <a:gd name="connsiteY7" fmla="*/ 87410 h 214261"/>
                    <a:gd name="connsiteX8" fmla="*/ 215327 w 510060"/>
                    <a:gd name="connsiteY8" fmla="*/ 204668 h 214261"/>
                    <a:gd name="connsiteX9" fmla="*/ 296341 w 510060"/>
                    <a:gd name="connsiteY9" fmla="*/ 204668 h 214261"/>
                    <a:gd name="connsiteX10" fmla="*/ 488217 w 510060"/>
                    <a:gd name="connsiteY10" fmla="*/ 93806 h 214261"/>
                    <a:gd name="connsiteX11" fmla="*/ 509537 w 510060"/>
                    <a:gd name="connsiteY11" fmla="*/ 55431 h 214261"/>
                    <a:gd name="connsiteX12" fmla="*/ 509537 w 510060"/>
                    <a:gd name="connsiteY12" fmla="*/ 0 h 214261"/>
                    <a:gd name="connsiteX13" fmla="*/ 494613 w 510060"/>
                    <a:gd name="connsiteY13" fmla="*/ 23452 h 214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0060" h="214261">
                      <a:moveTo>
                        <a:pt x="494613" y="23452"/>
                      </a:moveTo>
                      <a:lnTo>
                        <a:pt x="296341" y="138577"/>
                      </a:lnTo>
                      <a:cubicBezTo>
                        <a:pt x="272890" y="151369"/>
                        <a:pt x="236647" y="151369"/>
                        <a:pt x="215327" y="138577"/>
                      </a:cubicBezTo>
                      <a:lnTo>
                        <a:pt x="17056" y="23452"/>
                      </a:lnTo>
                      <a:cubicBezTo>
                        <a:pt x="6396" y="17056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9035"/>
                      </a:lnTo>
                      <a:cubicBezTo>
                        <a:pt x="0" y="63959"/>
                        <a:pt x="8528" y="78883"/>
                        <a:pt x="21320" y="87410"/>
                      </a:cubicBezTo>
                      <a:lnTo>
                        <a:pt x="215327" y="204668"/>
                      </a:lnTo>
                      <a:cubicBezTo>
                        <a:pt x="238779" y="217460"/>
                        <a:pt x="275022" y="217460"/>
                        <a:pt x="296341" y="204668"/>
                      </a:cubicBezTo>
                      <a:lnTo>
                        <a:pt x="488217" y="93806"/>
                      </a:lnTo>
                      <a:cubicBezTo>
                        <a:pt x="501009" y="85278"/>
                        <a:pt x="509537" y="72487"/>
                        <a:pt x="509537" y="55431"/>
                      </a:cubicBezTo>
                      <a:lnTo>
                        <a:pt x="509537" y="0"/>
                      </a:lnTo>
                      <a:cubicBezTo>
                        <a:pt x="511669" y="8528"/>
                        <a:pt x="507405" y="17056"/>
                        <a:pt x="494613" y="234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43" name="Group 647" descr="0bb19bab-6cc8-4d4f-b39e-e2684b4ec436"/>
                <p:cNvGrpSpPr/>
                <p:nvPr/>
              </p:nvGrpSpPr>
              <p:grpSpPr>
                <a:xfrm>
                  <a:off x="5691845" y="4597596"/>
                  <a:ext cx="240377" cy="167358"/>
                  <a:chOff x="5691845" y="4597596"/>
                  <a:chExt cx="240377" cy="167358"/>
                </a:xfrm>
              </p:grpSpPr>
              <p:sp>
                <p:nvSpPr>
                  <p:cNvPr id="1050237" name="Freeform: Shape 648" descr="8d07dea7-8b2f-45d0-afc6-df6e97b37a14"/>
                  <p:cNvSpPr/>
                  <p:nvPr/>
                </p:nvSpPr>
                <p:spPr>
                  <a:xfrm>
                    <a:off x="5693444" y="4629575"/>
                    <a:ext cx="238778" cy="135379"/>
                  </a:xfrm>
                  <a:custGeom>
                    <a:avLst/>
                    <a:gdLst>
                      <a:gd name="connsiteX0" fmla="*/ 136445 w 238778"/>
                      <a:gd name="connsiteY0" fmla="*/ 4797 h 135379"/>
                      <a:gd name="connsiteX1" fmla="*/ 98070 w 238778"/>
                      <a:gd name="connsiteY1" fmla="*/ 4797 h 135379"/>
                      <a:gd name="connsiteX2" fmla="*/ 0 w 238778"/>
                      <a:gd name="connsiteY2" fmla="*/ 36776 h 135379"/>
                      <a:gd name="connsiteX3" fmla="*/ 0 w 238778"/>
                      <a:gd name="connsiteY3" fmla="*/ 60228 h 135379"/>
                      <a:gd name="connsiteX4" fmla="*/ 10660 w 238778"/>
                      <a:gd name="connsiteY4" fmla="*/ 77284 h 135379"/>
                      <a:gd name="connsiteX5" fmla="*/ 100202 w 238778"/>
                      <a:gd name="connsiteY5" fmla="*/ 130582 h 135379"/>
                      <a:gd name="connsiteX6" fmla="*/ 138577 w 238778"/>
                      <a:gd name="connsiteY6" fmla="*/ 130582 h 135379"/>
                      <a:gd name="connsiteX7" fmla="*/ 228119 w 238778"/>
                      <a:gd name="connsiteY7" fmla="*/ 79415 h 135379"/>
                      <a:gd name="connsiteX8" fmla="*/ 238779 w 238778"/>
                      <a:gd name="connsiteY8" fmla="*/ 62360 h 135379"/>
                      <a:gd name="connsiteX9" fmla="*/ 238779 w 238778"/>
                      <a:gd name="connsiteY9" fmla="*/ 36776 h 135379"/>
                      <a:gd name="connsiteX10" fmla="*/ 136445 w 238778"/>
                      <a:gd name="connsiteY10" fmla="*/ 4797 h 13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8778" h="135379">
                        <a:moveTo>
                          <a:pt x="136445" y="4797"/>
                        </a:moveTo>
                        <a:cubicBezTo>
                          <a:pt x="125785" y="-1599"/>
                          <a:pt x="108730" y="-1599"/>
                          <a:pt x="98070" y="4797"/>
                        </a:cubicBezTo>
                        <a:lnTo>
                          <a:pt x="0" y="36776"/>
                        </a:lnTo>
                        <a:lnTo>
                          <a:pt x="0" y="60228"/>
                        </a:lnTo>
                        <a:cubicBezTo>
                          <a:pt x="0" y="66624"/>
                          <a:pt x="4264" y="73019"/>
                          <a:pt x="10660" y="77284"/>
                        </a:cubicBezTo>
                        <a:lnTo>
                          <a:pt x="100202" y="130582"/>
                        </a:lnTo>
                        <a:cubicBezTo>
                          <a:pt x="110862" y="136978"/>
                          <a:pt x="127917" y="136978"/>
                          <a:pt x="138577" y="130582"/>
                        </a:cubicBezTo>
                        <a:lnTo>
                          <a:pt x="228119" y="79415"/>
                        </a:lnTo>
                        <a:cubicBezTo>
                          <a:pt x="234515" y="75151"/>
                          <a:pt x="238779" y="68756"/>
                          <a:pt x="238779" y="62360"/>
                        </a:cubicBezTo>
                        <a:lnTo>
                          <a:pt x="238779" y="36776"/>
                        </a:lnTo>
                        <a:lnTo>
                          <a:pt x="13644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38" name="Freeform: Shape 649" descr="0156c537-e343-4411-a8a5-2aaeed0907a8"/>
                  <p:cNvSpPr/>
                  <p:nvPr/>
                </p:nvSpPr>
                <p:spPr>
                  <a:xfrm>
                    <a:off x="5691845" y="4597596"/>
                    <a:ext cx="237712" cy="137511"/>
                  </a:xfrm>
                  <a:custGeom>
                    <a:avLst/>
                    <a:gdLst>
                      <a:gd name="connsiteX0" fmla="*/ 138044 w 237712"/>
                      <a:gd name="connsiteY0" fmla="*/ 4797 h 137511"/>
                      <a:gd name="connsiteX1" fmla="*/ 99669 w 237712"/>
                      <a:gd name="connsiteY1" fmla="*/ 4797 h 137511"/>
                      <a:gd name="connsiteX2" fmla="*/ 7995 w 237712"/>
                      <a:gd name="connsiteY2" fmla="*/ 58096 h 137511"/>
                      <a:gd name="connsiteX3" fmla="*/ 7995 w 237712"/>
                      <a:gd name="connsiteY3" fmla="*/ 79415 h 137511"/>
                      <a:gd name="connsiteX4" fmla="*/ 99669 w 237712"/>
                      <a:gd name="connsiteY4" fmla="*/ 132714 h 137511"/>
                      <a:gd name="connsiteX5" fmla="*/ 138044 w 237712"/>
                      <a:gd name="connsiteY5" fmla="*/ 132714 h 137511"/>
                      <a:gd name="connsiteX6" fmla="*/ 229718 w 237712"/>
                      <a:gd name="connsiteY6" fmla="*/ 79415 h 137511"/>
                      <a:gd name="connsiteX7" fmla="*/ 229718 w 237712"/>
                      <a:gd name="connsiteY7" fmla="*/ 58096 h 137511"/>
                      <a:gd name="connsiteX8" fmla="*/ 138044 w 237712"/>
                      <a:gd name="connsiteY8" fmla="*/ 4797 h 137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7711" h="137511">
                        <a:moveTo>
                          <a:pt x="138044" y="4797"/>
                        </a:moveTo>
                        <a:cubicBezTo>
                          <a:pt x="127384" y="-1599"/>
                          <a:pt x="110329" y="-1599"/>
                          <a:pt x="99669" y="4797"/>
                        </a:cubicBezTo>
                        <a:lnTo>
                          <a:pt x="7995" y="58096"/>
                        </a:lnTo>
                        <a:cubicBezTo>
                          <a:pt x="-2665" y="64492"/>
                          <a:pt x="-2665" y="73019"/>
                          <a:pt x="7995" y="79415"/>
                        </a:cubicBezTo>
                        <a:lnTo>
                          <a:pt x="99669" y="132714"/>
                        </a:lnTo>
                        <a:cubicBezTo>
                          <a:pt x="110329" y="139110"/>
                          <a:pt x="127384" y="139110"/>
                          <a:pt x="138044" y="132714"/>
                        </a:cubicBezTo>
                        <a:lnTo>
                          <a:pt x="229718" y="79415"/>
                        </a:lnTo>
                        <a:cubicBezTo>
                          <a:pt x="240378" y="73019"/>
                          <a:pt x="240378" y="64492"/>
                          <a:pt x="229718" y="58096"/>
                        </a:cubicBezTo>
                        <a:lnTo>
                          <a:pt x="138044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144" name="Group 404" descr="02d86faa-9f76-4172-828a-cf6058fb4a3d"/>
              <p:cNvGrpSpPr/>
              <p:nvPr/>
            </p:nvGrpSpPr>
            <p:grpSpPr>
              <a:xfrm>
                <a:off x="9652481" y="3465529"/>
                <a:ext cx="573495" cy="657707"/>
                <a:chOff x="9652481" y="3465529"/>
                <a:chExt cx="573495" cy="657707"/>
              </a:xfrm>
            </p:grpSpPr>
            <p:sp>
              <p:nvSpPr>
                <p:cNvPr id="1050239" name="Freeform: Shape 522" descr="c83f0e3b-b673-4a70-9250-990c9da268e5"/>
                <p:cNvSpPr/>
                <p:nvPr/>
              </p:nvSpPr>
              <p:spPr>
                <a:xfrm>
                  <a:off x="9652481" y="371709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19187 w 573495"/>
                    <a:gd name="connsiteY2" fmla="*/ 139110 h 331518"/>
                    <a:gd name="connsiteX3" fmla="*/ 19187 w 573495"/>
                    <a:gd name="connsiteY3" fmla="*/ 192409 h 331518"/>
                    <a:gd name="connsiteX4" fmla="*/ 240910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45" name="Group 523" descr="f05a4988-b89c-4d1f-9d38-199a3d487405"/>
                <p:cNvGrpSpPr/>
                <p:nvPr/>
              </p:nvGrpSpPr>
              <p:grpSpPr>
                <a:xfrm>
                  <a:off x="9705780" y="3619562"/>
                  <a:ext cx="230250" cy="400807"/>
                  <a:chOff x="9705780" y="3619562"/>
                  <a:chExt cx="230250" cy="400807"/>
                </a:xfrm>
              </p:grpSpPr>
              <p:sp>
                <p:nvSpPr>
                  <p:cNvPr id="1050240" name="Freeform: Shape 586" descr="1c7b2a5c-e0bb-484a-806c-b712b8284ff1"/>
                  <p:cNvSpPr/>
                  <p:nvPr/>
                </p:nvSpPr>
                <p:spPr>
                  <a:xfrm>
                    <a:off x="9705780" y="3619562"/>
                    <a:ext cx="230250" cy="400807"/>
                  </a:xfrm>
                  <a:custGeom>
                    <a:avLst/>
                    <a:gdLst>
                      <a:gd name="connsiteX0" fmla="*/ 0 w 230250"/>
                      <a:gd name="connsiteY0" fmla="*/ 0 h 400807"/>
                      <a:gd name="connsiteX1" fmla="*/ 0 w 230250"/>
                      <a:gd name="connsiteY1" fmla="*/ 266494 h 400807"/>
                      <a:gd name="connsiteX2" fmla="*/ 230251 w 230250"/>
                      <a:gd name="connsiteY2" fmla="*/ 400807 h 400807"/>
                      <a:gd name="connsiteX3" fmla="*/ 230251 w 230250"/>
                      <a:gd name="connsiteY3" fmla="*/ 132181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400807">
                        <a:moveTo>
                          <a:pt x="0" y="0"/>
                        </a:moveTo>
                        <a:lnTo>
                          <a:pt x="0" y="266494"/>
                        </a:lnTo>
                        <a:lnTo>
                          <a:pt x="230251" y="40080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1" name="Freeform: Shape 587" descr="59004c24-a163-4d83-b787-5455800555c4"/>
                  <p:cNvSpPr/>
                  <p:nvPr/>
                </p:nvSpPr>
                <p:spPr>
                  <a:xfrm>
                    <a:off x="9705780" y="3623826"/>
                    <a:ext cx="230250" cy="396543"/>
                  </a:xfrm>
                  <a:custGeom>
                    <a:avLst/>
                    <a:gdLst>
                      <a:gd name="connsiteX0" fmla="*/ 0 w 230250"/>
                      <a:gd name="connsiteY0" fmla="*/ 0 h 396543"/>
                      <a:gd name="connsiteX1" fmla="*/ 0 w 230250"/>
                      <a:gd name="connsiteY1" fmla="*/ 262230 h 396543"/>
                      <a:gd name="connsiteX2" fmla="*/ 230251 w 230250"/>
                      <a:gd name="connsiteY2" fmla="*/ 396543 h 396543"/>
                      <a:gd name="connsiteX3" fmla="*/ 230251 w 230250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96543">
                        <a:moveTo>
                          <a:pt x="0" y="0"/>
                        </a:moveTo>
                        <a:lnTo>
                          <a:pt x="0" y="262230"/>
                        </a:lnTo>
                        <a:lnTo>
                          <a:pt x="230251" y="39654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2" name="Freeform: Shape 588" descr="dcb92705-2468-4ad3-bff6-b7764876cae9"/>
                  <p:cNvSpPr/>
                  <p:nvPr/>
                </p:nvSpPr>
                <p:spPr>
                  <a:xfrm>
                    <a:off x="9705780" y="3628090"/>
                    <a:ext cx="230250" cy="392279"/>
                  </a:xfrm>
                  <a:custGeom>
                    <a:avLst/>
                    <a:gdLst>
                      <a:gd name="connsiteX0" fmla="*/ 0 w 230250"/>
                      <a:gd name="connsiteY0" fmla="*/ 0 h 392279"/>
                      <a:gd name="connsiteX1" fmla="*/ 0 w 230250"/>
                      <a:gd name="connsiteY1" fmla="*/ 257966 h 392279"/>
                      <a:gd name="connsiteX2" fmla="*/ 230251 w 230250"/>
                      <a:gd name="connsiteY2" fmla="*/ 392279 h 392279"/>
                      <a:gd name="connsiteX3" fmla="*/ 230251 w 230250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92279">
                        <a:moveTo>
                          <a:pt x="0" y="0"/>
                        </a:moveTo>
                        <a:lnTo>
                          <a:pt x="0" y="257966"/>
                        </a:lnTo>
                        <a:lnTo>
                          <a:pt x="230251" y="39227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3" name="Freeform: Shape 589" descr="60275eb0-b297-4ac0-a757-db6301c8b68c"/>
                  <p:cNvSpPr/>
                  <p:nvPr/>
                </p:nvSpPr>
                <p:spPr>
                  <a:xfrm>
                    <a:off x="9705780" y="3632354"/>
                    <a:ext cx="230250" cy="388015"/>
                  </a:xfrm>
                  <a:custGeom>
                    <a:avLst/>
                    <a:gdLst>
                      <a:gd name="connsiteX0" fmla="*/ 0 w 230250"/>
                      <a:gd name="connsiteY0" fmla="*/ 0 h 388015"/>
                      <a:gd name="connsiteX1" fmla="*/ 0 w 230250"/>
                      <a:gd name="connsiteY1" fmla="*/ 253703 h 388015"/>
                      <a:gd name="connsiteX2" fmla="*/ 230251 w 230250"/>
                      <a:gd name="connsiteY2" fmla="*/ 388015 h 388015"/>
                      <a:gd name="connsiteX3" fmla="*/ 230251 w 230250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88015">
                        <a:moveTo>
                          <a:pt x="0" y="0"/>
                        </a:moveTo>
                        <a:lnTo>
                          <a:pt x="0" y="253703"/>
                        </a:lnTo>
                        <a:lnTo>
                          <a:pt x="230251" y="38801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4" name="Freeform: Shape 590" descr="4405d60b-d4d0-4b46-84f4-ad0c3bc1b770"/>
                  <p:cNvSpPr/>
                  <p:nvPr/>
                </p:nvSpPr>
                <p:spPr>
                  <a:xfrm>
                    <a:off x="9705780" y="3636618"/>
                    <a:ext cx="230250" cy="383751"/>
                  </a:xfrm>
                  <a:custGeom>
                    <a:avLst/>
                    <a:gdLst>
                      <a:gd name="connsiteX0" fmla="*/ 0 w 230250"/>
                      <a:gd name="connsiteY0" fmla="*/ 0 h 383751"/>
                      <a:gd name="connsiteX1" fmla="*/ 0 w 230250"/>
                      <a:gd name="connsiteY1" fmla="*/ 249439 h 383751"/>
                      <a:gd name="connsiteX2" fmla="*/ 230251 w 230250"/>
                      <a:gd name="connsiteY2" fmla="*/ 383751 h 383751"/>
                      <a:gd name="connsiteX3" fmla="*/ 230251 w 230250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83751">
                        <a:moveTo>
                          <a:pt x="0" y="0"/>
                        </a:moveTo>
                        <a:lnTo>
                          <a:pt x="0" y="249439"/>
                        </a:lnTo>
                        <a:lnTo>
                          <a:pt x="230251" y="38375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5" name="Freeform: Shape 591" descr="b554591f-d0fd-471a-8b9d-6f2db473338d"/>
                  <p:cNvSpPr/>
                  <p:nvPr/>
                </p:nvSpPr>
                <p:spPr>
                  <a:xfrm>
                    <a:off x="9705780" y="3643014"/>
                    <a:ext cx="230250" cy="377355"/>
                  </a:xfrm>
                  <a:custGeom>
                    <a:avLst/>
                    <a:gdLst>
                      <a:gd name="connsiteX0" fmla="*/ 0 w 230250"/>
                      <a:gd name="connsiteY0" fmla="*/ 0 h 377355"/>
                      <a:gd name="connsiteX1" fmla="*/ 0 w 230250"/>
                      <a:gd name="connsiteY1" fmla="*/ 243043 h 377355"/>
                      <a:gd name="connsiteX2" fmla="*/ 230251 w 230250"/>
                      <a:gd name="connsiteY2" fmla="*/ 377356 h 377355"/>
                      <a:gd name="connsiteX3" fmla="*/ 230251 w 230250"/>
                      <a:gd name="connsiteY3" fmla="*/ 132181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77355">
                        <a:moveTo>
                          <a:pt x="0" y="0"/>
                        </a:moveTo>
                        <a:lnTo>
                          <a:pt x="0" y="243043"/>
                        </a:lnTo>
                        <a:lnTo>
                          <a:pt x="230251" y="37735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6" name="Freeform: Shape 592" descr="af346846-85a4-4ffb-82be-6fe12a4fc671"/>
                  <p:cNvSpPr/>
                  <p:nvPr/>
                </p:nvSpPr>
                <p:spPr>
                  <a:xfrm>
                    <a:off x="9705780" y="3647278"/>
                    <a:ext cx="230250" cy="373091"/>
                  </a:xfrm>
                  <a:custGeom>
                    <a:avLst/>
                    <a:gdLst>
                      <a:gd name="connsiteX0" fmla="*/ 0 w 230250"/>
                      <a:gd name="connsiteY0" fmla="*/ 0 h 373091"/>
                      <a:gd name="connsiteX1" fmla="*/ 0 w 230250"/>
                      <a:gd name="connsiteY1" fmla="*/ 238779 h 373091"/>
                      <a:gd name="connsiteX2" fmla="*/ 230251 w 230250"/>
                      <a:gd name="connsiteY2" fmla="*/ 373092 h 373091"/>
                      <a:gd name="connsiteX3" fmla="*/ 230251 w 230250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73091">
                        <a:moveTo>
                          <a:pt x="0" y="0"/>
                        </a:moveTo>
                        <a:lnTo>
                          <a:pt x="0" y="238779"/>
                        </a:lnTo>
                        <a:lnTo>
                          <a:pt x="230251" y="37309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7" name="Freeform: Shape 593" descr="db3b1d67-9188-4442-8377-2137908c60aa"/>
                  <p:cNvSpPr/>
                  <p:nvPr/>
                </p:nvSpPr>
                <p:spPr>
                  <a:xfrm>
                    <a:off x="9705780" y="3651542"/>
                    <a:ext cx="230250" cy="368827"/>
                  </a:xfrm>
                  <a:custGeom>
                    <a:avLst/>
                    <a:gdLst>
                      <a:gd name="connsiteX0" fmla="*/ 0 w 230250"/>
                      <a:gd name="connsiteY0" fmla="*/ 0 h 368827"/>
                      <a:gd name="connsiteX1" fmla="*/ 0 w 230250"/>
                      <a:gd name="connsiteY1" fmla="*/ 234515 h 368827"/>
                      <a:gd name="connsiteX2" fmla="*/ 230251 w 230250"/>
                      <a:gd name="connsiteY2" fmla="*/ 368828 h 368827"/>
                      <a:gd name="connsiteX3" fmla="*/ 230251 w 230250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882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30251" y="36882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8" name="Freeform: Shape 594" descr="a8113caa-14db-42e2-9f8c-a5b6f2d5d267"/>
                  <p:cNvSpPr/>
                  <p:nvPr/>
                </p:nvSpPr>
                <p:spPr>
                  <a:xfrm>
                    <a:off x="9705780" y="3655806"/>
                    <a:ext cx="230250" cy="364563"/>
                  </a:xfrm>
                  <a:custGeom>
                    <a:avLst/>
                    <a:gdLst>
                      <a:gd name="connsiteX0" fmla="*/ 0 w 230250"/>
                      <a:gd name="connsiteY0" fmla="*/ 0 h 364563"/>
                      <a:gd name="connsiteX1" fmla="*/ 0 w 230250"/>
                      <a:gd name="connsiteY1" fmla="*/ 230251 h 364563"/>
                      <a:gd name="connsiteX2" fmla="*/ 230251 w 230250"/>
                      <a:gd name="connsiteY2" fmla="*/ 364564 h 364563"/>
                      <a:gd name="connsiteX3" fmla="*/ 230251 w 230250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456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30251" y="36456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49" name="Freeform: Shape 595" descr="bf4306dc-642e-4a26-844b-be07b7051991"/>
                  <p:cNvSpPr/>
                  <p:nvPr/>
                </p:nvSpPr>
                <p:spPr>
                  <a:xfrm>
                    <a:off x="9705780" y="3660070"/>
                    <a:ext cx="230250" cy="360299"/>
                  </a:xfrm>
                  <a:custGeom>
                    <a:avLst/>
                    <a:gdLst>
                      <a:gd name="connsiteX0" fmla="*/ 0 w 230250"/>
                      <a:gd name="connsiteY0" fmla="*/ 0 h 360299"/>
                      <a:gd name="connsiteX1" fmla="*/ 0 w 230250"/>
                      <a:gd name="connsiteY1" fmla="*/ 225987 h 360299"/>
                      <a:gd name="connsiteX2" fmla="*/ 230251 w 230250"/>
                      <a:gd name="connsiteY2" fmla="*/ 360300 h 360299"/>
                      <a:gd name="connsiteX3" fmla="*/ 230251 w 230250"/>
                      <a:gd name="connsiteY3" fmla="*/ 13431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0299">
                        <a:moveTo>
                          <a:pt x="0" y="0"/>
                        </a:moveTo>
                        <a:lnTo>
                          <a:pt x="0" y="225987"/>
                        </a:lnTo>
                        <a:lnTo>
                          <a:pt x="230251" y="36030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0" name="Freeform: Shape 596" descr="87b98e1e-56fb-44cf-9a85-d3fa4a87d6b8"/>
                  <p:cNvSpPr/>
                  <p:nvPr/>
                </p:nvSpPr>
                <p:spPr>
                  <a:xfrm>
                    <a:off x="9705780" y="3664333"/>
                    <a:ext cx="230250" cy="356036"/>
                  </a:xfrm>
                  <a:custGeom>
                    <a:avLst/>
                    <a:gdLst>
                      <a:gd name="connsiteX0" fmla="*/ 0 w 230250"/>
                      <a:gd name="connsiteY0" fmla="*/ 0 h 356036"/>
                      <a:gd name="connsiteX1" fmla="*/ 0 w 230250"/>
                      <a:gd name="connsiteY1" fmla="*/ 221723 h 356036"/>
                      <a:gd name="connsiteX2" fmla="*/ 230251 w 230250"/>
                      <a:gd name="connsiteY2" fmla="*/ 356036 h 356036"/>
                      <a:gd name="connsiteX3" fmla="*/ 230251 w 230250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56036">
                        <a:moveTo>
                          <a:pt x="0" y="0"/>
                        </a:moveTo>
                        <a:lnTo>
                          <a:pt x="0" y="221723"/>
                        </a:lnTo>
                        <a:lnTo>
                          <a:pt x="230251" y="35603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1" name="Freeform: Shape 597" descr="1af9d148-f905-4fb0-be25-720558bfa591"/>
                  <p:cNvSpPr/>
                  <p:nvPr/>
                </p:nvSpPr>
                <p:spPr>
                  <a:xfrm>
                    <a:off x="9705780" y="3670729"/>
                    <a:ext cx="230250" cy="349640"/>
                  </a:xfrm>
                  <a:custGeom>
                    <a:avLst/>
                    <a:gdLst>
                      <a:gd name="connsiteX0" fmla="*/ 0 w 230250"/>
                      <a:gd name="connsiteY0" fmla="*/ 0 h 349640"/>
                      <a:gd name="connsiteX1" fmla="*/ 0 w 230250"/>
                      <a:gd name="connsiteY1" fmla="*/ 215327 h 349640"/>
                      <a:gd name="connsiteX2" fmla="*/ 230251 w 230250"/>
                      <a:gd name="connsiteY2" fmla="*/ 349640 h 349640"/>
                      <a:gd name="connsiteX3" fmla="*/ 230251 w 230250"/>
                      <a:gd name="connsiteY3" fmla="*/ 132181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9640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30251" y="349640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2" name="Freeform: Shape 598" descr="955c46ac-f379-4fef-b057-cbe7feadb514"/>
                  <p:cNvSpPr/>
                  <p:nvPr/>
                </p:nvSpPr>
                <p:spPr>
                  <a:xfrm>
                    <a:off x="9705780" y="3674993"/>
                    <a:ext cx="230250" cy="345376"/>
                  </a:xfrm>
                  <a:custGeom>
                    <a:avLst/>
                    <a:gdLst>
                      <a:gd name="connsiteX0" fmla="*/ 0 w 230250"/>
                      <a:gd name="connsiteY0" fmla="*/ 0 h 345376"/>
                      <a:gd name="connsiteX1" fmla="*/ 0 w 230250"/>
                      <a:gd name="connsiteY1" fmla="*/ 211064 h 345376"/>
                      <a:gd name="connsiteX2" fmla="*/ 230251 w 230250"/>
                      <a:gd name="connsiteY2" fmla="*/ 345376 h 345376"/>
                      <a:gd name="connsiteX3" fmla="*/ 230251 w 230250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5376">
                        <a:moveTo>
                          <a:pt x="0" y="0"/>
                        </a:moveTo>
                        <a:lnTo>
                          <a:pt x="0" y="211064"/>
                        </a:lnTo>
                        <a:lnTo>
                          <a:pt x="230251" y="34537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3" name="Freeform: Shape 599" descr="0e619a77-6ef3-45fb-8e97-04243df60db1"/>
                  <p:cNvSpPr/>
                  <p:nvPr/>
                </p:nvSpPr>
                <p:spPr>
                  <a:xfrm>
                    <a:off x="9705780" y="3679257"/>
                    <a:ext cx="230250" cy="341112"/>
                  </a:xfrm>
                  <a:custGeom>
                    <a:avLst/>
                    <a:gdLst>
                      <a:gd name="connsiteX0" fmla="*/ 0 w 230250"/>
                      <a:gd name="connsiteY0" fmla="*/ 0 h 341112"/>
                      <a:gd name="connsiteX1" fmla="*/ 0 w 230250"/>
                      <a:gd name="connsiteY1" fmla="*/ 206800 h 341112"/>
                      <a:gd name="connsiteX2" fmla="*/ 230251 w 230250"/>
                      <a:gd name="connsiteY2" fmla="*/ 341112 h 341112"/>
                      <a:gd name="connsiteX3" fmla="*/ 230251 w 230250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1112">
                        <a:moveTo>
                          <a:pt x="0" y="0"/>
                        </a:moveTo>
                        <a:lnTo>
                          <a:pt x="0" y="206800"/>
                        </a:lnTo>
                        <a:lnTo>
                          <a:pt x="230251" y="34111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4" name="Freeform: Shape 600" descr="f514a615-2a6a-4120-8f1e-431897dcd31f"/>
                  <p:cNvSpPr/>
                  <p:nvPr/>
                </p:nvSpPr>
                <p:spPr>
                  <a:xfrm>
                    <a:off x="9705780" y="3683521"/>
                    <a:ext cx="230250" cy="336848"/>
                  </a:xfrm>
                  <a:custGeom>
                    <a:avLst/>
                    <a:gdLst>
                      <a:gd name="connsiteX0" fmla="*/ 0 w 230250"/>
                      <a:gd name="connsiteY0" fmla="*/ 0 h 336848"/>
                      <a:gd name="connsiteX1" fmla="*/ 0 w 230250"/>
                      <a:gd name="connsiteY1" fmla="*/ 202536 h 336848"/>
                      <a:gd name="connsiteX2" fmla="*/ 230251 w 230250"/>
                      <a:gd name="connsiteY2" fmla="*/ 336849 h 336848"/>
                      <a:gd name="connsiteX3" fmla="*/ 230251 w 230250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0251" y="33684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5" name="Freeform: Shape 601" descr="5ec01cb0-0a08-4e85-84e7-b6d3e8b2760f"/>
                  <p:cNvSpPr/>
                  <p:nvPr/>
                </p:nvSpPr>
                <p:spPr>
                  <a:xfrm>
                    <a:off x="9705780" y="3687785"/>
                    <a:ext cx="230250" cy="332584"/>
                  </a:xfrm>
                  <a:custGeom>
                    <a:avLst/>
                    <a:gdLst>
                      <a:gd name="connsiteX0" fmla="*/ 0 w 230250"/>
                      <a:gd name="connsiteY0" fmla="*/ 0 h 332584"/>
                      <a:gd name="connsiteX1" fmla="*/ 0 w 230250"/>
                      <a:gd name="connsiteY1" fmla="*/ 198272 h 332584"/>
                      <a:gd name="connsiteX2" fmla="*/ 230251 w 230250"/>
                      <a:gd name="connsiteY2" fmla="*/ 332585 h 332584"/>
                      <a:gd name="connsiteX3" fmla="*/ 230251 w 230250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32584">
                        <a:moveTo>
                          <a:pt x="0" y="0"/>
                        </a:moveTo>
                        <a:lnTo>
                          <a:pt x="0" y="198272"/>
                        </a:lnTo>
                        <a:lnTo>
                          <a:pt x="230251" y="33258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6" name="Freeform: Shape 602" descr="c69f42f1-1e61-498c-8468-a753fcc70b30"/>
                  <p:cNvSpPr/>
                  <p:nvPr/>
                </p:nvSpPr>
                <p:spPr>
                  <a:xfrm>
                    <a:off x="9705780" y="3694181"/>
                    <a:ext cx="230250" cy="326188"/>
                  </a:xfrm>
                  <a:custGeom>
                    <a:avLst/>
                    <a:gdLst>
                      <a:gd name="connsiteX0" fmla="*/ 0 w 230250"/>
                      <a:gd name="connsiteY0" fmla="*/ 0 h 326188"/>
                      <a:gd name="connsiteX1" fmla="*/ 0 w 230250"/>
                      <a:gd name="connsiteY1" fmla="*/ 191876 h 326188"/>
                      <a:gd name="connsiteX2" fmla="*/ 230251 w 230250"/>
                      <a:gd name="connsiteY2" fmla="*/ 326189 h 326188"/>
                      <a:gd name="connsiteX3" fmla="*/ 230251 w 230250"/>
                      <a:gd name="connsiteY3" fmla="*/ 132181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26188">
                        <a:moveTo>
                          <a:pt x="0" y="0"/>
                        </a:moveTo>
                        <a:lnTo>
                          <a:pt x="0" y="191876"/>
                        </a:lnTo>
                        <a:lnTo>
                          <a:pt x="230251" y="326189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7" name="Freeform: Shape 603" descr="c295a2ce-8727-47cf-b6f4-ed5d61f4e321"/>
                  <p:cNvSpPr/>
                  <p:nvPr/>
                </p:nvSpPr>
                <p:spPr>
                  <a:xfrm>
                    <a:off x="9705780" y="3698445"/>
                    <a:ext cx="230250" cy="321924"/>
                  </a:xfrm>
                  <a:custGeom>
                    <a:avLst/>
                    <a:gdLst>
                      <a:gd name="connsiteX0" fmla="*/ 0 w 230250"/>
                      <a:gd name="connsiteY0" fmla="*/ 0 h 321924"/>
                      <a:gd name="connsiteX1" fmla="*/ 0 w 230250"/>
                      <a:gd name="connsiteY1" fmla="*/ 187612 h 321924"/>
                      <a:gd name="connsiteX2" fmla="*/ 230251 w 230250"/>
                      <a:gd name="connsiteY2" fmla="*/ 321925 h 321924"/>
                      <a:gd name="connsiteX3" fmla="*/ 230251 w 230250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21924">
                        <a:moveTo>
                          <a:pt x="0" y="0"/>
                        </a:moveTo>
                        <a:lnTo>
                          <a:pt x="0" y="187612"/>
                        </a:lnTo>
                        <a:lnTo>
                          <a:pt x="230251" y="32192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8" name="Freeform: Shape 604" descr="031a03c2-ccf9-4938-8a98-8d35d92743cf"/>
                  <p:cNvSpPr/>
                  <p:nvPr/>
                </p:nvSpPr>
                <p:spPr>
                  <a:xfrm>
                    <a:off x="9705780" y="3702709"/>
                    <a:ext cx="230250" cy="317660"/>
                  </a:xfrm>
                  <a:custGeom>
                    <a:avLst/>
                    <a:gdLst>
                      <a:gd name="connsiteX0" fmla="*/ 0 w 230250"/>
                      <a:gd name="connsiteY0" fmla="*/ 0 h 317660"/>
                      <a:gd name="connsiteX1" fmla="*/ 0 w 230250"/>
                      <a:gd name="connsiteY1" fmla="*/ 183348 h 317660"/>
                      <a:gd name="connsiteX2" fmla="*/ 230251 w 230250"/>
                      <a:gd name="connsiteY2" fmla="*/ 317661 h 317660"/>
                      <a:gd name="connsiteX3" fmla="*/ 230251 w 230250"/>
                      <a:gd name="connsiteY3" fmla="*/ 134313 h 31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17660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30251" y="31766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59" name="Freeform: Shape 605" descr="2c12beaa-42b5-49da-98d4-7c271e22a94f"/>
                  <p:cNvSpPr/>
                  <p:nvPr/>
                </p:nvSpPr>
                <p:spPr>
                  <a:xfrm>
                    <a:off x="9705780" y="3706972"/>
                    <a:ext cx="230250" cy="313397"/>
                  </a:xfrm>
                  <a:custGeom>
                    <a:avLst/>
                    <a:gdLst>
                      <a:gd name="connsiteX0" fmla="*/ 0 w 230250"/>
                      <a:gd name="connsiteY0" fmla="*/ 0 h 313397"/>
                      <a:gd name="connsiteX1" fmla="*/ 0 w 230250"/>
                      <a:gd name="connsiteY1" fmla="*/ 179084 h 313397"/>
                      <a:gd name="connsiteX2" fmla="*/ 230251 w 230250"/>
                      <a:gd name="connsiteY2" fmla="*/ 313397 h 313397"/>
                      <a:gd name="connsiteX3" fmla="*/ 230251 w 230250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0251" y="313397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0" name="Freeform: Shape 606" descr="a23b1352-d96f-4dd9-bd47-ccd65f6db9fc"/>
                  <p:cNvSpPr/>
                  <p:nvPr/>
                </p:nvSpPr>
                <p:spPr>
                  <a:xfrm>
                    <a:off x="9705780" y="3711236"/>
                    <a:ext cx="230250" cy="309133"/>
                  </a:xfrm>
                  <a:custGeom>
                    <a:avLst/>
                    <a:gdLst>
                      <a:gd name="connsiteX0" fmla="*/ 0 w 230250"/>
                      <a:gd name="connsiteY0" fmla="*/ 0 h 309133"/>
                      <a:gd name="connsiteX1" fmla="*/ 0 w 230250"/>
                      <a:gd name="connsiteY1" fmla="*/ 174820 h 309133"/>
                      <a:gd name="connsiteX2" fmla="*/ 230251 w 230250"/>
                      <a:gd name="connsiteY2" fmla="*/ 309133 h 309133"/>
                      <a:gd name="connsiteX3" fmla="*/ 230251 w 230250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0913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30251" y="30913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1" name="Freeform: Shape 607" descr="9b5c650d-1877-4409-95d4-e7b9ddc7f411"/>
                  <p:cNvSpPr/>
                  <p:nvPr/>
                </p:nvSpPr>
                <p:spPr>
                  <a:xfrm>
                    <a:off x="9705780" y="3717632"/>
                    <a:ext cx="230250" cy="302737"/>
                  </a:xfrm>
                  <a:custGeom>
                    <a:avLst/>
                    <a:gdLst>
                      <a:gd name="connsiteX0" fmla="*/ 0 w 230250"/>
                      <a:gd name="connsiteY0" fmla="*/ 0 h 302737"/>
                      <a:gd name="connsiteX1" fmla="*/ 0 w 230250"/>
                      <a:gd name="connsiteY1" fmla="*/ 168425 h 302737"/>
                      <a:gd name="connsiteX2" fmla="*/ 230251 w 230250"/>
                      <a:gd name="connsiteY2" fmla="*/ 302737 h 302737"/>
                      <a:gd name="connsiteX3" fmla="*/ 230251 w 230250"/>
                      <a:gd name="connsiteY3" fmla="*/ 132181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02737">
                        <a:moveTo>
                          <a:pt x="0" y="0"/>
                        </a:moveTo>
                        <a:lnTo>
                          <a:pt x="0" y="168425"/>
                        </a:lnTo>
                        <a:lnTo>
                          <a:pt x="230251" y="30273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2" name="Freeform: Shape 608" descr="88cd6119-9ec9-4b8f-b218-47297ea60a57"/>
                  <p:cNvSpPr/>
                  <p:nvPr/>
                </p:nvSpPr>
                <p:spPr>
                  <a:xfrm>
                    <a:off x="9705780" y="3721896"/>
                    <a:ext cx="230250" cy="298473"/>
                  </a:xfrm>
                  <a:custGeom>
                    <a:avLst/>
                    <a:gdLst>
                      <a:gd name="connsiteX0" fmla="*/ 0 w 230250"/>
                      <a:gd name="connsiteY0" fmla="*/ 0 h 298473"/>
                      <a:gd name="connsiteX1" fmla="*/ 0 w 230250"/>
                      <a:gd name="connsiteY1" fmla="*/ 164161 h 298473"/>
                      <a:gd name="connsiteX2" fmla="*/ 230251 w 230250"/>
                      <a:gd name="connsiteY2" fmla="*/ 298473 h 298473"/>
                      <a:gd name="connsiteX3" fmla="*/ 230251 w 230250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98473">
                        <a:moveTo>
                          <a:pt x="0" y="0"/>
                        </a:moveTo>
                        <a:lnTo>
                          <a:pt x="0" y="164161"/>
                        </a:lnTo>
                        <a:lnTo>
                          <a:pt x="230251" y="29847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3" name="Freeform: Shape 609" descr="ff4e6f81-0f84-4510-84e4-91e202fb9292"/>
                  <p:cNvSpPr/>
                  <p:nvPr/>
                </p:nvSpPr>
                <p:spPr>
                  <a:xfrm>
                    <a:off x="9705780" y="3726160"/>
                    <a:ext cx="230250" cy="294209"/>
                  </a:xfrm>
                  <a:custGeom>
                    <a:avLst/>
                    <a:gdLst>
                      <a:gd name="connsiteX0" fmla="*/ 0 w 230250"/>
                      <a:gd name="connsiteY0" fmla="*/ 0 h 294209"/>
                      <a:gd name="connsiteX1" fmla="*/ 0 w 230250"/>
                      <a:gd name="connsiteY1" fmla="*/ 159897 h 294209"/>
                      <a:gd name="connsiteX2" fmla="*/ 230251 w 230250"/>
                      <a:gd name="connsiteY2" fmla="*/ 294209 h 294209"/>
                      <a:gd name="connsiteX3" fmla="*/ 230251 w 230250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9420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30251" y="29420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4" name="Freeform: Shape 610" descr="73c6040e-8c9a-486d-ae25-9a35833cbb87"/>
                  <p:cNvSpPr/>
                  <p:nvPr/>
                </p:nvSpPr>
                <p:spPr>
                  <a:xfrm>
                    <a:off x="9705780" y="3730424"/>
                    <a:ext cx="230250" cy="289945"/>
                  </a:xfrm>
                  <a:custGeom>
                    <a:avLst/>
                    <a:gdLst>
                      <a:gd name="connsiteX0" fmla="*/ 0 w 230250"/>
                      <a:gd name="connsiteY0" fmla="*/ 0 h 289945"/>
                      <a:gd name="connsiteX1" fmla="*/ 0 w 230250"/>
                      <a:gd name="connsiteY1" fmla="*/ 155633 h 289945"/>
                      <a:gd name="connsiteX2" fmla="*/ 230251 w 230250"/>
                      <a:gd name="connsiteY2" fmla="*/ 289945 h 289945"/>
                      <a:gd name="connsiteX3" fmla="*/ 230251 w 230250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0251" y="28994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5" name="Freeform: Shape 611" descr="63e910c0-d610-44b1-bdf0-81f11f983f26"/>
                  <p:cNvSpPr/>
                  <p:nvPr/>
                </p:nvSpPr>
                <p:spPr>
                  <a:xfrm>
                    <a:off x="9705780" y="3734688"/>
                    <a:ext cx="230250" cy="285681"/>
                  </a:xfrm>
                  <a:custGeom>
                    <a:avLst/>
                    <a:gdLst>
                      <a:gd name="connsiteX0" fmla="*/ 0 w 230250"/>
                      <a:gd name="connsiteY0" fmla="*/ 0 h 285681"/>
                      <a:gd name="connsiteX1" fmla="*/ 0 w 230250"/>
                      <a:gd name="connsiteY1" fmla="*/ 151369 h 285681"/>
                      <a:gd name="connsiteX2" fmla="*/ 230251 w 230250"/>
                      <a:gd name="connsiteY2" fmla="*/ 285682 h 285681"/>
                      <a:gd name="connsiteX3" fmla="*/ 230251 w 230250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85681">
                        <a:moveTo>
                          <a:pt x="0" y="0"/>
                        </a:moveTo>
                        <a:lnTo>
                          <a:pt x="0" y="151369"/>
                        </a:lnTo>
                        <a:lnTo>
                          <a:pt x="230251" y="28568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6" name="Freeform: Shape 612" descr="9f512989-007e-4b09-a753-1e1df0a420a8"/>
                  <p:cNvSpPr/>
                  <p:nvPr/>
                </p:nvSpPr>
                <p:spPr>
                  <a:xfrm>
                    <a:off x="9705780" y="3741084"/>
                    <a:ext cx="230250" cy="279285"/>
                  </a:xfrm>
                  <a:custGeom>
                    <a:avLst/>
                    <a:gdLst>
                      <a:gd name="connsiteX0" fmla="*/ 0 w 230250"/>
                      <a:gd name="connsiteY0" fmla="*/ 0 h 279285"/>
                      <a:gd name="connsiteX1" fmla="*/ 0 w 230250"/>
                      <a:gd name="connsiteY1" fmla="*/ 144973 h 279285"/>
                      <a:gd name="connsiteX2" fmla="*/ 230251 w 230250"/>
                      <a:gd name="connsiteY2" fmla="*/ 279286 h 279285"/>
                      <a:gd name="connsiteX3" fmla="*/ 230251 w 230250"/>
                      <a:gd name="connsiteY3" fmla="*/ 132181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9285">
                        <a:moveTo>
                          <a:pt x="0" y="0"/>
                        </a:moveTo>
                        <a:lnTo>
                          <a:pt x="0" y="144973"/>
                        </a:lnTo>
                        <a:lnTo>
                          <a:pt x="230251" y="27928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7" name="Freeform: Shape 613" descr="0cce4b77-0377-48d0-afb5-020111f58dd5"/>
                  <p:cNvSpPr/>
                  <p:nvPr/>
                </p:nvSpPr>
                <p:spPr>
                  <a:xfrm>
                    <a:off x="9705780" y="3745348"/>
                    <a:ext cx="230250" cy="275021"/>
                  </a:xfrm>
                  <a:custGeom>
                    <a:avLst/>
                    <a:gdLst>
                      <a:gd name="connsiteX0" fmla="*/ 0 w 230250"/>
                      <a:gd name="connsiteY0" fmla="*/ 0 h 275021"/>
                      <a:gd name="connsiteX1" fmla="*/ 0 w 230250"/>
                      <a:gd name="connsiteY1" fmla="*/ 140709 h 275021"/>
                      <a:gd name="connsiteX2" fmla="*/ 230251 w 230250"/>
                      <a:gd name="connsiteY2" fmla="*/ 275022 h 275021"/>
                      <a:gd name="connsiteX3" fmla="*/ 230251 w 230250"/>
                      <a:gd name="connsiteY3" fmla="*/ 134313 h 27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5021">
                        <a:moveTo>
                          <a:pt x="0" y="0"/>
                        </a:moveTo>
                        <a:lnTo>
                          <a:pt x="0" y="140709"/>
                        </a:lnTo>
                        <a:lnTo>
                          <a:pt x="230251" y="27502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8" name="Freeform: Shape 614" descr="adf389b3-3cd9-4b8a-a395-15d2383fb144"/>
                  <p:cNvSpPr/>
                  <p:nvPr/>
                </p:nvSpPr>
                <p:spPr>
                  <a:xfrm>
                    <a:off x="9705780" y="3749611"/>
                    <a:ext cx="230250" cy="270758"/>
                  </a:xfrm>
                  <a:custGeom>
                    <a:avLst/>
                    <a:gdLst>
                      <a:gd name="connsiteX0" fmla="*/ 0 w 230250"/>
                      <a:gd name="connsiteY0" fmla="*/ 0 h 270758"/>
                      <a:gd name="connsiteX1" fmla="*/ 0 w 230250"/>
                      <a:gd name="connsiteY1" fmla="*/ 136445 h 270758"/>
                      <a:gd name="connsiteX2" fmla="*/ 230251 w 230250"/>
                      <a:gd name="connsiteY2" fmla="*/ 270758 h 270758"/>
                      <a:gd name="connsiteX3" fmla="*/ 230251 w 230250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0251" y="27075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69" name="Freeform: Shape 615" descr="52a0c45a-08ee-4bdd-bbb9-6daf1977b687"/>
                  <p:cNvSpPr/>
                  <p:nvPr/>
                </p:nvSpPr>
                <p:spPr>
                  <a:xfrm>
                    <a:off x="9705780" y="3753875"/>
                    <a:ext cx="230250" cy="266494"/>
                  </a:xfrm>
                  <a:custGeom>
                    <a:avLst/>
                    <a:gdLst>
                      <a:gd name="connsiteX0" fmla="*/ 0 w 230250"/>
                      <a:gd name="connsiteY0" fmla="*/ 0 h 266494"/>
                      <a:gd name="connsiteX1" fmla="*/ 0 w 230250"/>
                      <a:gd name="connsiteY1" fmla="*/ 132181 h 266494"/>
                      <a:gd name="connsiteX2" fmla="*/ 230251 w 230250"/>
                      <a:gd name="connsiteY2" fmla="*/ 266494 h 266494"/>
                      <a:gd name="connsiteX3" fmla="*/ 230251 w 230250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0251" y="26649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0" name="Freeform: Shape 616" descr="eab47880-7fcd-4db8-9c04-0fdf19494707"/>
                  <p:cNvSpPr/>
                  <p:nvPr/>
                </p:nvSpPr>
                <p:spPr>
                  <a:xfrm>
                    <a:off x="9705780" y="3758139"/>
                    <a:ext cx="230250" cy="262230"/>
                  </a:xfrm>
                  <a:custGeom>
                    <a:avLst/>
                    <a:gdLst>
                      <a:gd name="connsiteX0" fmla="*/ 0 w 230250"/>
                      <a:gd name="connsiteY0" fmla="*/ 0 h 262230"/>
                      <a:gd name="connsiteX1" fmla="*/ 0 w 230250"/>
                      <a:gd name="connsiteY1" fmla="*/ 127917 h 262230"/>
                      <a:gd name="connsiteX2" fmla="*/ 230251 w 230250"/>
                      <a:gd name="connsiteY2" fmla="*/ 262230 h 262230"/>
                      <a:gd name="connsiteX3" fmla="*/ 230251 w 230250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6223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30251" y="26223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1" name="Freeform: Shape 617" descr="e9afeb91-ea3d-44bd-943b-563014eeb033"/>
                  <p:cNvSpPr/>
                  <p:nvPr/>
                </p:nvSpPr>
                <p:spPr>
                  <a:xfrm>
                    <a:off x="9705780" y="3764535"/>
                    <a:ext cx="230250" cy="255834"/>
                  </a:xfrm>
                  <a:custGeom>
                    <a:avLst/>
                    <a:gdLst>
                      <a:gd name="connsiteX0" fmla="*/ 0 w 230250"/>
                      <a:gd name="connsiteY0" fmla="*/ 0 h 255834"/>
                      <a:gd name="connsiteX1" fmla="*/ 0 w 230250"/>
                      <a:gd name="connsiteY1" fmla="*/ 121521 h 255834"/>
                      <a:gd name="connsiteX2" fmla="*/ 230251 w 230250"/>
                      <a:gd name="connsiteY2" fmla="*/ 255834 h 255834"/>
                      <a:gd name="connsiteX3" fmla="*/ 230251 w 230250"/>
                      <a:gd name="connsiteY3" fmla="*/ 132181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55834">
                        <a:moveTo>
                          <a:pt x="0" y="0"/>
                        </a:moveTo>
                        <a:lnTo>
                          <a:pt x="0" y="121521"/>
                        </a:lnTo>
                        <a:lnTo>
                          <a:pt x="230251" y="255834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2" name="Freeform: Shape 618" descr="bf1f026c-362c-45bb-b35f-aaca1907fe3e"/>
                  <p:cNvSpPr/>
                  <p:nvPr/>
                </p:nvSpPr>
                <p:spPr>
                  <a:xfrm>
                    <a:off x="9705780" y="3768799"/>
                    <a:ext cx="230250" cy="251570"/>
                  </a:xfrm>
                  <a:custGeom>
                    <a:avLst/>
                    <a:gdLst>
                      <a:gd name="connsiteX0" fmla="*/ 0 w 230250"/>
                      <a:gd name="connsiteY0" fmla="*/ 0 h 251570"/>
                      <a:gd name="connsiteX1" fmla="*/ 0 w 230250"/>
                      <a:gd name="connsiteY1" fmla="*/ 117258 h 251570"/>
                      <a:gd name="connsiteX2" fmla="*/ 230251 w 230250"/>
                      <a:gd name="connsiteY2" fmla="*/ 251570 h 251570"/>
                      <a:gd name="connsiteX3" fmla="*/ 230251 w 230250"/>
                      <a:gd name="connsiteY3" fmla="*/ 132181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51570">
                        <a:moveTo>
                          <a:pt x="0" y="0"/>
                        </a:moveTo>
                        <a:lnTo>
                          <a:pt x="0" y="117258"/>
                        </a:lnTo>
                        <a:lnTo>
                          <a:pt x="230251" y="251570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3" name="Freeform: Shape 619" descr="6d649e48-9c8d-4eaa-b0a9-77fa974cd342"/>
                  <p:cNvSpPr/>
                  <p:nvPr/>
                </p:nvSpPr>
                <p:spPr>
                  <a:xfrm>
                    <a:off x="9705780" y="3773063"/>
                    <a:ext cx="230250" cy="247306"/>
                  </a:xfrm>
                  <a:custGeom>
                    <a:avLst/>
                    <a:gdLst>
                      <a:gd name="connsiteX0" fmla="*/ 0 w 230250"/>
                      <a:gd name="connsiteY0" fmla="*/ 0 h 247306"/>
                      <a:gd name="connsiteX1" fmla="*/ 0 w 230250"/>
                      <a:gd name="connsiteY1" fmla="*/ 112994 h 247306"/>
                      <a:gd name="connsiteX2" fmla="*/ 230251 w 230250"/>
                      <a:gd name="connsiteY2" fmla="*/ 247306 h 247306"/>
                      <a:gd name="connsiteX3" fmla="*/ 230251 w 230250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0251" y="24730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4" name="Freeform: Shape 620" descr="ef638758-de7d-444d-8fe4-a737c9831806"/>
                  <p:cNvSpPr/>
                  <p:nvPr/>
                </p:nvSpPr>
                <p:spPr>
                  <a:xfrm>
                    <a:off x="9705780" y="3777327"/>
                    <a:ext cx="230250" cy="243042"/>
                  </a:xfrm>
                  <a:custGeom>
                    <a:avLst/>
                    <a:gdLst>
                      <a:gd name="connsiteX0" fmla="*/ 0 w 230250"/>
                      <a:gd name="connsiteY0" fmla="*/ 0 h 243042"/>
                      <a:gd name="connsiteX1" fmla="*/ 0 w 230250"/>
                      <a:gd name="connsiteY1" fmla="*/ 108730 h 243042"/>
                      <a:gd name="connsiteX2" fmla="*/ 230251 w 230250"/>
                      <a:gd name="connsiteY2" fmla="*/ 243043 h 243042"/>
                      <a:gd name="connsiteX3" fmla="*/ 230251 w 230250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0251" y="24304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5" name="Freeform: Shape 621" descr="7c87e43b-c0b1-4333-b67c-bd9db47fb69d"/>
                  <p:cNvSpPr/>
                  <p:nvPr/>
                </p:nvSpPr>
                <p:spPr>
                  <a:xfrm>
                    <a:off x="9705780" y="3781591"/>
                    <a:ext cx="230250" cy="238778"/>
                  </a:xfrm>
                  <a:custGeom>
                    <a:avLst/>
                    <a:gdLst>
                      <a:gd name="connsiteX0" fmla="*/ 0 w 230250"/>
                      <a:gd name="connsiteY0" fmla="*/ 0 h 238778"/>
                      <a:gd name="connsiteX1" fmla="*/ 0 w 230250"/>
                      <a:gd name="connsiteY1" fmla="*/ 104466 h 238778"/>
                      <a:gd name="connsiteX2" fmla="*/ 230251 w 230250"/>
                      <a:gd name="connsiteY2" fmla="*/ 238779 h 238778"/>
                      <a:gd name="connsiteX3" fmla="*/ 230251 w 230250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38778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0251" y="23877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6" name="Freeform: Shape 622" descr="7f4fd364-7a74-488e-a1c7-7532532561a8"/>
                  <p:cNvSpPr/>
                  <p:nvPr/>
                </p:nvSpPr>
                <p:spPr>
                  <a:xfrm>
                    <a:off x="9705780" y="3785855"/>
                    <a:ext cx="230250" cy="234514"/>
                  </a:xfrm>
                  <a:custGeom>
                    <a:avLst/>
                    <a:gdLst>
                      <a:gd name="connsiteX0" fmla="*/ 0 w 230250"/>
                      <a:gd name="connsiteY0" fmla="*/ 0 h 234514"/>
                      <a:gd name="connsiteX1" fmla="*/ 0 w 230250"/>
                      <a:gd name="connsiteY1" fmla="*/ 100202 h 234514"/>
                      <a:gd name="connsiteX2" fmla="*/ 230251 w 230250"/>
                      <a:gd name="connsiteY2" fmla="*/ 234515 h 234514"/>
                      <a:gd name="connsiteX3" fmla="*/ 230251 w 230250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34514">
                        <a:moveTo>
                          <a:pt x="0" y="0"/>
                        </a:moveTo>
                        <a:lnTo>
                          <a:pt x="0" y="100202"/>
                        </a:lnTo>
                        <a:lnTo>
                          <a:pt x="230251" y="23451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7" name="Freeform: Shape 623" descr="0a4b922c-080b-41e6-aa05-8800438e8703"/>
                  <p:cNvSpPr/>
                  <p:nvPr/>
                </p:nvSpPr>
                <p:spPr>
                  <a:xfrm>
                    <a:off x="9705780" y="3792251"/>
                    <a:ext cx="230250" cy="228118"/>
                  </a:xfrm>
                  <a:custGeom>
                    <a:avLst/>
                    <a:gdLst>
                      <a:gd name="connsiteX0" fmla="*/ 0 w 230250"/>
                      <a:gd name="connsiteY0" fmla="*/ 0 h 228118"/>
                      <a:gd name="connsiteX1" fmla="*/ 0 w 230250"/>
                      <a:gd name="connsiteY1" fmla="*/ 93806 h 228118"/>
                      <a:gd name="connsiteX2" fmla="*/ 230251 w 230250"/>
                      <a:gd name="connsiteY2" fmla="*/ 228119 h 228118"/>
                      <a:gd name="connsiteX3" fmla="*/ 230251 w 230250"/>
                      <a:gd name="connsiteY3" fmla="*/ 132181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28118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30251" y="228119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8" name="Freeform: Shape 624" descr="73c4743c-e31b-4ee9-9f69-a0f23f2c2857"/>
                  <p:cNvSpPr/>
                  <p:nvPr/>
                </p:nvSpPr>
                <p:spPr>
                  <a:xfrm>
                    <a:off x="9705780" y="3796515"/>
                    <a:ext cx="230250" cy="223854"/>
                  </a:xfrm>
                  <a:custGeom>
                    <a:avLst/>
                    <a:gdLst>
                      <a:gd name="connsiteX0" fmla="*/ 0 w 230250"/>
                      <a:gd name="connsiteY0" fmla="*/ 0 h 223854"/>
                      <a:gd name="connsiteX1" fmla="*/ 0 w 230250"/>
                      <a:gd name="connsiteY1" fmla="*/ 89542 h 223854"/>
                      <a:gd name="connsiteX2" fmla="*/ 230251 w 230250"/>
                      <a:gd name="connsiteY2" fmla="*/ 223855 h 223854"/>
                      <a:gd name="connsiteX3" fmla="*/ 230251 w 230250"/>
                      <a:gd name="connsiteY3" fmla="*/ 134313 h 223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23854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0251" y="22385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79" name="Freeform: Shape 625" descr="6e18696f-5bfe-43c7-bbbb-7f48cc3043f7"/>
                  <p:cNvSpPr/>
                  <p:nvPr/>
                </p:nvSpPr>
                <p:spPr>
                  <a:xfrm>
                    <a:off x="9705780" y="3800778"/>
                    <a:ext cx="230250" cy="219591"/>
                  </a:xfrm>
                  <a:custGeom>
                    <a:avLst/>
                    <a:gdLst>
                      <a:gd name="connsiteX0" fmla="*/ 0 w 230250"/>
                      <a:gd name="connsiteY0" fmla="*/ 0 h 219591"/>
                      <a:gd name="connsiteX1" fmla="*/ 0 w 230250"/>
                      <a:gd name="connsiteY1" fmla="*/ 85278 h 219591"/>
                      <a:gd name="connsiteX2" fmla="*/ 230251 w 230250"/>
                      <a:gd name="connsiteY2" fmla="*/ 219591 h 219591"/>
                      <a:gd name="connsiteX3" fmla="*/ 230251 w 230250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0251" y="21959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0" name="Freeform: Shape 626" descr="0b975a82-e675-4a77-a12d-0eba169eb37c"/>
                  <p:cNvSpPr/>
                  <p:nvPr/>
                </p:nvSpPr>
                <p:spPr>
                  <a:xfrm>
                    <a:off x="9705780" y="3805042"/>
                    <a:ext cx="230250" cy="215327"/>
                  </a:xfrm>
                  <a:custGeom>
                    <a:avLst/>
                    <a:gdLst>
                      <a:gd name="connsiteX0" fmla="*/ 0 w 230250"/>
                      <a:gd name="connsiteY0" fmla="*/ 0 h 215327"/>
                      <a:gd name="connsiteX1" fmla="*/ 0 w 230250"/>
                      <a:gd name="connsiteY1" fmla="*/ 81014 h 215327"/>
                      <a:gd name="connsiteX2" fmla="*/ 230251 w 230250"/>
                      <a:gd name="connsiteY2" fmla="*/ 215327 h 215327"/>
                      <a:gd name="connsiteX3" fmla="*/ 230251 w 230250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0251" y="215327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1" name="Freeform: Shape 627" descr="08573ebd-710c-43ce-b0a5-4159c3b708a4"/>
                  <p:cNvSpPr/>
                  <p:nvPr/>
                </p:nvSpPr>
                <p:spPr>
                  <a:xfrm>
                    <a:off x="9705780" y="3809306"/>
                    <a:ext cx="230250" cy="211063"/>
                  </a:xfrm>
                  <a:custGeom>
                    <a:avLst/>
                    <a:gdLst>
                      <a:gd name="connsiteX0" fmla="*/ 0 w 230250"/>
                      <a:gd name="connsiteY0" fmla="*/ 0 h 211063"/>
                      <a:gd name="connsiteX1" fmla="*/ 0 w 230250"/>
                      <a:gd name="connsiteY1" fmla="*/ 76750 h 211063"/>
                      <a:gd name="connsiteX2" fmla="*/ 230251 w 230250"/>
                      <a:gd name="connsiteY2" fmla="*/ 211063 h 211063"/>
                      <a:gd name="connsiteX3" fmla="*/ 230251 w 230250"/>
                      <a:gd name="connsiteY3" fmla="*/ 134313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1063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30251" y="21106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2" name="Freeform: Shape 628" descr="351ca837-773c-49dd-9e8d-4e15d59b8f3d"/>
                  <p:cNvSpPr/>
                  <p:nvPr/>
                </p:nvSpPr>
                <p:spPr>
                  <a:xfrm>
                    <a:off x="9705780" y="3815702"/>
                    <a:ext cx="230250" cy="204667"/>
                  </a:xfrm>
                  <a:custGeom>
                    <a:avLst/>
                    <a:gdLst>
                      <a:gd name="connsiteX0" fmla="*/ 0 w 230250"/>
                      <a:gd name="connsiteY0" fmla="*/ 0 h 204667"/>
                      <a:gd name="connsiteX1" fmla="*/ 0 w 230250"/>
                      <a:gd name="connsiteY1" fmla="*/ 70355 h 204667"/>
                      <a:gd name="connsiteX2" fmla="*/ 230251 w 230250"/>
                      <a:gd name="connsiteY2" fmla="*/ 204667 h 204667"/>
                      <a:gd name="connsiteX3" fmla="*/ 230251 w 230250"/>
                      <a:gd name="connsiteY3" fmla="*/ 132181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04667">
                        <a:moveTo>
                          <a:pt x="0" y="0"/>
                        </a:moveTo>
                        <a:lnTo>
                          <a:pt x="0" y="70355"/>
                        </a:lnTo>
                        <a:lnTo>
                          <a:pt x="230251" y="20466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3" name="Freeform: Shape 629" descr="a90c04be-aa5a-4cd6-9963-c575440d9c29"/>
                  <p:cNvSpPr/>
                  <p:nvPr/>
                </p:nvSpPr>
                <p:spPr>
                  <a:xfrm>
                    <a:off x="9705780" y="3819966"/>
                    <a:ext cx="230250" cy="200403"/>
                  </a:xfrm>
                  <a:custGeom>
                    <a:avLst/>
                    <a:gdLst>
                      <a:gd name="connsiteX0" fmla="*/ 0 w 230250"/>
                      <a:gd name="connsiteY0" fmla="*/ 0 h 200403"/>
                      <a:gd name="connsiteX1" fmla="*/ 0 w 230250"/>
                      <a:gd name="connsiteY1" fmla="*/ 66091 h 200403"/>
                      <a:gd name="connsiteX2" fmla="*/ 230251 w 230250"/>
                      <a:gd name="connsiteY2" fmla="*/ 200403 h 200403"/>
                      <a:gd name="connsiteX3" fmla="*/ 230251 w 230250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0251" y="20040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4" name="Freeform: Shape 630" descr="acc86dda-8e3a-4199-821d-ad932099770c"/>
                  <p:cNvSpPr/>
                  <p:nvPr/>
                </p:nvSpPr>
                <p:spPr>
                  <a:xfrm>
                    <a:off x="9705780" y="3824230"/>
                    <a:ext cx="230250" cy="196139"/>
                  </a:xfrm>
                  <a:custGeom>
                    <a:avLst/>
                    <a:gdLst>
                      <a:gd name="connsiteX0" fmla="*/ 0 w 230250"/>
                      <a:gd name="connsiteY0" fmla="*/ 0 h 196139"/>
                      <a:gd name="connsiteX1" fmla="*/ 0 w 230250"/>
                      <a:gd name="connsiteY1" fmla="*/ 61827 h 196139"/>
                      <a:gd name="connsiteX2" fmla="*/ 230251 w 230250"/>
                      <a:gd name="connsiteY2" fmla="*/ 196140 h 196139"/>
                      <a:gd name="connsiteX3" fmla="*/ 230251 w 230250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0251" y="19614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5" name="Freeform: Shape 631" descr="de0cffbc-6489-4ecb-b75c-36989edd3306"/>
                  <p:cNvSpPr/>
                  <p:nvPr/>
                </p:nvSpPr>
                <p:spPr>
                  <a:xfrm>
                    <a:off x="9705780" y="3828494"/>
                    <a:ext cx="230250" cy="191875"/>
                  </a:xfrm>
                  <a:custGeom>
                    <a:avLst/>
                    <a:gdLst>
                      <a:gd name="connsiteX0" fmla="*/ 0 w 230250"/>
                      <a:gd name="connsiteY0" fmla="*/ 0 h 191875"/>
                      <a:gd name="connsiteX1" fmla="*/ 0 w 230250"/>
                      <a:gd name="connsiteY1" fmla="*/ 57563 h 191875"/>
                      <a:gd name="connsiteX2" fmla="*/ 230251 w 230250"/>
                      <a:gd name="connsiteY2" fmla="*/ 191876 h 191875"/>
                      <a:gd name="connsiteX3" fmla="*/ 230251 w 230250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0251" y="19187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6" name="Freeform: Shape 632" descr="3de7e776-85cd-4fce-a55d-153fa8ffda50"/>
                  <p:cNvSpPr/>
                  <p:nvPr/>
                </p:nvSpPr>
                <p:spPr>
                  <a:xfrm>
                    <a:off x="9705780" y="3832758"/>
                    <a:ext cx="230250" cy="187611"/>
                  </a:xfrm>
                  <a:custGeom>
                    <a:avLst/>
                    <a:gdLst>
                      <a:gd name="connsiteX0" fmla="*/ 0 w 230250"/>
                      <a:gd name="connsiteY0" fmla="*/ 0 h 187611"/>
                      <a:gd name="connsiteX1" fmla="*/ 0 w 230250"/>
                      <a:gd name="connsiteY1" fmla="*/ 53299 h 187611"/>
                      <a:gd name="connsiteX2" fmla="*/ 230251 w 230250"/>
                      <a:gd name="connsiteY2" fmla="*/ 187612 h 187611"/>
                      <a:gd name="connsiteX3" fmla="*/ 230251 w 230250"/>
                      <a:gd name="connsiteY3" fmla="*/ 13431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8761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30251" y="18761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7" name="Freeform: Shape 633" descr="7e6f33bc-32ba-432a-8cc3-34bcb439bf6f"/>
                  <p:cNvSpPr/>
                  <p:nvPr/>
                </p:nvSpPr>
                <p:spPr>
                  <a:xfrm>
                    <a:off x="9705780" y="3839153"/>
                    <a:ext cx="230250" cy="181216"/>
                  </a:xfrm>
                  <a:custGeom>
                    <a:avLst/>
                    <a:gdLst>
                      <a:gd name="connsiteX0" fmla="*/ 0 w 230250"/>
                      <a:gd name="connsiteY0" fmla="*/ 0 h 181216"/>
                      <a:gd name="connsiteX1" fmla="*/ 0 w 230250"/>
                      <a:gd name="connsiteY1" fmla="*/ 46903 h 181216"/>
                      <a:gd name="connsiteX2" fmla="*/ 230251 w 230250"/>
                      <a:gd name="connsiteY2" fmla="*/ 181216 h 181216"/>
                      <a:gd name="connsiteX3" fmla="*/ 230251 w 230250"/>
                      <a:gd name="connsiteY3" fmla="*/ 132181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0251" y="18121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8" name="Freeform: Shape 634" descr="a6f7376d-ed1c-4156-b9b4-68b64dddbdef"/>
                  <p:cNvSpPr/>
                  <p:nvPr/>
                </p:nvSpPr>
                <p:spPr>
                  <a:xfrm>
                    <a:off x="9705780" y="3843418"/>
                    <a:ext cx="230250" cy="176951"/>
                  </a:xfrm>
                  <a:custGeom>
                    <a:avLst/>
                    <a:gdLst>
                      <a:gd name="connsiteX0" fmla="*/ 0 w 230250"/>
                      <a:gd name="connsiteY0" fmla="*/ 0 h 176951"/>
                      <a:gd name="connsiteX1" fmla="*/ 0 w 230250"/>
                      <a:gd name="connsiteY1" fmla="*/ 42639 h 176951"/>
                      <a:gd name="connsiteX2" fmla="*/ 230251 w 230250"/>
                      <a:gd name="connsiteY2" fmla="*/ 176952 h 176951"/>
                      <a:gd name="connsiteX3" fmla="*/ 230251 w 230250"/>
                      <a:gd name="connsiteY3" fmla="*/ 134313 h 176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76951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0251" y="17695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89" name="Freeform: Shape 635" descr="5067697c-f9d7-42d5-9955-976261ac1b40"/>
                  <p:cNvSpPr/>
                  <p:nvPr/>
                </p:nvSpPr>
                <p:spPr>
                  <a:xfrm>
                    <a:off x="9705780" y="3847681"/>
                    <a:ext cx="230250" cy="172688"/>
                  </a:xfrm>
                  <a:custGeom>
                    <a:avLst/>
                    <a:gdLst>
                      <a:gd name="connsiteX0" fmla="*/ 0 w 230250"/>
                      <a:gd name="connsiteY0" fmla="*/ 0 h 172688"/>
                      <a:gd name="connsiteX1" fmla="*/ 0 w 230250"/>
                      <a:gd name="connsiteY1" fmla="*/ 38375 h 172688"/>
                      <a:gd name="connsiteX2" fmla="*/ 230251 w 230250"/>
                      <a:gd name="connsiteY2" fmla="*/ 172688 h 172688"/>
                      <a:gd name="connsiteX3" fmla="*/ 230251 w 230250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0251" y="17268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0" name="Freeform: Shape 636" descr="3a0cffcc-e077-458b-afdc-a05b3c8d0012"/>
                  <p:cNvSpPr/>
                  <p:nvPr/>
                </p:nvSpPr>
                <p:spPr>
                  <a:xfrm>
                    <a:off x="9705780" y="3851945"/>
                    <a:ext cx="230250" cy="168424"/>
                  </a:xfrm>
                  <a:custGeom>
                    <a:avLst/>
                    <a:gdLst>
                      <a:gd name="connsiteX0" fmla="*/ 0 w 230250"/>
                      <a:gd name="connsiteY0" fmla="*/ 0 h 168424"/>
                      <a:gd name="connsiteX1" fmla="*/ 0 w 230250"/>
                      <a:gd name="connsiteY1" fmla="*/ 34111 h 168424"/>
                      <a:gd name="connsiteX2" fmla="*/ 230251 w 230250"/>
                      <a:gd name="connsiteY2" fmla="*/ 168424 h 168424"/>
                      <a:gd name="connsiteX3" fmla="*/ 230251 w 230250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0251" y="16842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1" name="Freeform: Shape 637" descr="2c565911-5dfc-432b-8131-297d37258f1f"/>
                  <p:cNvSpPr/>
                  <p:nvPr/>
                </p:nvSpPr>
                <p:spPr>
                  <a:xfrm>
                    <a:off x="9705780" y="3856209"/>
                    <a:ext cx="230250" cy="164160"/>
                  </a:xfrm>
                  <a:custGeom>
                    <a:avLst/>
                    <a:gdLst>
                      <a:gd name="connsiteX0" fmla="*/ 0 w 230250"/>
                      <a:gd name="connsiteY0" fmla="*/ 0 h 164160"/>
                      <a:gd name="connsiteX1" fmla="*/ 0 w 230250"/>
                      <a:gd name="connsiteY1" fmla="*/ 29848 h 164160"/>
                      <a:gd name="connsiteX2" fmla="*/ 230251 w 230250"/>
                      <a:gd name="connsiteY2" fmla="*/ 164160 h 164160"/>
                      <a:gd name="connsiteX3" fmla="*/ 230251 w 230250"/>
                      <a:gd name="connsiteY3" fmla="*/ 134313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64160">
                        <a:moveTo>
                          <a:pt x="0" y="0"/>
                        </a:moveTo>
                        <a:lnTo>
                          <a:pt x="0" y="29848"/>
                        </a:lnTo>
                        <a:lnTo>
                          <a:pt x="230251" y="16416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146" name="Group 524" descr="3484f2d7-2f37-462d-9ccf-febd05663983"/>
                <p:cNvGrpSpPr/>
                <p:nvPr/>
              </p:nvGrpSpPr>
              <p:grpSpPr>
                <a:xfrm>
                  <a:off x="9938163" y="3619562"/>
                  <a:ext cx="232382" cy="400807"/>
                  <a:chOff x="9938163" y="3619562"/>
                  <a:chExt cx="232382" cy="400807"/>
                </a:xfrm>
              </p:grpSpPr>
              <p:sp>
                <p:nvSpPr>
                  <p:cNvPr id="1050292" name="Freeform: Shape 534" descr="311017cc-30ef-4d1e-8bb2-ce58588768fa"/>
                  <p:cNvSpPr/>
                  <p:nvPr/>
                </p:nvSpPr>
                <p:spPr>
                  <a:xfrm>
                    <a:off x="9938163" y="3619562"/>
                    <a:ext cx="232382" cy="400807"/>
                  </a:xfrm>
                  <a:custGeom>
                    <a:avLst/>
                    <a:gdLst>
                      <a:gd name="connsiteX0" fmla="*/ 232383 w 232382"/>
                      <a:gd name="connsiteY0" fmla="*/ 0 h 400807"/>
                      <a:gd name="connsiteX1" fmla="*/ 232383 w 232382"/>
                      <a:gd name="connsiteY1" fmla="*/ 266494 h 400807"/>
                      <a:gd name="connsiteX2" fmla="*/ 0 w 232382"/>
                      <a:gd name="connsiteY2" fmla="*/ 400807 h 400807"/>
                      <a:gd name="connsiteX3" fmla="*/ 0 w 232382"/>
                      <a:gd name="connsiteY3" fmla="*/ 132181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400807">
                        <a:moveTo>
                          <a:pt x="232383" y="0"/>
                        </a:moveTo>
                        <a:lnTo>
                          <a:pt x="232383" y="266494"/>
                        </a:lnTo>
                        <a:lnTo>
                          <a:pt x="0" y="40080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3" name="Freeform: Shape 535" descr="c961e913-4291-4731-aed2-1d7c58a0a6ac"/>
                  <p:cNvSpPr/>
                  <p:nvPr/>
                </p:nvSpPr>
                <p:spPr>
                  <a:xfrm>
                    <a:off x="9938163" y="3623826"/>
                    <a:ext cx="232382" cy="396543"/>
                  </a:xfrm>
                  <a:custGeom>
                    <a:avLst/>
                    <a:gdLst>
                      <a:gd name="connsiteX0" fmla="*/ 232383 w 232382"/>
                      <a:gd name="connsiteY0" fmla="*/ 0 h 396543"/>
                      <a:gd name="connsiteX1" fmla="*/ 232383 w 232382"/>
                      <a:gd name="connsiteY1" fmla="*/ 262230 h 396543"/>
                      <a:gd name="connsiteX2" fmla="*/ 0 w 232382"/>
                      <a:gd name="connsiteY2" fmla="*/ 396543 h 396543"/>
                      <a:gd name="connsiteX3" fmla="*/ 0 w 232382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6543">
                        <a:moveTo>
                          <a:pt x="232383" y="0"/>
                        </a:moveTo>
                        <a:lnTo>
                          <a:pt x="232383" y="262230"/>
                        </a:lnTo>
                        <a:lnTo>
                          <a:pt x="0" y="3965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4" name="Freeform: Shape 536" descr="f6e93d6c-6daa-4049-a471-64b007929534"/>
                  <p:cNvSpPr/>
                  <p:nvPr/>
                </p:nvSpPr>
                <p:spPr>
                  <a:xfrm>
                    <a:off x="9938163" y="3628090"/>
                    <a:ext cx="232382" cy="392279"/>
                  </a:xfrm>
                  <a:custGeom>
                    <a:avLst/>
                    <a:gdLst>
                      <a:gd name="connsiteX0" fmla="*/ 232383 w 232382"/>
                      <a:gd name="connsiteY0" fmla="*/ 0 h 392279"/>
                      <a:gd name="connsiteX1" fmla="*/ 232383 w 232382"/>
                      <a:gd name="connsiteY1" fmla="*/ 257966 h 392279"/>
                      <a:gd name="connsiteX2" fmla="*/ 0 w 232382"/>
                      <a:gd name="connsiteY2" fmla="*/ 392279 h 392279"/>
                      <a:gd name="connsiteX3" fmla="*/ 0 w 232382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2279">
                        <a:moveTo>
                          <a:pt x="232383" y="0"/>
                        </a:moveTo>
                        <a:lnTo>
                          <a:pt x="232383" y="257966"/>
                        </a:lnTo>
                        <a:lnTo>
                          <a:pt x="0" y="3922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5" name="Freeform: Shape 537" descr="5a16b0db-e8a7-40fe-bcc4-40488b70104d"/>
                  <p:cNvSpPr/>
                  <p:nvPr/>
                </p:nvSpPr>
                <p:spPr>
                  <a:xfrm>
                    <a:off x="9938163" y="3632354"/>
                    <a:ext cx="232382" cy="388015"/>
                  </a:xfrm>
                  <a:custGeom>
                    <a:avLst/>
                    <a:gdLst>
                      <a:gd name="connsiteX0" fmla="*/ 232383 w 232382"/>
                      <a:gd name="connsiteY0" fmla="*/ 0 h 388015"/>
                      <a:gd name="connsiteX1" fmla="*/ 232383 w 232382"/>
                      <a:gd name="connsiteY1" fmla="*/ 253703 h 388015"/>
                      <a:gd name="connsiteX2" fmla="*/ 0 w 232382"/>
                      <a:gd name="connsiteY2" fmla="*/ 388015 h 388015"/>
                      <a:gd name="connsiteX3" fmla="*/ 0 w 232382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8015">
                        <a:moveTo>
                          <a:pt x="232383" y="0"/>
                        </a:moveTo>
                        <a:lnTo>
                          <a:pt x="232383" y="253703"/>
                        </a:lnTo>
                        <a:lnTo>
                          <a:pt x="0" y="3880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6" name="Freeform: Shape 538" descr="49e67b5d-e3d8-484a-901d-6f6bae6a0338"/>
                  <p:cNvSpPr/>
                  <p:nvPr/>
                </p:nvSpPr>
                <p:spPr>
                  <a:xfrm>
                    <a:off x="9938163" y="3636618"/>
                    <a:ext cx="232382" cy="383751"/>
                  </a:xfrm>
                  <a:custGeom>
                    <a:avLst/>
                    <a:gdLst>
                      <a:gd name="connsiteX0" fmla="*/ 232383 w 232382"/>
                      <a:gd name="connsiteY0" fmla="*/ 0 h 383751"/>
                      <a:gd name="connsiteX1" fmla="*/ 232383 w 232382"/>
                      <a:gd name="connsiteY1" fmla="*/ 249439 h 383751"/>
                      <a:gd name="connsiteX2" fmla="*/ 0 w 232382"/>
                      <a:gd name="connsiteY2" fmla="*/ 383751 h 383751"/>
                      <a:gd name="connsiteX3" fmla="*/ 0 w 232382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3751">
                        <a:moveTo>
                          <a:pt x="232383" y="0"/>
                        </a:moveTo>
                        <a:lnTo>
                          <a:pt x="232383" y="249439"/>
                        </a:lnTo>
                        <a:lnTo>
                          <a:pt x="0" y="38375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7" name="Freeform: Shape 539" descr="6ac91865-9f5f-4b36-8820-9cc7eb2577da"/>
                  <p:cNvSpPr/>
                  <p:nvPr/>
                </p:nvSpPr>
                <p:spPr>
                  <a:xfrm>
                    <a:off x="9938163" y="3643014"/>
                    <a:ext cx="232382" cy="377355"/>
                  </a:xfrm>
                  <a:custGeom>
                    <a:avLst/>
                    <a:gdLst>
                      <a:gd name="connsiteX0" fmla="*/ 232383 w 232382"/>
                      <a:gd name="connsiteY0" fmla="*/ 0 h 377355"/>
                      <a:gd name="connsiteX1" fmla="*/ 232383 w 232382"/>
                      <a:gd name="connsiteY1" fmla="*/ 243043 h 377355"/>
                      <a:gd name="connsiteX2" fmla="*/ 0 w 232382"/>
                      <a:gd name="connsiteY2" fmla="*/ 377356 h 377355"/>
                      <a:gd name="connsiteX3" fmla="*/ 0 w 232382"/>
                      <a:gd name="connsiteY3" fmla="*/ 132181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7355">
                        <a:moveTo>
                          <a:pt x="232383" y="0"/>
                        </a:moveTo>
                        <a:lnTo>
                          <a:pt x="232383" y="243043"/>
                        </a:lnTo>
                        <a:lnTo>
                          <a:pt x="0" y="37735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8" name="Freeform: Shape 540" descr="fe9bf01f-2793-4328-aee6-fa7db0cb0b6f"/>
                  <p:cNvSpPr/>
                  <p:nvPr/>
                </p:nvSpPr>
                <p:spPr>
                  <a:xfrm>
                    <a:off x="9938163" y="3647278"/>
                    <a:ext cx="232382" cy="373091"/>
                  </a:xfrm>
                  <a:custGeom>
                    <a:avLst/>
                    <a:gdLst>
                      <a:gd name="connsiteX0" fmla="*/ 232383 w 232382"/>
                      <a:gd name="connsiteY0" fmla="*/ 0 h 373091"/>
                      <a:gd name="connsiteX1" fmla="*/ 232383 w 232382"/>
                      <a:gd name="connsiteY1" fmla="*/ 238779 h 373091"/>
                      <a:gd name="connsiteX2" fmla="*/ 0 w 232382"/>
                      <a:gd name="connsiteY2" fmla="*/ 373092 h 373091"/>
                      <a:gd name="connsiteX3" fmla="*/ 0 w 232382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3091">
                        <a:moveTo>
                          <a:pt x="232383" y="0"/>
                        </a:moveTo>
                        <a:lnTo>
                          <a:pt x="232383" y="238779"/>
                        </a:lnTo>
                        <a:lnTo>
                          <a:pt x="0" y="37309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299" name="Freeform: Shape 541" descr="328e8551-9786-4721-81bb-5356f4d28cda"/>
                  <p:cNvSpPr/>
                  <p:nvPr/>
                </p:nvSpPr>
                <p:spPr>
                  <a:xfrm>
                    <a:off x="9938163" y="3651542"/>
                    <a:ext cx="232382" cy="368827"/>
                  </a:xfrm>
                  <a:custGeom>
                    <a:avLst/>
                    <a:gdLst>
                      <a:gd name="connsiteX0" fmla="*/ 232383 w 232382"/>
                      <a:gd name="connsiteY0" fmla="*/ 0 h 368827"/>
                      <a:gd name="connsiteX1" fmla="*/ 232383 w 232382"/>
                      <a:gd name="connsiteY1" fmla="*/ 234515 h 368827"/>
                      <a:gd name="connsiteX2" fmla="*/ 0 w 232382"/>
                      <a:gd name="connsiteY2" fmla="*/ 368828 h 368827"/>
                      <a:gd name="connsiteX3" fmla="*/ 0 w 232382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8827">
                        <a:moveTo>
                          <a:pt x="232383" y="0"/>
                        </a:moveTo>
                        <a:lnTo>
                          <a:pt x="232383" y="234515"/>
                        </a:lnTo>
                        <a:lnTo>
                          <a:pt x="0" y="36882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0" name="Freeform: Shape 542" descr="6a46e5d1-4e39-4d2a-955a-34be07100241"/>
                  <p:cNvSpPr/>
                  <p:nvPr/>
                </p:nvSpPr>
                <p:spPr>
                  <a:xfrm>
                    <a:off x="9938163" y="3655806"/>
                    <a:ext cx="232382" cy="364563"/>
                  </a:xfrm>
                  <a:custGeom>
                    <a:avLst/>
                    <a:gdLst>
                      <a:gd name="connsiteX0" fmla="*/ 232383 w 232382"/>
                      <a:gd name="connsiteY0" fmla="*/ 0 h 364563"/>
                      <a:gd name="connsiteX1" fmla="*/ 232383 w 232382"/>
                      <a:gd name="connsiteY1" fmla="*/ 230251 h 364563"/>
                      <a:gd name="connsiteX2" fmla="*/ 0 w 232382"/>
                      <a:gd name="connsiteY2" fmla="*/ 364564 h 364563"/>
                      <a:gd name="connsiteX3" fmla="*/ 0 w 232382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4563">
                        <a:moveTo>
                          <a:pt x="232383" y="0"/>
                        </a:moveTo>
                        <a:lnTo>
                          <a:pt x="232383" y="230251"/>
                        </a:lnTo>
                        <a:lnTo>
                          <a:pt x="0" y="36456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1" name="Freeform: Shape 543" descr="76bf1541-4551-4d47-b3cd-e8e4ee95513f"/>
                  <p:cNvSpPr/>
                  <p:nvPr/>
                </p:nvSpPr>
                <p:spPr>
                  <a:xfrm>
                    <a:off x="9938163" y="3660070"/>
                    <a:ext cx="232382" cy="360299"/>
                  </a:xfrm>
                  <a:custGeom>
                    <a:avLst/>
                    <a:gdLst>
                      <a:gd name="connsiteX0" fmla="*/ 232383 w 232382"/>
                      <a:gd name="connsiteY0" fmla="*/ 0 h 360299"/>
                      <a:gd name="connsiteX1" fmla="*/ 232383 w 232382"/>
                      <a:gd name="connsiteY1" fmla="*/ 225987 h 360299"/>
                      <a:gd name="connsiteX2" fmla="*/ 0 w 232382"/>
                      <a:gd name="connsiteY2" fmla="*/ 360300 h 360299"/>
                      <a:gd name="connsiteX3" fmla="*/ 0 w 232382"/>
                      <a:gd name="connsiteY3" fmla="*/ 13431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0299">
                        <a:moveTo>
                          <a:pt x="232383" y="0"/>
                        </a:moveTo>
                        <a:lnTo>
                          <a:pt x="232383" y="225987"/>
                        </a:lnTo>
                        <a:lnTo>
                          <a:pt x="0" y="36030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2" name="Freeform: Shape 544" descr="f99f293c-7e3d-4fc3-bb57-32666a33434d"/>
                  <p:cNvSpPr/>
                  <p:nvPr/>
                </p:nvSpPr>
                <p:spPr>
                  <a:xfrm>
                    <a:off x="9938163" y="3664333"/>
                    <a:ext cx="232382" cy="356036"/>
                  </a:xfrm>
                  <a:custGeom>
                    <a:avLst/>
                    <a:gdLst>
                      <a:gd name="connsiteX0" fmla="*/ 232383 w 232382"/>
                      <a:gd name="connsiteY0" fmla="*/ 0 h 356036"/>
                      <a:gd name="connsiteX1" fmla="*/ 232383 w 232382"/>
                      <a:gd name="connsiteY1" fmla="*/ 221723 h 356036"/>
                      <a:gd name="connsiteX2" fmla="*/ 0 w 232382"/>
                      <a:gd name="connsiteY2" fmla="*/ 356036 h 356036"/>
                      <a:gd name="connsiteX3" fmla="*/ 0 w 232382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6036">
                        <a:moveTo>
                          <a:pt x="232383" y="0"/>
                        </a:moveTo>
                        <a:lnTo>
                          <a:pt x="232383" y="221723"/>
                        </a:lnTo>
                        <a:lnTo>
                          <a:pt x="0" y="35603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3" name="Freeform: Shape 545" descr="2cbee36e-7043-4afc-a087-8eb0875f5510"/>
                  <p:cNvSpPr/>
                  <p:nvPr/>
                </p:nvSpPr>
                <p:spPr>
                  <a:xfrm>
                    <a:off x="9938163" y="3670729"/>
                    <a:ext cx="232382" cy="349640"/>
                  </a:xfrm>
                  <a:custGeom>
                    <a:avLst/>
                    <a:gdLst>
                      <a:gd name="connsiteX0" fmla="*/ 232383 w 232382"/>
                      <a:gd name="connsiteY0" fmla="*/ 0 h 349640"/>
                      <a:gd name="connsiteX1" fmla="*/ 232383 w 232382"/>
                      <a:gd name="connsiteY1" fmla="*/ 215327 h 349640"/>
                      <a:gd name="connsiteX2" fmla="*/ 0 w 232382"/>
                      <a:gd name="connsiteY2" fmla="*/ 349640 h 349640"/>
                      <a:gd name="connsiteX3" fmla="*/ 0 w 232382"/>
                      <a:gd name="connsiteY3" fmla="*/ 132181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9640">
                        <a:moveTo>
                          <a:pt x="232383" y="0"/>
                        </a:moveTo>
                        <a:lnTo>
                          <a:pt x="232383" y="215327"/>
                        </a:lnTo>
                        <a:lnTo>
                          <a:pt x="0" y="34964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4" name="Freeform: Shape 546" descr="30953697-b848-4ca8-84de-90cbc10fa293"/>
                  <p:cNvSpPr/>
                  <p:nvPr/>
                </p:nvSpPr>
                <p:spPr>
                  <a:xfrm>
                    <a:off x="9938163" y="3674993"/>
                    <a:ext cx="232382" cy="345376"/>
                  </a:xfrm>
                  <a:custGeom>
                    <a:avLst/>
                    <a:gdLst>
                      <a:gd name="connsiteX0" fmla="*/ 232383 w 232382"/>
                      <a:gd name="connsiteY0" fmla="*/ 0 h 345376"/>
                      <a:gd name="connsiteX1" fmla="*/ 232383 w 232382"/>
                      <a:gd name="connsiteY1" fmla="*/ 211064 h 345376"/>
                      <a:gd name="connsiteX2" fmla="*/ 0 w 232382"/>
                      <a:gd name="connsiteY2" fmla="*/ 345376 h 345376"/>
                      <a:gd name="connsiteX3" fmla="*/ 0 w 232382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5376">
                        <a:moveTo>
                          <a:pt x="232383" y="0"/>
                        </a:moveTo>
                        <a:lnTo>
                          <a:pt x="232383" y="211064"/>
                        </a:lnTo>
                        <a:lnTo>
                          <a:pt x="0" y="3453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5" name="Freeform: Shape 547" descr="ad99cdab-1d0d-4b49-8824-579ea2f9d667"/>
                  <p:cNvSpPr/>
                  <p:nvPr/>
                </p:nvSpPr>
                <p:spPr>
                  <a:xfrm>
                    <a:off x="9938163" y="3679257"/>
                    <a:ext cx="232382" cy="341112"/>
                  </a:xfrm>
                  <a:custGeom>
                    <a:avLst/>
                    <a:gdLst>
                      <a:gd name="connsiteX0" fmla="*/ 232383 w 232382"/>
                      <a:gd name="connsiteY0" fmla="*/ 0 h 341112"/>
                      <a:gd name="connsiteX1" fmla="*/ 232383 w 232382"/>
                      <a:gd name="connsiteY1" fmla="*/ 206800 h 341112"/>
                      <a:gd name="connsiteX2" fmla="*/ 0 w 232382"/>
                      <a:gd name="connsiteY2" fmla="*/ 341112 h 341112"/>
                      <a:gd name="connsiteX3" fmla="*/ 0 w 232382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1112">
                        <a:moveTo>
                          <a:pt x="232383" y="0"/>
                        </a:moveTo>
                        <a:lnTo>
                          <a:pt x="232383" y="206800"/>
                        </a:lnTo>
                        <a:lnTo>
                          <a:pt x="0" y="34111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6" name="Freeform: Shape 548" descr="16ae579c-e4de-4993-b3fc-3c0a55cc06f2"/>
                  <p:cNvSpPr/>
                  <p:nvPr/>
                </p:nvSpPr>
                <p:spPr>
                  <a:xfrm>
                    <a:off x="9938163" y="3683521"/>
                    <a:ext cx="232382" cy="336848"/>
                  </a:xfrm>
                  <a:custGeom>
                    <a:avLst/>
                    <a:gdLst>
                      <a:gd name="connsiteX0" fmla="*/ 232383 w 232382"/>
                      <a:gd name="connsiteY0" fmla="*/ 0 h 336848"/>
                      <a:gd name="connsiteX1" fmla="*/ 232383 w 232382"/>
                      <a:gd name="connsiteY1" fmla="*/ 202536 h 336848"/>
                      <a:gd name="connsiteX2" fmla="*/ 0 w 232382"/>
                      <a:gd name="connsiteY2" fmla="*/ 336849 h 336848"/>
                      <a:gd name="connsiteX3" fmla="*/ 0 w 232382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6848">
                        <a:moveTo>
                          <a:pt x="232383" y="0"/>
                        </a:moveTo>
                        <a:lnTo>
                          <a:pt x="232383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7" name="Freeform: Shape 549" descr="70787b29-42ab-4966-a209-b037c2606d2a"/>
                  <p:cNvSpPr/>
                  <p:nvPr/>
                </p:nvSpPr>
                <p:spPr>
                  <a:xfrm>
                    <a:off x="9938163" y="3687785"/>
                    <a:ext cx="232382" cy="332584"/>
                  </a:xfrm>
                  <a:custGeom>
                    <a:avLst/>
                    <a:gdLst>
                      <a:gd name="connsiteX0" fmla="*/ 232383 w 232382"/>
                      <a:gd name="connsiteY0" fmla="*/ 0 h 332584"/>
                      <a:gd name="connsiteX1" fmla="*/ 232383 w 232382"/>
                      <a:gd name="connsiteY1" fmla="*/ 198272 h 332584"/>
                      <a:gd name="connsiteX2" fmla="*/ 0 w 232382"/>
                      <a:gd name="connsiteY2" fmla="*/ 332585 h 332584"/>
                      <a:gd name="connsiteX3" fmla="*/ 0 w 232382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2584">
                        <a:moveTo>
                          <a:pt x="232383" y="0"/>
                        </a:moveTo>
                        <a:lnTo>
                          <a:pt x="232383" y="198272"/>
                        </a:lnTo>
                        <a:lnTo>
                          <a:pt x="0" y="33258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8" name="Freeform: Shape 550" descr="6de62e57-1c73-4a68-b447-2abe089d3d52"/>
                  <p:cNvSpPr/>
                  <p:nvPr/>
                </p:nvSpPr>
                <p:spPr>
                  <a:xfrm>
                    <a:off x="9938163" y="3694181"/>
                    <a:ext cx="232382" cy="326188"/>
                  </a:xfrm>
                  <a:custGeom>
                    <a:avLst/>
                    <a:gdLst>
                      <a:gd name="connsiteX0" fmla="*/ 232383 w 232382"/>
                      <a:gd name="connsiteY0" fmla="*/ 0 h 326188"/>
                      <a:gd name="connsiteX1" fmla="*/ 232383 w 232382"/>
                      <a:gd name="connsiteY1" fmla="*/ 191876 h 326188"/>
                      <a:gd name="connsiteX2" fmla="*/ 0 w 232382"/>
                      <a:gd name="connsiteY2" fmla="*/ 326189 h 326188"/>
                      <a:gd name="connsiteX3" fmla="*/ 0 w 232382"/>
                      <a:gd name="connsiteY3" fmla="*/ 132181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6188">
                        <a:moveTo>
                          <a:pt x="232383" y="0"/>
                        </a:moveTo>
                        <a:lnTo>
                          <a:pt x="232383" y="191876"/>
                        </a:lnTo>
                        <a:lnTo>
                          <a:pt x="0" y="326189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09" name="Freeform: Shape 551" descr="8cf1062a-05ca-4ff2-8ac2-022cb3148874"/>
                  <p:cNvSpPr/>
                  <p:nvPr/>
                </p:nvSpPr>
                <p:spPr>
                  <a:xfrm>
                    <a:off x="9938163" y="3698445"/>
                    <a:ext cx="232382" cy="321924"/>
                  </a:xfrm>
                  <a:custGeom>
                    <a:avLst/>
                    <a:gdLst>
                      <a:gd name="connsiteX0" fmla="*/ 232383 w 232382"/>
                      <a:gd name="connsiteY0" fmla="*/ 0 h 321924"/>
                      <a:gd name="connsiteX1" fmla="*/ 232383 w 232382"/>
                      <a:gd name="connsiteY1" fmla="*/ 187612 h 321924"/>
                      <a:gd name="connsiteX2" fmla="*/ 0 w 232382"/>
                      <a:gd name="connsiteY2" fmla="*/ 321925 h 321924"/>
                      <a:gd name="connsiteX3" fmla="*/ 0 w 232382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1924">
                        <a:moveTo>
                          <a:pt x="232383" y="0"/>
                        </a:moveTo>
                        <a:lnTo>
                          <a:pt x="232383" y="187612"/>
                        </a:lnTo>
                        <a:lnTo>
                          <a:pt x="0" y="3219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0" name="Freeform: Shape 552" descr="638df003-c2de-4d05-9f88-27e81b75c6a7"/>
                  <p:cNvSpPr/>
                  <p:nvPr/>
                </p:nvSpPr>
                <p:spPr>
                  <a:xfrm>
                    <a:off x="9938163" y="3702709"/>
                    <a:ext cx="232382" cy="317660"/>
                  </a:xfrm>
                  <a:custGeom>
                    <a:avLst/>
                    <a:gdLst>
                      <a:gd name="connsiteX0" fmla="*/ 232383 w 232382"/>
                      <a:gd name="connsiteY0" fmla="*/ 0 h 317660"/>
                      <a:gd name="connsiteX1" fmla="*/ 232383 w 232382"/>
                      <a:gd name="connsiteY1" fmla="*/ 183348 h 317660"/>
                      <a:gd name="connsiteX2" fmla="*/ 0 w 232382"/>
                      <a:gd name="connsiteY2" fmla="*/ 317661 h 317660"/>
                      <a:gd name="connsiteX3" fmla="*/ 0 w 232382"/>
                      <a:gd name="connsiteY3" fmla="*/ 134313 h 31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7660">
                        <a:moveTo>
                          <a:pt x="232383" y="0"/>
                        </a:moveTo>
                        <a:lnTo>
                          <a:pt x="232383" y="183348"/>
                        </a:lnTo>
                        <a:lnTo>
                          <a:pt x="0" y="31766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1" name="Freeform: Shape 553" descr="7ac268cb-4947-40fa-9811-5ec429cab756"/>
                  <p:cNvSpPr/>
                  <p:nvPr/>
                </p:nvSpPr>
                <p:spPr>
                  <a:xfrm>
                    <a:off x="9938163" y="3706972"/>
                    <a:ext cx="232382" cy="313397"/>
                  </a:xfrm>
                  <a:custGeom>
                    <a:avLst/>
                    <a:gdLst>
                      <a:gd name="connsiteX0" fmla="*/ 232383 w 232382"/>
                      <a:gd name="connsiteY0" fmla="*/ 0 h 313397"/>
                      <a:gd name="connsiteX1" fmla="*/ 232383 w 232382"/>
                      <a:gd name="connsiteY1" fmla="*/ 179084 h 313397"/>
                      <a:gd name="connsiteX2" fmla="*/ 0 w 232382"/>
                      <a:gd name="connsiteY2" fmla="*/ 313397 h 313397"/>
                      <a:gd name="connsiteX3" fmla="*/ 0 w 232382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3397">
                        <a:moveTo>
                          <a:pt x="232383" y="0"/>
                        </a:moveTo>
                        <a:lnTo>
                          <a:pt x="232383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2" name="Freeform: Shape 554" descr="f4a4b304-7016-44d3-b995-4f436ab75faf"/>
                  <p:cNvSpPr/>
                  <p:nvPr/>
                </p:nvSpPr>
                <p:spPr>
                  <a:xfrm>
                    <a:off x="9938163" y="3711236"/>
                    <a:ext cx="232382" cy="309133"/>
                  </a:xfrm>
                  <a:custGeom>
                    <a:avLst/>
                    <a:gdLst>
                      <a:gd name="connsiteX0" fmla="*/ 232383 w 232382"/>
                      <a:gd name="connsiteY0" fmla="*/ 0 h 309133"/>
                      <a:gd name="connsiteX1" fmla="*/ 232383 w 232382"/>
                      <a:gd name="connsiteY1" fmla="*/ 174820 h 309133"/>
                      <a:gd name="connsiteX2" fmla="*/ 0 w 232382"/>
                      <a:gd name="connsiteY2" fmla="*/ 309133 h 309133"/>
                      <a:gd name="connsiteX3" fmla="*/ 0 w 232382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9133">
                        <a:moveTo>
                          <a:pt x="232383" y="0"/>
                        </a:moveTo>
                        <a:lnTo>
                          <a:pt x="232383" y="174820"/>
                        </a:lnTo>
                        <a:lnTo>
                          <a:pt x="0" y="30913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3" name="Freeform: Shape 555" descr="596d46e1-31da-4bf7-920b-ac943713983a"/>
                  <p:cNvSpPr/>
                  <p:nvPr/>
                </p:nvSpPr>
                <p:spPr>
                  <a:xfrm>
                    <a:off x="9938163" y="3717632"/>
                    <a:ext cx="232382" cy="302737"/>
                  </a:xfrm>
                  <a:custGeom>
                    <a:avLst/>
                    <a:gdLst>
                      <a:gd name="connsiteX0" fmla="*/ 232383 w 232382"/>
                      <a:gd name="connsiteY0" fmla="*/ 0 h 302737"/>
                      <a:gd name="connsiteX1" fmla="*/ 232383 w 232382"/>
                      <a:gd name="connsiteY1" fmla="*/ 168425 h 302737"/>
                      <a:gd name="connsiteX2" fmla="*/ 0 w 232382"/>
                      <a:gd name="connsiteY2" fmla="*/ 302737 h 302737"/>
                      <a:gd name="connsiteX3" fmla="*/ 0 w 232382"/>
                      <a:gd name="connsiteY3" fmla="*/ 132181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2737">
                        <a:moveTo>
                          <a:pt x="232383" y="0"/>
                        </a:moveTo>
                        <a:lnTo>
                          <a:pt x="232383" y="168425"/>
                        </a:lnTo>
                        <a:lnTo>
                          <a:pt x="0" y="30273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4" name="Freeform: Shape 556" descr="69005a2d-9e19-4c20-b844-b8db58ccae15"/>
                  <p:cNvSpPr/>
                  <p:nvPr/>
                </p:nvSpPr>
                <p:spPr>
                  <a:xfrm>
                    <a:off x="9938163" y="3721896"/>
                    <a:ext cx="232382" cy="298473"/>
                  </a:xfrm>
                  <a:custGeom>
                    <a:avLst/>
                    <a:gdLst>
                      <a:gd name="connsiteX0" fmla="*/ 232383 w 232382"/>
                      <a:gd name="connsiteY0" fmla="*/ 0 h 298473"/>
                      <a:gd name="connsiteX1" fmla="*/ 232383 w 232382"/>
                      <a:gd name="connsiteY1" fmla="*/ 164161 h 298473"/>
                      <a:gd name="connsiteX2" fmla="*/ 0 w 232382"/>
                      <a:gd name="connsiteY2" fmla="*/ 298473 h 298473"/>
                      <a:gd name="connsiteX3" fmla="*/ 0 w 232382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8473">
                        <a:moveTo>
                          <a:pt x="232383" y="0"/>
                        </a:moveTo>
                        <a:lnTo>
                          <a:pt x="232383" y="164161"/>
                        </a:lnTo>
                        <a:lnTo>
                          <a:pt x="0" y="29847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5" name="Freeform: Shape 557" descr="9b7ef3d0-923b-45a8-896a-5c1f41f1d79d"/>
                  <p:cNvSpPr/>
                  <p:nvPr/>
                </p:nvSpPr>
                <p:spPr>
                  <a:xfrm>
                    <a:off x="9938163" y="3726160"/>
                    <a:ext cx="232382" cy="294209"/>
                  </a:xfrm>
                  <a:custGeom>
                    <a:avLst/>
                    <a:gdLst>
                      <a:gd name="connsiteX0" fmla="*/ 232383 w 232382"/>
                      <a:gd name="connsiteY0" fmla="*/ 0 h 294209"/>
                      <a:gd name="connsiteX1" fmla="*/ 232383 w 232382"/>
                      <a:gd name="connsiteY1" fmla="*/ 159897 h 294209"/>
                      <a:gd name="connsiteX2" fmla="*/ 0 w 232382"/>
                      <a:gd name="connsiteY2" fmla="*/ 294209 h 294209"/>
                      <a:gd name="connsiteX3" fmla="*/ 0 w 232382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4209">
                        <a:moveTo>
                          <a:pt x="232383" y="0"/>
                        </a:moveTo>
                        <a:lnTo>
                          <a:pt x="232383" y="159897"/>
                        </a:lnTo>
                        <a:lnTo>
                          <a:pt x="0" y="29420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6" name="Freeform: Shape 558" descr="5592fe77-1470-4239-800a-138e25213b33"/>
                  <p:cNvSpPr/>
                  <p:nvPr/>
                </p:nvSpPr>
                <p:spPr>
                  <a:xfrm>
                    <a:off x="9938163" y="3730424"/>
                    <a:ext cx="232382" cy="289945"/>
                  </a:xfrm>
                  <a:custGeom>
                    <a:avLst/>
                    <a:gdLst>
                      <a:gd name="connsiteX0" fmla="*/ 232383 w 232382"/>
                      <a:gd name="connsiteY0" fmla="*/ 0 h 289945"/>
                      <a:gd name="connsiteX1" fmla="*/ 232383 w 232382"/>
                      <a:gd name="connsiteY1" fmla="*/ 155633 h 289945"/>
                      <a:gd name="connsiteX2" fmla="*/ 0 w 232382"/>
                      <a:gd name="connsiteY2" fmla="*/ 289945 h 289945"/>
                      <a:gd name="connsiteX3" fmla="*/ 0 w 232382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9945">
                        <a:moveTo>
                          <a:pt x="232383" y="0"/>
                        </a:moveTo>
                        <a:lnTo>
                          <a:pt x="232383" y="155633"/>
                        </a:lnTo>
                        <a:lnTo>
                          <a:pt x="0" y="28994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7" name="Freeform: Shape 559" descr="1ea97fb2-ea8b-4f65-ba3d-3b614760c78a"/>
                  <p:cNvSpPr/>
                  <p:nvPr/>
                </p:nvSpPr>
                <p:spPr>
                  <a:xfrm>
                    <a:off x="9938163" y="3734688"/>
                    <a:ext cx="232382" cy="285681"/>
                  </a:xfrm>
                  <a:custGeom>
                    <a:avLst/>
                    <a:gdLst>
                      <a:gd name="connsiteX0" fmla="*/ 232383 w 232382"/>
                      <a:gd name="connsiteY0" fmla="*/ 0 h 285681"/>
                      <a:gd name="connsiteX1" fmla="*/ 232383 w 232382"/>
                      <a:gd name="connsiteY1" fmla="*/ 151369 h 285681"/>
                      <a:gd name="connsiteX2" fmla="*/ 0 w 232382"/>
                      <a:gd name="connsiteY2" fmla="*/ 285682 h 285681"/>
                      <a:gd name="connsiteX3" fmla="*/ 0 w 232382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5681">
                        <a:moveTo>
                          <a:pt x="232383" y="0"/>
                        </a:moveTo>
                        <a:lnTo>
                          <a:pt x="232383" y="151369"/>
                        </a:lnTo>
                        <a:lnTo>
                          <a:pt x="0" y="28568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8" name="Freeform: Shape 560" descr="507a0f1b-e1b0-4ee9-8adf-7526066136c5"/>
                  <p:cNvSpPr/>
                  <p:nvPr/>
                </p:nvSpPr>
                <p:spPr>
                  <a:xfrm>
                    <a:off x="9938163" y="3741084"/>
                    <a:ext cx="232382" cy="279285"/>
                  </a:xfrm>
                  <a:custGeom>
                    <a:avLst/>
                    <a:gdLst>
                      <a:gd name="connsiteX0" fmla="*/ 232383 w 232382"/>
                      <a:gd name="connsiteY0" fmla="*/ 0 h 279285"/>
                      <a:gd name="connsiteX1" fmla="*/ 232383 w 232382"/>
                      <a:gd name="connsiteY1" fmla="*/ 144973 h 279285"/>
                      <a:gd name="connsiteX2" fmla="*/ 0 w 232382"/>
                      <a:gd name="connsiteY2" fmla="*/ 279286 h 279285"/>
                      <a:gd name="connsiteX3" fmla="*/ 0 w 232382"/>
                      <a:gd name="connsiteY3" fmla="*/ 132181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9285">
                        <a:moveTo>
                          <a:pt x="232383" y="0"/>
                        </a:moveTo>
                        <a:lnTo>
                          <a:pt x="232383" y="144973"/>
                        </a:lnTo>
                        <a:lnTo>
                          <a:pt x="0" y="27928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19" name="Freeform: Shape 561" descr="e1e85198-1223-4c58-81fe-da6a12bf508b"/>
                  <p:cNvSpPr/>
                  <p:nvPr/>
                </p:nvSpPr>
                <p:spPr>
                  <a:xfrm>
                    <a:off x="9938163" y="3745348"/>
                    <a:ext cx="232382" cy="275021"/>
                  </a:xfrm>
                  <a:custGeom>
                    <a:avLst/>
                    <a:gdLst>
                      <a:gd name="connsiteX0" fmla="*/ 232383 w 232382"/>
                      <a:gd name="connsiteY0" fmla="*/ 0 h 275021"/>
                      <a:gd name="connsiteX1" fmla="*/ 232383 w 232382"/>
                      <a:gd name="connsiteY1" fmla="*/ 140709 h 275021"/>
                      <a:gd name="connsiteX2" fmla="*/ 0 w 232382"/>
                      <a:gd name="connsiteY2" fmla="*/ 275022 h 275021"/>
                      <a:gd name="connsiteX3" fmla="*/ 0 w 232382"/>
                      <a:gd name="connsiteY3" fmla="*/ 134313 h 27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5021">
                        <a:moveTo>
                          <a:pt x="232383" y="0"/>
                        </a:moveTo>
                        <a:lnTo>
                          <a:pt x="232383" y="140709"/>
                        </a:lnTo>
                        <a:lnTo>
                          <a:pt x="0" y="27502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0" name="Freeform: Shape 562" descr="18ede626-073f-440e-b839-03abde913a27"/>
                  <p:cNvSpPr/>
                  <p:nvPr/>
                </p:nvSpPr>
                <p:spPr>
                  <a:xfrm>
                    <a:off x="9938163" y="3749611"/>
                    <a:ext cx="232382" cy="270758"/>
                  </a:xfrm>
                  <a:custGeom>
                    <a:avLst/>
                    <a:gdLst>
                      <a:gd name="connsiteX0" fmla="*/ 232383 w 232382"/>
                      <a:gd name="connsiteY0" fmla="*/ 0 h 270758"/>
                      <a:gd name="connsiteX1" fmla="*/ 232383 w 232382"/>
                      <a:gd name="connsiteY1" fmla="*/ 136445 h 270758"/>
                      <a:gd name="connsiteX2" fmla="*/ 0 w 232382"/>
                      <a:gd name="connsiteY2" fmla="*/ 270758 h 270758"/>
                      <a:gd name="connsiteX3" fmla="*/ 0 w 232382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0758">
                        <a:moveTo>
                          <a:pt x="232383" y="0"/>
                        </a:moveTo>
                        <a:lnTo>
                          <a:pt x="232383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1" name="Freeform: Shape 563" descr="6e1e0ed4-0ed5-4c55-930e-5a8d41647e6e"/>
                  <p:cNvSpPr/>
                  <p:nvPr/>
                </p:nvSpPr>
                <p:spPr>
                  <a:xfrm>
                    <a:off x="9938163" y="3753875"/>
                    <a:ext cx="232382" cy="266494"/>
                  </a:xfrm>
                  <a:custGeom>
                    <a:avLst/>
                    <a:gdLst>
                      <a:gd name="connsiteX0" fmla="*/ 232383 w 232382"/>
                      <a:gd name="connsiteY0" fmla="*/ 0 h 266494"/>
                      <a:gd name="connsiteX1" fmla="*/ 232383 w 232382"/>
                      <a:gd name="connsiteY1" fmla="*/ 132181 h 266494"/>
                      <a:gd name="connsiteX2" fmla="*/ 0 w 232382"/>
                      <a:gd name="connsiteY2" fmla="*/ 266494 h 266494"/>
                      <a:gd name="connsiteX3" fmla="*/ 0 w 232382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6494">
                        <a:moveTo>
                          <a:pt x="232383" y="0"/>
                        </a:moveTo>
                        <a:lnTo>
                          <a:pt x="232383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2" name="Freeform: Shape 564" descr="af6c3cf4-6247-4e16-9d6c-17d0f8aa45ae"/>
                  <p:cNvSpPr/>
                  <p:nvPr/>
                </p:nvSpPr>
                <p:spPr>
                  <a:xfrm>
                    <a:off x="9938163" y="3758139"/>
                    <a:ext cx="232382" cy="262230"/>
                  </a:xfrm>
                  <a:custGeom>
                    <a:avLst/>
                    <a:gdLst>
                      <a:gd name="connsiteX0" fmla="*/ 232383 w 232382"/>
                      <a:gd name="connsiteY0" fmla="*/ 0 h 262230"/>
                      <a:gd name="connsiteX1" fmla="*/ 232383 w 232382"/>
                      <a:gd name="connsiteY1" fmla="*/ 127917 h 262230"/>
                      <a:gd name="connsiteX2" fmla="*/ 0 w 232382"/>
                      <a:gd name="connsiteY2" fmla="*/ 262230 h 262230"/>
                      <a:gd name="connsiteX3" fmla="*/ 0 w 232382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2230">
                        <a:moveTo>
                          <a:pt x="232383" y="0"/>
                        </a:moveTo>
                        <a:lnTo>
                          <a:pt x="232383" y="127917"/>
                        </a:lnTo>
                        <a:lnTo>
                          <a:pt x="0" y="26223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3" name="Freeform: Shape 565" descr="769c8a33-2f0a-406f-a443-4d33e314ecd5"/>
                  <p:cNvSpPr/>
                  <p:nvPr/>
                </p:nvSpPr>
                <p:spPr>
                  <a:xfrm>
                    <a:off x="9938163" y="3764535"/>
                    <a:ext cx="232382" cy="255834"/>
                  </a:xfrm>
                  <a:custGeom>
                    <a:avLst/>
                    <a:gdLst>
                      <a:gd name="connsiteX0" fmla="*/ 232383 w 232382"/>
                      <a:gd name="connsiteY0" fmla="*/ 0 h 255834"/>
                      <a:gd name="connsiteX1" fmla="*/ 232383 w 232382"/>
                      <a:gd name="connsiteY1" fmla="*/ 121521 h 255834"/>
                      <a:gd name="connsiteX2" fmla="*/ 0 w 232382"/>
                      <a:gd name="connsiteY2" fmla="*/ 255834 h 255834"/>
                      <a:gd name="connsiteX3" fmla="*/ 0 w 232382"/>
                      <a:gd name="connsiteY3" fmla="*/ 132181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5834">
                        <a:moveTo>
                          <a:pt x="232383" y="0"/>
                        </a:moveTo>
                        <a:lnTo>
                          <a:pt x="232383" y="121521"/>
                        </a:lnTo>
                        <a:lnTo>
                          <a:pt x="0" y="255834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4" name="Freeform: Shape 566" descr="e4423aa1-a5bb-4fec-9e59-9eda17b9570c"/>
                  <p:cNvSpPr/>
                  <p:nvPr/>
                </p:nvSpPr>
                <p:spPr>
                  <a:xfrm>
                    <a:off x="9938163" y="3768799"/>
                    <a:ext cx="232382" cy="251570"/>
                  </a:xfrm>
                  <a:custGeom>
                    <a:avLst/>
                    <a:gdLst>
                      <a:gd name="connsiteX0" fmla="*/ 232383 w 232382"/>
                      <a:gd name="connsiteY0" fmla="*/ 0 h 251570"/>
                      <a:gd name="connsiteX1" fmla="*/ 232383 w 232382"/>
                      <a:gd name="connsiteY1" fmla="*/ 117258 h 251570"/>
                      <a:gd name="connsiteX2" fmla="*/ 0 w 232382"/>
                      <a:gd name="connsiteY2" fmla="*/ 251570 h 251570"/>
                      <a:gd name="connsiteX3" fmla="*/ 0 w 232382"/>
                      <a:gd name="connsiteY3" fmla="*/ 132181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1570">
                        <a:moveTo>
                          <a:pt x="232383" y="0"/>
                        </a:moveTo>
                        <a:lnTo>
                          <a:pt x="232383" y="117258"/>
                        </a:lnTo>
                        <a:lnTo>
                          <a:pt x="0" y="25157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5" name="Freeform: Shape 567" descr="b40fe045-7836-4a5b-bc4d-51d8dffc3e02"/>
                  <p:cNvSpPr/>
                  <p:nvPr/>
                </p:nvSpPr>
                <p:spPr>
                  <a:xfrm>
                    <a:off x="9938163" y="3773063"/>
                    <a:ext cx="232382" cy="247306"/>
                  </a:xfrm>
                  <a:custGeom>
                    <a:avLst/>
                    <a:gdLst>
                      <a:gd name="connsiteX0" fmla="*/ 232383 w 232382"/>
                      <a:gd name="connsiteY0" fmla="*/ 0 h 247306"/>
                      <a:gd name="connsiteX1" fmla="*/ 232383 w 232382"/>
                      <a:gd name="connsiteY1" fmla="*/ 112994 h 247306"/>
                      <a:gd name="connsiteX2" fmla="*/ 0 w 232382"/>
                      <a:gd name="connsiteY2" fmla="*/ 247306 h 247306"/>
                      <a:gd name="connsiteX3" fmla="*/ 0 w 232382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7306">
                        <a:moveTo>
                          <a:pt x="232383" y="0"/>
                        </a:moveTo>
                        <a:lnTo>
                          <a:pt x="232383" y="112994"/>
                        </a:lnTo>
                        <a:lnTo>
                          <a:pt x="0" y="24730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6" name="Freeform: Shape 568" descr="5efc671f-87fd-4995-8340-066a0ffc9c09"/>
                  <p:cNvSpPr/>
                  <p:nvPr/>
                </p:nvSpPr>
                <p:spPr>
                  <a:xfrm>
                    <a:off x="9938163" y="3777327"/>
                    <a:ext cx="232382" cy="243042"/>
                  </a:xfrm>
                  <a:custGeom>
                    <a:avLst/>
                    <a:gdLst>
                      <a:gd name="connsiteX0" fmla="*/ 232383 w 232382"/>
                      <a:gd name="connsiteY0" fmla="*/ 0 h 243042"/>
                      <a:gd name="connsiteX1" fmla="*/ 232383 w 232382"/>
                      <a:gd name="connsiteY1" fmla="*/ 108730 h 243042"/>
                      <a:gd name="connsiteX2" fmla="*/ 0 w 232382"/>
                      <a:gd name="connsiteY2" fmla="*/ 243043 h 243042"/>
                      <a:gd name="connsiteX3" fmla="*/ 0 w 232382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3042">
                        <a:moveTo>
                          <a:pt x="232383" y="0"/>
                        </a:moveTo>
                        <a:lnTo>
                          <a:pt x="232383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7" name="Freeform: Shape 569" descr="b9978952-62f6-4bf0-b977-b2988547c880"/>
                  <p:cNvSpPr/>
                  <p:nvPr/>
                </p:nvSpPr>
                <p:spPr>
                  <a:xfrm>
                    <a:off x="9938163" y="3781591"/>
                    <a:ext cx="232382" cy="238778"/>
                  </a:xfrm>
                  <a:custGeom>
                    <a:avLst/>
                    <a:gdLst>
                      <a:gd name="connsiteX0" fmla="*/ 232383 w 232382"/>
                      <a:gd name="connsiteY0" fmla="*/ 0 h 238778"/>
                      <a:gd name="connsiteX1" fmla="*/ 232383 w 232382"/>
                      <a:gd name="connsiteY1" fmla="*/ 104466 h 238778"/>
                      <a:gd name="connsiteX2" fmla="*/ 0 w 232382"/>
                      <a:gd name="connsiteY2" fmla="*/ 238779 h 238778"/>
                      <a:gd name="connsiteX3" fmla="*/ 0 w 232382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8778">
                        <a:moveTo>
                          <a:pt x="232383" y="0"/>
                        </a:moveTo>
                        <a:lnTo>
                          <a:pt x="232383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8" name="Freeform: Shape 570" descr="ed01625f-bde1-4f04-99ad-9da311557768"/>
                  <p:cNvSpPr/>
                  <p:nvPr/>
                </p:nvSpPr>
                <p:spPr>
                  <a:xfrm>
                    <a:off x="9938163" y="3785855"/>
                    <a:ext cx="232382" cy="234514"/>
                  </a:xfrm>
                  <a:custGeom>
                    <a:avLst/>
                    <a:gdLst>
                      <a:gd name="connsiteX0" fmla="*/ 232383 w 232382"/>
                      <a:gd name="connsiteY0" fmla="*/ 0 h 234514"/>
                      <a:gd name="connsiteX1" fmla="*/ 232383 w 232382"/>
                      <a:gd name="connsiteY1" fmla="*/ 100202 h 234514"/>
                      <a:gd name="connsiteX2" fmla="*/ 0 w 232382"/>
                      <a:gd name="connsiteY2" fmla="*/ 234515 h 234514"/>
                      <a:gd name="connsiteX3" fmla="*/ 0 w 232382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4514">
                        <a:moveTo>
                          <a:pt x="232383" y="0"/>
                        </a:moveTo>
                        <a:lnTo>
                          <a:pt x="232383" y="100202"/>
                        </a:lnTo>
                        <a:lnTo>
                          <a:pt x="0" y="2345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29" name="Freeform: Shape 571" descr="1fc27841-87b2-4c73-a21b-e879262a77b5"/>
                  <p:cNvSpPr/>
                  <p:nvPr/>
                </p:nvSpPr>
                <p:spPr>
                  <a:xfrm>
                    <a:off x="9938163" y="3792251"/>
                    <a:ext cx="232382" cy="228118"/>
                  </a:xfrm>
                  <a:custGeom>
                    <a:avLst/>
                    <a:gdLst>
                      <a:gd name="connsiteX0" fmla="*/ 232383 w 232382"/>
                      <a:gd name="connsiteY0" fmla="*/ 0 h 228118"/>
                      <a:gd name="connsiteX1" fmla="*/ 232383 w 232382"/>
                      <a:gd name="connsiteY1" fmla="*/ 93806 h 228118"/>
                      <a:gd name="connsiteX2" fmla="*/ 0 w 232382"/>
                      <a:gd name="connsiteY2" fmla="*/ 228119 h 228118"/>
                      <a:gd name="connsiteX3" fmla="*/ 0 w 232382"/>
                      <a:gd name="connsiteY3" fmla="*/ 132181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8118">
                        <a:moveTo>
                          <a:pt x="232383" y="0"/>
                        </a:moveTo>
                        <a:lnTo>
                          <a:pt x="232383" y="93806"/>
                        </a:lnTo>
                        <a:lnTo>
                          <a:pt x="0" y="228119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0" name="Freeform: Shape 572" descr="c67396b0-a8b5-4889-b75f-2f52692fcdf5"/>
                  <p:cNvSpPr/>
                  <p:nvPr/>
                </p:nvSpPr>
                <p:spPr>
                  <a:xfrm>
                    <a:off x="9938163" y="3796515"/>
                    <a:ext cx="232382" cy="223854"/>
                  </a:xfrm>
                  <a:custGeom>
                    <a:avLst/>
                    <a:gdLst>
                      <a:gd name="connsiteX0" fmla="*/ 232383 w 232382"/>
                      <a:gd name="connsiteY0" fmla="*/ 0 h 223854"/>
                      <a:gd name="connsiteX1" fmla="*/ 232383 w 232382"/>
                      <a:gd name="connsiteY1" fmla="*/ 89542 h 223854"/>
                      <a:gd name="connsiteX2" fmla="*/ 0 w 232382"/>
                      <a:gd name="connsiteY2" fmla="*/ 223855 h 223854"/>
                      <a:gd name="connsiteX3" fmla="*/ 0 w 232382"/>
                      <a:gd name="connsiteY3" fmla="*/ 134313 h 223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3854">
                        <a:moveTo>
                          <a:pt x="232383" y="0"/>
                        </a:moveTo>
                        <a:lnTo>
                          <a:pt x="232383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1" name="Freeform: Shape 573" descr="91444717-d403-4933-8284-cc9f7e382bf5"/>
                  <p:cNvSpPr/>
                  <p:nvPr/>
                </p:nvSpPr>
                <p:spPr>
                  <a:xfrm>
                    <a:off x="9938163" y="3800778"/>
                    <a:ext cx="232382" cy="219591"/>
                  </a:xfrm>
                  <a:custGeom>
                    <a:avLst/>
                    <a:gdLst>
                      <a:gd name="connsiteX0" fmla="*/ 232383 w 232382"/>
                      <a:gd name="connsiteY0" fmla="*/ 0 h 219591"/>
                      <a:gd name="connsiteX1" fmla="*/ 232383 w 232382"/>
                      <a:gd name="connsiteY1" fmla="*/ 85278 h 219591"/>
                      <a:gd name="connsiteX2" fmla="*/ 0 w 232382"/>
                      <a:gd name="connsiteY2" fmla="*/ 219591 h 219591"/>
                      <a:gd name="connsiteX3" fmla="*/ 0 w 232382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9591">
                        <a:moveTo>
                          <a:pt x="232383" y="0"/>
                        </a:moveTo>
                        <a:lnTo>
                          <a:pt x="232383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2" name="Freeform: Shape 574" descr="ac939ca0-7f18-4e8f-ba0f-64990ac17868"/>
                  <p:cNvSpPr/>
                  <p:nvPr/>
                </p:nvSpPr>
                <p:spPr>
                  <a:xfrm>
                    <a:off x="9938163" y="3805042"/>
                    <a:ext cx="232382" cy="215327"/>
                  </a:xfrm>
                  <a:custGeom>
                    <a:avLst/>
                    <a:gdLst>
                      <a:gd name="connsiteX0" fmla="*/ 232383 w 232382"/>
                      <a:gd name="connsiteY0" fmla="*/ 0 h 215327"/>
                      <a:gd name="connsiteX1" fmla="*/ 232383 w 232382"/>
                      <a:gd name="connsiteY1" fmla="*/ 81014 h 215327"/>
                      <a:gd name="connsiteX2" fmla="*/ 0 w 232382"/>
                      <a:gd name="connsiteY2" fmla="*/ 215327 h 215327"/>
                      <a:gd name="connsiteX3" fmla="*/ 0 w 232382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5327">
                        <a:moveTo>
                          <a:pt x="232383" y="0"/>
                        </a:moveTo>
                        <a:lnTo>
                          <a:pt x="232383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3" name="Freeform: Shape 575" descr="ea26a1af-c2dd-4964-a49b-74547da1e496"/>
                  <p:cNvSpPr/>
                  <p:nvPr/>
                </p:nvSpPr>
                <p:spPr>
                  <a:xfrm>
                    <a:off x="9938163" y="3809306"/>
                    <a:ext cx="232382" cy="211063"/>
                  </a:xfrm>
                  <a:custGeom>
                    <a:avLst/>
                    <a:gdLst>
                      <a:gd name="connsiteX0" fmla="*/ 232383 w 232382"/>
                      <a:gd name="connsiteY0" fmla="*/ 0 h 211063"/>
                      <a:gd name="connsiteX1" fmla="*/ 232383 w 232382"/>
                      <a:gd name="connsiteY1" fmla="*/ 76750 h 211063"/>
                      <a:gd name="connsiteX2" fmla="*/ 0 w 232382"/>
                      <a:gd name="connsiteY2" fmla="*/ 211063 h 211063"/>
                      <a:gd name="connsiteX3" fmla="*/ 0 w 232382"/>
                      <a:gd name="connsiteY3" fmla="*/ 134313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1063">
                        <a:moveTo>
                          <a:pt x="232383" y="0"/>
                        </a:moveTo>
                        <a:lnTo>
                          <a:pt x="232383" y="76750"/>
                        </a:lnTo>
                        <a:lnTo>
                          <a:pt x="0" y="21106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4" name="Freeform: Shape 576" descr="c62f450b-a26b-475c-91e6-821c9cf3980f"/>
                  <p:cNvSpPr/>
                  <p:nvPr/>
                </p:nvSpPr>
                <p:spPr>
                  <a:xfrm>
                    <a:off x="9938163" y="3815702"/>
                    <a:ext cx="232382" cy="204667"/>
                  </a:xfrm>
                  <a:custGeom>
                    <a:avLst/>
                    <a:gdLst>
                      <a:gd name="connsiteX0" fmla="*/ 232383 w 232382"/>
                      <a:gd name="connsiteY0" fmla="*/ 0 h 204667"/>
                      <a:gd name="connsiteX1" fmla="*/ 232383 w 232382"/>
                      <a:gd name="connsiteY1" fmla="*/ 70355 h 204667"/>
                      <a:gd name="connsiteX2" fmla="*/ 0 w 232382"/>
                      <a:gd name="connsiteY2" fmla="*/ 204667 h 204667"/>
                      <a:gd name="connsiteX3" fmla="*/ 0 w 232382"/>
                      <a:gd name="connsiteY3" fmla="*/ 132181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4667">
                        <a:moveTo>
                          <a:pt x="232383" y="0"/>
                        </a:moveTo>
                        <a:lnTo>
                          <a:pt x="232383" y="70355"/>
                        </a:lnTo>
                        <a:lnTo>
                          <a:pt x="0" y="20466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5" name="Freeform: Shape 577" descr="09b3b991-2284-42c0-9fa4-7ed68a9701ed"/>
                  <p:cNvSpPr/>
                  <p:nvPr/>
                </p:nvSpPr>
                <p:spPr>
                  <a:xfrm>
                    <a:off x="9938163" y="3819966"/>
                    <a:ext cx="232382" cy="200403"/>
                  </a:xfrm>
                  <a:custGeom>
                    <a:avLst/>
                    <a:gdLst>
                      <a:gd name="connsiteX0" fmla="*/ 232383 w 232382"/>
                      <a:gd name="connsiteY0" fmla="*/ 0 h 200403"/>
                      <a:gd name="connsiteX1" fmla="*/ 232383 w 232382"/>
                      <a:gd name="connsiteY1" fmla="*/ 66091 h 200403"/>
                      <a:gd name="connsiteX2" fmla="*/ 0 w 232382"/>
                      <a:gd name="connsiteY2" fmla="*/ 200403 h 200403"/>
                      <a:gd name="connsiteX3" fmla="*/ 0 w 232382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0403">
                        <a:moveTo>
                          <a:pt x="232383" y="0"/>
                        </a:moveTo>
                        <a:lnTo>
                          <a:pt x="232383" y="66091"/>
                        </a:lnTo>
                        <a:lnTo>
                          <a:pt x="0" y="20040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6" name="Freeform: Shape 578" descr="76fe884a-c31a-430f-a88a-920967316df4"/>
                  <p:cNvSpPr/>
                  <p:nvPr/>
                </p:nvSpPr>
                <p:spPr>
                  <a:xfrm>
                    <a:off x="9938163" y="3824230"/>
                    <a:ext cx="232382" cy="196139"/>
                  </a:xfrm>
                  <a:custGeom>
                    <a:avLst/>
                    <a:gdLst>
                      <a:gd name="connsiteX0" fmla="*/ 232383 w 232382"/>
                      <a:gd name="connsiteY0" fmla="*/ 0 h 196139"/>
                      <a:gd name="connsiteX1" fmla="*/ 232383 w 232382"/>
                      <a:gd name="connsiteY1" fmla="*/ 61827 h 196139"/>
                      <a:gd name="connsiteX2" fmla="*/ 0 w 232382"/>
                      <a:gd name="connsiteY2" fmla="*/ 196140 h 196139"/>
                      <a:gd name="connsiteX3" fmla="*/ 0 w 232382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6139">
                        <a:moveTo>
                          <a:pt x="232383" y="0"/>
                        </a:moveTo>
                        <a:lnTo>
                          <a:pt x="232383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7" name="Freeform: Shape 579" descr="6145eee4-318a-442d-bb61-f73043499e5e"/>
                  <p:cNvSpPr/>
                  <p:nvPr/>
                </p:nvSpPr>
                <p:spPr>
                  <a:xfrm>
                    <a:off x="9938163" y="3828494"/>
                    <a:ext cx="232382" cy="191875"/>
                  </a:xfrm>
                  <a:custGeom>
                    <a:avLst/>
                    <a:gdLst>
                      <a:gd name="connsiteX0" fmla="*/ 232383 w 232382"/>
                      <a:gd name="connsiteY0" fmla="*/ 0 h 191875"/>
                      <a:gd name="connsiteX1" fmla="*/ 232383 w 232382"/>
                      <a:gd name="connsiteY1" fmla="*/ 57563 h 191875"/>
                      <a:gd name="connsiteX2" fmla="*/ 0 w 232382"/>
                      <a:gd name="connsiteY2" fmla="*/ 191876 h 191875"/>
                      <a:gd name="connsiteX3" fmla="*/ 0 w 232382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1875">
                        <a:moveTo>
                          <a:pt x="232383" y="0"/>
                        </a:moveTo>
                        <a:lnTo>
                          <a:pt x="232383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8" name="Freeform: Shape 580" descr="65e21f60-ed93-4cb5-a782-a8b0d56fcfb4"/>
                  <p:cNvSpPr/>
                  <p:nvPr/>
                </p:nvSpPr>
                <p:spPr>
                  <a:xfrm>
                    <a:off x="9938163" y="3832758"/>
                    <a:ext cx="232382" cy="187611"/>
                  </a:xfrm>
                  <a:custGeom>
                    <a:avLst/>
                    <a:gdLst>
                      <a:gd name="connsiteX0" fmla="*/ 232383 w 232382"/>
                      <a:gd name="connsiteY0" fmla="*/ 0 h 187611"/>
                      <a:gd name="connsiteX1" fmla="*/ 232383 w 232382"/>
                      <a:gd name="connsiteY1" fmla="*/ 53299 h 187611"/>
                      <a:gd name="connsiteX2" fmla="*/ 0 w 232382"/>
                      <a:gd name="connsiteY2" fmla="*/ 187612 h 187611"/>
                      <a:gd name="connsiteX3" fmla="*/ 0 w 232382"/>
                      <a:gd name="connsiteY3" fmla="*/ 13431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7611">
                        <a:moveTo>
                          <a:pt x="232383" y="0"/>
                        </a:moveTo>
                        <a:lnTo>
                          <a:pt x="232383" y="53299"/>
                        </a:lnTo>
                        <a:lnTo>
                          <a:pt x="0" y="18761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39" name="Freeform: Shape 581" descr="93fbc097-cb35-43c8-9e15-3c1227bd28b4"/>
                  <p:cNvSpPr/>
                  <p:nvPr/>
                </p:nvSpPr>
                <p:spPr>
                  <a:xfrm>
                    <a:off x="9938163" y="3839153"/>
                    <a:ext cx="232382" cy="181216"/>
                  </a:xfrm>
                  <a:custGeom>
                    <a:avLst/>
                    <a:gdLst>
                      <a:gd name="connsiteX0" fmla="*/ 232383 w 232382"/>
                      <a:gd name="connsiteY0" fmla="*/ 0 h 181216"/>
                      <a:gd name="connsiteX1" fmla="*/ 232383 w 232382"/>
                      <a:gd name="connsiteY1" fmla="*/ 46903 h 181216"/>
                      <a:gd name="connsiteX2" fmla="*/ 0 w 232382"/>
                      <a:gd name="connsiteY2" fmla="*/ 181216 h 181216"/>
                      <a:gd name="connsiteX3" fmla="*/ 0 w 232382"/>
                      <a:gd name="connsiteY3" fmla="*/ 132181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1216">
                        <a:moveTo>
                          <a:pt x="232383" y="0"/>
                        </a:moveTo>
                        <a:lnTo>
                          <a:pt x="232383" y="46903"/>
                        </a:lnTo>
                        <a:lnTo>
                          <a:pt x="0" y="18121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40" name="Freeform: Shape 582" descr="6dd84e72-c905-4e70-a715-290366382b5a"/>
                  <p:cNvSpPr/>
                  <p:nvPr/>
                </p:nvSpPr>
                <p:spPr>
                  <a:xfrm>
                    <a:off x="9938163" y="3843418"/>
                    <a:ext cx="232382" cy="176951"/>
                  </a:xfrm>
                  <a:custGeom>
                    <a:avLst/>
                    <a:gdLst>
                      <a:gd name="connsiteX0" fmla="*/ 232383 w 232382"/>
                      <a:gd name="connsiteY0" fmla="*/ 0 h 176951"/>
                      <a:gd name="connsiteX1" fmla="*/ 232383 w 232382"/>
                      <a:gd name="connsiteY1" fmla="*/ 42639 h 176951"/>
                      <a:gd name="connsiteX2" fmla="*/ 0 w 232382"/>
                      <a:gd name="connsiteY2" fmla="*/ 176952 h 176951"/>
                      <a:gd name="connsiteX3" fmla="*/ 0 w 232382"/>
                      <a:gd name="connsiteY3" fmla="*/ 134313 h 176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6951">
                        <a:moveTo>
                          <a:pt x="232383" y="0"/>
                        </a:moveTo>
                        <a:lnTo>
                          <a:pt x="232383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41" name="Freeform: Shape 583" descr="e6755500-23ae-4b1d-9b10-46e3a56d86c6"/>
                  <p:cNvSpPr/>
                  <p:nvPr/>
                </p:nvSpPr>
                <p:spPr>
                  <a:xfrm>
                    <a:off x="9938163" y="3847681"/>
                    <a:ext cx="232382" cy="172688"/>
                  </a:xfrm>
                  <a:custGeom>
                    <a:avLst/>
                    <a:gdLst>
                      <a:gd name="connsiteX0" fmla="*/ 232383 w 232382"/>
                      <a:gd name="connsiteY0" fmla="*/ 0 h 172688"/>
                      <a:gd name="connsiteX1" fmla="*/ 232383 w 232382"/>
                      <a:gd name="connsiteY1" fmla="*/ 38375 h 172688"/>
                      <a:gd name="connsiteX2" fmla="*/ 0 w 232382"/>
                      <a:gd name="connsiteY2" fmla="*/ 172688 h 172688"/>
                      <a:gd name="connsiteX3" fmla="*/ 0 w 232382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2688">
                        <a:moveTo>
                          <a:pt x="232383" y="0"/>
                        </a:moveTo>
                        <a:lnTo>
                          <a:pt x="232383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42" name="Freeform: Shape 584" descr="5cf69752-3927-4fce-9e3e-d080eb293c9e"/>
                  <p:cNvSpPr/>
                  <p:nvPr/>
                </p:nvSpPr>
                <p:spPr>
                  <a:xfrm>
                    <a:off x="9938163" y="3851945"/>
                    <a:ext cx="232382" cy="168424"/>
                  </a:xfrm>
                  <a:custGeom>
                    <a:avLst/>
                    <a:gdLst>
                      <a:gd name="connsiteX0" fmla="*/ 232383 w 232382"/>
                      <a:gd name="connsiteY0" fmla="*/ 0 h 168424"/>
                      <a:gd name="connsiteX1" fmla="*/ 232383 w 232382"/>
                      <a:gd name="connsiteY1" fmla="*/ 34111 h 168424"/>
                      <a:gd name="connsiteX2" fmla="*/ 0 w 232382"/>
                      <a:gd name="connsiteY2" fmla="*/ 168424 h 168424"/>
                      <a:gd name="connsiteX3" fmla="*/ 0 w 232382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8424">
                        <a:moveTo>
                          <a:pt x="232383" y="0"/>
                        </a:moveTo>
                        <a:lnTo>
                          <a:pt x="232383" y="34111"/>
                        </a:lnTo>
                        <a:lnTo>
                          <a:pt x="0" y="1684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43" name="Freeform: Shape 585" descr="44510306-2d01-4115-9044-ccc3dd970a4b"/>
                  <p:cNvSpPr/>
                  <p:nvPr/>
                </p:nvSpPr>
                <p:spPr>
                  <a:xfrm>
                    <a:off x="9938163" y="3856209"/>
                    <a:ext cx="232382" cy="164160"/>
                  </a:xfrm>
                  <a:custGeom>
                    <a:avLst/>
                    <a:gdLst>
                      <a:gd name="connsiteX0" fmla="*/ 232383 w 232382"/>
                      <a:gd name="connsiteY0" fmla="*/ 0 h 164160"/>
                      <a:gd name="connsiteX1" fmla="*/ 232383 w 232382"/>
                      <a:gd name="connsiteY1" fmla="*/ 29848 h 164160"/>
                      <a:gd name="connsiteX2" fmla="*/ 0 w 232382"/>
                      <a:gd name="connsiteY2" fmla="*/ 164160 h 164160"/>
                      <a:gd name="connsiteX3" fmla="*/ 0 w 232382"/>
                      <a:gd name="connsiteY3" fmla="*/ 134313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4160">
                        <a:moveTo>
                          <a:pt x="232383" y="0"/>
                        </a:moveTo>
                        <a:lnTo>
                          <a:pt x="232383" y="29848"/>
                        </a:lnTo>
                        <a:lnTo>
                          <a:pt x="0" y="16416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0344" name="Freeform: Shape 525" descr="a136b114-36e5-4262-a693-bc57c7b6a428"/>
                <p:cNvSpPr/>
                <p:nvPr/>
              </p:nvSpPr>
              <p:spPr>
                <a:xfrm>
                  <a:off x="9652481" y="3538015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0 w 573495"/>
                    <a:gd name="connsiteY2" fmla="*/ 92207 h 331518"/>
                    <a:gd name="connsiteX3" fmla="*/ 0 w 573495"/>
                    <a:gd name="connsiteY3" fmla="*/ 147638 h 331518"/>
                    <a:gd name="connsiteX4" fmla="*/ 23452 w 573495"/>
                    <a:gd name="connsiteY4" fmla="*/ 190277 h 331518"/>
                    <a:gd name="connsiteX5" fmla="*/ 240910 w 573495"/>
                    <a:gd name="connsiteY5" fmla="*/ 320326 h 331518"/>
                    <a:gd name="connsiteX6" fmla="*/ 332585 w 573495"/>
                    <a:gd name="connsiteY6" fmla="*/ 320326 h 331518"/>
                    <a:gd name="connsiteX7" fmla="*/ 547912 w 573495"/>
                    <a:gd name="connsiteY7" fmla="*/ 196673 h 331518"/>
                    <a:gd name="connsiteX8" fmla="*/ 573495 w 573495"/>
                    <a:gd name="connsiteY8" fmla="*/ 154034 h 331518"/>
                    <a:gd name="connsiteX9" fmla="*/ 573495 w 573495"/>
                    <a:gd name="connsiteY9" fmla="*/ 92207 h 331518"/>
                    <a:gd name="connsiteX10" fmla="*/ 332585 w 573495"/>
                    <a:gd name="connsiteY10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3"/>
                        <a:pt x="8528" y="181749"/>
                        <a:pt x="23452" y="190277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47912" y="196673"/>
                      </a:lnTo>
                      <a:cubicBezTo>
                        <a:pt x="562836" y="188145"/>
                        <a:pt x="573495" y="171089"/>
                        <a:pt x="573495" y="154034"/>
                      </a:cubicBezTo>
                      <a:lnTo>
                        <a:pt x="573495" y="92207"/>
                      </a:lnTo>
                      <a:lnTo>
                        <a:pt x="332585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345" name="Freeform: Shape 526" descr="4a42f6cd-3fba-410b-b061-c7da84f2af22"/>
                <p:cNvSpPr/>
                <p:nvPr/>
              </p:nvSpPr>
              <p:spPr>
                <a:xfrm>
                  <a:off x="9652481" y="346552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19187 w 573495"/>
                    <a:gd name="connsiteY2" fmla="*/ 139110 h 331518"/>
                    <a:gd name="connsiteX3" fmla="*/ 19187 w 573495"/>
                    <a:gd name="connsiteY3" fmla="*/ 192409 h 331518"/>
                    <a:gd name="connsiteX4" fmla="*/ 240910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346" name="Freeform: Shape 527" descr="4d09b49b-941d-413b-9533-5b1dc5c107d7"/>
                <p:cNvSpPr/>
                <p:nvPr/>
              </p:nvSpPr>
              <p:spPr>
                <a:xfrm>
                  <a:off x="9842225" y="3573725"/>
                  <a:ext cx="194008" cy="108729"/>
                </a:xfrm>
                <a:custGeom>
                  <a:avLst/>
                  <a:gdLst>
                    <a:gd name="connsiteX0" fmla="*/ 112994 w 194008"/>
                    <a:gd name="connsiteY0" fmla="*/ 3198 h 108729"/>
                    <a:gd name="connsiteX1" fmla="*/ 81015 w 194008"/>
                    <a:gd name="connsiteY1" fmla="*/ 3198 h 108729"/>
                    <a:gd name="connsiteX2" fmla="*/ 6396 w 194008"/>
                    <a:gd name="connsiteY2" fmla="*/ 45837 h 108729"/>
                    <a:gd name="connsiteX3" fmla="*/ 6396 w 194008"/>
                    <a:gd name="connsiteY3" fmla="*/ 62893 h 108729"/>
                    <a:gd name="connsiteX4" fmla="*/ 81015 w 194008"/>
                    <a:gd name="connsiteY4" fmla="*/ 105532 h 108729"/>
                    <a:gd name="connsiteX5" fmla="*/ 112994 w 194008"/>
                    <a:gd name="connsiteY5" fmla="*/ 105532 h 108729"/>
                    <a:gd name="connsiteX6" fmla="*/ 187612 w 194008"/>
                    <a:gd name="connsiteY6" fmla="*/ 62893 h 108729"/>
                    <a:gd name="connsiteX7" fmla="*/ 187612 w 194008"/>
                    <a:gd name="connsiteY7" fmla="*/ 45837 h 108729"/>
                    <a:gd name="connsiteX8" fmla="*/ 112994 w 194008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008" h="108729">
                      <a:moveTo>
                        <a:pt x="112994" y="3198"/>
                      </a:moveTo>
                      <a:cubicBezTo>
                        <a:pt x="104466" y="-1066"/>
                        <a:pt x="89542" y="-1066"/>
                        <a:pt x="81015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1015" y="105532"/>
                      </a:lnTo>
                      <a:cubicBezTo>
                        <a:pt x="89542" y="109796"/>
                        <a:pt x="104466" y="109796"/>
                        <a:pt x="112994" y="105532"/>
                      </a:cubicBez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4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347" name="Freeform: Shape 528" descr="b1fb515e-1fff-4d1f-9fab-0596854f0a03"/>
                <p:cNvSpPr/>
                <p:nvPr/>
              </p:nvSpPr>
              <p:spPr>
                <a:xfrm>
                  <a:off x="9842225" y="3575857"/>
                  <a:ext cx="194008" cy="65024"/>
                </a:xfrm>
                <a:custGeom>
                  <a:avLst/>
                  <a:gdLst>
                    <a:gd name="connsiteX0" fmla="*/ 6396 w 194008"/>
                    <a:gd name="connsiteY0" fmla="*/ 62893 h 65024"/>
                    <a:gd name="connsiteX1" fmla="*/ 8528 w 194008"/>
                    <a:gd name="connsiteY1" fmla="*/ 65025 h 65024"/>
                    <a:gd name="connsiteX2" fmla="*/ 81015 w 194008"/>
                    <a:gd name="connsiteY2" fmla="*/ 22385 h 65024"/>
                    <a:gd name="connsiteX3" fmla="*/ 112994 w 194008"/>
                    <a:gd name="connsiteY3" fmla="*/ 22385 h 65024"/>
                    <a:gd name="connsiteX4" fmla="*/ 185480 w 194008"/>
                    <a:gd name="connsiteY4" fmla="*/ 65025 h 65024"/>
                    <a:gd name="connsiteX5" fmla="*/ 187612 w 194008"/>
                    <a:gd name="connsiteY5" fmla="*/ 62893 h 65024"/>
                    <a:gd name="connsiteX6" fmla="*/ 187612 w 194008"/>
                    <a:gd name="connsiteY6" fmla="*/ 45837 h 65024"/>
                    <a:gd name="connsiteX7" fmla="*/ 112994 w 194008"/>
                    <a:gd name="connsiteY7" fmla="*/ 3198 h 65024"/>
                    <a:gd name="connsiteX8" fmla="*/ 81015 w 194008"/>
                    <a:gd name="connsiteY8" fmla="*/ 3198 h 65024"/>
                    <a:gd name="connsiteX9" fmla="*/ 6396 w 194008"/>
                    <a:gd name="connsiteY9" fmla="*/ 45837 h 65024"/>
                    <a:gd name="connsiteX10" fmla="*/ 6396 w 194008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008" h="65024">
                      <a:moveTo>
                        <a:pt x="6396" y="62893"/>
                      </a:moveTo>
                      <a:lnTo>
                        <a:pt x="8528" y="65025"/>
                      </a:lnTo>
                      <a:lnTo>
                        <a:pt x="81015" y="22385"/>
                      </a:lnTo>
                      <a:cubicBezTo>
                        <a:pt x="89542" y="18122"/>
                        <a:pt x="104466" y="18122"/>
                        <a:pt x="112994" y="22385"/>
                      </a:cubicBezTo>
                      <a:lnTo>
                        <a:pt x="185480" y="65025"/>
                      </a:ln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4" y="3198"/>
                      </a:lnTo>
                      <a:cubicBezTo>
                        <a:pt x="104466" y="-1066"/>
                        <a:pt x="89542" y="-1066"/>
                        <a:pt x="81015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348" name="Freeform: Shape 529" descr="0fcd4688-b4ec-4c09-899c-3ac57afb4dc6"/>
                <p:cNvSpPr/>
                <p:nvPr/>
              </p:nvSpPr>
              <p:spPr>
                <a:xfrm>
                  <a:off x="9652481" y="3883925"/>
                  <a:ext cx="573495" cy="239311"/>
                </a:xfrm>
                <a:custGeom>
                  <a:avLst/>
                  <a:gdLst>
                    <a:gd name="connsiteX0" fmla="*/ 554308 w 573495"/>
                    <a:gd name="connsiteY0" fmla="*/ 25583 h 239311"/>
                    <a:gd name="connsiteX1" fmla="*/ 332585 w 573495"/>
                    <a:gd name="connsiteY1" fmla="*/ 153501 h 239311"/>
                    <a:gd name="connsiteX2" fmla="*/ 240910 w 573495"/>
                    <a:gd name="connsiteY2" fmla="*/ 153501 h 239311"/>
                    <a:gd name="connsiteX3" fmla="*/ 19187 w 573495"/>
                    <a:gd name="connsiteY3" fmla="*/ 25583 h 239311"/>
                    <a:gd name="connsiteX4" fmla="*/ 0 w 573495"/>
                    <a:gd name="connsiteY4" fmla="*/ 0 h 239311"/>
                    <a:gd name="connsiteX5" fmla="*/ 0 w 573495"/>
                    <a:gd name="connsiteY5" fmla="*/ 0 h 239311"/>
                    <a:gd name="connsiteX6" fmla="*/ 0 w 573495"/>
                    <a:gd name="connsiteY6" fmla="*/ 55431 h 239311"/>
                    <a:gd name="connsiteX7" fmla="*/ 23452 w 573495"/>
                    <a:gd name="connsiteY7" fmla="*/ 98070 h 239311"/>
                    <a:gd name="connsiteX8" fmla="*/ 240910 w 573495"/>
                    <a:gd name="connsiteY8" fmla="*/ 228119 h 239311"/>
                    <a:gd name="connsiteX9" fmla="*/ 332585 w 573495"/>
                    <a:gd name="connsiteY9" fmla="*/ 228119 h 239311"/>
                    <a:gd name="connsiteX10" fmla="*/ 547912 w 573495"/>
                    <a:gd name="connsiteY10" fmla="*/ 104466 h 239311"/>
                    <a:gd name="connsiteX11" fmla="*/ 573495 w 573495"/>
                    <a:gd name="connsiteY11" fmla="*/ 61827 h 239311"/>
                    <a:gd name="connsiteX12" fmla="*/ 573495 w 573495"/>
                    <a:gd name="connsiteY12" fmla="*/ 0 h 239311"/>
                    <a:gd name="connsiteX13" fmla="*/ 554308 w 573495"/>
                    <a:gd name="connsiteY13" fmla="*/ 25583 h 23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3495" h="239311">
                      <a:moveTo>
                        <a:pt x="554308" y="25583"/>
                      </a:moveTo>
                      <a:lnTo>
                        <a:pt x="332585" y="153501"/>
                      </a:lnTo>
                      <a:cubicBezTo>
                        <a:pt x="307001" y="168424"/>
                        <a:pt x="266494" y="168424"/>
                        <a:pt x="240910" y="153501"/>
                      </a:cubicBezTo>
                      <a:lnTo>
                        <a:pt x="19187" y="25583"/>
                      </a:lnTo>
                      <a:cubicBezTo>
                        <a:pt x="6396" y="19187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6"/>
                        <a:pt x="8528" y="89542"/>
                        <a:pt x="23452" y="98070"/>
                      </a:cubicBezTo>
                      <a:lnTo>
                        <a:pt x="240910" y="228119"/>
                      </a:lnTo>
                      <a:cubicBezTo>
                        <a:pt x="266494" y="243043"/>
                        <a:pt x="307001" y="243043"/>
                        <a:pt x="332585" y="228119"/>
                      </a:cubicBezTo>
                      <a:lnTo>
                        <a:pt x="547912" y="104466"/>
                      </a:lnTo>
                      <a:cubicBezTo>
                        <a:pt x="562836" y="95938"/>
                        <a:pt x="573495" y="78882"/>
                        <a:pt x="573495" y="61827"/>
                      </a:cubicBezTo>
                      <a:lnTo>
                        <a:pt x="573495" y="0"/>
                      </a:lnTo>
                      <a:cubicBezTo>
                        <a:pt x="573495" y="8528"/>
                        <a:pt x="567100" y="19187"/>
                        <a:pt x="554308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349" name="Freeform: Shape 530" descr="a72a78bb-3f55-43ee-ae2e-c67f1520221c"/>
                <p:cNvSpPr/>
                <p:nvPr/>
              </p:nvSpPr>
              <p:spPr>
                <a:xfrm>
                  <a:off x="9703648" y="3773063"/>
                  <a:ext cx="471161" cy="197205"/>
                </a:xfrm>
                <a:custGeom>
                  <a:avLst/>
                  <a:gdLst>
                    <a:gd name="connsiteX0" fmla="*/ 456238 w 471161"/>
                    <a:gd name="connsiteY0" fmla="*/ 21320 h 197205"/>
                    <a:gd name="connsiteX1" fmla="*/ 272890 w 471161"/>
                    <a:gd name="connsiteY1" fmla="*/ 125785 h 197205"/>
                    <a:gd name="connsiteX2" fmla="*/ 198272 w 471161"/>
                    <a:gd name="connsiteY2" fmla="*/ 125785 h 197205"/>
                    <a:gd name="connsiteX3" fmla="*/ 14924 w 471161"/>
                    <a:gd name="connsiteY3" fmla="*/ 21320 h 197205"/>
                    <a:gd name="connsiteX4" fmla="*/ 0 w 471161"/>
                    <a:gd name="connsiteY4" fmla="*/ 0 h 197205"/>
                    <a:gd name="connsiteX5" fmla="*/ 0 w 471161"/>
                    <a:gd name="connsiteY5" fmla="*/ 0 h 197205"/>
                    <a:gd name="connsiteX6" fmla="*/ 0 w 471161"/>
                    <a:gd name="connsiteY6" fmla="*/ 46903 h 197205"/>
                    <a:gd name="connsiteX7" fmla="*/ 19187 w 471161"/>
                    <a:gd name="connsiteY7" fmla="*/ 81014 h 197205"/>
                    <a:gd name="connsiteX8" fmla="*/ 198272 w 471161"/>
                    <a:gd name="connsiteY8" fmla="*/ 187612 h 197205"/>
                    <a:gd name="connsiteX9" fmla="*/ 272890 w 471161"/>
                    <a:gd name="connsiteY9" fmla="*/ 187612 h 197205"/>
                    <a:gd name="connsiteX10" fmla="*/ 449842 w 471161"/>
                    <a:gd name="connsiteY10" fmla="*/ 85278 h 197205"/>
                    <a:gd name="connsiteX11" fmla="*/ 471162 w 471161"/>
                    <a:gd name="connsiteY11" fmla="*/ 51167 h 197205"/>
                    <a:gd name="connsiteX12" fmla="*/ 471162 w 471161"/>
                    <a:gd name="connsiteY12" fmla="*/ 0 h 197205"/>
                    <a:gd name="connsiteX13" fmla="*/ 456238 w 471161"/>
                    <a:gd name="connsiteY13" fmla="*/ 21320 h 19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1160" h="197205">
                      <a:moveTo>
                        <a:pt x="456238" y="21320"/>
                      </a:moveTo>
                      <a:lnTo>
                        <a:pt x="272890" y="125785"/>
                      </a:lnTo>
                      <a:cubicBezTo>
                        <a:pt x="251571" y="138577"/>
                        <a:pt x="217460" y="138577"/>
                        <a:pt x="198272" y="125785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6396" y="74618"/>
                        <a:pt x="19187" y="81014"/>
                      </a:cubicBezTo>
                      <a:lnTo>
                        <a:pt x="198272" y="187612"/>
                      </a:lnTo>
                      <a:cubicBezTo>
                        <a:pt x="219592" y="200403"/>
                        <a:pt x="253702" y="200403"/>
                        <a:pt x="272890" y="187612"/>
                      </a:cubicBezTo>
                      <a:lnTo>
                        <a:pt x="449842" y="85278"/>
                      </a:lnTo>
                      <a:cubicBezTo>
                        <a:pt x="462634" y="78882"/>
                        <a:pt x="471162" y="63959"/>
                        <a:pt x="471162" y="51167"/>
                      </a:cubicBezTo>
                      <a:lnTo>
                        <a:pt x="471162" y="0"/>
                      </a:lnTo>
                      <a:cubicBezTo>
                        <a:pt x="471162" y="6396"/>
                        <a:pt x="466898" y="14924"/>
                        <a:pt x="456238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47" name="Group 531" descr="24ac4d24-bc04-4a69-9e71-95f8eaeedc42"/>
                <p:cNvGrpSpPr/>
                <p:nvPr/>
              </p:nvGrpSpPr>
              <p:grpSpPr>
                <a:xfrm>
                  <a:off x="9831565" y="3488980"/>
                  <a:ext cx="215327" cy="152434"/>
                  <a:chOff x="9831565" y="3488980"/>
                  <a:chExt cx="215327" cy="152434"/>
                </a:xfrm>
              </p:grpSpPr>
              <p:sp>
                <p:nvSpPr>
                  <p:cNvPr id="1050350" name="Freeform: Shape 532" descr="ecd1b6ed-1a32-4c35-b8ec-c2cf755e6240"/>
                  <p:cNvSpPr/>
                  <p:nvPr/>
                </p:nvSpPr>
                <p:spPr>
                  <a:xfrm>
                    <a:off x="9831565" y="3516696"/>
                    <a:ext cx="213195" cy="124719"/>
                  </a:xfrm>
                  <a:custGeom>
                    <a:avLst/>
                    <a:gdLst>
                      <a:gd name="connsiteX0" fmla="*/ 125785 w 213195"/>
                      <a:gd name="connsiteY0" fmla="*/ 4797 h 124719"/>
                      <a:gd name="connsiteX1" fmla="*/ 91674 w 213195"/>
                      <a:gd name="connsiteY1" fmla="*/ 4797 h 124719"/>
                      <a:gd name="connsiteX2" fmla="*/ 0 w 213195"/>
                      <a:gd name="connsiteY2" fmla="*/ 34644 h 124719"/>
                      <a:gd name="connsiteX3" fmla="*/ 0 w 213195"/>
                      <a:gd name="connsiteY3" fmla="*/ 55964 h 124719"/>
                      <a:gd name="connsiteX4" fmla="*/ 8528 w 213195"/>
                      <a:gd name="connsiteY4" fmla="*/ 70887 h 124719"/>
                      <a:gd name="connsiteX5" fmla="*/ 89542 w 213195"/>
                      <a:gd name="connsiteY5" fmla="*/ 119922 h 124719"/>
                      <a:gd name="connsiteX6" fmla="*/ 123654 w 213195"/>
                      <a:gd name="connsiteY6" fmla="*/ 119922 h 124719"/>
                      <a:gd name="connsiteX7" fmla="*/ 204668 w 213195"/>
                      <a:gd name="connsiteY7" fmla="*/ 73019 h 124719"/>
                      <a:gd name="connsiteX8" fmla="*/ 213195 w 213195"/>
                      <a:gd name="connsiteY8" fmla="*/ 55964 h 124719"/>
                      <a:gd name="connsiteX9" fmla="*/ 213195 w 213195"/>
                      <a:gd name="connsiteY9" fmla="*/ 36776 h 124719"/>
                      <a:gd name="connsiteX10" fmla="*/ 125785 w 213195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3195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6"/>
                          <a:pt x="8528" y="70887"/>
                        </a:cubicBezTo>
                        <a:lnTo>
                          <a:pt x="89542" y="119922"/>
                        </a:lnTo>
                        <a:cubicBezTo>
                          <a:pt x="98070" y="126318"/>
                          <a:pt x="115125" y="126318"/>
                          <a:pt x="123654" y="119922"/>
                        </a:cubicBezTo>
                        <a:lnTo>
                          <a:pt x="204668" y="73019"/>
                        </a:lnTo>
                        <a:cubicBezTo>
                          <a:pt x="211063" y="68756"/>
                          <a:pt x="213195" y="64492"/>
                          <a:pt x="213195" y="55964"/>
                        </a:cubicBezTo>
                        <a:lnTo>
                          <a:pt x="213195" y="36776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51" name="Freeform: Shape 533" descr="5b376531-09be-49a9-bbd9-7e73b38c6cde"/>
                  <p:cNvSpPr/>
                  <p:nvPr/>
                </p:nvSpPr>
                <p:spPr>
                  <a:xfrm>
                    <a:off x="9833697" y="3488980"/>
                    <a:ext cx="213195" cy="126851"/>
                  </a:xfrm>
                  <a:custGeom>
                    <a:avLst/>
                    <a:gdLst>
                      <a:gd name="connsiteX0" fmla="*/ 123653 w 213195"/>
                      <a:gd name="connsiteY0" fmla="*/ 4797 h 126851"/>
                      <a:gd name="connsiteX1" fmla="*/ 89542 w 213195"/>
                      <a:gd name="connsiteY1" fmla="*/ 4797 h 126851"/>
                      <a:gd name="connsiteX2" fmla="*/ 6396 w 213195"/>
                      <a:gd name="connsiteY2" fmla="*/ 53832 h 126851"/>
                      <a:gd name="connsiteX3" fmla="*/ 6396 w 213195"/>
                      <a:gd name="connsiteY3" fmla="*/ 73019 h 126851"/>
                      <a:gd name="connsiteX4" fmla="*/ 89542 w 213195"/>
                      <a:gd name="connsiteY4" fmla="*/ 122054 h 126851"/>
                      <a:gd name="connsiteX5" fmla="*/ 123653 w 213195"/>
                      <a:gd name="connsiteY5" fmla="*/ 122054 h 126851"/>
                      <a:gd name="connsiteX6" fmla="*/ 206800 w 213195"/>
                      <a:gd name="connsiteY6" fmla="*/ 73019 h 126851"/>
                      <a:gd name="connsiteX7" fmla="*/ 206800 w 213195"/>
                      <a:gd name="connsiteY7" fmla="*/ 53832 h 126851"/>
                      <a:gd name="connsiteX8" fmla="*/ 123653 w 213195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3195" h="126850">
                        <a:moveTo>
                          <a:pt x="123653" y="4797"/>
                        </a:moveTo>
                        <a:cubicBezTo>
                          <a:pt x="115126" y="-1599"/>
                          <a:pt x="98070" y="-1599"/>
                          <a:pt x="89542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5"/>
                          <a:pt x="6396" y="73019"/>
                        </a:cubicBezTo>
                        <a:lnTo>
                          <a:pt x="89542" y="122054"/>
                        </a:lnTo>
                        <a:cubicBezTo>
                          <a:pt x="98070" y="128450"/>
                          <a:pt x="115126" y="128450"/>
                          <a:pt x="123653" y="122054"/>
                        </a:cubicBezTo>
                        <a:lnTo>
                          <a:pt x="206800" y="73019"/>
                        </a:lnTo>
                        <a:cubicBezTo>
                          <a:pt x="215328" y="66624"/>
                          <a:pt x="215328" y="58096"/>
                          <a:pt x="206800" y="53832"/>
                        </a:cubicBezTo>
                        <a:lnTo>
                          <a:pt x="123653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148" name="Group 405" descr="1b17d715-26e7-4c8c-a7d7-4c2f420c0d79"/>
              <p:cNvGrpSpPr/>
              <p:nvPr/>
            </p:nvGrpSpPr>
            <p:grpSpPr>
              <a:xfrm>
                <a:off x="7616466" y="1847376"/>
                <a:ext cx="573495" cy="657707"/>
                <a:chOff x="7616466" y="1847376"/>
                <a:chExt cx="573495" cy="657707"/>
              </a:xfrm>
            </p:grpSpPr>
            <p:sp>
              <p:nvSpPr>
                <p:cNvPr id="1050352" name="Freeform: Shape 406" descr="7fda8ca9-23ee-4f6a-8c40-7a5e30f8257d"/>
                <p:cNvSpPr/>
                <p:nvPr/>
              </p:nvSpPr>
              <p:spPr>
                <a:xfrm>
                  <a:off x="7616466" y="210107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19188 w 573495"/>
                    <a:gd name="connsiteY2" fmla="*/ 139110 h 331518"/>
                    <a:gd name="connsiteX3" fmla="*/ 19188 w 573495"/>
                    <a:gd name="connsiteY3" fmla="*/ 192409 h 331518"/>
                    <a:gd name="connsiteX4" fmla="*/ 240911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19188" y="139110"/>
                      </a:lnTo>
                      <a:cubicBezTo>
                        <a:pt x="-6396" y="154034"/>
                        <a:pt x="-6396" y="177485"/>
                        <a:pt x="19188" y="192409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49" name="Group 407" descr="0c1c8977-104a-4351-a6f6-6295a4fd1916"/>
                <p:cNvGrpSpPr/>
                <p:nvPr/>
              </p:nvGrpSpPr>
              <p:grpSpPr>
                <a:xfrm>
                  <a:off x="7667633" y="2001410"/>
                  <a:ext cx="232383" cy="400807"/>
                  <a:chOff x="7667633" y="2001410"/>
                  <a:chExt cx="232383" cy="400807"/>
                </a:xfrm>
              </p:grpSpPr>
              <p:sp>
                <p:nvSpPr>
                  <p:cNvPr id="1050353" name="Freeform: Shape 470" descr="78eefae4-e8c4-4ba6-8add-eda1c04c7eac"/>
                  <p:cNvSpPr/>
                  <p:nvPr/>
                </p:nvSpPr>
                <p:spPr>
                  <a:xfrm>
                    <a:off x="7667633" y="2001410"/>
                    <a:ext cx="232383" cy="400807"/>
                  </a:xfrm>
                  <a:custGeom>
                    <a:avLst/>
                    <a:gdLst>
                      <a:gd name="connsiteX0" fmla="*/ 0 w 232383"/>
                      <a:gd name="connsiteY0" fmla="*/ 0 h 400807"/>
                      <a:gd name="connsiteX1" fmla="*/ 0 w 232383"/>
                      <a:gd name="connsiteY1" fmla="*/ 266494 h 400807"/>
                      <a:gd name="connsiteX2" fmla="*/ 232383 w 232383"/>
                      <a:gd name="connsiteY2" fmla="*/ 400807 h 400807"/>
                      <a:gd name="connsiteX3" fmla="*/ 232383 w 232383"/>
                      <a:gd name="connsiteY3" fmla="*/ 13431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400807">
                        <a:moveTo>
                          <a:pt x="0" y="0"/>
                        </a:moveTo>
                        <a:lnTo>
                          <a:pt x="0" y="266494"/>
                        </a:lnTo>
                        <a:lnTo>
                          <a:pt x="232383" y="4008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54" name="Freeform: Shape 471" descr="8bd5ae43-627e-4bc3-ae52-0aeb3bd30798"/>
                  <p:cNvSpPr/>
                  <p:nvPr/>
                </p:nvSpPr>
                <p:spPr>
                  <a:xfrm>
                    <a:off x="7667633" y="2005674"/>
                    <a:ext cx="232383" cy="396543"/>
                  </a:xfrm>
                  <a:custGeom>
                    <a:avLst/>
                    <a:gdLst>
                      <a:gd name="connsiteX0" fmla="*/ 0 w 232383"/>
                      <a:gd name="connsiteY0" fmla="*/ 0 h 396543"/>
                      <a:gd name="connsiteX1" fmla="*/ 0 w 232383"/>
                      <a:gd name="connsiteY1" fmla="*/ 262230 h 396543"/>
                      <a:gd name="connsiteX2" fmla="*/ 232383 w 232383"/>
                      <a:gd name="connsiteY2" fmla="*/ 396543 h 396543"/>
                      <a:gd name="connsiteX3" fmla="*/ 232383 w 232383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6543">
                        <a:moveTo>
                          <a:pt x="0" y="0"/>
                        </a:moveTo>
                        <a:lnTo>
                          <a:pt x="0" y="262230"/>
                        </a:lnTo>
                        <a:lnTo>
                          <a:pt x="232383" y="3965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55" name="Freeform: Shape 472" descr="d346dd31-3418-4a9c-b954-2204ac343d00"/>
                  <p:cNvSpPr/>
                  <p:nvPr/>
                </p:nvSpPr>
                <p:spPr>
                  <a:xfrm>
                    <a:off x="7667633" y="2009938"/>
                    <a:ext cx="232383" cy="392279"/>
                  </a:xfrm>
                  <a:custGeom>
                    <a:avLst/>
                    <a:gdLst>
                      <a:gd name="connsiteX0" fmla="*/ 0 w 232383"/>
                      <a:gd name="connsiteY0" fmla="*/ 0 h 392279"/>
                      <a:gd name="connsiteX1" fmla="*/ 0 w 232383"/>
                      <a:gd name="connsiteY1" fmla="*/ 257966 h 392279"/>
                      <a:gd name="connsiteX2" fmla="*/ 232383 w 232383"/>
                      <a:gd name="connsiteY2" fmla="*/ 392279 h 392279"/>
                      <a:gd name="connsiteX3" fmla="*/ 232383 w 232383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2279">
                        <a:moveTo>
                          <a:pt x="0" y="0"/>
                        </a:moveTo>
                        <a:lnTo>
                          <a:pt x="0" y="257966"/>
                        </a:lnTo>
                        <a:lnTo>
                          <a:pt x="232383" y="3922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56" name="Freeform: Shape 473" descr="81aab0cb-56d0-43c7-a6a7-588d741f0549"/>
                  <p:cNvSpPr/>
                  <p:nvPr/>
                </p:nvSpPr>
                <p:spPr>
                  <a:xfrm>
                    <a:off x="7667633" y="2014202"/>
                    <a:ext cx="232383" cy="388015"/>
                  </a:xfrm>
                  <a:custGeom>
                    <a:avLst/>
                    <a:gdLst>
                      <a:gd name="connsiteX0" fmla="*/ 0 w 232383"/>
                      <a:gd name="connsiteY0" fmla="*/ 0 h 388015"/>
                      <a:gd name="connsiteX1" fmla="*/ 0 w 232383"/>
                      <a:gd name="connsiteY1" fmla="*/ 253702 h 388015"/>
                      <a:gd name="connsiteX2" fmla="*/ 232383 w 232383"/>
                      <a:gd name="connsiteY2" fmla="*/ 388016 h 388015"/>
                      <a:gd name="connsiteX3" fmla="*/ 232383 w 232383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8015">
                        <a:moveTo>
                          <a:pt x="0" y="0"/>
                        </a:moveTo>
                        <a:lnTo>
                          <a:pt x="0" y="253702"/>
                        </a:lnTo>
                        <a:lnTo>
                          <a:pt x="232383" y="3880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57" name="Freeform: Shape 474" descr="fa8886ee-158d-4833-9b51-aa5e31cb14f4"/>
                  <p:cNvSpPr/>
                  <p:nvPr/>
                </p:nvSpPr>
                <p:spPr>
                  <a:xfrm>
                    <a:off x="7667633" y="2020597"/>
                    <a:ext cx="232383" cy="381619"/>
                  </a:xfrm>
                  <a:custGeom>
                    <a:avLst/>
                    <a:gdLst>
                      <a:gd name="connsiteX0" fmla="*/ 0 w 232383"/>
                      <a:gd name="connsiteY0" fmla="*/ 0 h 381619"/>
                      <a:gd name="connsiteX1" fmla="*/ 0 w 232383"/>
                      <a:gd name="connsiteY1" fmla="*/ 247307 h 381619"/>
                      <a:gd name="connsiteX2" fmla="*/ 232383 w 232383"/>
                      <a:gd name="connsiteY2" fmla="*/ 381620 h 381619"/>
                      <a:gd name="connsiteX3" fmla="*/ 232383 w 232383"/>
                      <a:gd name="connsiteY3" fmla="*/ 132181 h 38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1619">
                        <a:moveTo>
                          <a:pt x="0" y="0"/>
                        </a:moveTo>
                        <a:lnTo>
                          <a:pt x="0" y="247307"/>
                        </a:lnTo>
                        <a:lnTo>
                          <a:pt x="232383" y="38162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58" name="Freeform: Shape 475" descr="28ca5e13-5821-46ec-b64a-aac88c791cf5"/>
                  <p:cNvSpPr/>
                  <p:nvPr/>
                </p:nvSpPr>
                <p:spPr>
                  <a:xfrm>
                    <a:off x="7667633" y="2024861"/>
                    <a:ext cx="232383" cy="377355"/>
                  </a:xfrm>
                  <a:custGeom>
                    <a:avLst/>
                    <a:gdLst>
                      <a:gd name="connsiteX0" fmla="*/ 0 w 232383"/>
                      <a:gd name="connsiteY0" fmla="*/ 0 h 377355"/>
                      <a:gd name="connsiteX1" fmla="*/ 0 w 232383"/>
                      <a:gd name="connsiteY1" fmla="*/ 243043 h 377355"/>
                      <a:gd name="connsiteX2" fmla="*/ 232383 w 232383"/>
                      <a:gd name="connsiteY2" fmla="*/ 377356 h 377355"/>
                      <a:gd name="connsiteX3" fmla="*/ 232383 w 232383"/>
                      <a:gd name="connsiteY3" fmla="*/ 134313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7355">
                        <a:moveTo>
                          <a:pt x="0" y="0"/>
                        </a:moveTo>
                        <a:lnTo>
                          <a:pt x="0" y="243043"/>
                        </a:lnTo>
                        <a:lnTo>
                          <a:pt x="232383" y="37735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59" name="Freeform: Shape 476" descr="5f50ed03-5435-45e1-ac58-50e9747ec4db"/>
                  <p:cNvSpPr/>
                  <p:nvPr/>
                </p:nvSpPr>
                <p:spPr>
                  <a:xfrm>
                    <a:off x="7667633" y="2029125"/>
                    <a:ext cx="232383" cy="373091"/>
                  </a:xfrm>
                  <a:custGeom>
                    <a:avLst/>
                    <a:gdLst>
                      <a:gd name="connsiteX0" fmla="*/ 0 w 232383"/>
                      <a:gd name="connsiteY0" fmla="*/ 0 h 373091"/>
                      <a:gd name="connsiteX1" fmla="*/ 0 w 232383"/>
                      <a:gd name="connsiteY1" fmla="*/ 238779 h 373091"/>
                      <a:gd name="connsiteX2" fmla="*/ 232383 w 232383"/>
                      <a:gd name="connsiteY2" fmla="*/ 373092 h 373091"/>
                      <a:gd name="connsiteX3" fmla="*/ 232383 w 232383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3091">
                        <a:moveTo>
                          <a:pt x="0" y="0"/>
                        </a:moveTo>
                        <a:lnTo>
                          <a:pt x="0" y="238779"/>
                        </a:lnTo>
                        <a:lnTo>
                          <a:pt x="232383" y="37309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0" name="Freeform: Shape 477" descr="f3238b23-2fd7-47a6-9134-114d446d1948"/>
                  <p:cNvSpPr/>
                  <p:nvPr/>
                </p:nvSpPr>
                <p:spPr>
                  <a:xfrm>
                    <a:off x="7667633" y="2033389"/>
                    <a:ext cx="232383" cy="368827"/>
                  </a:xfrm>
                  <a:custGeom>
                    <a:avLst/>
                    <a:gdLst>
                      <a:gd name="connsiteX0" fmla="*/ 0 w 232383"/>
                      <a:gd name="connsiteY0" fmla="*/ 0 h 368827"/>
                      <a:gd name="connsiteX1" fmla="*/ 0 w 232383"/>
                      <a:gd name="connsiteY1" fmla="*/ 234515 h 368827"/>
                      <a:gd name="connsiteX2" fmla="*/ 232383 w 232383"/>
                      <a:gd name="connsiteY2" fmla="*/ 368828 h 368827"/>
                      <a:gd name="connsiteX3" fmla="*/ 232383 w 232383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882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32383" y="36882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1" name="Freeform: Shape 478" descr="561485af-0761-4336-91ae-50337f3b5c88"/>
                  <p:cNvSpPr/>
                  <p:nvPr/>
                </p:nvSpPr>
                <p:spPr>
                  <a:xfrm>
                    <a:off x="7667633" y="2037653"/>
                    <a:ext cx="232383" cy="364563"/>
                  </a:xfrm>
                  <a:custGeom>
                    <a:avLst/>
                    <a:gdLst>
                      <a:gd name="connsiteX0" fmla="*/ 0 w 232383"/>
                      <a:gd name="connsiteY0" fmla="*/ 0 h 364563"/>
                      <a:gd name="connsiteX1" fmla="*/ 0 w 232383"/>
                      <a:gd name="connsiteY1" fmla="*/ 230251 h 364563"/>
                      <a:gd name="connsiteX2" fmla="*/ 232383 w 232383"/>
                      <a:gd name="connsiteY2" fmla="*/ 364564 h 364563"/>
                      <a:gd name="connsiteX3" fmla="*/ 232383 w 232383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456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32383" y="36456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2" name="Freeform: Shape 479" descr="ae9b4f90-ca62-4776-9a2d-aea2407e2081"/>
                  <p:cNvSpPr/>
                  <p:nvPr/>
                </p:nvSpPr>
                <p:spPr>
                  <a:xfrm>
                    <a:off x="7667633" y="2044049"/>
                    <a:ext cx="232383" cy="358168"/>
                  </a:xfrm>
                  <a:custGeom>
                    <a:avLst/>
                    <a:gdLst>
                      <a:gd name="connsiteX0" fmla="*/ 0 w 232383"/>
                      <a:gd name="connsiteY0" fmla="*/ 0 h 358168"/>
                      <a:gd name="connsiteX1" fmla="*/ 0 w 232383"/>
                      <a:gd name="connsiteY1" fmla="*/ 223855 h 358168"/>
                      <a:gd name="connsiteX2" fmla="*/ 232383 w 232383"/>
                      <a:gd name="connsiteY2" fmla="*/ 358168 h 358168"/>
                      <a:gd name="connsiteX3" fmla="*/ 232383 w 232383"/>
                      <a:gd name="connsiteY3" fmla="*/ 132181 h 358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8168">
                        <a:moveTo>
                          <a:pt x="0" y="0"/>
                        </a:moveTo>
                        <a:lnTo>
                          <a:pt x="0" y="223855"/>
                        </a:lnTo>
                        <a:lnTo>
                          <a:pt x="232383" y="35816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3" name="Freeform: Shape 480" descr="720366de-2ced-4eb7-9b49-f481c9cd4051"/>
                  <p:cNvSpPr/>
                  <p:nvPr/>
                </p:nvSpPr>
                <p:spPr>
                  <a:xfrm>
                    <a:off x="7667633" y="2048313"/>
                    <a:ext cx="232383" cy="353904"/>
                  </a:xfrm>
                  <a:custGeom>
                    <a:avLst/>
                    <a:gdLst>
                      <a:gd name="connsiteX0" fmla="*/ 0 w 232383"/>
                      <a:gd name="connsiteY0" fmla="*/ 0 h 353904"/>
                      <a:gd name="connsiteX1" fmla="*/ 0 w 232383"/>
                      <a:gd name="connsiteY1" fmla="*/ 219591 h 353904"/>
                      <a:gd name="connsiteX2" fmla="*/ 232383 w 232383"/>
                      <a:gd name="connsiteY2" fmla="*/ 353904 h 353904"/>
                      <a:gd name="connsiteX3" fmla="*/ 232383 w 232383"/>
                      <a:gd name="connsiteY3" fmla="*/ 132181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3904">
                        <a:moveTo>
                          <a:pt x="0" y="0"/>
                        </a:moveTo>
                        <a:lnTo>
                          <a:pt x="0" y="219591"/>
                        </a:lnTo>
                        <a:lnTo>
                          <a:pt x="232383" y="353904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4" name="Freeform: Shape 481" descr="f8a1a216-7721-4053-a81b-4234305a1efa"/>
                  <p:cNvSpPr/>
                  <p:nvPr/>
                </p:nvSpPr>
                <p:spPr>
                  <a:xfrm>
                    <a:off x="7667633" y="2052577"/>
                    <a:ext cx="232383" cy="349640"/>
                  </a:xfrm>
                  <a:custGeom>
                    <a:avLst/>
                    <a:gdLst>
                      <a:gd name="connsiteX0" fmla="*/ 0 w 232383"/>
                      <a:gd name="connsiteY0" fmla="*/ 0 h 349640"/>
                      <a:gd name="connsiteX1" fmla="*/ 0 w 232383"/>
                      <a:gd name="connsiteY1" fmla="*/ 215327 h 349640"/>
                      <a:gd name="connsiteX2" fmla="*/ 232383 w 232383"/>
                      <a:gd name="connsiteY2" fmla="*/ 349640 h 349640"/>
                      <a:gd name="connsiteX3" fmla="*/ 232383 w 232383"/>
                      <a:gd name="connsiteY3" fmla="*/ 13431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9640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32383" y="3496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5" name="Freeform: Shape 482" descr="d3625088-be30-4fae-b65c-3078b8b6a7bc"/>
                  <p:cNvSpPr/>
                  <p:nvPr/>
                </p:nvSpPr>
                <p:spPr>
                  <a:xfrm>
                    <a:off x="7667633" y="2056841"/>
                    <a:ext cx="232383" cy="345376"/>
                  </a:xfrm>
                  <a:custGeom>
                    <a:avLst/>
                    <a:gdLst>
                      <a:gd name="connsiteX0" fmla="*/ 0 w 232383"/>
                      <a:gd name="connsiteY0" fmla="*/ 0 h 345376"/>
                      <a:gd name="connsiteX1" fmla="*/ 0 w 232383"/>
                      <a:gd name="connsiteY1" fmla="*/ 211063 h 345376"/>
                      <a:gd name="connsiteX2" fmla="*/ 232383 w 232383"/>
                      <a:gd name="connsiteY2" fmla="*/ 345376 h 345376"/>
                      <a:gd name="connsiteX3" fmla="*/ 232383 w 232383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5376">
                        <a:moveTo>
                          <a:pt x="0" y="0"/>
                        </a:moveTo>
                        <a:lnTo>
                          <a:pt x="0" y="211063"/>
                        </a:lnTo>
                        <a:lnTo>
                          <a:pt x="232383" y="3453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6" name="Freeform: Shape 483" descr="0213809b-93d9-4757-8cc4-1403da16a588"/>
                  <p:cNvSpPr/>
                  <p:nvPr/>
                </p:nvSpPr>
                <p:spPr>
                  <a:xfrm>
                    <a:off x="7667633" y="2061105"/>
                    <a:ext cx="232383" cy="341112"/>
                  </a:xfrm>
                  <a:custGeom>
                    <a:avLst/>
                    <a:gdLst>
                      <a:gd name="connsiteX0" fmla="*/ 0 w 232383"/>
                      <a:gd name="connsiteY0" fmla="*/ 0 h 341112"/>
                      <a:gd name="connsiteX1" fmla="*/ 0 w 232383"/>
                      <a:gd name="connsiteY1" fmla="*/ 206799 h 341112"/>
                      <a:gd name="connsiteX2" fmla="*/ 232383 w 232383"/>
                      <a:gd name="connsiteY2" fmla="*/ 341113 h 341112"/>
                      <a:gd name="connsiteX3" fmla="*/ 232383 w 232383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1112">
                        <a:moveTo>
                          <a:pt x="0" y="0"/>
                        </a:moveTo>
                        <a:lnTo>
                          <a:pt x="0" y="206799"/>
                        </a:lnTo>
                        <a:lnTo>
                          <a:pt x="232383" y="34111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7" name="Freeform: Shape 484" descr="3753f8bc-78c4-41df-9cf7-6352d3eb6e87"/>
                  <p:cNvSpPr/>
                  <p:nvPr/>
                </p:nvSpPr>
                <p:spPr>
                  <a:xfrm>
                    <a:off x="7667633" y="2065368"/>
                    <a:ext cx="232383" cy="336848"/>
                  </a:xfrm>
                  <a:custGeom>
                    <a:avLst/>
                    <a:gdLst>
                      <a:gd name="connsiteX0" fmla="*/ 0 w 232383"/>
                      <a:gd name="connsiteY0" fmla="*/ 0 h 336848"/>
                      <a:gd name="connsiteX1" fmla="*/ 0 w 232383"/>
                      <a:gd name="connsiteY1" fmla="*/ 202536 h 336848"/>
                      <a:gd name="connsiteX2" fmla="*/ 232383 w 232383"/>
                      <a:gd name="connsiteY2" fmla="*/ 336849 h 336848"/>
                      <a:gd name="connsiteX3" fmla="*/ 232383 w 232383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2383" y="33684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8" name="Freeform: Shape 485" descr="0a708ef2-68e9-4801-b41f-a1d9237d83c0"/>
                  <p:cNvSpPr/>
                  <p:nvPr/>
                </p:nvSpPr>
                <p:spPr>
                  <a:xfrm>
                    <a:off x="7667633" y="2071764"/>
                    <a:ext cx="232383" cy="330452"/>
                  </a:xfrm>
                  <a:custGeom>
                    <a:avLst/>
                    <a:gdLst>
                      <a:gd name="connsiteX0" fmla="*/ 0 w 232383"/>
                      <a:gd name="connsiteY0" fmla="*/ 0 h 330452"/>
                      <a:gd name="connsiteX1" fmla="*/ 0 w 232383"/>
                      <a:gd name="connsiteY1" fmla="*/ 196140 h 330452"/>
                      <a:gd name="connsiteX2" fmla="*/ 232383 w 232383"/>
                      <a:gd name="connsiteY2" fmla="*/ 330453 h 330452"/>
                      <a:gd name="connsiteX3" fmla="*/ 232383 w 232383"/>
                      <a:gd name="connsiteY3" fmla="*/ 132181 h 330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0452">
                        <a:moveTo>
                          <a:pt x="0" y="0"/>
                        </a:moveTo>
                        <a:lnTo>
                          <a:pt x="0" y="196140"/>
                        </a:lnTo>
                        <a:lnTo>
                          <a:pt x="232383" y="330453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69" name="Freeform: Shape 486" descr="5e2216ae-32de-40f4-ad87-9fa798e1a6c4"/>
                  <p:cNvSpPr/>
                  <p:nvPr/>
                </p:nvSpPr>
                <p:spPr>
                  <a:xfrm>
                    <a:off x="7667633" y="2076028"/>
                    <a:ext cx="232383" cy="326188"/>
                  </a:xfrm>
                  <a:custGeom>
                    <a:avLst/>
                    <a:gdLst>
                      <a:gd name="connsiteX0" fmla="*/ 0 w 232383"/>
                      <a:gd name="connsiteY0" fmla="*/ 0 h 326188"/>
                      <a:gd name="connsiteX1" fmla="*/ 0 w 232383"/>
                      <a:gd name="connsiteY1" fmla="*/ 191876 h 326188"/>
                      <a:gd name="connsiteX2" fmla="*/ 232383 w 232383"/>
                      <a:gd name="connsiteY2" fmla="*/ 326189 h 326188"/>
                      <a:gd name="connsiteX3" fmla="*/ 232383 w 232383"/>
                      <a:gd name="connsiteY3" fmla="*/ 134313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6188">
                        <a:moveTo>
                          <a:pt x="0" y="0"/>
                        </a:moveTo>
                        <a:lnTo>
                          <a:pt x="0" y="191876"/>
                        </a:lnTo>
                        <a:lnTo>
                          <a:pt x="232383" y="32618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0" name="Freeform: Shape 487" descr="47a339ae-6762-4359-ae51-cf04fe8c2272"/>
                  <p:cNvSpPr/>
                  <p:nvPr/>
                </p:nvSpPr>
                <p:spPr>
                  <a:xfrm>
                    <a:off x="7667633" y="2080292"/>
                    <a:ext cx="232383" cy="321924"/>
                  </a:xfrm>
                  <a:custGeom>
                    <a:avLst/>
                    <a:gdLst>
                      <a:gd name="connsiteX0" fmla="*/ 0 w 232383"/>
                      <a:gd name="connsiteY0" fmla="*/ 0 h 321924"/>
                      <a:gd name="connsiteX1" fmla="*/ 0 w 232383"/>
                      <a:gd name="connsiteY1" fmla="*/ 187612 h 321924"/>
                      <a:gd name="connsiteX2" fmla="*/ 232383 w 232383"/>
                      <a:gd name="connsiteY2" fmla="*/ 321925 h 321924"/>
                      <a:gd name="connsiteX3" fmla="*/ 232383 w 232383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1924">
                        <a:moveTo>
                          <a:pt x="0" y="0"/>
                        </a:moveTo>
                        <a:lnTo>
                          <a:pt x="0" y="187612"/>
                        </a:lnTo>
                        <a:lnTo>
                          <a:pt x="232383" y="32192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1" name="Freeform: Shape 488" descr="019ea2ef-7b62-4a84-a462-8a62a7b3cd20"/>
                  <p:cNvSpPr/>
                  <p:nvPr/>
                </p:nvSpPr>
                <p:spPr>
                  <a:xfrm>
                    <a:off x="7667633" y="2084556"/>
                    <a:ext cx="232383" cy="317661"/>
                  </a:xfrm>
                  <a:custGeom>
                    <a:avLst/>
                    <a:gdLst>
                      <a:gd name="connsiteX0" fmla="*/ 0 w 232383"/>
                      <a:gd name="connsiteY0" fmla="*/ 0 h 317661"/>
                      <a:gd name="connsiteX1" fmla="*/ 0 w 232383"/>
                      <a:gd name="connsiteY1" fmla="*/ 183348 h 317661"/>
                      <a:gd name="connsiteX2" fmla="*/ 232383 w 232383"/>
                      <a:gd name="connsiteY2" fmla="*/ 317661 h 317661"/>
                      <a:gd name="connsiteX3" fmla="*/ 232383 w 232383"/>
                      <a:gd name="connsiteY3" fmla="*/ 134313 h 3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7661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32383" y="31766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2" name="Freeform: Shape 489" descr="989466d1-04f9-4382-900e-f86bbb8bd69d"/>
                  <p:cNvSpPr/>
                  <p:nvPr/>
                </p:nvSpPr>
                <p:spPr>
                  <a:xfrm>
                    <a:off x="7667633" y="2088820"/>
                    <a:ext cx="232383" cy="313397"/>
                  </a:xfrm>
                  <a:custGeom>
                    <a:avLst/>
                    <a:gdLst>
                      <a:gd name="connsiteX0" fmla="*/ 0 w 232383"/>
                      <a:gd name="connsiteY0" fmla="*/ 0 h 313397"/>
                      <a:gd name="connsiteX1" fmla="*/ 0 w 232383"/>
                      <a:gd name="connsiteY1" fmla="*/ 179084 h 313397"/>
                      <a:gd name="connsiteX2" fmla="*/ 232383 w 232383"/>
                      <a:gd name="connsiteY2" fmla="*/ 313397 h 313397"/>
                      <a:gd name="connsiteX3" fmla="*/ 232383 w 232383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2383" y="31339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3" name="Freeform: Shape 490" descr="f303bf7f-7b23-4e84-b62d-88e1f0f50bd3"/>
                  <p:cNvSpPr/>
                  <p:nvPr/>
                </p:nvSpPr>
                <p:spPr>
                  <a:xfrm>
                    <a:off x="7667633" y="2095216"/>
                    <a:ext cx="232383" cy="307001"/>
                  </a:xfrm>
                  <a:custGeom>
                    <a:avLst/>
                    <a:gdLst>
                      <a:gd name="connsiteX0" fmla="*/ 0 w 232383"/>
                      <a:gd name="connsiteY0" fmla="*/ 0 h 307001"/>
                      <a:gd name="connsiteX1" fmla="*/ 0 w 232383"/>
                      <a:gd name="connsiteY1" fmla="*/ 172688 h 307001"/>
                      <a:gd name="connsiteX2" fmla="*/ 232383 w 232383"/>
                      <a:gd name="connsiteY2" fmla="*/ 307001 h 307001"/>
                      <a:gd name="connsiteX3" fmla="*/ 232383 w 232383"/>
                      <a:gd name="connsiteY3" fmla="*/ 132181 h 30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7001">
                        <a:moveTo>
                          <a:pt x="0" y="0"/>
                        </a:moveTo>
                        <a:lnTo>
                          <a:pt x="0" y="172688"/>
                        </a:lnTo>
                        <a:lnTo>
                          <a:pt x="232383" y="307001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4" name="Freeform: Shape 491" descr="5d9c1b21-43cb-4a21-b868-e06ab2f7ad72"/>
                  <p:cNvSpPr/>
                  <p:nvPr/>
                </p:nvSpPr>
                <p:spPr>
                  <a:xfrm>
                    <a:off x="7667633" y="2099480"/>
                    <a:ext cx="232383" cy="302737"/>
                  </a:xfrm>
                  <a:custGeom>
                    <a:avLst/>
                    <a:gdLst>
                      <a:gd name="connsiteX0" fmla="*/ 0 w 232383"/>
                      <a:gd name="connsiteY0" fmla="*/ 0 h 302737"/>
                      <a:gd name="connsiteX1" fmla="*/ 0 w 232383"/>
                      <a:gd name="connsiteY1" fmla="*/ 168424 h 302737"/>
                      <a:gd name="connsiteX2" fmla="*/ 232383 w 232383"/>
                      <a:gd name="connsiteY2" fmla="*/ 302737 h 302737"/>
                      <a:gd name="connsiteX3" fmla="*/ 232383 w 232383"/>
                      <a:gd name="connsiteY3" fmla="*/ 134313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2737">
                        <a:moveTo>
                          <a:pt x="0" y="0"/>
                        </a:moveTo>
                        <a:lnTo>
                          <a:pt x="0" y="168424"/>
                        </a:lnTo>
                        <a:lnTo>
                          <a:pt x="232383" y="30273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5" name="Freeform: Shape 492" descr="fe1fcab1-01be-4c88-b313-c52849413393"/>
                  <p:cNvSpPr/>
                  <p:nvPr/>
                </p:nvSpPr>
                <p:spPr>
                  <a:xfrm>
                    <a:off x="7667633" y="2103744"/>
                    <a:ext cx="232383" cy="298473"/>
                  </a:xfrm>
                  <a:custGeom>
                    <a:avLst/>
                    <a:gdLst>
                      <a:gd name="connsiteX0" fmla="*/ 0 w 232383"/>
                      <a:gd name="connsiteY0" fmla="*/ 0 h 298473"/>
                      <a:gd name="connsiteX1" fmla="*/ 0 w 232383"/>
                      <a:gd name="connsiteY1" fmla="*/ 164160 h 298473"/>
                      <a:gd name="connsiteX2" fmla="*/ 232383 w 232383"/>
                      <a:gd name="connsiteY2" fmla="*/ 298473 h 298473"/>
                      <a:gd name="connsiteX3" fmla="*/ 232383 w 232383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8473">
                        <a:moveTo>
                          <a:pt x="0" y="0"/>
                        </a:moveTo>
                        <a:lnTo>
                          <a:pt x="0" y="164160"/>
                        </a:lnTo>
                        <a:lnTo>
                          <a:pt x="232383" y="29847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6" name="Freeform: Shape 493" descr="fbbe1306-0aa2-4526-9118-805b8d32894b"/>
                  <p:cNvSpPr/>
                  <p:nvPr/>
                </p:nvSpPr>
                <p:spPr>
                  <a:xfrm>
                    <a:off x="7667633" y="2108007"/>
                    <a:ext cx="232383" cy="294209"/>
                  </a:xfrm>
                  <a:custGeom>
                    <a:avLst/>
                    <a:gdLst>
                      <a:gd name="connsiteX0" fmla="*/ 0 w 232383"/>
                      <a:gd name="connsiteY0" fmla="*/ 0 h 294209"/>
                      <a:gd name="connsiteX1" fmla="*/ 0 w 232383"/>
                      <a:gd name="connsiteY1" fmla="*/ 159897 h 294209"/>
                      <a:gd name="connsiteX2" fmla="*/ 232383 w 232383"/>
                      <a:gd name="connsiteY2" fmla="*/ 294210 h 294209"/>
                      <a:gd name="connsiteX3" fmla="*/ 232383 w 232383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420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32383" y="29421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7" name="Freeform: Shape 494" descr="8e51d0cb-966f-4716-8b1f-0fa0f179ab04"/>
                  <p:cNvSpPr/>
                  <p:nvPr/>
                </p:nvSpPr>
                <p:spPr>
                  <a:xfrm>
                    <a:off x="7667633" y="2112271"/>
                    <a:ext cx="232383" cy="289945"/>
                  </a:xfrm>
                  <a:custGeom>
                    <a:avLst/>
                    <a:gdLst>
                      <a:gd name="connsiteX0" fmla="*/ 0 w 232383"/>
                      <a:gd name="connsiteY0" fmla="*/ 0 h 289945"/>
                      <a:gd name="connsiteX1" fmla="*/ 0 w 232383"/>
                      <a:gd name="connsiteY1" fmla="*/ 155633 h 289945"/>
                      <a:gd name="connsiteX2" fmla="*/ 232383 w 232383"/>
                      <a:gd name="connsiteY2" fmla="*/ 289946 h 289945"/>
                      <a:gd name="connsiteX3" fmla="*/ 232383 w 232383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2383" y="28994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8" name="Freeform: Shape 495" descr="0246c4e5-baef-4765-bd7d-a6d738855ab7"/>
                  <p:cNvSpPr/>
                  <p:nvPr/>
                </p:nvSpPr>
                <p:spPr>
                  <a:xfrm>
                    <a:off x="7667633" y="2118667"/>
                    <a:ext cx="232383" cy="283549"/>
                  </a:xfrm>
                  <a:custGeom>
                    <a:avLst/>
                    <a:gdLst>
                      <a:gd name="connsiteX0" fmla="*/ 0 w 232383"/>
                      <a:gd name="connsiteY0" fmla="*/ 0 h 283549"/>
                      <a:gd name="connsiteX1" fmla="*/ 0 w 232383"/>
                      <a:gd name="connsiteY1" fmla="*/ 149237 h 283549"/>
                      <a:gd name="connsiteX2" fmla="*/ 232383 w 232383"/>
                      <a:gd name="connsiteY2" fmla="*/ 283550 h 283549"/>
                      <a:gd name="connsiteX3" fmla="*/ 232383 w 232383"/>
                      <a:gd name="connsiteY3" fmla="*/ 132181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3549">
                        <a:moveTo>
                          <a:pt x="0" y="0"/>
                        </a:moveTo>
                        <a:lnTo>
                          <a:pt x="0" y="149237"/>
                        </a:lnTo>
                        <a:lnTo>
                          <a:pt x="232383" y="28355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79" name="Freeform: Shape 496" descr="27975474-bcf6-413c-8068-febeafb57f3a"/>
                  <p:cNvSpPr/>
                  <p:nvPr/>
                </p:nvSpPr>
                <p:spPr>
                  <a:xfrm>
                    <a:off x="7667633" y="2122931"/>
                    <a:ext cx="232383" cy="279285"/>
                  </a:xfrm>
                  <a:custGeom>
                    <a:avLst/>
                    <a:gdLst>
                      <a:gd name="connsiteX0" fmla="*/ 0 w 232383"/>
                      <a:gd name="connsiteY0" fmla="*/ 0 h 279285"/>
                      <a:gd name="connsiteX1" fmla="*/ 0 w 232383"/>
                      <a:gd name="connsiteY1" fmla="*/ 144973 h 279285"/>
                      <a:gd name="connsiteX2" fmla="*/ 232383 w 232383"/>
                      <a:gd name="connsiteY2" fmla="*/ 279286 h 279285"/>
                      <a:gd name="connsiteX3" fmla="*/ 232383 w 232383"/>
                      <a:gd name="connsiteY3" fmla="*/ 134313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9285">
                        <a:moveTo>
                          <a:pt x="0" y="0"/>
                        </a:moveTo>
                        <a:lnTo>
                          <a:pt x="0" y="144973"/>
                        </a:lnTo>
                        <a:lnTo>
                          <a:pt x="232383" y="27928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0" name="Freeform: Shape 497" descr="62b2b4ec-7a68-44a1-ab0a-c20c509f14ba"/>
                  <p:cNvSpPr/>
                  <p:nvPr/>
                </p:nvSpPr>
                <p:spPr>
                  <a:xfrm>
                    <a:off x="7667633" y="2127195"/>
                    <a:ext cx="232383" cy="275022"/>
                  </a:xfrm>
                  <a:custGeom>
                    <a:avLst/>
                    <a:gdLst>
                      <a:gd name="connsiteX0" fmla="*/ 0 w 232383"/>
                      <a:gd name="connsiteY0" fmla="*/ 0 h 275022"/>
                      <a:gd name="connsiteX1" fmla="*/ 0 w 232383"/>
                      <a:gd name="connsiteY1" fmla="*/ 140709 h 275022"/>
                      <a:gd name="connsiteX2" fmla="*/ 232383 w 232383"/>
                      <a:gd name="connsiteY2" fmla="*/ 275022 h 275022"/>
                      <a:gd name="connsiteX3" fmla="*/ 232383 w 232383"/>
                      <a:gd name="connsiteY3" fmla="*/ 134313 h 2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5022">
                        <a:moveTo>
                          <a:pt x="0" y="0"/>
                        </a:moveTo>
                        <a:lnTo>
                          <a:pt x="0" y="140709"/>
                        </a:lnTo>
                        <a:lnTo>
                          <a:pt x="232383" y="27502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1" name="Freeform: Shape 498" descr="a961cf0b-ea97-492a-a097-4c26d7adc9f1"/>
                  <p:cNvSpPr/>
                  <p:nvPr/>
                </p:nvSpPr>
                <p:spPr>
                  <a:xfrm>
                    <a:off x="7667633" y="2131459"/>
                    <a:ext cx="232383" cy="270758"/>
                  </a:xfrm>
                  <a:custGeom>
                    <a:avLst/>
                    <a:gdLst>
                      <a:gd name="connsiteX0" fmla="*/ 0 w 232383"/>
                      <a:gd name="connsiteY0" fmla="*/ 0 h 270758"/>
                      <a:gd name="connsiteX1" fmla="*/ 0 w 232383"/>
                      <a:gd name="connsiteY1" fmla="*/ 136445 h 270758"/>
                      <a:gd name="connsiteX2" fmla="*/ 232383 w 232383"/>
                      <a:gd name="connsiteY2" fmla="*/ 270758 h 270758"/>
                      <a:gd name="connsiteX3" fmla="*/ 232383 w 232383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2383" y="27075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2" name="Freeform: Shape 499" descr="d37f8526-8f02-4609-a9f0-1ffd6ba0d6bd"/>
                  <p:cNvSpPr/>
                  <p:nvPr/>
                </p:nvSpPr>
                <p:spPr>
                  <a:xfrm>
                    <a:off x="7667633" y="2135723"/>
                    <a:ext cx="232383" cy="266494"/>
                  </a:xfrm>
                  <a:custGeom>
                    <a:avLst/>
                    <a:gdLst>
                      <a:gd name="connsiteX0" fmla="*/ 0 w 232383"/>
                      <a:gd name="connsiteY0" fmla="*/ 0 h 266494"/>
                      <a:gd name="connsiteX1" fmla="*/ 0 w 232383"/>
                      <a:gd name="connsiteY1" fmla="*/ 132181 h 266494"/>
                      <a:gd name="connsiteX2" fmla="*/ 232383 w 232383"/>
                      <a:gd name="connsiteY2" fmla="*/ 266494 h 266494"/>
                      <a:gd name="connsiteX3" fmla="*/ 232383 w 232383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2383" y="26649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3" name="Freeform: Shape 500" descr="3a33efa4-e17e-4778-b414-4cf440b6a11b"/>
                  <p:cNvSpPr/>
                  <p:nvPr/>
                </p:nvSpPr>
                <p:spPr>
                  <a:xfrm>
                    <a:off x="7667633" y="2142119"/>
                    <a:ext cx="232383" cy="260098"/>
                  </a:xfrm>
                  <a:custGeom>
                    <a:avLst/>
                    <a:gdLst>
                      <a:gd name="connsiteX0" fmla="*/ 0 w 232383"/>
                      <a:gd name="connsiteY0" fmla="*/ 0 h 260098"/>
                      <a:gd name="connsiteX1" fmla="*/ 0 w 232383"/>
                      <a:gd name="connsiteY1" fmla="*/ 125785 h 260098"/>
                      <a:gd name="connsiteX2" fmla="*/ 232383 w 232383"/>
                      <a:gd name="connsiteY2" fmla="*/ 260098 h 260098"/>
                      <a:gd name="connsiteX3" fmla="*/ 232383 w 232383"/>
                      <a:gd name="connsiteY3" fmla="*/ 132181 h 260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0098">
                        <a:moveTo>
                          <a:pt x="0" y="0"/>
                        </a:moveTo>
                        <a:lnTo>
                          <a:pt x="0" y="125785"/>
                        </a:lnTo>
                        <a:lnTo>
                          <a:pt x="232383" y="26009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4" name="Freeform: Shape 501" descr="23822dd9-3755-4448-9c2b-eab06b0ffc04"/>
                  <p:cNvSpPr/>
                  <p:nvPr/>
                </p:nvSpPr>
                <p:spPr>
                  <a:xfrm>
                    <a:off x="7667633" y="2146383"/>
                    <a:ext cx="232383" cy="255834"/>
                  </a:xfrm>
                  <a:custGeom>
                    <a:avLst/>
                    <a:gdLst>
                      <a:gd name="connsiteX0" fmla="*/ 0 w 232383"/>
                      <a:gd name="connsiteY0" fmla="*/ 0 h 255834"/>
                      <a:gd name="connsiteX1" fmla="*/ 0 w 232383"/>
                      <a:gd name="connsiteY1" fmla="*/ 121521 h 255834"/>
                      <a:gd name="connsiteX2" fmla="*/ 232383 w 232383"/>
                      <a:gd name="connsiteY2" fmla="*/ 255834 h 255834"/>
                      <a:gd name="connsiteX3" fmla="*/ 232383 w 232383"/>
                      <a:gd name="connsiteY3" fmla="*/ 134313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5834">
                        <a:moveTo>
                          <a:pt x="0" y="0"/>
                        </a:moveTo>
                        <a:lnTo>
                          <a:pt x="0" y="121521"/>
                        </a:lnTo>
                        <a:lnTo>
                          <a:pt x="232383" y="25583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5" name="Freeform: Shape 502" descr="211abd4e-ec02-44a2-9681-f44d08d97771"/>
                  <p:cNvSpPr/>
                  <p:nvPr/>
                </p:nvSpPr>
                <p:spPr>
                  <a:xfrm>
                    <a:off x="7667633" y="2150647"/>
                    <a:ext cx="232383" cy="251570"/>
                  </a:xfrm>
                  <a:custGeom>
                    <a:avLst/>
                    <a:gdLst>
                      <a:gd name="connsiteX0" fmla="*/ 0 w 232383"/>
                      <a:gd name="connsiteY0" fmla="*/ 0 h 251570"/>
                      <a:gd name="connsiteX1" fmla="*/ 0 w 232383"/>
                      <a:gd name="connsiteY1" fmla="*/ 117257 h 251570"/>
                      <a:gd name="connsiteX2" fmla="*/ 232383 w 232383"/>
                      <a:gd name="connsiteY2" fmla="*/ 251570 h 251570"/>
                      <a:gd name="connsiteX3" fmla="*/ 232383 w 232383"/>
                      <a:gd name="connsiteY3" fmla="*/ 134313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1570">
                        <a:moveTo>
                          <a:pt x="0" y="0"/>
                        </a:moveTo>
                        <a:lnTo>
                          <a:pt x="0" y="117257"/>
                        </a:lnTo>
                        <a:lnTo>
                          <a:pt x="232383" y="25157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6" name="Freeform: Shape 503" descr="7e290e34-1af5-4b6e-b445-19f932cb8cd4"/>
                  <p:cNvSpPr/>
                  <p:nvPr/>
                </p:nvSpPr>
                <p:spPr>
                  <a:xfrm>
                    <a:off x="7667633" y="2154910"/>
                    <a:ext cx="232383" cy="247306"/>
                  </a:xfrm>
                  <a:custGeom>
                    <a:avLst/>
                    <a:gdLst>
                      <a:gd name="connsiteX0" fmla="*/ 0 w 232383"/>
                      <a:gd name="connsiteY0" fmla="*/ 0 h 247306"/>
                      <a:gd name="connsiteX1" fmla="*/ 0 w 232383"/>
                      <a:gd name="connsiteY1" fmla="*/ 112994 h 247306"/>
                      <a:gd name="connsiteX2" fmla="*/ 232383 w 232383"/>
                      <a:gd name="connsiteY2" fmla="*/ 247307 h 247306"/>
                      <a:gd name="connsiteX3" fmla="*/ 232383 w 232383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2383" y="2473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7" name="Freeform: Shape 504" descr="926c6ea2-1e39-4655-82df-155b3ccc1a03"/>
                  <p:cNvSpPr/>
                  <p:nvPr/>
                </p:nvSpPr>
                <p:spPr>
                  <a:xfrm>
                    <a:off x="7667633" y="2159174"/>
                    <a:ext cx="232383" cy="243042"/>
                  </a:xfrm>
                  <a:custGeom>
                    <a:avLst/>
                    <a:gdLst>
                      <a:gd name="connsiteX0" fmla="*/ 0 w 232383"/>
                      <a:gd name="connsiteY0" fmla="*/ 0 h 243042"/>
                      <a:gd name="connsiteX1" fmla="*/ 0 w 232383"/>
                      <a:gd name="connsiteY1" fmla="*/ 108730 h 243042"/>
                      <a:gd name="connsiteX2" fmla="*/ 232383 w 232383"/>
                      <a:gd name="connsiteY2" fmla="*/ 243043 h 243042"/>
                      <a:gd name="connsiteX3" fmla="*/ 232383 w 232383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2383" y="2430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8" name="Freeform: Shape 505" descr="6066ef32-9348-42fb-bb3b-c2bd778c093e"/>
                  <p:cNvSpPr/>
                  <p:nvPr/>
                </p:nvSpPr>
                <p:spPr>
                  <a:xfrm>
                    <a:off x="7667633" y="2163438"/>
                    <a:ext cx="232383" cy="238778"/>
                  </a:xfrm>
                  <a:custGeom>
                    <a:avLst/>
                    <a:gdLst>
                      <a:gd name="connsiteX0" fmla="*/ 0 w 232383"/>
                      <a:gd name="connsiteY0" fmla="*/ 0 h 238778"/>
                      <a:gd name="connsiteX1" fmla="*/ 0 w 232383"/>
                      <a:gd name="connsiteY1" fmla="*/ 104466 h 238778"/>
                      <a:gd name="connsiteX2" fmla="*/ 232383 w 232383"/>
                      <a:gd name="connsiteY2" fmla="*/ 238779 h 238778"/>
                      <a:gd name="connsiteX3" fmla="*/ 232383 w 232383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8778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2383" y="2387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89" name="Freeform: Shape 506" descr="88ec3e5a-a69d-4622-b5db-d5a4f0421a8d"/>
                  <p:cNvSpPr/>
                  <p:nvPr/>
                </p:nvSpPr>
                <p:spPr>
                  <a:xfrm>
                    <a:off x="7667633" y="2169834"/>
                    <a:ext cx="232383" cy="232382"/>
                  </a:xfrm>
                  <a:custGeom>
                    <a:avLst/>
                    <a:gdLst>
                      <a:gd name="connsiteX0" fmla="*/ 0 w 232383"/>
                      <a:gd name="connsiteY0" fmla="*/ 0 h 232382"/>
                      <a:gd name="connsiteX1" fmla="*/ 0 w 232383"/>
                      <a:gd name="connsiteY1" fmla="*/ 98070 h 232382"/>
                      <a:gd name="connsiteX2" fmla="*/ 232383 w 232383"/>
                      <a:gd name="connsiteY2" fmla="*/ 232383 h 232382"/>
                      <a:gd name="connsiteX3" fmla="*/ 232383 w 232383"/>
                      <a:gd name="connsiteY3" fmla="*/ 132181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2382">
                        <a:moveTo>
                          <a:pt x="0" y="0"/>
                        </a:moveTo>
                        <a:lnTo>
                          <a:pt x="0" y="98070"/>
                        </a:lnTo>
                        <a:lnTo>
                          <a:pt x="232383" y="232383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0" name="Freeform: Shape 507" descr="d911f2e9-0d68-49db-8b8e-3d7d5d8d6d41"/>
                  <p:cNvSpPr/>
                  <p:nvPr/>
                </p:nvSpPr>
                <p:spPr>
                  <a:xfrm>
                    <a:off x="7667633" y="2174098"/>
                    <a:ext cx="232383" cy="228119"/>
                  </a:xfrm>
                  <a:custGeom>
                    <a:avLst/>
                    <a:gdLst>
                      <a:gd name="connsiteX0" fmla="*/ 0 w 232383"/>
                      <a:gd name="connsiteY0" fmla="*/ 0 h 228119"/>
                      <a:gd name="connsiteX1" fmla="*/ 0 w 232383"/>
                      <a:gd name="connsiteY1" fmla="*/ 93806 h 228119"/>
                      <a:gd name="connsiteX2" fmla="*/ 232383 w 232383"/>
                      <a:gd name="connsiteY2" fmla="*/ 228119 h 228119"/>
                      <a:gd name="connsiteX3" fmla="*/ 232383 w 232383"/>
                      <a:gd name="connsiteY3" fmla="*/ 134313 h 22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8119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32383" y="22811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1" name="Freeform: Shape 508" descr="dd9ce3fd-7bab-4dbf-830e-0194baa848e8"/>
                  <p:cNvSpPr/>
                  <p:nvPr/>
                </p:nvSpPr>
                <p:spPr>
                  <a:xfrm>
                    <a:off x="7667633" y="2178362"/>
                    <a:ext cx="232383" cy="223855"/>
                  </a:xfrm>
                  <a:custGeom>
                    <a:avLst/>
                    <a:gdLst>
                      <a:gd name="connsiteX0" fmla="*/ 0 w 232383"/>
                      <a:gd name="connsiteY0" fmla="*/ 0 h 223855"/>
                      <a:gd name="connsiteX1" fmla="*/ 0 w 232383"/>
                      <a:gd name="connsiteY1" fmla="*/ 89542 h 223855"/>
                      <a:gd name="connsiteX2" fmla="*/ 232383 w 232383"/>
                      <a:gd name="connsiteY2" fmla="*/ 223855 h 223855"/>
                      <a:gd name="connsiteX3" fmla="*/ 232383 w 232383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3855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2383" y="22385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2" name="Freeform: Shape 509" descr="e524d429-03d4-4659-94d9-b1074d1c1868"/>
                  <p:cNvSpPr/>
                  <p:nvPr/>
                </p:nvSpPr>
                <p:spPr>
                  <a:xfrm>
                    <a:off x="7667633" y="2182626"/>
                    <a:ext cx="232383" cy="219591"/>
                  </a:xfrm>
                  <a:custGeom>
                    <a:avLst/>
                    <a:gdLst>
                      <a:gd name="connsiteX0" fmla="*/ 0 w 232383"/>
                      <a:gd name="connsiteY0" fmla="*/ 0 h 219591"/>
                      <a:gd name="connsiteX1" fmla="*/ 0 w 232383"/>
                      <a:gd name="connsiteY1" fmla="*/ 85278 h 219591"/>
                      <a:gd name="connsiteX2" fmla="*/ 232383 w 232383"/>
                      <a:gd name="connsiteY2" fmla="*/ 219591 h 219591"/>
                      <a:gd name="connsiteX3" fmla="*/ 232383 w 232383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2383" y="21959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3" name="Freeform: Shape 510" descr="7ee0602b-488d-4a4f-ba88-4d332818c70c"/>
                  <p:cNvSpPr/>
                  <p:nvPr/>
                </p:nvSpPr>
                <p:spPr>
                  <a:xfrm>
                    <a:off x="7667633" y="2186890"/>
                    <a:ext cx="232383" cy="215327"/>
                  </a:xfrm>
                  <a:custGeom>
                    <a:avLst/>
                    <a:gdLst>
                      <a:gd name="connsiteX0" fmla="*/ 0 w 232383"/>
                      <a:gd name="connsiteY0" fmla="*/ 0 h 215327"/>
                      <a:gd name="connsiteX1" fmla="*/ 0 w 232383"/>
                      <a:gd name="connsiteY1" fmla="*/ 81014 h 215327"/>
                      <a:gd name="connsiteX2" fmla="*/ 232383 w 232383"/>
                      <a:gd name="connsiteY2" fmla="*/ 215327 h 215327"/>
                      <a:gd name="connsiteX3" fmla="*/ 232383 w 232383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2383" y="21532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4" name="Freeform: Shape 511" descr="261bec29-fadc-4d78-a2c1-ca6e73c01ee0"/>
                  <p:cNvSpPr/>
                  <p:nvPr/>
                </p:nvSpPr>
                <p:spPr>
                  <a:xfrm>
                    <a:off x="7667633" y="2193286"/>
                    <a:ext cx="232383" cy="208931"/>
                  </a:xfrm>
                  <a:custGeom>
                    <a:avLst/>
                    <a:gdLst>
                      <a:gd name="connsiteX0" fmla="*/ 0 w 232383"/>
                      <a:gd name="connsiteY0" fmla="*/ 0 h 208931"/>
                      <a:gd name="connsiteX1" fmla="*/ 0 w 232383"/>
                      <a:gd name="connsiteY1" fmla="*/ 74618 h 208931"/>
                      <a:gd name="connsiteX2" fmla="*/ 232383 w 232383"/>
                      <a:gd name="connsiteY2" fmla="*/ 208931 h 208931"/>
                      <a:gd name="connsiteX3" fmla="*/ 232383 w 232383"/>
                      <a:gd name="connsiteY3" fmla="*/ 132181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8931">
                        <a:moveTo>
                          <a:pt x="0" y="0"/>
                        </a:moveTo>
                        <a:lnTo>
                          <a:pt x="0" y="74618"/>
                        </a:lnTo>
                        <a:lnTo>
                          <a:pt x="232383" y="208931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5" name="Freeform: Shape 512" descr="a58082ec-6f34-4b7a-a823-9423ccee2fd5"/>
                  <p:cNvSpPr/>
                  <p:nvPr/>
                </p:nvSpPr>
                <p:spPr>
                  <a:xfrm>
                    <a:off x="7667633" y="2197550"/>
                    <a:ext cx="232383" cy="204667"/>
                  </a:xfrm>
                  <a:custGeom>
                    <a:avLst/>
                    <a:gdLst>
                      <a:gd name="connsiteX0" fmla="*/ 0 w 232383"/>
                      <a:gd name="connsiteY0" fmla="*/ 0 h 204667"/>
                      <a:gd name="connsiteX1" fmla="*/ 0 w 232383"/>
                      <a:gd name="connsiteY1" fmla="*/ 70354 h 204667"/>
                      <a:gd name="connsiteX2" fmla="*/ 232383 w 232383"/>
                      <a:gd name="connsiteY2" fmla="*/ 204667 h 204667"/>
                      <a:gd name="connsiteX3" fmla="*/ 232383 w 232383"/>
                      <a:gd name="connsiteY3" fmla="*/ 134313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4667">
                        <a:moveTo>
                          <a:pt x="0" y="0"/>
                        </a:moveTo>
                        <a:lnTo>
                          <a:pt x="0" y="70354"/>
                        </a:lnTo>
                        <a:lnTo>
                          <a:pt x="232383" y="20466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6" name="Freeform: Shape 513" descr="19a9bec6-b951-47a3-8caa-6f82a80ecfbd"/>
                  <p:cNvSpPr/>
                  <p:nvPr/>
                </p:nvSpPr>
                <p:spPr>
                  <a:xfrm>
                    <a:off x="7667633" y="2201813"/>
                    <a:ext cx="232383" cy="200403"/>
                  </a:xfrm>
                  <a:custGeom>
                    <a:avLst/>
                    <a:gdLst>
                      <a:gd name="connsiteX0" fmla="*/ 0 w 232383"/>
                      <a:gd name="connsiteY0" fmla="*/ 0 h 200403"/>
                      <a:gd name="connsiteX1" fmla="*/ 0 w 232383"/>
                      <a:gd name="connsiteY1" fmla="*/ 66091 h 200403"/>
                      <a:gd name="connsiteX2" fmla="*/ 232383 w 232383"/>
                      <a:gd name="connsiteY2" fmla="*/ 200404 h 200403"/>
                      <a:gd name="connsiteX3" fmla="*/ 232383 w 232383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2383" y="20040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7" name="Freeform: Shape 514" descr="4711c4d4-860b-4dec-8c64-c7a8228fd83a"/>
                  <p:cNvSpPr/>
                  <p:nvPr/>
                </p:nvSpPr>
                <p:spPr>
                  <a:xfrm>
                    <a:off x="7667633" y="2206077"/>
                    <a:ext cx="232383" cy="196139"/>
                  </a:xfrm>
                  <a:custGeom>
                    <a:avLst/>
                    <a:gdLst>
                      <a:gd name="connsiteX0" fmla="*/ 0 w 232383"/>
                      <a:gd name="connsiteY0" fmla="*/ 0 h 196139"/>
                      <a:gd name="connsiteX1" fmla="*/ 0 w 232383"/>
                      <a:gd name="connsiteY1" fmla="*/ 61827 h 196139"/>
                      <a:gd name="connsiteX2" fmla="*/ 232383 w 232383"/>
                      <a:gd name="connsiteY2" fmla="*/ 196140 h 196139"/>
                      <a:gd name="connsiteX3" fmla="*/ 232383 w 232383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2383" y="1961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8" name="Freeform: Shape 515" descr="98c6ad49-97bc-4bef-8b30-6c7fe740c0db"/>
                  <p:cNvSpPr/>
                  <p:nvPr/>
                </p:nvSpPr>
                <p:spPr>
                  <a:xfrm>
                    <a:off x="7667633" y="2210341"/>
                    <a:ext cx="232383" cy="191875"/>
                  </a:xfrm>
                  <a:custGeom>
                    <a:avLst/>
                    <a:gdLst>
                      <a:gd name="connsiteX0" fmla="*/ 0 w 232383"/>
                      <a:gd name="connsiteY0" fmla="*/ 0 h 191875"/>
                      <a:gd name="connsiteX1" fmla="*/ 0 w 232383"/>
                      <a:gd name="connsiteY1" fmla="*/ 57563 h 191875"/>
                      <a:gd name="connsiteX2" fmla="*/ 232383 w 232383"/>
                      <a:gd name="connsiteY2" fmla="*/ 191876 h 191875"/>
                      <a:gd name="connsiteX3" fmla="*/ 232383 w 232383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2383" y="1918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399" name="Freeform: Shape 516" descr="7d08f031-0c7b-439a-aa76-a4cc53ddf07a"/>
                  <p:cNvSpPr/>
                  <p:nvPr/>
                </p:nvSpPr>
                <p:spPr>
                  <a:xfrm>
                    <a:off x="7667633" y="2216737"/>
                    <a:ext cx="232383" cy="185479"/>
                  </a:xfrm>
                  <a:custGeom>
                    <a:avLst/>
                    <a:gdLst>
                      <a:gd name="connsiteX0" fmla="*/ 0 w 232383"/>
                      <a:gd name="connsiteY0" fmla="*/ 0 h 185479"/>
                      <a:gd name="connsiteX1" fmla="*/ 0 w 232383"/>
                      <a:gd name="connsiteY1" fmla="*/ 51167 h 185479"/>
                      <a:gd name="connsiteX2" fmla="*/ 232383 w 232383"/>
                      <a:gd name="connsiteY2" fmla="*/ 185480 h 185479"/>
                      <a:gd name="connsiteX3" fmla="*/ 232383 w 232383"/>
                      <a:gd name="connsiteY3" fmla="*/ 132181 h 18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5479">
                        <a:moveTo>
                          <a:pt x="0" y="0"/>
                        </a:moveTo>
                        <a:lnTo>
                          <a:pt x="0" y="51167"/>
                        </a:lnTo>
                        <a:lnTo>
                          <a:pt x="232383" y="18548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0" name="Freeform: Shape 517" descr="f6556922-66b6-460b-98ed-0c16b36090c3"/>
                  <p:cNvSpPr/>
                  <p:nvPr/>
                </p:nvSpPr>
                <p:spPr>
                  <a:xfrm>
                    <a:off x="7667633" y="2221001"/>
                    <a:ext cx="232383" cy="181216"/>
                  </a:xfrm>
                  <a:custGeom>
                    <a:avLst/>
                    <a:gdLst>
                      <a:gd name="connsiteX0" fmla="*/ 0 w 232383"/>
                      <a:gd name="connsiteY0" fmla="*/ 0 h 181216"/>
                      <a:gd name="connsiteX1" fmla="*/ 0 w 232383"/>
                      <a:gd name="connsiteY1" fmla="*/ 46903 h 181216"/>
                      <a:gd name="connsiteX2" fmla="*/ 232383 w 232383"/>
                      <a:gd name="connsiteY2" fmla="*/ 181216 h 181216"/>
                      <a:gd name="connsiteX3" fmla="*/ 232383 w 232383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2383" y="1812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1" name="Freeform: Shape 518" descr="593c2898-f1ac-43aa-8c76-952de30e91b3"/>
                  <p:cNvSpPr/>
                  <p:nvPr/>
                </p:nvSpPr>
                <p:spPr>
                  <a:xfrm>
                    <a:off x="7667633" y="2225265"/>
                    <a:ext cx="232383" cy="176952"/>
                  </a:xfrm>
                  <a:custGeom>
                    <a:avLst/>
                    <a:gdLst>
                      <a:gd name="connsiteX0" fmla="*/ 0 w 232383"/>
                      <a:gd name="connsiteY0" fmla="*/ 0 h 176952"/>
                      <a:gd name="connsiteX1" fmla="*/ 0 w 232383"/>
                      <a:gd name="connsiteY1" fmla="*/ 42639 h 176952"/>
                      <a:gd name="connsiteX2" fmla="*/ 232383 w 232383"/>
                      <a:gd name="connsiteY2" fmla="*/ 176952 h 176952"/>
                      <a:gd name="connsiteX3" fmla="*/ 232383 w 232383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6952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2383" y="1769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2" name="Freeform: Shape 519" descr="b574cd67-69ea-4a51-80cb-2272242045ee"/>
                  <p:cNvSpPr/>
                  <p:nvPr/>
                </p:nvSpPr>
                <p:spPr>
                  <a:xfrm>
                    <a:off x="7667633" y="2229529"/>
                    <a:ext cx="232383" cy="172688"/>
                  </a:xfrm>
                  <a:custGeom>
                    <a:avLst/>
                    <a:gdLst>
                      <a:gd name="connsiteX0" fmla="*/ 0 w 232383"/>
                      <a:gd name="connsiteY0" fmla="*/ 0 h 172688"/>
                      <a:gd name="connsiteX1" fmla="*/ 0 w 232383"/>
                      <a:gd name="connsiteY1" fmla="*/ 38375 h 172688"/>
                      <a:gd name="connsiteX2" fmla="*/ 232383 w 232383"/>
                      <a:gd name="connsiteY2" fmla="*/ 172688 h 172688"/>
                      <a:gd name="connsiteX3" fmla="*/ 232383 w 232383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2383" y="1726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3" name="Freeform: Shape 520" descr="e0b16d01-a27f-4e83-9af2-31210f40d22d"/>
                  <p:cNvSpPr/>
                  <p:nvPr/>
                </p:nvSpPr>
                <p:spPr>
                  <a:xfrm>
                    <a:off x="7667633" y="2233793"/>
                    <a:ext cx="232383" cy="168424"/>
                  </a:xfrm>
                  <a:custGeom>
                    <a:avLst/>
                    <a:gdLst>
                      <a:gd name="connsiteX0" fmla="*/ 0 w 232383"/>
                      <a:gd name="connsiteY0" fmla="*/ 0 h 168424"/>
                      <a:gd name="connsiteX1" fmla="*/ 0 w 232383"/>
                      <a:gd name="connsiteY1" fmla="*/ 34111 h 168424"/>
                      <a:gd name="connsiteX2" fmla="*/ 232383 w 232383"/>
                      <a:gd name="connsiteY2" fmla="*/ 168424 h 168424"/>
                      <a:gd name="connsiteX3" fmla="*/ 232383 w 232383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2383" y="16842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4" name="Freeform: Shape 521" descr="41a9d99e-c7cd-4eed-9ab9-062e6ba9da26"/>
                  <p:cNvSpPr/>
                  <p:nvPr/>
                </p:nvSpPr>
                <p:spPr>
                  <a:xfrm>
                    <a:off x="7667633" y="2240189"/>
                    <a:ext cx="232383" cy="162028"/>
                  </a:xfrm>
                  <a:custGeom>
                    <a:avLst/>
                    <a:gdLst>
                      <a:gd name="connsiteX0" fmla="*/ 0 w 232383"/>
                      <a:gd name="connsiteY0" fmla="*/ 0 h 162028"/>
                      <a:gd name="connsiteX1" fmla="*/ 0 w 232383"/>
                      <a:gd name="connsiteY1" fmla="*/ 27715 h 162028"/>
                      <a:gd name="connsiteX2" fmla="*/ 232383 w 232383"/>
                      <a:gd name="connsiteY2" fmla="*/ 162028 h 162028"/>
                      <a:gd name="connsiteX3" fmla="*/ 232383 w 232383"/>
                      <a:gd name="connsiteY3" fmla="*/ 132181 h 16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2028">
                        <a:moveTo>
                          <a:pt x="0" y="0"/>
                        </a:moveTo>
                        <a:lnTo>
                          <a:pt x="0" y="27715"/>
                        </a:lnTo>
                        <a:lnTo>
                          <a:pt x="232383" y="16202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150" name="Group 408" descr="2a88db46-9c94-470a-9db6-83b108f6aa14"/>
                <p:cNvGrpSpPr/>
                <p:nvPr/>
              </p:nvGrpSpPr>
              <p:grpSpPr>
                <a:xfrm>
                  <a:off x="7902147" y="2001410"/>
                  <a:ext cx="232383" cy="400807"/>
                  <a:chOff x="7902147" y="2001410"/>
                  <a:chExt cx="232383" cy="400807"/>
                </a:xfrm>
              </p:grpSpPr>
              <p:sp>
                <p:nvSpPr>
                  <p:cNvPr id="1050405" name="Freeform: Shape 418" descr="b5aa965c-af7c-4c85-bc60-2c2b761ca0a2"/>
                  <p:cNvSpPr/>
                  <p:nvPr/>
                </p:nvSpPr>
                <p:spPr>
                  <a:xfrm>
                    <a:off x="7902147" y="2001410"/>
                    <a:ext cx="232383" cy="400807"/>
                  </a:xfrm>
                  <a:custGeom>
                    <a:avLst/>
                    <a:gdLst>
                      <a:gd name="connsiteX0" fmla="*/ 232383 w 232383"/>
                      <a:gd name="connsiteY0" fmla="*/ 0 h 400807"/>
                      <a:gd name="connsiteX1" fmla="*/ 232383 w 232383"/>
                      <a:gd name="connsiteY1" fmla="*/ 266494 h 400807"/>
                      <a:gd name="connsiteX2" fmla="*/ 0 w 232383"/>
                      <a:gd name="connsiteY2" fmla="*/ 400807 h 400807"/>
                      <a:gd name="connsiteX3" fmla="*/ 0 w 232383"/>
                      <a:gd name="connsiteY3" fmla="*/ 13431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400807">
                        <a:moveTo>
                          <a:pt x="232383" y="0"/>
                        </a:moveTo>
                        <a:lnTo>
                          <a:pt x="232383" y="266494"/>
                        </a:lnTo>
                        <a:lnTo>
                          <a:pt x="0" y="4008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6" name="Freeform: Shape 419" descr="73f7b4e2-b8d5-4814-b6f7-790af4a692fd"/>
                  <p:cNvSpPr/>
                  <p:nvPr/>
                </p:nvSpPr>
                <p:spPr>
                  <a:xfrm>
                    <a:off x="7902147" y="2005674"/>
                    <a:ext cx="232383" cy="396543"/>
                  </a:xfrm>
                  <a:custGeom>
                    <a:avLst/>
                    <a:gdLst>
                      <a:gd name="connsiteX0" fmla="*/ 232383 w 232383"/>
                      <a:gd name="connsiteY0" fmla="*/ 0 h 396543"/>
                      <a:gd name="connsiteX1" fmla="*/ 232383 w 232383"/>
                      <a:gd name="connsiteY1" fmla="*/ 262230 h 396543"/>
                      <a:gd name="connsiteX2" fmla="*/ 0 w 232383"/>
                      <a:gd name="connsiteY2" fmla="*/ 396543 h 396543"/>
                      <a:gd name="connsiteX3" fmla="*/ 0 w 232383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6543">
                        <a:moveTo>
                          <a:pt x="232383" y="0"/>
                        </a:moveTo>
                        <a:lnTo>
                          <a:pt x="232383" y="262230"/>
                        </a:lnTo>
                        <a:lnTo>
                          <a:pt x="0" y="3965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7" name="Freeform: Shape 420" descr="b82b8bf0-835c-4c91-a9d7-e1aa53169002"/>
                  <p:cNvSpPr/>
                  <p:nvPr/>
                </p:nvSpPr>
                <p:spPr>
                  <a:xfrm>
                    <a:off x="7902147" y="2009938"/>
                    <a:ext cx="232383" cy="392279"/>
                  </a:xfrm>
                  <a:custGeom>
                    <a:avLst/>
                    <a:gdLst>
                      <a:gd name="connsiteX0" fmla="*/ 232383 w 232383"/>
                      <a:gd name="connsiteY0" fmla="*/ 0 h 392279"/>
                      <a:gd name="connsiteX1" fmla="*/ 232383 w 232383"/>
                      <a:gd name="connsiteY1" fmla="*/ 257966 h 392279"/>
                      <a:gd name="connsiteX2" fmla="*/ 0 w 232383"/>
                      <a:gd name="connsiteY2" fmla="*/ 392279 h 392279"/>
                      <a:gd name="connsiteX3" fmla="*/ 0 w 232383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2279">
                        <a:moveTo>
                          <a:pt x="232383" y="0"/>
                        </a:moveTo>
                        <a:lnTo>
                          <a:pt x="232383" y="257966"/>
                        </a:lnTo>
                        <a:lnTo>
                          <a:pt x="0" y="3922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8" name="Freeform: Shape 421" descr="bc43f00b-e825-4799-85f3-96f07aba0b13"/>
                  <p:cNvSpPr/>
                  <p:nvPr/>
                </p:nvSpPr>
                <p:spPr>
                  <a:xfrm>
                    <a:off x="7902147" y="2014202"/>
                    <a:ext cx="232383" cy="388015"/>
                  </a:xfrm>
                  <a:custGeom>
                    <a:avLst/>
                    <a:gdLst>
                      <a:gd name="connsiteX0" fmla="*/ 232383 w 232383"/>
                      <a:gd name="connsiteY0" fmla="*/ 0 h 388015"/>
                      <a:gd name="connsiteX1" fmla="*/ 232383 w 232383"/>
                      <a:gd name="connsiteY1" fmla="*/ 253702 h 388015"/>
                      <a:gd name="connsiteX2" fmla="*/ 0 w 232383"/>
                      <a:gd name="connsiteY2" fmla="*/ 388016 h 388015"/>
                      <a:gd name="connsiteX3" fmla="*/ 0 w 232383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8015">
                        <a:moveTo>
                          <a:pt x="232383" y="0"/>
                        </a:moveTo>
                        <a:lnTo>
                          <a:pt x="232383" y="253702"/>
                        </a:lnTo>
                        <a:lnTo>
                          <a:pt x="0" y="3880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09" name="Freeform: Shape 422" descr="0aa77fc0-5017-493f-a4eb-a748ada64642"/>
                  <p:cNvSpPr/>
                  <p:nvPr/>
                </p:nvSpPr>
                <p:spPr>
                  <a:xfrm>
                    <a:off x="7902147" y="2020597"/>
                    <a:ext cx="232383" cy="381619"/>
                  </a:xfrm>
                  <a:custGeom>
                    <a:avLst/>
                    <a:gdLst>
                      <a:gd name="connsiteX0" fmla="*/ 232383 w 232383"/>
                      <a:gd name="connsiteY0" fmla="*/ 0 h 381619"/>
                      <a:gd name="connsiteX1" fmla="*/ 232383 w 232383"/>
                      <a:gd name="connsiteY1" fmla="*/ 247307 h 381619"/>
                      <a:gd name="connsiteX2" fmla="*/ 0 w 232383"/>
                      <a:gd name="connsiteY2" fmla="*/ 381620 h 381619"/>
                      <a:gd name="connsiteX3" fmla="*/ 0 w 232383"/>
                      <a:gd name="connsiteY3" fmla="*/ 132181 h 38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1619">
                        <a:moveTo>
                          <a:pt x="232383" y="0"/>
                        </a:moveTo>
                        <a:lnTo>
                          <a:pt x="232383" y="247307"/>
                        </a:lnTo>
                        <a:lnTo>
                          <a:pt x="0" y="38162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0" name="Freeform: Shape 423" descr="b49b7b89-5a12-400c-bd36-8a6140914f12"/>
                  <p:cNvSpPr/>
                  <p:nvPr/>
                </p:nvSpPr>
                <p:spPr>
                  <a:xfrm>
                    <a:off x="7902147" y="2024861"/>
                    <a:ext cx="232383" cy="377355"/>
                  </a:xfrm>
                  <a:custGeom>
                    <a:avLst/>
                    <a:gdLst>
                      <a:gd name="connsiteX0" fmla="*/ 232383 w 232383"/>
                      <a:gd name="connsiteY0" fmla="*/ 0 h 377355"/>
                      <a:gd name="connsiteX1" fmla="*/ 232383 w 232383"/>
                      <a:gd name="connsiteY1" fmla="*/ 243043 h 377355"/>
                      <a:gd name="connsiteX2" fmla="*/ 0 w 232383"/>
                      <a:gd name="connsiteY2" fmla="*/ 377356 h 377355"/>
                      <a:gd name="connsiteX3" fmla="*/ 0 w 232383"/>
                      <a:gd name="connsiteY3" fmla="*/ 134313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7355">
                        <a:moveTo>
                          <a:pt x="232383" y="0"/>
                        </a:moveTo>
                        <a:lnTo>
                          <a:pt x="232383" y="243043"/>
                        </a:lnTo>
                        <a:lnTo>
                          <a:pt x="0" y="37735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1" name="Freeform: Shape 424" descr="105fc8b0-935e-43aa-877f-8271b25802b5"/>
                  <p:cNvSpPr/>
                  <p:nvPr/>
                </p:nvSpPr>
                <p:spPr>
                  <a:xfrm>
                    <a:off x="7902147" y="2029125"/>
                    <a:ext cx="232383" cy="373091"/>
                  </a:xfrm>
                  <a:custGeom>
                    <a:avLst/>
                    <a:gdLst>
                      <a:gd name="connsiteX0" fmla="*/ 232383 w 232383"/>
                      <a:gd name="connsiteY0" fmla="*/ 0 h 373091"/>
                      <a:gd name="connsiteX1" fmla="*/ 232383 w 232383"/>
                      <a:gd name="connsiteY1" fmla="*/ 238779 h 373091"/>
                      <a:gd name="connsiteX2" fmla="*/ 0 w 232383"/>
                      <a:gd name="connsiteY2" fmla="*/ 373092 h 373091"/>
                      <a:gd name="connsiteX3" fmla="*/ 0 w 232383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3091">
                        <a:moveTo>
                          <a:pt x="232383" y="0"/>
                        </a:moveTo>
                        <a:lnTo>
                          <a:pt x="232383" y="238779"/>
                        </a:lnTo>
                        <a:lnTo>
                          <a:pt x="0" y="37309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2" name="Freeform: Shape 425" descr="d20a0f57-ea47-4132-be10-39a44b8bf494"/>
                  <p:cNvSpPr/>
                  <p:nvPr/>
                </p:nvSpPr>
                <p:spPr>
                  <a:xfrm>
                    <a:off x="7902147" y="2033389"/>
                    <a:ext cx="232383" cy="368827"/>
                  </a:xfrm>
                  <a:custGeom>
                    <a:avLst/>
                    <a:gdLst>
                      <a:gd name="connsiteX0" fmla="*/ 232383 w 232383"/>
                      <a:gd name="connsiteY0" fmla="*/ 0 h 368827"/>
                      <a:gd name="connsiteX1" fmla="*/ 232383 w 232383"/>
                      <a:gd name="connsiteY1" fmla="*/ 234515 h 368827"/>
                      <a:gd name="connsiteX2" fmla="*/ 0 w 232383"/>
                      <a:gd name="connsiteY2" fmla="*/ 368828 h 368827"/>
                      <a:gd name="connsiteX3" fmla="*/ 0 w 232383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8827">
                        <a:moveTo>
                          <a:pt x="232383" y="0"/>
                        </a:moveTo>
                        <a:lnTo>
                          <a:pt x="232383" y="234515"/>
                        </a:lnTo>
                        <a:lnTo>
                          <a:pt x="0" y="36882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3" name="Freeform: Shape 426" descr="367178e0-08d9-4f62-9b49-b6e44ba2465d"/>
                  <p:cNvSpPr/>
                  <p:nvPr/>
                </p:nvSpPr>
                <p:spPr>
                  <a:xfrm>
                    <a:off x="7902147" y="2037653"/>
                    <a:ext cx="232383" cy="364563"/>
                  </a:xfrm>
                  <a:custGeom>
                    <a:avLst/>
                    <a:gdLst>
                      <a:gd name="connsiteX0" fmla="*/ 232383 w 232383"/>
                      <a:gd name="connsiteY0" fmla="*/ 0 h 364563"/>
                      <a:gd name="connsiteX1" fmla="*/ 232383 w 232383"/>
                      <a:gd name="connsiteY1" fmla="*/ 230251 h 364563"/>
                      <a:gd name="connsiteX2" fmla="*/ 0 w 232383"/>
                      <a:gd name="connsiteY2" fmla="*/ 364564 h 364563"/>
                      <a:gd name="connsiteX3" fmla="*/ 0 w 232383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4563">
                        <a:moveTo>
                          <a:pt x="232383" y="0"/>
                        </a:moveTo>
                        <a:lnTo>
                          <a:pt x="232383" y="230251"/>
                        </a:lnTo>
                        <a:lnTo>
                          <a:pt x="0" y="36456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4" name="Freeform: Shape 427" descr="1e697f87-7e26-459f-bc87-ba229277bd21"/>
                  <p:cNvSpPr/>
                  <p:nvPr/>
                </p:nvSpPr>
                <p:spPr>
                  <a:xfrm>
                    <a:off x="7902147" y="2044049"/>
                    <a:ext cx="232383" cy="358168"/>
                  </a:xfrm>
                  <a:custGeom>
                    <a:avLst/>
                    <a:gdLst>
                      <a:gd name="connsiteX0" fmla="*/ 232383 w 232383"/>
                      <a:gd name="connsiteY0" fmla="*/ 0 h 358168"/>
                      <a:gd name="connsiteX1" fmla="*/ 232383 w 232383"/>
                      <a:gd name="connsiteY1" fmla="*/ 223855 h 358168"/>
                      <a:gd name="connsiteX2" fmla="*/ 0 w 232383"/>
                      <a:gd name="connsiteY2" fmla="*/ 358168 h 358168"/>
                      <a:gd name="connsiteX3" fmla="*/ 0 w 232383"/>
                      <a:gd name="connsiteY3" fmla="*/ 132181 h 358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8168">
                        <a:moveTo>
                          <a:pt x="232383" y="0"/>
                        </a:moveTo>
                        <a:lnTo>
                          <a:pt x="232383" y="223855"/>
                        </a:lnTo>
                        <a:lnTo>
                          <a:pt x="0" y="35816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5" name="Freeform: Shape 428" descr="99490728-5743-440c-b8c4-b047c2898bb4"/>
                  <p:cNvSpPr/>
                  <p:nvPr/>
                </p:nvSpPr>
                <p:spPr>
                  <a:xfrm>
                    <a:off x="7902147" y="2048313"/>
                    <a:ext cx="232383" cy="353904"/>
                  </a:xfrm>
                  <a:custGeom>
                    <a:avLst/>
                    <a:gdLst>
                      <a:gd name="connsiteX0" fmla="*/ 232383 w 232383"/>
                      <a:gd name="connsiteY0" fmla="*/ 0 h 353904"/>
                      <a:gd name="connsiteX1" fmla="*/ 232383 w 232383"/>
                      <a:gd name="connsiteY1" fmla="*/ 219591 h 353904"/>
                      <a:gd name="connsiteX2" fmla="*/ 0 w 232383"/>
                      <a:gd name="connsiteY2" fmla="*/ 353904 h 353904"/>
                      <a:gd name="connsiteX3" fmla="*/ 0 w 232383"/>
                      <a:gd name="connsiteY3" fmla="*/ 132181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3904">
                        <a:moveTo>
                          <a:pt x="232383" y="0"/>
                        </a:moveTo>
                        <a:lnTo>
                          <a:pt x="232383" y="219591"/>
                        </a:lnTo>
                        <a:lnTo>
                          <a:pt x="0" y="353904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6" name="Freeform: Shape 429" descr="33803380-64c7-4793-8cb3-c681a92a608b"/>
                  <p:cNvSpPr/>
                  <p:nvPr/>
                </p:nvSpPr>
                <p:spPr>
                  <a:xfrm>
                    <a:off x="7902147" y="2052577"/>
                    <a:ext cx="232383" cy="349640"/>
                  </a:xfrm>
                  <a:custGeom>
                    <a:avLst/>
                    <a:gdLst>
                      <a:gd name="connsiteX0" fmla="*/ 232383 w 232383"/>
                      <a:gd name="connsiteY0" fmla="*/ 0 h 349640"/>
                      <a:gd name="connsiteX1" fmla="*/ 232383 w 232383"/>
                      <a:gd name="connsiteY1" fmla="*/ 215327 h 349640"/>
                      <a:gd name="connsiteX2" fmla="*/ 0 w 232383"/>
                      <a:gd name="connsiteY2" fmla="*/ 349640 h 349640"/>
                      <a:gd name="connsiteX3" fmla="*/ 0 w 232383"/>
                      <a:gd name="connsiteY3" fmla="*/ 13431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9640">
                        <a:moveTo>
                          <a:pt x="232383" y="0"/>
                        </a:moveTo>
                        <a:lnTo>
                          <a:pt x="232383" y="215327"/>
                        </a:lnTo>
                        <a:lnTo>
                          <a:pt x="0" y="3496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7" name="Freeform: Shape 430" descr="cd3f5cda-7b66-4dfa-ab43-76904f1a696c"/>
                  <p:cNvSpPr/>
                  <p:nvPr/>
                </p:nvSpPr>
                <p:spPr>
                  <a:xfrm>
                    <a:off x="7902147" y="2056841"/>
                    <a:ext cx="232383" cy="345376"/>
                  </a:xfrm>
                  <a:custGeom>
                    <a:avLst/>
                    <a:gdLst>
                      <a:gd name="connsiteX0" fmla="*/ 232383 w 232383"/>
                      <a:gd name="connsiteY0" fmla="*/ 0 h 345376"/>
                      <a:gd name="connsiteX1" fmla="*/ 232383 w 232383"/>
                      <a:gd name="connsiteY1" fmla="*/ 211063 h 345376"/>
                      <a:gd name="connsiteX2" fmla="*/ 0 w 232383"/>
                      <a:gd name="connsiteY2" fmla="*/ 345376 h 345376"/>
                      <a:gd name="connsiteX3" fmla="*/ 0 w 232383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5376">
                        <a:moveTo>
                          <a:pt x="232383" y="0"/>
                        </a:moveTo>
                        <a:lnTo>
                          <a:pt x="232383" y="211063"/>
                        </a:lnTo>
                        <a:lnTo>
                          <a:pt x="0" y="3453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8" name="Freeform: Shape 431" descr="49eb7554-e2cd-4b77-b5a9-fc220698adf3"/>
                  <p:cNvSpPr/>
                  <p:nvPr/>
                </p:nvSpPr>
                <p:spPr>
                  <a:xfrm>
                    <a:off x="7902147" y="2061105"/>
                    <a:ext cx="232383" cy="341112"/>
                  </a:xfrm>
                  <a:custGeom>
                    <a:avLst/>
                    <a:gdLst>
                      <a:gd name="connsiteX0" fmla="*/ 232383 w 232383"/>
                      <a:gd name="connsiteY0" fmla="*/ 0 h 341112"/>
                      <a:gd name="connsiteX1" fmla="*/ 232383 w 232383"/>
                      <a:gd name="connsiteY1" fmla="*/ 206799 h 341112"/>
                      <a:gd name="connsiteX2" fmla="*/ 0 w 232383"/>
                      <a:gd name="connsiteY2" fmla="*/ 341113 h 341112"/>
                      <a:gd name="connsiteX3" fmla="*/ 0 w 232383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1112">
                        <a:moveTo>
                          <a:pt x="232383" y="0"/>
                        </a:moveTo>
                        <a:lnTo>
                          <a:pt x="232383" y="206799"/>
                        </a:lnTo>
                        <a:lnTo>
                          <a:pt x="0" y="34111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19" name="Freeform: Shape 432" descr="11faa16f-8a08-4aab-b9f7-d8ec889ec577"/>
                  <p:cNvSpPr/>
                  <p:nvPr/>
                </p:nvSpPr>
                <p:spPr>
                  <a:xfrm>
                    <a:off x="7902147" y="2065368"/>
                    <a:ext cx="232383" cy="336848"/>
                  </a:xfrm>
                  <a:custGeom>
                    <a:avLst/>
                    <a:gdLst>
                      <a:gd name="connsiteX0" fmla="*/ 232383 w 232383"/>
                      <a:gd name="connsiteY0" fmla="*/ 0 h 336848"/>
                      <a:gd name="connsiteX1" fmla="*/ 232383 w 232383"/>
                      <a:gd name="connsiteY1" fmla="*/ 202536 h 336848"/>
                      <a:gd name="connsiteX2" fmla="*/ 0 w 232383"/>
                      <a:gd name="connsiteY2" fmla="*/ 336849 h 336848"/>
                      <a:gd name="connsiteX3" fmla="*/ 0 w 232383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6848">
                        <a:moveTo>
                          <a:pt x="232383" y="0"/>
                        </a:moveTo>
                        <a:lnTo>
                          <a:pt x="232383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0" name="Freeform: Shape 433" descr="0850ced5-e585-4196-94d0-2f822927e4e7"/>
                  <p:cNvSpPr/>
                  <p:nvPr/>
                </p:nvSpPr>
                <p:spPr>
                  <a:xfrm>
                    <a:off x="7902147" y="2071764"/>
                    <a:ext cx="232383" cy="330452"/>
                  </a:xfrm>
                  <a:custGeom>
                    <a:avLst/>
                    <a:gdLst>
                      <a:gd name="connsiteX0" fmla="*/ 232383 w 232383"/>
                      <a:gd name="connsiteY0" fmla="*/ 0 h 330452"/>
                      <a:gd name="connsiteX1" fmla="*/ 232383 w 232383"/>
                      <a:gd name="connsiteY1" fmla="*/ 196140 h 330452"/>
                      <a:gd name="connsiteX2" fmla="*/ 0 w 232383"/>
                      <a:gd name="connsiteY2" fmla="*/ 330453 h 330452"/>
                      <a:gd name="connsiteX3" fmla="*/ 0 w 232383"/>
                      <a:gd name="connsiteY3" fmla="*/ 132181 h 330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0452">
                        <a:moveTo>
                          <a:pt x="232383" y="0"/>
                        </a:moveTo>
                        <a:lnTo>
                          <a:pt x="232383" y="196140"/>
                        </a:lnTo>
                        <a:lnTo>
                          <a:pt x="0" y="330453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1" name="Freeform: Shape 434" descr="38ec33a1-5750-4f7a-8eb0-23c62af829a0"/>
                  <p:cNvSpPr/>
                  <p:nvPr/>
                </p:nvSpPr>
                <p:spPr>
                  <a:xfrm>
                    <a:off x="7902147" y="2076028"/>
                    <a:ext cx="232383" cy="326188"/>
                  </a:xfrm>
                  <a:custGeom>
                    <a:avLst/>
                    <a:gdLst>
                      <a:gd name="connsiteX0" fmla="*/ 232383 w 232383"/>
                      <a:gd name="connsiteY0" fmla="*/ 0 h 326188"/>
                      <a:gd name="connsiteX1" fmla="*/ 232383 w 232383"/>
                      <a:gd name="connsiteY1" fmla="*/ 191876 h 326188"/>
                      <a:gd name="connsiteX2" fmla="*/ 0 w 232383"/>
                      <a:gd name="connsiteY2" fmla="*/ 326189 h 326188"/>
                      <a:gd name="connsiteX3" fmla="*/ 0 w 232383"/>
                      <a:gd name="connsiteY3" fmla="*/ 134313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6188">
                        <a:moveTo>
                          <a:pt x="232383" y="0"/>
                        </a:moveTo>
                        <a:lnTo>
                          <a:pt x="232383" y="191876"/>
                        </a:lnTo>
                        <a:lnTo>
                          <a:pt x="0" y="32618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2" name="Freeform: Shape 435" descr="8146d8b2-c66c-459d-8b71-820eebdfe41f"/>
                  <p:cNvSpPr/>
                  <p:nvPr/>
                </p:nvSpPr>
                <p:spPr>
                  <a:xfrm>
                    <a:off x="7902147" y="2080292"/>
                    <a:ext cx="232383" cy="321924"/>
                  </a:xfrm>
                  <a:custGeom>
                    <a:avLst/>
                    <a:gdLst>
                      <a:gd name="connsiteX0" fmla="*/ 232383 w 232383"/>
                      <a:gd name="connsiteY0" fmla="*/ 0 h 321924"/>
                      <a:gd name="connsiteX1" fmla="*/ 232383 w 232383"/>
                      <a:gd name="connsiteY1" fmla="*/ 187612 h 321924"/>
                      <a:gd name="connsiteX2" fmla="*/ 0 w 232383"/>
                      <a:gd name="connsiteY2" fmla="*/ 321925 h 321924"/>
                      <a:gd name="connsiteX3" fmla="*/ 0 w 232383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1924">
                        <a:moveTo>
                          <a:pt x="232383" y="0"/>
                        </a:moveTo>
                        <a:lnTo>
                          <a:pt x="232383" y="187612"/>
                        </a:lnTo>
                        <a:lnTo>
                          <a:pt x="0" y="3219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3" name="Freeform: Shape 436" descr="bbb7651f-8d1b-4dc3-ac5c-5e42a78163cd"/>
                  <p:cNvSpPr/>
                  <p:nvPr/>
                </p:nvSpPr>
                <p:spPr>
                  <a:xfrm>
                    <a:off x="7902147" y="2084556"/>
                    <a:ext cx="232383" cy="317661"/>
                  </a:xfrm>
                  <a:custGeom>
                    <a:avLst/>
                    <a:gdLst>
                      <a:gd name="connsiteX0" fmla="*/ 232383 w 232383"/>
                      <a:gd name="connsiteY0" fmla="*/ 0 h 317661"/>
                      <a:gd name="connsiteX1" fmla="*/ 232383 w 232383"/>
                      <a:gd name="connsiteY1" fmla="*/ 183348 h 317661"/>
                      <a:gd name="connsiteX2" fmla="*/ 0 w 232383"/>
                      <a:gd name="connsiteY2" fmla="*/ 317661 h 317661"/>
                      <a:gd name="connsiteX3" fmla="*/ 0 w 232383"/>
                      <a:gd name="connsiteY3" fmla="*/ 134313 h 3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7661">
                        <a:moveTo>
                          <a:pt x="232383" y="0"/>
                        </a:moveTo>
                        <a:lnTo>
                          <a:pt x="232383" y="183348"/>
                        </a:lnTo>
                        <a:lnTo>
                          <a:pt x="0" y="31766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4" name="Freeform: Shape 437" descr="26cfa34a-1e48-497c-9ab9-d0b0bb9f8b39"/>
                  <p:cNvSpPr/>
                  <p:nvPr/>
                </p:nvSpPr>
                <p:spPr>
                  <a:xfrm>
                    <a:off x="7902147" y="2088820"/>
                    <a:ext cx="232383" cy="313397"/>
                  </a:xfrm>
                  <a:custGeom>
                    <a:avLst/>
                    <a:gdLst>
                      <a:gd name="connsiteX0" fmla="*/ 232383 w 232383"/>
                      <a:gd name="connsiteY0" fmla="*/ 0 h 313397"/>
                      <a:gd name="connsiteX1" fmla="*/ 232383 w 232383"/>
                      <a:gd name="connsiteY1" fmla="*/ 179084 h 313397"/>
                      <a:gd name="connsiteX2" fmla="*/ 0 w 232383"/>
                      <a:gd name="connsiteY2" fmla="*/ 313397 h 313397"/>
                      <a:gd name="connsiteX3" fmla="*/ 0 w 232383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3397">
                        <a:moveTo>
                          <a:pt x="232383" y="0"/>
                        </a:moveTo>
                        <a:lnTo>
                          <a:pt x="232383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5" name="Freeform: Shape 438" descr="9ec5f1d4-2077-4c34-ab3b-87647717c595"/>
                  <p:cNvSpPr/>
                  <p:nvPr/>
                </p:nvSpPr>
                <p:spPr>
                  <a:xfrm>
                    <a:off x="7902147" y="2095216"/>
                    <a:ext cx="232383" cy="307001"/>
                  </a:xfrm>
                  <a:custGeom>
                    <a:avLst/>
                    <a:gdLst>
                      <a:gd name="connsiteX0" fmla="*/ 232383 w 232383"/>
                      <a:gd name="connsiteY0" fmla="*/ 0 h 307001"/>
                      <a:gd name="connsiteX1" fmla="*/ 232383 w 232383"/>
                      <a:gd name="connsiteY1" fmla="*/ 172688 h 307001"/>
                      <a:gd name="connsiteX2" fmla="*/ 0 w 232383"/>
                      <a:gd name="connsiteY2" fmla="*/ 307001 h 307001"/>
                      <a:gd name="connsiteX3" fmla="*/ 0 w 232383"/>
                      <a:gd name="connsiteY3" fmla="*/ 132181 h 30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7001">
                        <a:moveTo>
                          <a:pt x="232383" y="0"/>
                        </a:moveTo>
                        <a:lnTo>
                          <a:pt x="232383" y="172688"/>
                        </a:lnTo>
                        <a:lnTo>
                          <a:pt x="0" y="307001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6" name="Freeform: Shape 439" descr="5b4582f0-88c8-4891-8559-db2f6757281b"/>
                  <p:cNvSpPr/>
                  <p:nvPr/>
                </p:nvSpPr>
                <p:spPr>
                  <a:xfrm>
                    <a:off x="7902147" y="2099480"/>
                    <a:ext cx="232383" cy="302737"/>
                  </a:xfrm>
                  <a:custGeom>
                    <a:avLst/>
                    <a:gdLst>
                      <a:gd name="connsiteX0" fmla="*/ 232383 w 232383"/>
                      <a:gd name="connsiteY0" fmla="*/ 0 h 302737"/>
                      <a:gd name="connsiteX1" fmla="*/ 232383 w 232383"/>
                      <a:gd name="connsiteY1" fmla="*/ 168424 h 302737"/>
                      <a:gd name="connsiteX2" fmla="*/ 0 w 232383"/>
                      <a:gd name="connsiteY2" fmla="*/ 302737 h 302737"/>
                      <a:gd name="connsiteX3" fmla="*/ 0 w 232383"/>
                      <a:gd name="connsiteY3" fmla="*/ 134313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2737">
                        <a:moveTo>
                          <a:pt x="232383" y="0"/>
                        </a:moveTo>
                        <a:lnTo>
                          <a:pt x="232383" y="168424"/>
                        </a:lnTo>
                        <a:lnTo>
                          <a:pt x="0" y="30273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7" name="Freeform: Shape 440" descr="14440771-ac77-4a85-8e1e-700d3b5df928"/>
                  <p:cNvSpPr/>
                  <p:nvPr/>
                </p:nvSpPr>
                <p:spPr>
                  <a:xfrm>
                    <a:off x="7902147" y="2103744"/>
                    <a:ext cx="232383" cy="298473"/>
                  </a:xfrm>
                  <a:custGeom>
                    <a:avLst/>
                    <a:gdLst>
                      <a:gd name="connsiteX0" fmla="*/ 232383 w 232383"/>
                      <a:gd name="connsiteY0" fmla="*/ 0 h 298473"/>
                      <a:gd name="connsiteX1" fmla="*/ 232383 w 232383"/>
                      <a:gd name="connsiteY1" fmla="*/ 164160 h 298473"/>
                      <a:gd name="connsiteX2" fmla="*/ 0 w 232383"/>
                      <a:gd name="connsiteY2" fmla="*/ 298473 h 298473"/>
                      <a:gd name="connsiteX3" fmla="*/ 0 w 232383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8473">
                        <a:moveTo>
                          <a:pt x="232383" y="0"/>
                        </a:moveTo>
                        <a:lnTo>
                          <a:pt x="232383" y="164160"/>
                        </a:lnTo>
                        <a:lnTo>
                          <a:pt x="0" y="29847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8" name="Freeform: Shape 441" descr="38fd38c6-8e38-4db5-bfe9-153526dabcc8"/>
                  <p:cNvSpPr/>
                  <p:nvPr/>
                </p:nvSpPr>
                <p:spPr>
                  <a:xfrm>
                    <a:off x="7902147" y="2108007"/>
                    <a:ext cx="232383" cy="294209"/>
                  </a:xfrm>
                  <a:custGeom>
                    <a:avLst/>
                    <a:gdLst>
                      <a:gd name="connsiteX0" fmla="*/ 232383 w 232383"/>
                      <a:gd name="connsiteY0" fmla="*/ 0 h 294209"/>
                      <a:gd name="connsiteX1" fmla="*/ 232383 w 232383"/>
                      <a:gd name="connsiteY1" fmla="*/ 159897 h 294209"/>
                      <a:gd name="connsiteX2" fmla="*/ 0 w 232383"/>
                      <a:gd name="connsiteY2" fmla="*/ 294210 h 294209"/>
                      <a:gd name="connsiteX3" fmla="*/ 0 w 232383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4209">
                        <a:moveTo>
                          <a:pt x="232383" y="0"/>
                        </a:moveTo>
                        <a:lnTo>
                          <a:pt x="232383" y="159897"/>
                        </a:lnTo>
                        <a:lnTo>
                          <a:pt x="0" y="29421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29" name="Freeform: Shape 442" descr="4b4576ac-4f37-41ec-8814-0524e089775a"/>
                  <p:cNvSpPr/>
                  <p:nvPr/>
                </p:nvSpPr>
                <p:spPr>
                  <a:xfrm>
                    <a:off x="7902147" y="2112271"/>
                    <a:ext cx="232383" cy="289945"/>
                  </a:xfrm>
                  <a:custGeom>
                    <a:avLst/>
                    <a:gdLst>
                      <a:gd name="connsiteX0" fmla="*/ 232383 w 232383"/>
                      <a:gd name="connsiteY0" fmla="*/ 0 h 289945"/>
                      <a:gd name="connsiteX1" fmla="*/ 232383 w 232383"/>
                      <a:gd name="connsiteY1" fmla="*/ 155633 h 289945"/>
                      <a:gd name="connsiteX2" fmla="*/ 0 w 232383"/>
                      <a:gd name="connsiteY2" fmla="*/ 289946 h 289945"/>
                      <a:gd name="connsiteX3" fmla="*/ 0 w 232383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9945">
                        <a:moveTo>
                          <a:pt x="232383" y="0"/>
                        </a:moveTo>
                        <a:lnTo>
                          <a:pt x="232383" y="155633"/>
                        </a:lnTo>
                        <a:lnTo>
                          <a:pt x="0" y="28994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0" name="Freeform: Shape 443" descr="2d4dc80a-4a39-4e9e-b586-f5d4e83be423"/>
                  <p:cNvSpPr/>
                  <p:nvPr/>
                </p:nvSpPr>
                <p:spPr>
                  <a:xfrm>
                    <a:off x="7902147" y="2118667"/>
                    <a:ext cx="232383" cy="283549"/>
                  </a:xfrm>
                  <a:custGeom>
                    <a:avLst/>
                    <a:gdLst>
                      <a:gd name="connsiteX0" fmla="*/ 232383 w 232383"/>
                      <a:gd name="connsiteY0" fmla="*/ 0 h 283549"/>
                      <a:gd name="connsiteX1" fmla="*/ 232383 w 232383"/>
                      <a:gd name="connsiteY1" fmla="*/ 149237 h 283549"/>
                      <a:gd name="connsiteX2" fmla="*/ 0 w 232383"/>
                      <a:gd name="connsiteY2" fmla="*/ 283550 h 283549"/>
                      <a:gd name="connsiteX3" fmla="*/ 0 w 232383"/>
                      <a:gd name="connsiteY3" fmla="*/ 132181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3549">
                        <a:moveTo>
                          <a:pt x="232383" y="0"/>
                        </a:moveTo>
                        <a:lnTo>
                          <a:pt x="232383" y="149237"/>
                        </a:lnTo>
                        <a:lnTo>
                          <a:pt x="0" y="28355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1" name="Freeform: Shape 444" descr="c352d94f-8c04-4e69-b2b5-1f5588f0cc2e"/>
                  <p:cNvSpPr/>
                  <p:nvPr/>
                </p:nvSpPr>
                <p:spPr>
                  <a:xfrm>
                    <a:off x="7902147" y="2122931"/>
                    <a:ext cx="232383" cy="279285"/>
                  </a:xfrm>
                  <a:custGeom>
                    <a:avLst/>
                    <a:gdLst>
                      <a:gd name="connsiteX0" fmla="*/ 232383 w 232383"/>
                      <a:gd name="connsiteY0" fmla="*/ 0 h 279285"/>
                      <a:gd name="connsiteX1" fmla="*/ 232383 w 232383"/>
                      <a:gd name="connsiteY1" fmla="*/ 144973 h 279285"/>
                      <a:gd name="connsiteX2" fmla="*/ 0 w 232383"/>
                      <a:gd name="connsiteY2" fmla="*/ 279286 h 279285"/>
                      <a:gd name="connsiteX3" fmla="*/ 0 w 232383"/>
                      <a:gd name="connsiteY3" fmla="*/ 134313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9285">
                        <a:moveTo>
                          <a:pt x="232383" y="0"/>
                        </a:moveTo>
                        <a:lnTo>
                          <a:pt x="232383" y="144973"/>
                        </a:lnTo>
                        <a:lnTo>
                          <a:pt x="0" y="27928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2" name="Freeform: Shape 445" descr="bff7e969-15c5-4e41-80cd-b654fbdc1846"/>
                  <p:cNvSpPr/>
                  <p:nvPr/>
                </p:nvSpPr>
                <p:spPr>
                  <a:xfrm>
                    <a:off x="7902147" y="2127195"/>
                    <a:ext cx="232383" cy="275022"/>
                  </a:xfrm>
                  <a:custGeom>
                    <a:avLst/>
                    <a:gdLst>
                      <a:gd name="connsiteX0" fmla="*/ 232383 w 232383"/>
                      <a:gd name="connsiteY0" fmla="*/ 0 h 275022"/>
                      <a:gd name="connsiteX1" fmla="*/ 232383 w 232383"/>
                      <a:gd name="connsiteY1" fmla="*/ 140709 h 275022"/>
                      <a:gd name="connsiteX2" fmla="*/ 0 w 232383"/>
                      <a:gd name="connsiteY2" fmla="*/ 275022 h 275022"/>
                      <a:gd name="connsiteX3" fmla="*/ 0 w 232383"/>
                      <a:gd name="connsiteY3" fmla="*/ 134313 h 2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5022">
                        <a:moveTo>
                          <a:pt x="232383" y="0"/>
                        </a:moveTo>
                        <a:lnTo>
                          <a:pt x="232383" y="140709"/>
                        </a:lnTo>
                        <a:lnTo>
                          <a:pt x="0" y="27502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3" name="Freeform: Shape 446" descr="bd302321-4a0c-4a95-9170-cc42f8306b7d"/>
                  <p:cNvSpPr/>
                  <p:nvPr/>
                </p:nvSpPr>
                <p:spPr>
                  <a:xfrm>
                    <a:off x="7902147" y="2131459"/>
                    <a:ext cx="232383" cy="270758"/>
                  </a:xfrm>
                  <a:custGeom>
                    <a:avLst/>
                    <a:gdLst>
                      <a:gd name="connsiteX0" fmla="*/ 232383 w 232383"/>
                      <a:gd name="connsiteY0" fmla="*/ 0 h 270758"/>
                      <a:gd name="connsiteX1" fmla="*/ 232383 w 232383"/>
                      <a:gd name="connsiteY1" fmla="*/ 136445 h 270758"/>
                      <a:gd name="connsiteX2" fmla="*/ 0 w 232383"/>
                      <a:gd name="connsiteY2" fmla="*/ 270758 h 270758"/>
                      <a:gd name="connsiteX3" fmla="*/ 0 w 232383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0758">
                        <a:moveTo>
                          <a:pt x="232383" y="0"/>
                        </a:moveTo>
                        <a:lnTo>
                          <a:pt x="232383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4" name="Freeform: Shape 447" descr="1a091a01-0aa8-47e9-a9c0-0fed8b1b5c33"/>
                  <p:cNvSpPr/>
                  <p:nvPr/>
                </p:nvSpPr>
                <p:spPr>
                  <a:xfrm>
                    <a:off x="7902147" y="2135723"/>
                    <a:ext cx="232383" cy="266494"/>
                  </a:xfrm>
                  <a:custGeom>
                    <a:avLst/>
                    <a:gdLst>
                      <a:gd name="connsiteX0" fmla="*/ 232383 w 232383"/>
                      <a:gd name="connsiteY0" fmla="*/ 0 h 266494"/>
                      <a:gd name="connsiteX1" fmla="*/ 232383 w 232383"/>
                      <a:gd name="connsiteY1" fmla="*/ 132181 h 266494"/>
                      <a:gd name="connsiteX2" fmla="*/ 0 w 232383"/>
                      <a:gd name="connsiteY2" fmla="*/ 266494 h 266494"/>
                      <a:gd name="connsiteX3" fmla="*/ 0 w 232383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6494">
                        <a:moveTo>
                          <a:pt x="232383" y="0"/>
                        </a:moveTo>
                        <a:lnTo>
                          <a:pt x="232383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5" name="Freeform: Shape 448" descr="741bbc0d-5d0d-44f3-a707-9a9f9a41c723"/>
                  <p:cNvSpPr/>
                  <p:nvPr/>
                </p:nvSpPr>
                <p:spPr>
                  <a:xfrm>
                    <a:off x="7902147" y="2142119"/>
                    <a:ext cx="232383" cy="260098"/>
                  </a:xfrm>
                  <a:custGeom>
                    <a:avLst/>
                    <a:gdLst>
                      <a:gd name="connsiteX0" fmla="*/ 232383 w 232383"/>
                      <a:gd name="connsiteY0" fmla="*/ 0 h 260098"/>
                      <a:gd name="connsiteX1" fmla="*/ 232383 w 232383"/>
                      <a:gd name="connsiteY1" fmla="*/ 125785 h 260098"/>
                      <a:gd name="connsiteX2" fmla="*/ 0 w 232383"/>
                      <a:gd name="connsiteY2" fmla="*/ 260098 h 260098"/>
                      <a:gd name="connsiteX3" fmla="*/ 0 w 232383"/>
                      <a:gd name="connsiteY3" fmla="*/ 132181 h 260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0098">
                        <a:moveTo>
                          <a:pt x="232383" y="0"/>
                        </a:moveTo>
                        <a:lnTo>
                          <a:pt x="232383" y="125785"/>
                        </a:lnTo>
                        <a:lnTo>
                          <a:pt x="0" y="26009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6" name="Freeform: Shape 449" descr="dfe78a00-56a5-4ca9-9377-b5d2c91ce4ad"/>
                  <p:cNvSpPr/>
                  <p:nvPr/>
                </p:nvSpPr>
                <p:spPr>
                  <a:xfrm>
                    <a:off x="7902147" y="2146383"/>
                    <a:ext cx="232383" cy="255834"/>
                  </a:xfrm>
                  <a:custGeom>
                    <a:avLst/>
                    <a:gdLst>
                      <a:gd name="connsiteX0" fmla="*/ 232383 w 232383"/>
                      <a:gd name="connsiteY0" fmla="*/ 0 h 255834"/>
                      <a:gd name="connsiteX1" fmla="*/ 232383 w 232383"/>
                      <a:gd name="connsiteY1" fmla="*/ 121521 h 255834"/>
                      <a:gd name="connsiteX2" fmla="*/ 0 w 232383"/>
                      <a:gd name="connsiteY2" fmla="*/ 255834 h 255834"/>
                      <a:gd name="connsiteX3" fmla="*/ 0 w 232383"/>
                      <a:gd name="connsiteY3" fmla="*/ 134313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5834">
                        <a:moveTo>
                          <a:pt x="232383" y="0"/>
                        </a:moveTo>
                        <a:lnTo>
                          <a:pt x="232383" y="121521"/>
                        </a:lnTo>
                        <a:lnTo>
                          <a:pt x="0" y="25583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7" name="Freeform: Shape 450" descr="15d8b80d-8d8d-4e98-80ad-b9a53dca449c"/>
                  <p:cNvSpPr/>
                  <p:nvPr/>
                </p:nvSpPr>
                <p:spPr>
                  <a:xfrm>
                    <a:off x="7902147" y="2150647"/>
                    <a:ext cx="232383" cy="251570"/>
                  </a:xfrm>
                  <a:custGeom>
                    <a:avLst/>
                    <a:gdLst>
                      <a:gd name="connsiteX0" fmla="*/ 232383 w 232383"/>
                      <a:gd name="connsiteY0" fmla="*/ 0 h 251570"/>
                      <a:gd name="connsiteX1" fmla="*/ 232383 w 232383"/>
                      <a:gd name="connsiteY1" fmla="*/ 117257 h 251570"/>
                      <a:gd name="connsiteX2" fmla="*/ 0 w 232383"/>
                      <a:gd name="connsiteY2" fmla="*/ 251570 h 251570"/>
                      <a:gd name="connsiteX3" fmla="*/ 0 w 232383"/>
                      <a:gd name="connsiteY3" fmla="*/ 134313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1570">
                        <a:moveTo>
                          <a:pt x="232383" y="0"/>
                        </a:moveTo>
                        <a:lnTo>
                          <a:pt x="232383" y="117257"/>
                        </a:lnTo>
                        <a:lnTo>
                          <a:pt x="0" y="25157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8" name="Freeform: Shape 451" descr="354b0d29-87aa-4eb6-93c5-45cabcd05781"/>
                  <p:cNvSpPr/>
                  <p:nvPr/>
                </p:nvSpPr>
                <p:spPr>
                  <a:xfrm>
                    <a:off x="7902147" y="2154910"/>
                    <a:ext cx="232383" cy="247306"/>
                  </a:xfrm>
                  <a:custGeom>
                    <a:avLst/>
                    <a:gdLst>
                      <a:gd name="connsiteX0" fmla="*/ 232383 w 232383"/>
                      <a:gd name="connsiteY0" fmla="*/ 0 h 247306"/>
                      <a:gd name="connsiteX1" fmla="*/ 232383 w 232383"/>
                      <a:gd name="connsiteY1" fmla="*/ 112994 h 247306"/>
                      <a:gd name="connsiteX2" fmla="*/ 0 w 232383"/>
                      <a:gd name="connsiteY2" fmla="*/ 247307 h 247306"/>
                      <a:gd name="connsiteX3" fmla="*/ 0 w 232383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7306">
                        <a:moveTo>
                          <a:pt x="232383" y="0"/>
                        </a:moveTo>
                        <a:lnTo>
                          <a:pt x="232383" y="112994"/>
                        </a:lnTo>
                        <a:lnTo>
                          <a:pt x="0" y="2473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39" name="Freeform: Shape 452" descr="71be9c4a-af16-440c-a6dd-5f4ee0f33219"/>
                  <p:cNvSpPr/>
                  <p:nvPr/>
                </p:nvSpPr>
                <p:spPr>
                  <a:xfrm>
                    <a:off x="7902147" y="2159174"/>
                    <a:ext cx="232383" cy="243042"/>
                  </a:xfrm>
                  <a:custGeom>
                    <a:avLst/>
                    <a:gdLst>
                      <a:gd name="connsiteX0" fmla="*/ 232383 w 232383"/>
                      <a:gd name="connsiteY0" fmla="*/ 0 h 243042"/>
                      <a:gd name="connsiteX1" fmla="*/ 232383 w 232383"/>
                      <a:gd name="connsiteY1" fmla="*/ 108730 h 243042"/>
                      <a:gd name="connsiteX2" fmla="*/ 0 w 232383"/>
                      <a:gd name="connsiteY2" fmla="*/ 243043 h 243042"/>
                      <a:gd name="connsiteX3" fmla="*/ 0 w 232383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3042">
                        <a:moveTo>
                          <a:pt x="232383" y="0"/>
                        </a:moveTo>
                        <a:lnTo>
                          <a:pt x="232383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0" name="Freeform: Shape 453" descr="4da52ab4-459d-4647-a1eb-03e2431acaee"/>
                  <p:cNvSpPr/>
                  <p:nvPr/>
                </p:nvSpPr>
                <p:spPr>
                  <a:xfrm>
                    <a:off x="7902147" y="2163438"/>
                    <a:ext cx="232383" cy="238778"/>
                  </a:xfrm>
                  <a:custGeom>
                    <a:avLst/>
                    <a:gdLst>
                      <a:gd name="connsiteX0" fmla="*/ 232383 w 232383"/>
                      <a:gd name="connsiteY0" fmla="*/ 0 h 238778"/>
                      <a:gd name="connsiteX1" fmla="*/ 232383 w 232383"/>
                      <a:gd name="connsiteY1" fmla="*/ 104466 h 238778"/>
                      <a:gd name="connsiteX2" fmla="*/ 0 w 232383"/>
                      <a:gd name="connsiteY2" fmla="*/ 238779 h 238778"/>
                      <a:gd name="connsiteX3" fmla="*/ 0 w 232383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8778">
                        <a:moveTo>
                          <a:pt x="232383" y="0"/>
                        </a:moveTo>
                        <a:lnTo>
                          <a:pt x="232383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1" name="Freeform: Shape 454" descr="d9071379-ab10-42f9-9144-4600a3aa58d3"/>
                  <p:cNvSpPr/>
                  <p:nvPr/>
                </p:nvSpPr>
                <p:spPr>
                  <a:xfrm>
                    <a:off x="7902147" y="2169834"/>
                    <a:ext cx="232383" cy="232382"/>
                  </a:xfrm>
                  <a:custGeom>
                    <a:avLst/>
                    <a:gdLst>
                      <a:gd name="connsiteX0" fmla="*/ 232383 w 232383"/>
                      <a:gd name="connsiteY0" fmla="*/ 0 h 232382"/>
                      <a:gd name="connsiteX1" fmla="*/ 232383 w 232383"/>
                      <a:gd name="connsiteY1" fmla="*/ 98070 h 232382"/>
                      <a:gd name="connsiteX2" fmla="*/ 0 w 232383"/>
                      <a:gd name="connsiteY2" fmla="*/ 232383 h 232382"/>
                      <a:gd name="connsiteX3" fmla="*/ 0 w 232383"/>
                      <a:gd name="connsiteY3" fmla="*/ 132181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2382">
                        <a:moveTo>
                          <a:pt x="232383" y="0"/>
                        </a:moveTo>
                        <a:lnTo>
                          <a:pt x="232383" y="98070"/>
                        </a:lnTo>
                        <a:lnTo>
                          <a:pt x="0" y="232383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2" name="Freeform: Shape 455" descr="66bb9d10-7caa-4abf-861f-4112939667ec"/>
                  <p:cNvSpPr/>
                  <p:nvPr/>
                </p:nvSpPr>
                <p:spPr>
                  <a:xfrm>
                    <a:off x="7902147" y="2174098"/>
                    <a:ext cx="232383" cy="228119"/>
                  </a:xfrm>
                  <a:custGeom>
                    <a:avLst/>
                    <a:gdLst>
                      <a:gd name="connsiteX0" fmla="*/ 232383 w 232383"/>
                      <a:gd name="connsiteY0" fmla="*/ 0 h 228119"/>
                      <a:gd name="connsiteX1" fmla="*/ 232383 w 232383"/>
                      <a:gd name="connsiteY1" fmla="*/ 93806 h 228119"/>
                      <a:gd name="connsiteX2" fmla="*/ 0 w 232383"/>
                      <a:gd name="connsiteY2" fmla="*/ 228119 h 228119"/>
                      <a:gd name="connsiteX3" fmla="*/ 0 w 232383"/>
                      <a:gd name="connsiteY3" fmla="*/ 134313 h 22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8119">
                        <a:moveTo>
                          <a:pt x="232383" y="0"/>
                        </a:moveTo>
                        <a:lnTo>
                          <a:pt x="232383" y="93806"/>
                        </a:lnTo>
                        <a:lnTo>
                          <a:pt x="0" y="22811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3" name="Freeform: Shape 456" descr="f198c3c7-ef7e-4d87-97e6-136363ec2926"/>
                  <p:cNvSpPr/>
                  <p:nvPr/>
                </p:nvSpPr>
                <p:spPr>
                  <a:xfrm>
                    <a:off x="7902147" y="2178362"/>
                    <a:ext cx="232383" cy="223855"/>
                  </a:xfrm>
                  <a:custGeom>
                    <a:avLst/>
                    <a:gdLst>
                      <a:gd name="connsiteX0" fmla="*/ 232383 w 232383"/>
                      <a:gd name="connsiteY0" fmla="*/ 0 h 223855"/>
                      <a:gd name="connsiteX1" fmla="*/ 232383 w 232383"/>
                      <a:gd name="connsiteY1" fmla="*/ 89542 h 223855"/>
                      <a:gd name="connsiteX2" fmla="*/ 0 w 232383"/>
                      <a:gd name="connsiteY2" fmla="*/ 223855 h 223855"/>
                      <a:gd name="connsiteX3" fmla="*/ 0 w 232383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3855">
                        <a:moveTo>
                          <a:pt x="232383" y="0"/>
                        </a:moveTo>
                        <a:lnTo>
                          <a:pt x="232383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4" name="Freeform: Shape 457" descr="e7e4b609-76e3-4e12-85bc-1463511e23f9"/>
                  <p:cNvSpPr/>
                  <p:nvPr/>
                </p:nvSpPr>
                <p:spPr>
                  <a:xfrm>
                    <a:off x="7902147" y="2182626"/>
                    <a:ext cx="232383" cy="219591"/>
                  </a:xfrm>
                  <a:custGeom>
                    <a:avLst/>
                    <a:gdLst>
                      <a:gd name="connsiteX0" fmla="*/ 232383 w 232383"/>
                      <a:gd name="connsiteY0" fmla="*/ 0 h 219591"/>
                      <a:gd name="connsiteX1" fmla="*/ 232383 w 232383"/>
                      <a:gd name="connsiteY1" fmla="*/ 85278 h 219591"/>
                      <a:gd name="connsiteX2" fmla="*/ 0 w 232383"/>
                      <a:gd name="connsiteY2" fmla="*/ 219591 h 219591"/>
                      <a:gd name="connsiteX3" fmla="*/ 0 w 232383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9591">
                        <a:moveTo>
                          <a:pt x="232383" y="0"/>
                        </a:moveTo>
                        <a:lnTo>
                          <a:pt x="232383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5" name="Freeform: Shape 458" descr="74e31c4d-160b-4591-bdf2-04403dfa39ae"/>
                  <p:cNvSpPr/>
                  <p:nvPr/>
                </p:nvSpPr>
                <p:spPr>
                  <a:xfrm>
                    <a:off x="7902147" y="2186890"/>
                    <a:ext cx="232383" cy="215327"/>
                  </a:xfrm>
                  <a:custGeom>
                    <a:avLst/>
                    <a:gdLst>
                      <a:gd name="connsiteX0" fmla="*/ 232383 w 232383"/>
                      <a:gd name="connsiteY0" fmla="*/ 0 h 215327"/>
                      <a:gd name="connsiteX1" fmla="*/ 232383 w 232383"/>
                      <a:gd name="connsiteY1" fmla="*/ 81014 h 215327"/>
                      <a:gd name="connsiteX2" fmla="*/ 0 w 232383"/>
                      <a:gd name="connsiteY2" fmla="*/ 215327 h 215327"/>
                      <a:gd name="connsiteX3" fmla="*/ 0 w 232383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5327">
                        <a:moveTo>
                          <a:pt x="232383" y="0"/>
                        </a:moveTo>
                        <a:lnTo>
                          <a:pt x="232383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6" name="Freeform: Shape 459" descr="3c15bef6-e1fe-4d68-9fc1-8e336d6f6c6d"/>
                  <p:cNvSpPr/>
                  <p:nvPr/>
                </p:nvSpPr>
                <p:spPr>
                  <a:xfrm>
                    <a:off x="7902147" y="2193286"/>
                    <a:ext cx="232383" cy="208931"/>
                  </a:xfrm>
                  <a:custGeom>
                    <a:avLst/>
                    <a:gdLst>
                      <a:gd name="connsiteX0" fmla="*/ 232383 w 232383"/>
                      <a:gd name="connsiteY0" fmla="*/ 0 h 208931"/>
                      <a:gd name="connsiteX1" fmla="*/ 232383 w 232383"/>
                      <a:gd name="connsiteY1" fmla="*/ 74618 h 208931"/>
                      <a:gd name="connsiteX2" fmla="*/ 0 w 232383"/>
                      <a:gd name="connsiteY2" fmla="*/ 208931 h 208931"/>
                      <a:gd name="connsiteX3" fmla="*/ 0 w 232383"/>
                      <a:gd name="connsiteY3" fmla="*/ 132181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8931">
                        <a:moveTo>
                          <a:pt x="232383" y="0"/>
                        </a:moveTo>
                        <a:lnTo>
                          <a:pt x="232383" y="74618"/>
                        </a:lnTo>
                        <a:lnTo>
                          <a:pt x="0" y="208931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7" name="Freeform: Shape 460" descr="41c13305-4180-4070-af30-654163319ddb"/>
                  <p:cNvSpPr/>
                  <p:nvPr/>
                </p:nvSpPr>
                <p:spPr>
                  <a:xfrm>
                    <a:off x="7902147" y="2197550"/>
                    <a:ext cx="232383" cy="204667"/>
                  </a:xfrm>
                  <a:custGeom>
                    <a:avLst/>
                    <a:gdLst>
                      <a:gd name="connsiteX0" fmla="*/ 232383 w 232383"/>
                      <a:gd name="connsiteY0" fmla="*/ 0 h 204667"/>
                      <a:gd name="connsiteX1" fmla="*/ 232383 w 232383"/>
                      <a:gd name="connsiteY1" fmla="*/ 70354 h 204667"/>
                      <a:gd name="connsiteX2" fmla="*/ 0 w 232383"/>
                      <a:gd name="connsiteY2" fmla="*/ 204667 h 204667"/>
                      <a:gd name="connsiteX3" fmla="*/ 0 w 232383"/>
                      <a:gd name="connsiteY3" fmla="*/ 134313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4667">
                        <a:moveTo>
                          <a:pt x="232383" y="0"/>
                        </a:moveTo>
                        <a:lnTo>
                          <a:pt x="232383" y="70354"/>
                        </a:lnTo>
                        <a:lnTo>
                          <a:pt x="0" y="20466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8" name="Freeform: Shape 461" descr="fa4fe99d-f72a-4c02-b171-245a6e9ec7d6"/>
                  <p:cNvSpPr/>
                  <p:nvPr/>
                </p:nvSpPr>
                <p:spPr>
                  <a:xfrm>
                    <a:off x="7902147" y="2201813"/>
                    <a:ext cx="232383" cy="200403"/>
                  </a:xfrm>
                  <a:custGeom>
                    <a:avLst/>
                    <a:gdLst>
                      <a:gd name="connsiteX0" fmla="*/ 232383 w 232383"/>
                      <a:gd name="connsiteY0" fmla="*/ 0 h 200403"/>
                      <a:gd name="connsiteX1" fmla="*/ 232383 w 232383"/>
                      <a:gd name="connsiteY1" fmla="*/ 66091 h 200403"/>
                      <a:gd name="connsiteX2" fmla="*/ 0 w 232383"/>
                      <a:gd name="connsiteY2" fmla="*/ 200404 h 200403"/>
                      <a:gd name="connsiteX3" fmla="*/ 0 w 232383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0403">
                        <a:moveTo>
                          <a:pt x="232383" y="0"/>
                        </a:moveTo>
                        <a:lnTo>
                          <a:pt x="232383" y="66091"/>
                        </a:lnTo>
                        <a:lnTo>
                          <a:pt x="0" y="20040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49" name="Freeform: Shape 462" descr="4ee355ad-2a12-4202-815b-805a3bbfe238"/>
                  <p:cNvSpPr/>
                  <p:nvPr/>
                </p:nvSpPr>
                <p:spPr>
                  <a:xfrm>
                    <a:off x="7902147" y="2206077"/>
                    <a:ext cx="232383" cy="196139"/>
                  </a:xfrm>
                  <a:custGeom>
                    <a:avLst/>
                    <a:gdLst>
                      <a:gd name="connsiteX0" fmla="*/ 232383 w 232383"/>
                      <a:gd name="connsiteY0" fmla="*/ 0 h 196139"/>
                      <a:gd name="connsiteX1" fmla="*/ 232383 w 232383"/>
                      <a:gd name="connsiteY1" fmla="*/ 61827 h 196139"/>
                      <a:gd name="connsiteX2" fmla="*/ 0 w 232383"/>
                      <a:gd name="connsiteY2" fmla="*/ 196140 h 196139"/>
                      <a:gd name="connsiteX3" fmla="*/ 0 w 232383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6139">
                        <a:moveTo>
                          <a:pt x="232383" y="0"/>
                        </a:moveTo>
                        <a:lnTo>
                          <a:pt x="232383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50" name="Freeform: Shape 463" descr="d35c0fa7-720a-4cb3-ac82-5d01a5ae8fa8"/>
                  <p:cNvSpPr/>
                  <p:nvPr/>
                </p:nvSpPr>
                <p:spPr>
                  <a:xfrm>
                    <a:off x="7902147" y="2210341"/>
                    <a:ext cx="232383" cy="191875"/>
                  </a:xfrm>
                  <a:custGeom>
                    <a:avLst/>
                    <a:gdLst>
                      <a:gd name="connsiteX0" fmla="*/ 232383 w 232383"/>
                      <a:gd name="connsiteY0" fmla="*/ 0 h 191875"/>
                      <a:gd name="connsiteX1" fmla="*/ 232383 w 232383"/>
                      <a:gd name="connsiteY1" fmla="*/ 57563 h 191875"/>
                      <a:gd name="connsiteX2" fmla="*/ 0 w 232383"/>
                      <a:gd name="connsiteY2" fmla="*/ 191876 h 191875"/>
                      <a:gd name="connsiteX3" fmla="*/ 0 w 232383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1875">
                        <a:moveTo>
                          <a:pt x="232383" y="0"/>
                        </a:moveTo>
                        <a:lnTo>
                          <a:pt x="232383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51" name="Freeform: Shape 464" descr="d52a7221-7a1d-434e-83a4-948b6a2b1515"/>
                  <p:cNvSpPr/>
                  <p:nvPr/>
                </p:nvSpPr>
                <p:spPr>
                  <a:xfrm>
                    <a:off x="7902147" y="2216737"/>
                    <a:ext cx="232383" cy="185479"/>
                  </a:xfrm>
                  <a:custGeom>
                    <a:avLst/>
                    <a:gdLst>
                      <a:gd name="connsiteX0" fmla="*/ 232383 w 232383"/>
                      <a:gd name="connsiteY0" fmla="*/ 0 h 185479"/>
                      <a:gd name="connsiteX1" fmla="*/ 232383 w 232383"/>
                      <a:gd name="connsiteY1" fmla="*/ 51167 h 185479"/>
                      <a:gd name="connsiteX2" fmla="*/ 0 w 232383"/>
                      <a:gd name="connsiteY2" fmla="*/ 185480 h 185479"/>
                      <a:gd name="connsiteX3" fmla="*/ 0 w 232383"/>
                      <a:gd name="connsiteY3" fmla="*/ 132181 h 18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5479">
                        <a:moveTo>
                          <a:pt x="232383" y="0"/>
                        </a:moveTo>
                        <a:lnTo>
                          <a:pt x="232383" y="51167"/>
                        </a:lnTo>
                        <a:lnTo>
                          <a:pt x="0" y="18548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52" name="Freeform: Shape 465" descr="d3d826ff-1017-41c6-850b-bce9c22498ec"/>
                  <p:cNvSpPr/>
                  <p:nvPr/>
                </p:nvSpPr>
                <p:spPr>
                  <a:xfrm>
                    <a:off x="7902147" y="2221001"/>
                    <a:ext cx="232383" cy="181216"/>
                  </a:xfrm>
                  <a:custGeom>
                    <a:avLst/>
                    <a:gdLst>
                      <a:gd name="connsiteX0" fmla="*/ 232383 w 232383"/>
                      <a:gd name="connsiteY0" fmla="*/ 0 h 181216"/>
                      <a:gd name="connsiteX1" fmla="*/ 232383 w 232383"/>
                      <a:gd name="connsiteY1" fmla="*/ 46903 h 181216"/>
                      <a:gd name="connsiteX2" fmla="*/ 0 w 232383"/>
                      <a:gd name="connsiteY2" fmla="*/ 181216 h 181216"/>
                      <a:gd name="connsiteX3" fmla="*/ 0 w 232383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1216">
                        <a:moveTo>
                          <a:pt x="232383" y="0"/>
                        </a:moveTo>
                        <a:lnTo>
                          <a:pt x="232383" y="46903"/>
                        </a:lnTo>
                        <a:lnTo>
                          <a:pt x="0" y="1812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53" name="Freeform: Shape 466" descr="79a35fba-a209-4815-a3f7-ad86579b0ca4"/>
                  <p:cNvSpPr/>
                  <p:nvPr/>
                </p:nvSpPr>
                <p:spPr>
                  <a:xfrm>
                    <a:off x="7902147" y="2225265"/>
                    <a:ext cx="232383" cy="176952"/>
                  </a:xfrm>
                  <a:custGeom>
                    <a:avLst/>
                    <a:gdLst>
                      <a:gd name="connsiteX0" fmla="*/ 232383 w 232383"/>
                      <a:gd name="connsiteY0" fmla="*/ 0 h 176952"/>
                      <a:gd name="connsiteX1" fmla="*/ 232383 w 232383"/>
                      <a:gd name="connsiteY1" fmla="*/ 42639 h 176952"/>
                      <a:gd name="connsiteX2" fmla="*/ 0 w 232383"/>
                      <a:gd name="connsiteY2" fmla="*/ 176952 h 176952"/>
                      <a:gd name="connsiteX3" fmla="*/ 0 w 232383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6952">
                        <a:moveTo>
                          <a:pt x="232383" y="0"/>
                        </a:moveTo>
                        <a:lnTo>
                          <a:pt x="232383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54" name="Freeform: Shape 467" descr="bead9abe-6cc0-4013-b4de-bf957c32727f"/>
                  <p:cNvSpPr/>
                  <p:nvPr/>
                </p:nvSpPr>
                <p:spPr>
                  <a:xfrm>
                    <a:off x="7902147" y="2229529"/>
                    <a:ext cx="232383" cy="172688"/>
                  </a:xfrm>
                  <a:custGeom>
                    <a:avLst/>
                    <a:gdLst>
                      <a:gd name="connsiteX0" fmla="*/ 232383 w 232383"/>
                      <a:gd name="connsiteY0" fmla="*/ 0 h 172688"/>
                      <a:gd name="connsiteX1" fmla="*/ 232383 w 232383"/>
                      <a:gd name="connsiteY1" fmla="*/ 38375 h 172688"/>
                      <a:gd name="connsiteX2" fmla="*/ 0 w 232383"/>
                      <a:gd name="connsiteY2" fmla="*/ 172688 h 172688"/>
                      <a:gd name="connsiteX3" fmla="*/ 0 w 232383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2688">
                        <a:moveTo>
                          <a:pt x="232383" y="0"/>
                        </a:moveTo>
                        <a:lnTo>
                          <a:pt x="232383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55" name="Freeform: Shape 468" descr="ea4a4762-44cc-45ad-b518-1b452a50241a"/>
                  <p:cNvSpPr/>
                  <p:nvPr/>
                </p:nvSpPr>
                <p:spPr>
                  <a:xfrm>
                    <a:off x="7902147" y="2233793"/>
                    <a:ext cx="232383" cy="168424"/>
                  </a:xfrm>
                  <a:custGeom>
                    <a:avLst/>
                    <a:gdLst>
                      <a:gd name="connsiteX0" fmla="*/ 232383 w 232383"/>
                      <a:gd name="connsiteY0" fmla="*/ 0 h 168424"/>
                      <a:gd name="connsiteX1" fmla="*/ 232383 w 232383"/>
                      <a:gd name="connsiteY1" fmla="*/ 34111 h 168424"/>
                      <a:gd name="connsiteX2" fmla="*/ 0 w 232383"/>
                      <a:gd name="connsiteY2" fmla="*/ 168424 h 168424"/>
                      <a:gd name="connsiteX3" fmla="*/ 0 w 232383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8424">
                        <a:moveTo>
                          <a:pt x="232383" y="0"/>
                        </a:moveTo>
                        <a:lnTo>
                          <a:pt x="232383" y="34111"/>
                        </a:lnTo>
                        <a:lnTo>
                          <a:pt x="0" y="1684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56" name="Freeform: Shape 469" descr="f8c65910-98c2-41e3-96e6-d4996b5c2813"/>
                  <p:cNvSpPr/>
                  <p:nvPr/>
                </p:nvSpPr>
                <p:spPr>
                  <a:xfrm>
                    <a:off x="7902147" y="2240189"/>
                    <a:ext cx="232383" cy="162028"/>
                  </a:xfrm>
                  <a:custGeom>
                    <a:avLst/>
                    <a:gdLst>
                      <a:gd name="connsiteX0" fmla="*/ 232383 w 232383"/>
                      <a:gd name="connsiteY0" fmla="*/ 0 h 162028"/>
                      <a:gd name="connsiteX1" fmla="*/ 232383 w 232383"/>
                      <a:gd name="connsiteY1" fmla="*/ 27715 h 162028"/>
                      <a:gd name="connsiteX2" fmla="*/ 0 w 232383"/>
                      <a:gd name="connsiteY2" fmla="*/ 162028 h 162028"/>
                      <a:gd name="connsiteX3" fmla="*/ 0 w 232383"/>
                      <a:gd name="connsiteY3" fmla="*/ 132181 h 16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2028">
                        <a:moveTo>
                          <a:pt x="232383" y="0"/>
                        </a:moveTo>
                        <a:lnTo>
                          <a:pt x="232383" y="27715"/>
                        </a:lnTo>
                        <a:lnTo>
                          <a:pt x="0" y="16202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0457" name="Freeform: Shape 409" descr="84ecb9b6-f78c-4cec-9958-89ab43c8c3b8"/>
                <p:cNvSpPr/>
                <p:nvPr/>
              </p:nvSpPr>
              <p:spPr>
                <a:xfrm>
                  <a:off x="7616466" y="1919863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0 w 573495"/>
                    <a:gd name="connsiteY2" fmla="*/ 92207 h 331518"/>
                    <a:gd name="connsiteX3" fmla="*/ 0 w 573495"/>
                    <a:gd name="connsiteY3" fmla="*/ 147638 h 331518"/>
                    <a:gd name="connsiteX4" fmla="*/ 23452 w 573495"/>
                    <a:gd name="connsiteY4" fmla="*/ 190277 h 331518"/>
                    <a:gd name="connsiteX5" fmla="*/ 240911 w 573495"/>
                    <a:gd name="connsiteY5" fmla="*/ 320326 h 331518"/>
                    <a:gd name="connsiteX6" fmla="*/ 332585 w 573495"/>
                    <a:gd name="connsiteY6" fmla="*/ 320326 h 331518"/>
                    <a:gd name="connsiteX7" fmla="*/ 547912 w 573495"/>
                    <a:gd name="connsiteY7" fmla="*/ 196673 h 331518"/>
                    <a:gd name="connsiteX8" fmla="*/ 573495 w 573495"/>
                    <a:gd name="connsiteY8" fmla="*/ 154034 h 331518"/>
                    <a:gd name="connsiteX9" fmla="*/ 573495 w 573495"/>
                    <a:gd name="connsiteY9" fmla="*/ 92207 h 331518"/>
                    <a:gd name="connsiteX10" fmla="*/ 332585 w 573495"/>
                    <a:gd name="connsiteY10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3"/>
                        <a:pt x="8528" y="181749"/>
                        <a:pt x="23452" y="190277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47912" y="196673"/>
                      </a:lnTo>
                      <a:cubicBezTo>
                        <a:pt x="562836" y="188145"/>
                        <a:pt x="573495" y="171089"/>
                        <a:pt x="573495" y="154034"/>
                      </a:cubicBezTo>
                      <a:lnTo>
                        <a:pt x="573495" y="92207"/>
                      </a:lnTo>
                      <a:lnTo>
                        <a:pt x="332585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58" name="Freeform: Shape 410" descr="a80b2df2-ad39-45f7-831d-1a0e83b04896"/>
                <p:cNvSpPr/>
                <p:nvPr/>
              </p:nvSpPr>
              <p:spPr>
                <a:xfrm>
                  <a:off x="7616466" y="1847376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19188 w 573495"/>
                    <a:gd name="connsiteY2" fmla="*/ 139110 h 331518"/>
                    <a:gd name="connsiteX3" fmla="*/ 19188 w 573495"/>
                    <a:gd name="connsiteY3" fmla="*/ 192409 h 331518"/>
                    <a:gd name="connsiteX4" fmla="*/ 240911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19188" y="139110"/>
                      </a:lnTo>
                      <a:cubicBezTo>
                        <a:pt x="-6396" y="154034"/>
                        <a:pt x="-6396" y="177485"/>
                        <a:pt x="19188" y="192409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59" name="Freeform: Shape 411" descr="b88db1d8-f3a2-47e0-80f4-af50b50f0915"/>
                <p:cNvSpPr/>
                <p:nvPr/>
              </p:nvSpPr>
              <p:spPr>
                <a:xfrm>
                  <a:off x="7806210" y="1957705"/>
                  <a:ext cx="194007" cy="108729"/>
                </a:xfrm>
                <a:custGeom>
                  <a:avLst/>
                  <a:gdLst>
                    <a:gd name="connsiteX0" fmla="*/ 112993 w 194007"/>
                    <a:gd name="connsiteY0" fmla="*/ 3198 h 108729"/>
                    <a:gd name="connsiteX1" fmla="*/ 81014 w 194007"/>
                    <a:gd name="connsiteY1" fmla="*/ 3198 h 108729"/>
                    <a:gd name="connsiteX2" fmla="*/ 6396 w 194007"/>
                    <a:gd name="connsiteY2" fmla="*/ 45837 h 108729"/>
                    <a:gd name="connsiteX3" fmla="*/ 6396 w 194007"/>
                    <a:gd name="connsiteY3" fmla="*/ 62893 h 108729"/>
                    <a:gd name="connsiteX4" fmla="*/ 81014 w 194007"/>
                    <a:gd name="connsiteY4" fmla="*/ 105532 h 108729"/>
                    <a:gd name="connsiteX5" fmla="*/ 112993 w 194007"/>
                    <a:gd name="connsiteY5" fmla="*/ 105532 h 108729"/>
                    <a:gd name="connsiteX6" fmla="*/ 187612 w 194007"/>
                    <a:gd name="connsiteY6" fmla="*/ 62893 h 108729"/>
                    <a:gd name="connsiteX7" fmla="*/ 187612 w 194007"/>
                    <a:gd name="connsiteY7" fmla="*/ 45837 h 108729"/>
                    <a:gd name="connsiteX8" fmla="*/ 112993 w 194007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007" h="108729">
                      <a:moveTo>
                        <a:pt x="112993" y="3198"/>
                      </a:moveTo>
                      <a:cubicBezTo>
                        <a:pt x="104466" y="-1066"/>
                        <a:pt x="89542" y="-1066"/>
                        <a:pt x="81014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1014" y="105532"/>
                      </a:lnTo>
                      <a:cubicBezTo>
                        <a:pt x="89542" y="109796"/>
                        <a:pt x="104466" y="109796"/>
                        <a:pt x="112993" y="105532"/>
                      </a:cubicBez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3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60" name="Freeform: Shape 412" descr="d185607b-66ca-408f-9a61-dc03b8072cbc"/>
                <p:cNvSpPr/>
                <p:nvPr/>
              </p:nvSpPr>
              <p:spPr>
                <a:xfrm>
                  <a:off x="7806210" y="1957705"/>
                  <a:ext cx="194007" cy="65024"/>
                </a:xfrm>
                <a:custGeom>
                  <a:avLst/>
                  <a:gdLst>
                    <a:gd name="connsiteX0" fmla="*/ 6396 w 194007"/>
                    <a:gd name="connsiteY0" fmla="*/ 62893 h 65024"/>
                    <a:gd name="connsiteX1" fmla="*/ 8528 w 194007"/>
                    <a:gd name="connsiteY1" fmla="*/ 65025 h 65024"/>
                    <a:gd name="connsiteX2" fmla="*/ 81014 w 194007"/>
                    <a:gd name="connsiteY2" fmla="*/ 22386 h 65024"/>
                    <a:gd name="connsiteX3" fmla="*/ 112993 w 194007"/>
                    <a:gd name="connsiteY3" fmla="*/ 22386 h 65024"/>
                    <a:gd name="connsiteX4" fmla="*/ 185480 w 194007"/>
                    <a:gd name="connsiteY4" fmla="*/ 65025 h 65024"/>
                    <a:gd name="connsiteX5" fmla="*/ 187612 w 194007"/>
                    <a:gd name="connsiteY5" fmla="*/ 62893 h 65024"/>
                    <a:gd name="connsiteX6" fmla="*/ 187612 w 194007"/>
                    <a:gd name="connsiteY6" fmla="*/ 45837 h 65024"/>
                    <a:gd name="connsiteX7" fmla="*/ 112993 w 194007"/>
                    <a:gd name="connsiteY7" fmla="*/ 3198 h 65024"/>
                    <a:gd name="connsiteX8" fmla="*/ 81014 w 194007"/>
                    <a:gd name="connsiteY8" fmla="*/ 3198 h 65024"/>
                    <a:gd name="connsiteX9" fmla="*/ 6396 w 194007"/>
                    <a:gd name="connsiteY9" fmla="*/ 45837 h 65024"/>
                    <a:gd name="connsiteX10" fmla="*/ 6396 w 194007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007" h="65024">
                      <a:moveTo>
                        <a:pt x="6396" y="62893"/>
                      </a:moveTo>
                      <a:lnTo>
                        <a:pt x="8528" y="65025"/>
                      </a:lnTo>
                      <a:lnTo>
                        <a:pt x="81014" y="22386"/>
                      </a:lnTo>
                      <a:cubicBezTo>
                        <a:pt x="89542" y="18122"/>
                        <a:pt x="104466" y="18122"/>
                        <a:pt x="112993" y="22386"/>
                      </a:cubicBezTo>
                      <a:lnTo>
                        <a:pt x="185480" y="65025"/>
                      </a:ln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3" y="3198"/>
                      </a:lnTo>
                      <a:cubicBezTo>
                        <a:pt x="104466" y="-1066"/>
                        <a:pt x="89542" y="-1066"/>
                        <a:pt x="81014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61" name="Freeform: Shape 413" descr="9bfeb1d8-5351-40ff-91a5-776c82eaf8d0"/>
                <p:cNvSpPr/>
                <p:nvPr/>
              </p:nvSpPr>
              <p:spPr>
                <a:xfrm>
                  <a:off x="7616466" y="2265772"/>
                  <a:ext cx="573495" cy="239311"/>
                </a:xfrm>
                <a:custGeom>
                  <a:avLst/>
                  <a:gdLst>
                    <a:gd name="connsiteX0" fmla="*/ 554308 w 573495"/>
                    <a:gd name="connsiteY0" fmla="*/ 25583 h 239311"/>
                    <a:gd name="connsiteX1" fmla="*/ 332585 w 573495"/>
                    <a:gd name="connsiteY1" fmla="*/ 153501 h 239311"/>
                    <a:gd name="connsiteX2" fmla="*/ 240911 w 573495"/>
                    <a:gd name="connsiteY2" fmla="*/ 153501 h 239311"/>
                    <a:gd name="connsiteX3" fmla="*/ 19187 w 573495"/>
                    <a:gd name="connsiteY3" fmla="*/ 25583 h 239311"/>
                    <a:gd name="connsiteX4" fmla="*/ 0 w 573495"/>
                    <a:gd name="connsiteY4" fmla="*/ 0 h 239311"/>
                    <a:gd name="connsiteX5" fmla="*/ 0 w 573495"/>
                    <a:gd name="connsiteY5" fmla="*/ 0 h 239311"/>
                    <a:gd name="connsiteX6" fmla="*/ 0 w 573495"/>
                    <a:gd name="connsiteY6" fmla="*/ 55431 h 239311"/>
                    <a:gd name="connsiteX7" fmla="*/ 23452 w 573495"/>
                    <a:gd name="connsiteY7" fmla="*/ 98070 h 239311"/>
                    <a:gd name="connsiteX8" fmla="*/ 240911 w 573495"/>
                    <a:gd name="connsiteY8" fmla="*/ 228119 h 239311"/>
                    <a:gd name="connsiteX9" fmla="*/ 332585 w 573495"/>
                    <a:gd name="connsiteY9" fmla="*/ 228119 h 239311"/>
                    <a:gd name="connsiteX10" fmla="*/ 547912 w 573495"/>
                    <a:gd name="connsiteY10" fmla="*/ 104466 h 239311"/>
                    <a:gd name="connsiteX11" fmla="*/ 573495 w 573495"/>
                    <a:gd name="connsiteY11" fmla="*/ 61827 h 239311"/>
                    <a:gd name="connsiteX12" fmla="*/ 573495 w 573495"/>
                    <a:gd name="connsiteY12" fmla="*/ 0 h 239311"/>
                    <a:gd name="connsiteX13" fmla="*/ 554308 w 573495"/>
                    <a:gd name="connsiteY13" fmla="*/ 25583 h 23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3495" h="239311">
                      <a:moveTo>
                        <a:pt x="554308" y="25583"/>
                      </a:moveTo>
                      <a:lnTo>
                        <a:pt x="332585" y="153501"/>
                      </a:lnTo>
                      <a:cubicBezTo>
                        <a:pt x="307001" y="168424"/>
                        <a:pt x="266494" y="168424"/>
                        <a:pt x="240911" y="153501"/>
                      </a:cubicBezTo>
                      <a:lnTo>
                        <a:pt x="19187" y="25583"/>
                      </a:lnTo>
                      <a:cubicBezTo>
                        <a:pt x="6396" y="19188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6"/>
                        <a:pt x="8528" y="89542"/>
                        <a:pt x="23452" y="98070"/>
                      </a:cubicBezTo>
                      <a:lnTo>
                        <a:pt x="240911" y="228119"/>
                      </a:lnTo>
                      <a:cubicBezTo>
                        <a:pt x="266494" y="243043"/>
                        <a:pt x="307001" y="243043"/>
                        <a:pt x="332585" y="228119"/>
                      </a:cubicBezTo>
                      <a:lnTo>
                        <a:pt x="547912" y="104466"/>
                      </a:lnTo>
                      <a:cubicBezTo>
                        <a:pt x="562836" y="95938"/>
                        <a:pt x="573495" y="78882"/>
                        <a:pt x="573495" y="61827"/>
                      </a:cubicBezTo>
                      <a:lnTo>
                        <a:pt x="573495" y="0"/>
                      </a:lnTo>
                      <a:cubicBezTo>
                        <a:pt x="573495" y="8528"/>
                        <a:pt x="567100" y="19188"/>
                        <a:pt x="554308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62" name="Freeform: Shape 414" descr="39d26f54-b3ac-4475-81c1-9d48504b08c9"/>
                <p:cNvSpPr/>
                <p:nvPr/>
              </p:nvSpPr>
              <p:spPr>
                <a:xfrm>
                  <a:off x="7667633" y="2154910"/>
                  <a:ext cx="471161" cy="197205"/>
                </a:xfrm>
                <a:custGeom>
                  <a:avLst/>
                  <a:gdLst>
                    <a:gd name="connsiteX0" fmla="*/ 456238 w 471161"/>
                    <a:gd name="connsiteY0" fmla="*/ 21320 h 197205"/>
                    <a:gd name="connsiteX1" fmla="*/ 272890 w 471161"/>
                    <a:gd name="connsiteY1" fmla="*/ 125785 h 197205"/>
                    <a:gd name="connsiteX2" fmla="*/ 198272 w 471161"/>
                    <a:gd name="connsiteY2" fmla="*/ 125785 h 197205"/>
                    <a:gd name="connsiteX3" fmla="*/ 14924 w 471161"/>
                    <a:gd name="connsiteY3" fmla="*/ 21320 h 197205"/>
                    <a:gd name="connsiteX4" fmla="*/ 0 w 471161"/>
                    <a:gd name="connsiteY4" fmla="*/ 0 h 197205"/>
                    <a:gd name="connsiteX5" fmla="*/ 0 w 471161"/>
                    <a:gd name="connsiteY5" fmla="*/ 0 h 197205"/>
                    <a:gd name="connsiteX6" fmla="*/ 0 w 471161"/>
                    <a:gd name="connsiteY6" fmla="*/ 46903 h 197205"/>
                    <a:gd name="connsiteX7" fmla="*/ 19188 w 471161"/>
                    <a:gd name="connsiteY7" fmla="*/ 81014 h 197205"/>
                    <a:gd name="connsiteX8" fmla="*/ 198272 w 471161"/>
                    <a:gd name="connsiteY8" fmla="*/ 187612 h 197205"/>
                    <a:gd name="connsiteX9" fmla="*/ 272890 w 471161"/>
                    <a:gd name="connsiteY9" fmla="*/ 187612 h 197205"/>
                    <a:gd name="connsiteX10" fmla="*/ 449842 w 471161"/>
                    <a:gd name="connsiteY10" fmla="*/ 85278 h 197205"/>
                    <a:gd name="connsiteX11" fmla="*/ 471162 w 471161"/>
                    <a:gd name="connsiteY11" fmla="*/ 51167 h 197205"/>
                    <a:gd name="connsiteX12" fmla="*/ 471162 w 471161"/>
                    <a:gd name="connsiteY12" fmla="*/ 0 h 197205"/>
                    <a:gd name="connsiteX13" fmla="*/ 456238 w 471161"/>
                    <a:gd name="connsiteY13" fmla="*/ 21320 h 19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1160" h="197205">
                      <a:moveTo>
                        <a:pt x="456238" y="21320"/>
                      </a:moveTo>
                      <a:lnTo>
                        <a:pt x="272890" y="125785"/>
                      </a:lnTo>
                      <a:cubicBezTo>
                        <a:pt x="251571" y="138577"/>
                        <a:pt x="217460" y="138577"/>
                        <a:pt x="198272" y="125785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6396" y="74618"/>
                        <a:pt x="19188" y="81014"/>
                      </a:cubicBezTo>
                      <a:lnTo>
                        <a:pt x="198272" y="187612"/>
                      </a:lnTo>
                      <a:cubicBezTo>
                        <a:pt x="219591" y="200404"/>
                        <a:pt x="253703" y="200404"/>
                        <a:pt x="272890" y="187612"/>
                      </a:cubicBezTo>
                      <a:lnTo>
                        <a:pt x="449842" y="85278"/>
                      </a:lnTo>
                      <a:cubicBezTo>
                        <a:pt x="462634" y="78882"/>
                        <a:pt x="471162" y="63959"/>
                        <a:pt x="471162" y="51167"/>
                      </a:cubicBezTo>
                      <a:lnTo>
                        <a:pt x="471162" y="0"/>
                      </a:lnTo>
                      <a:cubicBezTo>
                        <a:pt x="471162" y="8528"/>
                        <a:pt x="466898" y="14924"/>
                        <a:pt x="456238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51" name="Group 415" descr="a38693a0-687b-4c7d-938f-51c71b6e89c2"/>
                <p:cNvGrpSpPr/>
                <p:nvPr/>
              </p:nvGrpSpPr>
              <p:grpSpPr>
                <a:xfrm>
                  <a:off x="7795550" y="1870828"/>
                  <a:ext cx="215327" cy="154566"/>
                  <a:chOff x="7795550" y="1870828"/>
                  <a:chExt cx="215327" cy="154566"/>
                </a:xfrm>
              </p:grpSpPr>
              <p:sp>
                <p:nvSpPr>
                  <p:cNvPr id="1050463" name="Freeform: Shape 416" descr="c104a659-e6d0-45d2-bc94-e3bb4211553c"/>
                  <p:cNvSpPr/>
                  <p:nvPr/>
                </p:nvSpPr>
                <p:spPr>
                  <a:xfrm>
                    <a:off x="7795550" y="1900675"/>
                    <a:ext cx="213195" cy="124719"/>
                  </a:xfrm>
                  <a:custGeom>
                    <a:avLst/>
                    <a:gdLst>
                      <a:gd name="connsiteX0" fmla="*/ 125785 w 213195"/>
                      <a:gd name="connsiteY0" fmla="*/ 4797 h 124719"/>
                      <a:gd name="connsiteX1" fmla="*/ 91674 w 213195"/>
                      <a:gd name="connsiteY1" fmla="*/ 4797 h 124719"/>
                      <a:gd name="connsiteX2" fmla="*/ 0 w 213195"/>
                      <a:gd name="connsiteY2" fmla="*/ 34644 h 124719"/>
                      <a:gd name="connsiteX3" fmla="*/ 0 w 213195"/>
                      <a:gd name="connsiteY3" fmla="*/ 55964 h 124719"/>
                      <a:gd name="connsiteX4" fmla="*/ 8528 w 213195"/>
                      <a:gd name="connsiteY4" fmla="*/ 70887 h 124719"/>
                      <a:gd name="connsiteX5" fmla="*/ 89542 w 213195"/>
                      <a:gd name="connsiteY5" fmla="*/ 119922 h 124719"/>
                      <a:gd name="connsiteX6" fmla="*/ 123653 w 213195"/>
                      <a:gd name="connsiteY6" fmla="*/ 119922 h 124719"/>
                      <a:gd name="connsiteX7" fmla="*/ 204668 w 213195"/>
                      <a:gd name="connsiteY7" fmla="*/ 73019 h 124719"/>
                      <a:gd name="connsiteX8" fmla="*/ 213195 w 213195"/>
                      <a:gd name="connsiteY8" fmla="*/ 55964 h 124719"/>
                      <a:gd name="connsiteX9" fmla="*/ 213195 w 213195"/>
                      <a:gd name="connsiteY9" fmla="*/ 32512 h 124719"/>
                      <a:gd name="connsiteX10" fmla="*/ 125785 w 213195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3195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5"/>
                          <a:pt x="8528" y="70887"/>
                        </a:cubicBezTo>
                        <a:lnTo>
                          <a:pt x="89542" y="119922"/>
                        </a:lnTo>
                        <a:cubicBezTo>
                          <a:pt x="98070" y="126318"/>
                          <a:pt x="115126" y="126318"/>
                          <a:pt x="123653" y="119922"/>
                        </a:cubicBezTo>
                        <a:lnTo>
                          <a:pt x="204668" y="73019"/>
                        </a:lnTo>
                        <a:cubicBezTo>
                          <a:pt x="211064" y="68755"/>
                          <a:pt x="213195" y="64492"/>
                          <a:pt x="213195" y="55964"/>
                        </a:cubicBezTo>
                        <a:lnTo>
                          <a:pt x="213195" y="32512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464" name="Freeform: Shape 417" descr="9ab92b93-8c25-477d-a632-1cf2e6c85e42"/>
                  <p:cNvSpPr/>
                  <p:nvPr/>
                </p:nvSpPr>
                <p:spPr>
                  <a:xfrm>
                    <a:off x="7797682" y="1870828"/>
                    <a:ext cx="213195" cy="126851"/>
                  </a:xfrm>
                  <a:custGeom>
                    <a:avLst/>
                    <a:gdLst>
                      <a:gd name="connsiteX0" fmla="*/ 123653 w 213195"/>
                      <a:gd name="connsiteY0" fmla="*/ 4797 h 126851"/>
                      <a:gd name="connsiteX1" fmla="*/ 89542 w 213195"/>
                      <a:gd name="connsiteY1" fmla="*/ 4797 h 126851"/>
                      <a:gd name="connsiteX2" fmla="*/ 6396 w 213195"/>
                      <a:gd name="connsiteY2" fmla="*/ 53832 h 126851"/>
                      <a:gd name="connsiteX3" fmla="*/ 6396 w 213195"/>
                      <a:gd name="connsiteY3" fmla="*/ 73019 h 126851"/>
                      <a:gd name="connsiteX4" fmla="*/ 89542 w 213195"/>
                      <a:gd name="connsiteY4" fmla="*/ 122054 h 126851"/>
                      <a:gd name="connsiteX5" fmla="*/ 123653 w 213195"/>
                      <a:gd name="connsiteY5" fmla="*/ 122054 h 126851"/>
                      <a:gd name="connsiteX6" fmla="*/ 206800 w 213195"/>
                      <a:gd name="connsiteY6" fmla="*/ 73019 h 126851"/>
                      <a:gd name="connsiteX7" fmla="*/ 206800 w 213195"/>
                      <a:gd name="connsiteY7" fmla="*/ 53832 h 126851"/>
                      <a:gd name="connsiteX8" fmla="*/ 123653 w 213195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3195" h="126850">
                        <a:moveTo>
                          <a:pt x="123653" y="4797"/>
                        </a:moveTo>
                        <a:cubicBezTo>
                          <a:pt x="115125" y="-1599"/>
                          <a:pt x="98070" y="-1599"/>
                          <a:pt x="89542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5"/>
                          <a:pt x="6396" y="73019"/>
                        </a:cubicBezTo>
                        <a:lnTo>
                          <a:pt x="89542" y="122054"/>
                        </a:lnTo>
                        <a:cubicBezTo>
                          <a:pt x="98070" y="128450"/>
                          <a:pt x="115125" y="128450"/>
                          <a:pt x="123653" y="122054"/>
                        </a:cubicBezTo>
                        <a:lnTo>
                          <a:pt x="206800" y="73019"/>
                        </a:lnTo>
                        <a:cubicBezTo>
                          <a:pt x="215328" y="66624"/>
                          <a:pt x="215328" y="58096"/>
                          <a:pt x="206800" y="53832"/>
                        </a:cubicBezTo>
                        <a:lnTo>
                          <a:pt x="123653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</p:grpSp>
        <p:grpSp>
          <p:nvGrpSpPr>
            <p:cNvPr id="152" name="Group 10" descr="2223d25c-85a3-4ca6-8856-da4ddb89cd5a"/>
            <p:cNvGrpSpPr/>
            <p:nvPr/>
          </p:nvGrpSpPr>
          <p:grpSpPr>
            <a:xfrm>
              <a:off x="10343234" y="3151739"/>
              <a:ext cx="1157650" cy="2342876"/>
              <a:chOff x="10343234" y="3151739"/>
              <a:chExt cx="1157650" cy="2342876"/>
            </a:xfrm>
          </p:grpSpPr>
          <p:sp>
            <p:nvSpPr>
              <p:cNvPr id="1050465" name="Freeform: Shape 260" descr="c954ea33-e9a7-4be0-b37f-f9f7f84c8929"/>
              <p:cNvSpPr/>
              <p:nvPr/>
            </p:nvSpPr>
            <p:spPr>
              <a:xfrm>
                <a:off x="10343234" y="4678077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6 w 1157650"/>
                  <a:gd name="connsiteY1" fmla="*/ 22386 h 667301"/>
                  <a:gd name="connsiteX2" fmla="*/ 38376 w 1157650"/>
                  <a:gd name="connsiteY2" fmla="*/ 280352 h 667301"/>
                  <a:gd name="connsiteX3" fmla="*/ 38376 w 1157650"/>
                  <a:gd name="connsiteY3" fmla="*/ 386949 h 667301"/>
                  <a:gd name="connsiteX4" fmla="*/ 486086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6 w 1157650"/>
                  <a:gd name="connsiteY6" fmla="*/ 386949 h 667301"/>
                  <a:gd name="connsiteX7" fmla="*/ 1119276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38376" y="280352"/>
                    </a:lnTo>
                    <a:cubicBezTo>
                      <a:pt x="-12792" y="310199"/>
                      <a:pt x="-12792" y="357102"/>
                      <a:pt x="38376" y="386949"/>
                    </a:cubicBezTo>
                    <a:lnTo>
                      <a:pt x="486086" y="644916"/>
                    </a:lnTo>
                    <a:cubicBezTo>
                      <a:pt x="537253" y="674763"/>
                      <a:pt x="620399" y="674763"/>
                      <a:pt x="671565" y="644916"/>
                    </a:cubicBezTo>
                    <a:lnTo>
                      <a:pt x="1119276" y="386949"/>
                    </a:lnTo>
                    <a:cubicBezTo>
                      <a:pt x="1170442" y="357102"/>
                      <a:pt x="1170442" y="310199"/>
                      <a:pt x="1119276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53" name="Group 261" descr="cae77be2-b0a9-42d7-a34b-8d4b42c0ee57"/>
              <p:cNvGrpSpPr/>
              <p:nvPr/>
            </p:nvGrpSpPr>
            <p:grpSpPr>
              <a:xfrm>
                <a:off x="10447700" y="4476608"/>
                <a:ext cx="469029" cy="812274"/>
                <a:chOff x="10447700" y="4476608"/>
                <a:chExt cx="469029" cy="812274"/>
              </a:xfrm>
            </p:grpSpPr>
            <p:sp>
              <p:nvSpPr>
                <p:cNvPr id="1050466" name="Freeform: Shape 350" descr="9f8d09ae-14e5-441b-a222-8e946ac10d1a"/>
                <p:cNvSpPr/>
                <p:nvPr/>
              </p:nvSpPr>
              <p:spPr>
                <a:xfrm>
                  <a:off x="10447700" y="4476608"/>
                  <a:ext cx="469029" cy="812274"/>
                </a:xfrm>
                <a:custGeom>
                  <a:avLst/>
                  <a:gdLst>
                    <a:gd name="connsiteX0" fmla="*/ 0 w 469029"/>
                    <a:gd name="connsiteY0" fmla="*/ 0 h 812274"/>
                    <a:gd name="connsiteX1" fmla="*/ 0 w 469029"/>
                    <a:gd name="connsiteY1" fmla="*/ 541516 h 812274"/>
                    <a:gd name="connsiteX2" fmla="*/ 469030 w 469029"/>
                    <a:gd name="connsiteY2" fmla="*/ 812274 h 812274"/>
                    <a:gd name="connsiteX3" fmla="*/ 469030 w 469029"/>
                    <a:gd name="connsiteY3" fmla="*/ 270758 h 81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812274">
                      <a:moveTo>
                        <a:pt x="0" y="0"/>
                      </a:moveTo>
                      <a:lnTo>
                        <a:pt x="0" y="541516"/>
                      </a:lnTo>
                      <a:lnTo>
                        <a:pt x="469030" y="81227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67" name="Freeform: Shape 351" descr="bad08383-6c04-495c-9b67-72db99b85b98"/>
                <p:cNvSpPr/>
                <p:nvPr/>
              </p:nvSpPr>
              <p:spPr>
                <a:xfrm>
                  <a:off x="10447700" y="4487267"/>
                  <a:ext cx="469029" cy="801614"/>
                </a:xfrm>
                <a:custGeom>
                  <a:avLst/>
                  <a:gdLst>
                    <a:gd name="connsiteX0" fmla="*/ 0 w 469029"/>
                    <a:gd name="connsiteY0" fmla="*/ 0 h 801614"/>
                    <a:gd name="connsiteX1" fmla="*/ 0 w 469029"/>
                    <a:gd name="connsiteY1" fmla="*/ 530856 h 801614"/>
                    <a:gd name="connsiteX2" fmla="*/ 469030 w 469029"/>
                    <a:gd name="connsiteY2" fmla="*/ 801614 h 801614"/>
                    <a:gd name="connsiteX3" fmla="*/ 469030 w 469029"/>
                    <a:gd name="connsiteY3" fmla="*/ 270758 h 8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801614">
                      <a:moveTo>
                        <a:pt x="0" y="0"/>
                      </a:moveTo>
                      <a:lnTo>
                        <a:pt x="0" y="530856"/>
                      </a:lnTo>
                      <a:lnTo>
                        <a:pt x="469030" y="80161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68" name="Freeform: Shape 352" descr="6f381553-39a2-4882-a288-2717545e2c84"/>
                <p:cNvSpPr/>
                <p:nvPr/>
              </p:nvSpPr>
              <p:spPr>
                <a:xfrm>
                  <a:off x="10447700" y="4495795"/>
                  <a:ext cx="469029" cy="793086"/>
                </a:xfrm>
                <a:custGeom>
                  <a:avLst/>
                  <a:gdLst>
                    <a:gd name="connsiteX0" fmla="*/ 0 w 469029"/>
                    <a:gd name="connsiteY0" fmla="*/ 0 h 793086"/>
                    <a:gd name="connsiteX1" fmla="*/ 0 w 469029"/>
                    <a:gd name="connsiteY1" fmla="*/ 522329 h 793086"/>
                    <a:gd name="connsiteX2" fmla="*/ 469030 w 469029"/>
                    <a:gd name="connsiteY2" fmla="*/ 793087 h 793086"/>
                    <a:gd name="connsiteX3" fmla="*/ 469030 w 469029"/>
                    <a:gd name="connsiteY3" fmla="*/ 270758 h 79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93086">
                      <a:moveTo>
                        <a:pt x="0" y="0"/>
                      </a:moveTo>
                      <a:lnTo>
                        <a:pt x="0" y="522329"/>
                      </a:lnTo>
                      <a:lnTo>
                        <a:pt x="469030" y="79308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69" name="Freeform: Shape 353" descr="e58d27d7-448e-45f8-bb8f-a670b99b703d"/>
                <p:cNvSpPr/>
                <p:nvPr/>
              </p:nvSpPr>
              <p:spPr>
                <a:xfrm>
                  <a:off x="10447700" y="4506455"/>
                  <a:ext cx="469029" cy="782426"/>
                </a:xfrm>
                <a:custGeom>
                  <a:avLst/>
                  <a:gdLst>
                    <a:gd name="connsiteX0" fmla="*/ 0 w 469029"/>
                    <a:gd name="connsiteY0" fmla="*/ 0 h 782426"/>
                    <a:gd name="connsiteX1" fmla="*/ 0 w 469029"/>
                    <a:gd name="connsiteY1" fmla="*/ 511669 h 782426"/>
                    <a:gd name="connsiteX2" fmla="*/ 469030 w 469029"/>
                    <a:gd name="connsiteY2" fmla="*/ 782427 h 782426"/>
                    <a:gd name="connsiteX3" fmla="*/ 469030 w 469029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82426">
                      <a:moveTo>
                        <a:pt x="0" y="0"/>
                      </a:moveTo>
                      <a:lnTo>
                        <a:pt x="0" y="511669"/>
                      </a:lnTo>
                      <a:lnTo>
                        <a:pt x="469030" y="78242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0" name="Freeform: Shape 354" descr="500e3f9a-cb58-4085-8898-2e50168bb05e"/>
                <p:cNvSpPr/>
                <p:nvPr/>
              </p:nvSpPr>
              <p:spPr>
                <a:xfrm>
                  <a:off x="10447700" y="4514983"/>
                  <a:ext cx="469029" cy="773898"/>
                </a:xfrm>
                <a:custGeom>
                  <a:avLst/>
                  <a:gdLst>
                    <a:gd name="connsiteX0" fmla="*/ 0 w 469029"/>
                    <a:gd name="connsiteY0" fmla="*/ 0 h 773898"/>
                    <a:gd name="connsiteX1" fmla="*/ 0 w 469029"/>
                    <a:gd name="connsiteY1" fmla="*/ 503141 h 773898"/>
                    <a:gd name="connsiteX2" fmla="*/ 469030 w 469029"/>
                    <a:gd name="connsiteY2" fmla="*/ 773899 h 773898"/>
                    <a:gd name="connsiteX3" fmla="*/ 469030 w 469029"/>
                    <a:gd name="connsiteY3" fmla="*/ 270758 h 773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73898">
                      <a:moveTo>
                        <a:pt x="0" y="0"/>
                      </a:moveTo>
                      <a:lnTo>
                        <a:pt x="0" y="503141"/>
                      </a:lnTo>
                      <a:lnTo>
                        <a:pt x="469030" y="77389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1" name="Freeform: Shape 355" descr="0f7a81a1-3692-49e6-a1c1-385e8ff34500"/>
                <p:cNvSpPr/>
                <p:nvPr/>
              </p:nvSpPr>
              <p:spPr>
                <a:xfrm>
                  <a:off x="10447700" y="4525643"/>
                  <a:ext cx="469029" cy="763239"/>
                </a:xfrm>
                <a:custGeom>
                  <a:avLst/>
                  <a:gdLst>
                    <a:gd name="connsiteX0" fmla="*/ 0 w 469029"/>
                    <a:gd name="connsiteY0" fmla="*/ 0 h 763239"/>
                    <a:gd name="connsiteX1" fmla="*/ 0 w 469029"/>
                    <a:gd name="connsiteY1" fmla="*/ 492481 h 763239"/>
                    <a:gd name="connsiteX2" fmla="*/ 469030 w 469029"/>
                    <a:gd name="connsiteY2" fmla="*/ 763239 h 763239"/>
                    <a:gd name="connsiteX3" fmla="*/ 469030 w 469029"/>
                    <a:gd name="connsiteY3" fmla="*/ 268626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63239">
                      <a:moveTo>
                        <a:pt x="0" y="0"/>
                      </a:moveTo>
                      <a:lnTo>
                        <a:pt x="0" y="492481"/>
                      </a:lnTo>
                      <a:lnTo>
                        <a:pt x="469030" y="763239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2" name="Freeform: Shape 356" descr="b401847e-86d7-4cda-be89-b294fd7b1958"/>
                <p:cNvSpPr/>
                <p:nvPr/>
              </p:nvSpPr>
              <p:spPr>
                <a:xfrm>
                  <a:off x="10447700" y="4534170"/>
                  <a:ext cx="469029" cy="754711"/>
                </a:xfrm>
                <a:custGeom>
                  <a:avLst/>
                  <a:gdLst>
                    <a:gd name="connsiteX0" fmla="*/ 0 w 469029"/>
                    <a:gd name="connsiteY0" fmla="*/ 0 h 754711"/>
                    <a:gd name="connsiteX1" fmla="*/ 0 w 469029"/>
                    <a:gd name="connsiteY1" fmla="*/ 483953 h 754711"/>
                    <a:gd name="connsiteX2" fmla="*/ 469030 w 469029"/>
                    <a:gd name="connsiteY2" fmla="*/ 754711 h 754711"/>
                    <a:gd name="connsiteX3" fmla="*/ 469030 w 469029"/>
                    <a:gd name="connsiteY3" fmla="*/ 270758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54711">
                      <a:moveTo>
                        <a:pt x="0" y="0"/>
                      </a:moveTo>
                      <a:lnTo>
                        <a:pt x="0" y="483953"/>
                      </a:lnTo>
                      <a:lnTo>
                        <a:pt x="469030" y="75471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3" name="Freeform: Shape 357" descr="3e0a895d-fb0b-48d9-8be1-850f68e85214"/>
                <p:cNvSpPr/>
                <p:nvPr/>
              </p:nvSpPr>
              <p:spPr>
                <a:xfrm>
                  <a:off x="10447700" y="4542698"/>
                  <a:ext cx="469029" cy="746183"/>
                </a:xfrm>
                <a:custGeom>
                  <a:avLst/>
                  <a:gdLst>
                    <a:gd name="connsiteX0" fmla="*/ 0 w 469029"/>
                    <a:gd name="connsiteY0" fmla="*/ 0 h 746183"/>
                    <a:gd name="connsiteX1" fmla="*/ 0 w 469029"/>
                    <a:gd name="connsiteY1" fmla="*/ 475426 h 746183"/>
                    <a:gd name="connsiteX2" fmla="*/ 469030 w 469029"/>
                    <a:gd name="connsiteY2" fmla="*/ 746184 h 746183"/>
                    <a:gd name="connsiteX3" fmla="*/ 469030 w 469029"/>
                    <a:gd name="connsiteY3" fmla="*/ 270758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46183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469030" y="74618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4" name="Freeform: Shape 358" descr="4c044067-463a-44c2-9b5f-ba8419d3e49b"/>
                <p:cNvSpPr/>
                <p:nvPr/>
              </p:nvSpPr>
              <p:spPr>
                <a:xfrm>
                  <a:off x="10447700" y="4553358"/>
                  <a:ext cx="469029" cy="735523"/>
                </a:xfrm>
                <a:custGeom>
                  <a:avLst/>
                  <a:gdLst>
                    <a:gd name="connsiteX0" fmla="*/ 0 w 469029"/>
                    <a:gd name="connsiteY0" fmla="*/ 0 h 735523"/>
                    <a:gd name="connsiteX1" fmla="*/ 0 w 469029"/>
                    <a:gd name="connsiteY1" fmla="*/ 464766 h 735523"/>
                    <a:gd name="connsiteX2" fmla="*/ 469030 w 469029"/>
                    <a:gd name="connsiteY2" fmla="*/ 735524 h 735523"/>
                    <a:gd name="connsiteX3" fmla="*/ 469030 w 469029"/>
                    <a:gd name="connsiteY3" fmla="*/ 270758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35523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469030" y="73552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5" name="Freeform: Shape 359" descr="27363ef5-280e-45fd-ad15-7a5e8387741f"/>
                <p:cNvSpPr/>
                <p:nvPr/>
              </p:nvSpPr>
              <p:spPr>
                <a:xfrm>
                  <a:off x="10447700" y="4561886"/>
                  <a:ext cx="469029" cy="726995"/>
                </a:xfrm>
                <a:custGeom>
                  <a:avLst/>
                  <a:gdLst>
                    <a:gd name="connsiteX0" fmla="*/ 0 w 469029"/>
                    <a:gd name="connsiteY0" fmla="*/ 0 h 726995"/>
                    <a:gd name="connsiteX1" fmla="*/ 0 w 469029"/>
                    <a:gd name="connsiteY1" fmla="*/ 456238 h 726995"/>
                    <a:gd name="connsiteX2" fmla="*/ 469030 w 469029"/>
                    <a:gd name="connsiteY2" fmla="*/ 726996 h 726995"/>
                    <a:gd name="connsiteX3" fmla="*/ 469030 w 469029"/>
                    <a:gd name="connsiteY3" fmla="*/ 270758 h 72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26995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469030" y="72699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6" name="Freeform: Shape 360" descr="baa54356-2a32-4076-9722-27d0a1cbe0c6"/>
                <p:cNvSpPr/>
                <p:nvPr/>
              </p:nvSpPr>
              <p:spPr>
                <a:xfrm>
                  <a:off x="10447700" y="4572546"/>
                  <a:ext cx="469029" cy="716336"/>
                </a:xfrm>
                <a:custGeom>
                  <a:avLst/>
                  <a:gdLst>
                    <a:gd name="connsiteX0" fmla="*/ 0 w 469029"/>
                    <a:gd name="connsiteY0" fmla="*/ 0 h 716336"/>
                    <a:gd name="connsiteX1" fmla="*/ 0 w 469029"/>
                    <a:gd name="connsiteY1" fmla="*/ 445578 h 716336"/>
                    <a:gd name="connsiteX2" fmla="*/ 469030 w 469029"/>
                    <a:gd name="connsiteY2" fmla="*/ 716336 h 716336"/>
                    <a:gd name="connsiteX3" fmla="*/ 469030 w 469029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16336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469030" y="71633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7" name="Freeform: Shape 361" descr="f6b28979-5fde-4f59-9ff8-1c95d70fb965"/>
                <p:cNvSpPr/>
                <p:nvPr/>
              </p:nvSpPr>
              <p:spPr>
                <a:xfrm>
                  <a:off x="10447700" y="4581073"/>
                  <a:ext cx="469029" cy="707808"/>
                </a:xfrm>
                <a:custGeom>
                  <a:avLst/>
                  <a:gdLst>
                    <a:gd name="connsiteX0" fmla="*/ 0 w 469029"/>
                    <a:gd name="connsiteY0" fmla="*/ 0 h 707808"/>
                    <a:gd name="connsiteX1" fmla="*/ 0 w 469029"/>
                    <a:gd name="connsiteY1" fmla="*/ 437050 h 707808"/>
                    <a:gd name="connsiteX2" fmla="*/ 469030 w 469029"/>
                    <a:gd name="connsiteY2" fmla="*/ 707808 h 707808"/>
                    <a:gd name="connsiteX3" fmla="*/ 469030 w 469029"/>
                    <a:gd name="connsiteY3" fmla="*/ 270758 h 70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07808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469030" y="70780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8" name="Freeform: Shape 362" descr="66961ebe-b31f-4e35-b942-8d6d83a8bd29"/>
                <p:cNvSpPr/>
                <p:nvPr/>
              </p:nvSpPr>
              <p:spPr>
                <a:xfrm>
                  <a:off x="10447700" y="4591733"/>
                  <a:ext cx="469029" cy="697148"/>
                </a:xfrm>
                <a:custGeom>
                  <a:avLst/>
                  <a:gdLst>
                    <a:gd name="connsiteX0" fmla="*/ 0 w 469029"/>
                    <a:gd name="connsiteY0" fmla="*/ 0 h 697148"/>
                    <a:gd name="connsiteX1" fmla="*/ 0 w 469029"/>
                    <a:gd name="connsiteY1" fmla="*/ 426391 h 697148"/>
                    <a:gd name="connsiteX2" fmla="*/ 469030 w 469029"/>
                    <a:gd name="connsiteY2" fmla="*/ 697149 h 697148"/>
                    <a:gd name="connsiteX3" fmla="*/ 469030 w 469029"/>
                    <a:gd name="connsiteY3" fmla="*/ 268626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97148">
                      <a:moveTo>
                        <a:pt x="0" y="0"/>
                      </a:moveTo>
                      <a:lnTo>
                        <a:pt x="0" y="426391"/>
                      </a:lnTo>
                      <a:lnTo>
                        <a:pt x="469030" y="697149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79" name="Freeform: Shape 363" descr="27bd0a24-c2c3-44a5-8ebd-dbaf817f5fb5"/>
                <p:cNvSpPr/>
                <p:nvPr/>
              </p:nvSpPr>
              <p:spPr>
                <a:xfrm>
                  <a:off x="10447700" y="4600261"/>
                  <a:ext cx="469029" cy="688620"/>
                </a:xfrm>
                <a:custGeom>
                  <a:avLst/>
                  <a:gdLst>
                    <a:gd name="connsiteX0" fmla="*/ 0 w 469029"/>
                    <a:gd name="connsiteY0" fmla="*/ 0 h 688620"/>
                    <a:gd name="connsiteX1" fmla="*/ 0 w 469029"/>
                    <a:gd name="connsiteY1" fmla="*/ 417863 h 688620"/>
                    <a:gd name="connsiteX2" fmla="*/ 469030 w 469029"/>
                    <a:gd name="connsiteY2" fmla="*/ 688621 h 688620"/>
                    <a:gd name="connsiteX3" fmla="*/ 469030 w 469029"/>
                    <a:gd name="connsiteY3" fmla="*/ 270758 h 688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88620">
                      <a:moveTo>
                        <a:pt x="0" y="0"/>
                      </a:moveTo>
                      <a:lnTo>
                        <a:pt x="0" y="417863"/>
                      </a:lnTo>
                      <a:lnTo>
                        <a:pt x="469030" y="68862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0" name="Freeform: Shape 364" descr="ca2a7cc9-65c0-4833-ab4b-249f3f3be8ee"/>
                <p:cNvSpPr/>
                <p:nvPr/>
              </p:nvSpPr>
              <p:spPr>
                <a:xfrm>
                  <a:off x="10447700" y="4608789"/>
                  <a:ext cx="469029" cy="680092"/>
                </a:xfrm>
                <a:custGeom>
                  <a:avLst/>
                  <a:gdLst>
                    <a:gd name="connsiteX0" fmla="*/ 0 w 469029"/>
                    <a:gd name="connsiteY0" fmla="*/ 0 h 680092"/>
                    <a:gd name="connsiteX1" fmla="*/ 0 w 469029"/>
                    <a:gd name="connsiteY1" fmla="*/ 409335 h 680092"/>
                    <a:gd name="connsiteX2" fmla="*/ 469030 w 469029"/>
                    <a:gd name="connsiteY2" fmla="*/ 680093 h 680092"/>
                    <a:gd name="connsiteX3" fmla="*/ 469030 w 469029"/>
                    <a:gd name="connsiteY3" fmla="*/ 270758 h 68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80092">
                      <a:moveTo>
                        <a:pt x="0" y="0"/>
                      </a:moveTo>
                      <a:lnTo>
                        <a:pt x="0" y="409335"/>
                      </a:lnTo>
                      <a:lnTo>
                        <a:pt x="469030" y="68009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1" name="Freeform: Shape 365" descr="41d5f120-fee4-452d-9066-580adbee9c02"/>
                <p:cNvSpPr/>
                <p:nvPr/>
              </p:nvSpPr>
              <p:spPr>
                <a:xfrm>
                  <a:off x="10447700" y="4619449"/>
                  <a:ext cx="469029" cy="669433"/>
                </a:xfrm>
                <a:custGeom>
                  <a:avLst/>
                  <a:gdLst>
                    <a:gd name="connsiteX0" fmla="*/ 0 w 469029"/>
                    <a:gd name="connsiteY0" fmla="*/ 0 h 669433"/>
                    <a:gd name="connsiteX1" fmla="*/ 0 w 469029"/>
                    <a:gd name="connsiteY1" fmla="*/ 398675 h 669433"/>
                    <a:gd name="connsiteX2" fmla="*/ 469030 w 469029"/>
                    <a:gd name="connsiteY2" fmla="*/ 669433 h 669433"/>
                    <a:gd name="connsiteX3" fmla="*/ 469030 w 469029"/>
                    <a:gd name="connsiteY3" fmla="*/ 270758 h 66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69433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469030" y="66943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2" name="Freeform: Shape 366" descr="943b3e1d-af21-4224-9607-27cc82ce0d96"/>
                <p:cNvSpPr/>
                <p:nvPr/>
              </p:nvSpPr>
              <p:spPr>
                <a:xfrm>
                  <a:off x="10447700" y="4627976"/>
                  <a:ext cx="469029" cy="660905"/>
                </a:xfrm>
                <a:custGeom>
                  <a:avLst/>
                  <a:gdLst>
                    <a:gd name="connsiteX0" fmla="*/ 0 w 469029"/>
                    <a:gd name="connsiteY0" fmla="*/ 0 h 660905"/>
                    <a:gd name="connsiteX1" fmla="*/ 0 w 469029"/>
                    <a:gd name="connsiteY1" fmla="*/ 390148 h 660905"/>
                    <a:gd name="connsiteX2" fmla="*/ 469030 w 469029"/>
                    <a:gd name="connsiteY2" fmla="*/ 660906 h 660905"/>
                    <a:gd name="connsiteX3" fmla="*/ 469030 w 469029"/>
                    <a:gd name="connsiteY3" fmla="*/ 270758 h 66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60905">
                      <a:moveTo>
                        <a:pt x="0" y="0"/>
                      </a:moveTo>
                      <a:lnTo>
                        <a:pt x="0" y="390148"/>
                      </a:lnTo>
                      <a:lnTo>
                        <a:pt x="469030" y="66090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3" name="Freeform: Shape 367" descr="fc093f76-6e4d-42ad-8c47-7ff44af15723"/>
                <p:cNvSpPr/>
                <p:nvPr/>
              </p:nvSpPr>
              <p:spPr>
                <a:xfrm>
                  <a:off x="10447700" y="4638636"/>
                  <a:ext cx="469029" cy="650245"/>
                </a:xfrm>
                <a:custGeom>
                  <a:avLst/>
                  <a:gdLst>
                    <a:gd name="connsiteX0" fmla="*/ 0 w 469029"/>
                    <a:gd name="connsiteY0" fmla="*/ 0 h 650245"/>
                    <a:gd name="connsiteX1" fmla="*/ 0 w 469029"/>
                    <a:gd name="connsiteY1" fmla="*/ 379488 h 650245"/>
                    <a:gd name="connsiteX2" fmla="*/ 469030 w 469029"/>
                    <a:gd name="connsiteY2" fmla="*/ 650246 h 650245"/>
                    <a:gd name="connsiteX3" fmla="*/ 469030 w 469029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50245">
                      <a:moveTo>
                        <a:pt x="0" y="0"/>
                      </a:moveTo>
                      <a:lnTo>
                        <a:pt x="0" y="379488"/>
                      </a:lnTo>
                      <a:lnTo>
                        <a:pt x="469030" y="65024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4" name="Freeform: Shape 368" descr="80242ce8-3083-471c-b751-2594f8b7bcea"/>
                <p:cNvSpPr/>
                <p:nvPr/>
              </p:nvSpPr>
              <p:spPr>
                <a:xfrm>
                  <a:off x="10447700" y="4647164"/>
                  <a:ext cx="469029" cy="641717"/>
                </a:xfrm>
                <a:custGeom>
                  <a:avLst/>
                  <a:gdLst>
                    <a:gd name="connsiteX0" fmla="*/ 0 w 469029"/>
                    <a:gd name="connsiteY0" fmla="*/ 0 h 641717"/>
                    <a:gd name="connsiteX1" fmla="*/ 0 w 469029"/>
                    <a:gd name="connsiteY1" fmla="*/ 370960 h 641717"/>
                    <a:gd name="connsiteX2" fmla="*/ 469030 w 469029"/>
                    <a:gd name="connsiteY2" fmla="*/ 641718 h 641717"/>
                    <a:gd name="connsiteX3" fmla="*/ 469030 w 469029"/>
                    <a:gd name="connsiteY3" fmla="*/ 270758 h 64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41717">
                      <a:moveTo>
                        <a:pt x="0" y="0"/>
                      </a:moveTo>
                      <a:lnTo>
                        <a:pt x="0" y="370960"/>
                      </a:lnTo>
                      <a:lnTo>
                        <a:pt x="469030" y="64171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5" name="Freeform: Shape 369" descr="6d2e7b7a-cd27-4b6a-92e7-d4d69732878d"/>
                <p:cNvSpPr/>
                <p:nvPr/>
              </p:nvSpPr>
              <p:spPr>
                <a:xfrm>
                  <a:off x="10447700" y="4657824"/>
                  <a:ext cx="469029" cy="631057"/>
                </a:xfrm>
                <a:custGeom>
                  <a:avLst/>
                  <a:gdLst>
                    <a:gd name="connsiteX0" fmla="*/ 0 w 469029"/>
                    <a:gd name="connsiteY0" fmla="*/ 0 h 631057"/>
                    <a:gd name="connsiteX1" fmla="*/ 0 w 469029"/>
                    <a:gd name="connsiteY1" fmla="*/ 360300 h 631057"/>
                    <a:gd name="connsiteX2" fmla="*/ 469030 w 469029"/>
                    <a:gd name="connsiteY2" fmla="*/ 631058 h 631057"/>
                    <a:gd name="connsiteX3" fmla="*/ 469030 w 469029"/>
                    <a:gd name="connsiteY3" fmla="*/ 268626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31057">
                      <a:moveTo>
                        <a:pt x="0" y="0"/>
                      </a:moveTo>
                      <a:lnTo>
                        <a:pt x="0" y="360300"/>
                      </a:lnTo>
                      <a:lnTo>
                        <a:pt x="469030" y="631058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6" name="Freeform: Shape 370" descr="d8b4efc0-0b2c-4913-bc64-35f4f2880f45"/>
                <p:cNvSpPr/>
                <p:nvPr/>
              </p:nvSpPr>
              <p:spPr>
                <a:xfrm>
                  <a:off x="10447700" y="4666351"/>
                  <a:ext cx="469029" cy="622530"/>
                </a:xfrm>
                <a:custGeom>
                  <a:avLst/>
                  <a:gdLst>
                    <a:gd name="connsiteX0" fmla="*/ 0 w 469029"/>
                    <a:gd name="connsiteY0" fmla="*/ 0 h 622530"/>
                    <a:gd name="connsiteX1" fmla="*/ 0 w 469029"/>
                    <a:gd name="connsiteY1" fmla="*/ 351772 h 622530"/>
                    <a:gd name="connsiteX2" fmla="*/ 469030 w 469029"/>
                    <a:gd name="connsiteY2" fmla="*/ 622530 h 622530"/>
                    <a:gd name="connsiteX3" fmla="*/ 469030 w 469029"/>
                    <a:gd name="connsiteY3" fmla="*/ 270758 h 62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22530">
                      <a:moveTo>
                        <a:pt x="0" y="0"/>
                      </a:moveTo>
                      <a:lnTo>
                        <a:pt x="0" y="351772"/>
                      </a:lnTo>
                      <a:lnTo>
                        <a:pt x="469030" y="62253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7" name="Freeform: Shape 371" descr="0737e474-0265-4bd2-aaaa-d4a2b12c94b8"/>
                <p:cNvSpPr/>
                <p:nvPr/>
              </p:nvSpPr>
              <p:spPr>
                <a:xfrm>
                  <a:off x="10447700" y="4674879"/>
                  <a:ext cx="469029" cy="614002"/>
                </a:xfrm>
                <a:custGeom>
                  <a:avLst/>
                  <a:gdLst>
                    <a:gd name="connsiteX0" fmla="*/ 0 w 469029"/>
                    <a:gd name="connsiteY0" fmla="*/ 0 h 614002"/>
                    <a:gd name="connsiteX1" fmla="*/ 0 w 469029"/>
                    <a:gd name="connsiteY1" fmla="*/ 343244 h 614002"/>
                    <a:gd name="connsiteX2" fmla="*/ 469030 w 469029"/>
                    <a:gd name="connsiteY2" fmla="*/ 614002 h 614002"/>
                    <a:gd name="connsiteX3" fmla="*/ 469030 w 469029"/>
                    <a:gd name="connsiteY3" fmla="*/ 270758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14002">
                      <a:moveTo>
                        <a:pt x="0" y="0"/>
                      </a:moveTo>
                      <a:lnTo>
                        <a:pt x="0" y="343244"/>
                      </a:lnTo>
                      <a:lnTo>
                        <a:pt x="469030" y="61400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8" name="Freeform: Shape 372" descr="d7674341-b567-478d-8fdd-7b0e70aba4c3"/>
                <p:cNvSpPr/>
                <p:nvPr/>
              </p:nvSpPr>
              <p:spPr>
                <a:xfrm>
                  <a:off x="10447700" y="4685539"/>
                  <a:ext cx="469029" cy="603342"/>
                </a:xfrm>
                <a:custGeom>
                  <a:avLst/>
                  <a:gdLst>
                    <a:gd name="connsiteX0" fmla="*/ 0 w 469029"/>
                    <a:gd name="connsiteY0" fmla="*/ 0 h 603342"/>
                    <a:gd name="connsiteX1" fmla="*/ 0 w 469029"/>
                    <a:gd name="connsiteY1" fmla="*/ 332585 h 603342"/>
                    <a:gd name="connsiteX2" fmla="*/ 469030 w 469029"/>
                    <a:gd name="connsiteY2" fmla="*/ 603343 h 603342"/>
                    <a:gd name="connsiteX3" fmla="*/ 469030 w 469029"/>
                    <a:gd name="connsiteY3" fmla="*/ 270758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03342">
                      <a:moveTo>
                        <a:pt x="0" y="0"/>
                      </a:moveTo>
                      <a:lnTo>
                        <a:pt x="0" y="332585"/>
                      </a:lnTo>
                      <a:lnTo>
                        <a:pt x="469030" y="60334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89" name="Freeform: Shape 373" descr="02e5010a-4a23-45f8-91f1-c008c4107f09"/>
                <p:cNvSpPr/>
                <p:nvPr/>
              </p:nvSpPr>
              <p:spPr>
                <a:xfrm>
                  <a:off x="10447700" y="4694067"/>
                  <a:ext cx="469029" cy="594814"/>
                </a:xfrm>
                <a:custGeom>
                  <a:avLst/>
                  <a:gdLst>
                    <a:gd name="connsiteX0" fmla="*/ 0 w 469029"/>
                    <a:gd name="connsiteY0" fmla="*/ 0 h 594814"/>
                    <a:gd name="connsiteX1" fmla="*/ 0 w 469029"/>
                    <a:gd name="connsiteY1" fmla="*/ 324057 h 594814"/>
                    <a:gd name="connsiteX2" fmla="*/ 469030 w 469029"/>
                    <a:gd name="connsiteY2" fmla="*/ 594815 h 594814"/>
                    <a:gd name="connsiteX3" fmla="*/ 469030 w 469029"/>
                    <a:gd name="connsiteY3" fmla="*/ 270758 h 59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94814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469030" y="594815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0" name="Freeform: Shape 374" descr="2499f175-e1a2-4bae-90ae-69b012e5ec48"/>
                <p:cNvSpPr/>
                <p:nvPr/>
              </p:nvSpPr>
              <p:spPr>
                <a:xfrm>
                  <a:off x="10447700" y="4704727"/>
                  <a:ext cx="469029" cy="584155"/>
                </a:xfrm>
                <a:custGeom>
                  <a:avLst/>
                  <a:gdLst>
                    <a:gd name="connsiteX0" fmla="*/ 0 w 469029"/>
                    <a:gd name="connsiteY0" fmla="*/ 0 h 584155"/>
                    <a:gd name="connsiteX1" fmla="*/ 0 w 469029"/>
                    <a:gd name="connsiteY1" fmla="*/ 313397 h 584155"/>
                    <a:gd name="connsiteX2" fmla="*/ 469030 w 469029"/>
                    <a:gd name="connsiteY2" fmla="*/ 584155 h 584155"/>
                    <a:gd name="connsiteX3" fmla="*/ 469030 w 469029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84155">
                      <a:moveTo>
                        <a:pt x="0" y="0"/>
                      </a:moveTo>
                      <a:lnTo>
                        <a:pt x="0" y="313397"/>
                      </a:lnTo>
                      <a:lnTo>
                        <a:pt x="469030" y="584155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1" name="Freeform: Shape 375" descr="b2301727-2060-414b-bf17-7cbaf2845302"/>
                <p:cNvSpPr/>
                <p:nvPr/>
              </p:nvSpPr>
              <p:spPr>
                <a:xfrm>
                  <a:off x="10447700" y="4713254"/>
                  <a:ext cx="469029" cy="575627"/>
                </a:xfrm>
                <a:custGeom>
                  <a:avLst/>
                  <a:gdLst>
                    <a:gd name="connsiteX0" fmla="*/ 0 w 469029"/>
                    <a:gd name="connsiteY0" fmla="*/ 0 h 575627"/>
                    <a:gd name="connsiteX1" fmla="*/ 0 w 469029"/>
                    <a:gd name="connsiteY1" fmla="*/ 304869 h 575627"/>
                    <a:gd name="connsiteX2" fmla="*/ 469030 w 469029"/>
                    <a:gd name="connsiteY2" fmla="*/ 575627 h 575627"/>
                    <a:gd name="connsiteX3" fmla="*/ 469030 w 469029"/>
                    <a:gd name="connsiteY3" fmla="*/ 270758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75627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469030" y="57562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2" name="Freeform: Shape 376" descr="2c235874-a44f-49a5-8a05-bd57c22d5684"/>
                <p:cNvSpPr/>
                <p:nvPr/>
              </p:nvSpPr>
              <p:spPr>
                <a:xfrm>
                  <a:off x="10447700" y="4723914"/>
                  <a:ext cx="469029" cy="564967"/>
                </a:xfrm>
                <a:custGeom>
                  <a:avLst/>
                  <a:gdLst>
                    <a:gd name="connsiteX0" fmla="*/ 0 w 469029"/>
                    <a:gd name="connsiteY0" fmla="*/ 0 h 564967"/>
                    <a:gd name="connsiteX1" fmla="*/ 0 w 469029"/>
                    <a:gd name="connsiteY1" fmla="*/ 294210 h 564967"/>
                    <a:gd name="connsiteX2" fmla="*/ 469030 w 469029"/>
                    <a:gd name="connsiteY2" fmla="*/ 564968 h 564967"/>
                    <a:gd name="connsiteX3" fmla="*/ 469030 w 469029"/>
                    <a:gd name="connsiteY3" fmla="*/ 268626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64967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469030" y="564968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3" name="Freeform: Shape 377" descr="4725e672-65d6-4cd9-8007-0e6d3439b656"/>
                <p:cNvSpPr/>
                <p:nvPr/>
              </p:nvSpPr>
              <p:spPr>
                <a:xfrm>
                  <a:off x="10447700" y="4732442"/>
                  <a:ext cx="469029" cy="556439"/>
                </a:xfrm>
                <a:custGeom>
                  <a:avLst/>
                  <a:gdLst>
                    <a:gd name="connsiteX0" fmla="*/ 0 w 469029"/>
                    <a:gd name="connsiteY0" fmla="*/ 0 h 556439"/>
                    <a:gd name="connsiteX1" fmla="*/ 0 w 469029"/>
                    <a:gd name="connsiteY1" fmla="*/ 285682 h 556439"/>
                    <a:gd name="connsiteX2" fmla="*/ 469030 w 469029"/>
                    <a:gd name="connsiteY2" fmla="*/ 556440 h 556439"/>
                    <a:gd name="connsiteX3" fmla="*/ 469030 w 469029"/>
                    <a:gd name="connsiteY3" fmla="*/ 270758 h 55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56439">
                      <a:moveTo>
                        <a:pt x="0" y="0"/>
                      </a:moveTo>
                      <a:lnTo>
                        <a:pt x="0" y="285682"/>
                      </a:lnTo>
                      <a:lnTo>
                        <a:pt x="469030" y="55644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4" name="Freeform: Shape 378" descr="34255109-cb6a-40a7-8d07-6f2c841bb1c1"/>
                <p:cNvSpPr/>
                <p:nvPr/>
              </p:nvSpPr>
              <p:spPr>
                <a:xfrm>
                  <a:off x="10447700" y="4740970"/>
                  <a:ext cx="469029" cy="547911"/>
                </a:xfrm>
                <a:custGeom>
                  <a:avLst/>
                  <a:gdLst>
                    <a:gd name="connsiteX0" fmla="*/ 0 w 469029"/>
                    <a:gd name="connsiteY0" fmla="*/ 0 h 547911"/>
                    <a:gd name="connsiteX1" fmla="*/ 0 w 469029"/>
                    <a:gd name="connsiteY1" fmla="*/ 277154 h 547911"/>
                    <a:gd name="connsiteX2" fmla="*/ 469030 w 469029"/>
                    <a:gd name="connsiteY2" fmla="*/ 547912 h 547911"/>
                    <a:gd name="connsiteX3" fmla="*/ 469030 w 469029"/>
                    <a:gd name="connsiteY3" fmla="*/ 270758 h 54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47911">
                      <a:moveTo>
                        <a:pt x="0" y="0"/>
                      </a:moveTo>
                      <a:lnTo>
                        <a:pt x="0" y="277154"/>
                      </a:lnTo>
                      <a:lnTo>
                        <a:pt x="469030" y="54791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5" name="Freeform: Shape 379" descr="7ad263a0-7a87-4ce3-ba2e-6551aca68d20"/>
                <p:cNvSpPr/>
                <p:nvPr/>
              </p:nvSpPr>
              <p:spPr>
                <a:xfrm>
                  <a:off x="10447700" y="4751630"/>
                  <a:ext cx="469029" cy="537252"/>
                </a:xfrm>
                <a:custGeom>
                  <a:avLst/>
                  <a:gdLst>
                    <a:gd name="connsiteX0" fmla="*/ 0 w 469029"/>
                    <a:gd name="connsiteY0" fmla="*/ 0 h 537252"/>
                    <a:gd name="connsiteX1" fmla="*/ 0 w 469029"/>
                    <a:gd name="connsiteY1" fmla="*/ 266494 h 537252"/>
                    <a:gd name="connsiteX2" fmla="*/ 469030 w 469029"/>
                    <a:gd name="connsiteY2" fmla="*/ 537252 h 537252"/>
                    <a:gd name="connsiteX3" fmla="*/ 469030 w 469029"/>
                    <a:gd name="connsiteY3" fmla="*/ 270758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37252">
                      <a:moveTo>
                        <a:pt x="0" y="0"/>
                      </a:moveTo>
                      <a:lnTo>
                        <a:pt x="0" y="266494"/>
                      </a:lnTo>
                      <a:lnTo>
                        <a:pt x="469030" y="53725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6" name="Freeform: Shape 380" descr="eefa71cc-c827-4a58-8c77-bc3e15c45c78"/>
                <p:cNvSpPr/>
                <p:nvPr/>
              </p:nvSpPr>
              <p:spPr>
                <a:xfrm>
                  <a:off x="10447700" y="4760158"/>
                  <a:ext cx="469029" cy="528724"/>
                </a:xfrm>
                <a:custGeom>
                  <a:avLst/>
                  <a:gdLst>
                    <a:gd name="connsiteX0" fmla="*/ 0 w 469029"/>
                    <a:gd name="connsiteY0" fmla="*/ 0 h 528724"/>
                    <a:gd name="connsiteX1" fmla="*/ 0 w 469029"/>
                    <a:gd name="connsiteY1" fmla="*/ 257966 h 528724"/>
                    <a:gd name="connsiteX2" fmla="*/ 469030 w 469029"/>
                    <a:gd name="connsiteY2" fmla="*/ 528724 h 528724"/>
                    <a:gd name="connsiteX3" fmla="*/ 469030 w 469029"/>
                    <a:gd name="connsiteY3" fmla="*/ 270758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28724">
                      <a:moveTo>
                        <a:pt x="0" y="0"/>
                      </a:moveTo>
                      <a:lnTo>
                        <a:pt x="0" y="257966"/>
                      </a:lnTo>
                      <a:lnTo>
                        <a:pt x="469030" y="52872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7" name="Freeform: Shape 381" descr="12d7ab3a-3062-43ba-9931-f4682b02bf1c"/>
                <p:cNvSpPr/>
                <p:nvPr/>
              </p:nvSpPr>
              <p:spPr>
                <a:xfrm>
                  <a:off x="10447700" y="4770817"/>
                  <a:ext cx="469029" cy="518064"/>
                </a:xfrm>
                <a:custGeom>
                  <a:avLst/>
                  <a:gdLst>
                    <a:gd name="connsiteX0" fmla="*/ 0 w 469029"/>
                    <a:gd name="connsiteY0" fmla="*/ 0 h 518064"/>
                    <a:gd name="connsiteX1" fmla="*/ 0 w 469029"/>
                    <a:gd name="connsiteY1" fmla="*/ 247306 h 518064"/>
                    <a:gd name="connsiteX2" fmla="*/ 469030 w 469029"/>
                    <a:gd name="connsiteY2" fmla="*/ 518064 h 518064"/>
                    <a:gd name="connsiteX3" fmla="*/ 469030 w 469029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18064">
                      <a:moveTo>
                        <a:pt x="0" y="0"/>
                      </a:moveTo>
                      <a:lnTo>
                        <a:pt x="0" y="247306"/>
                      </a:lnTo>
                      <a:lnTo>
                        <a:pt x="469030" y="51806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8" name="Freeform: Shape 382" descr="c7ca7cc2-529b-40ab-a375-bb4d354a5272"/>
                <p:cNvSpPr/>
                <p:nvPr/>
              </p:nvSpPr>
              <p:spPr>
                <a:xfrm>
                  <a:off x="10447700" y="4779345"/>
                  <a:ext cx="469029" cy="509536"/>
                </a:xfrm>
                <a:custGeom>
                  <a:avLst/>
                  <a:gdLst>
                    <a:gd name="connsiteX0" fmla="*/ 0 w 469029"/>
                    <a:gd name="connsiteY0" fmla="*/ 0 h 509536"/>
                    <a:gd name="connsiteX1" fmla="*/ 0 w 469029"/>
                    <a:gd name="connsiteY1" fmla="*/ 238779 h 509536"/>
                    <a:gd name="connsiteX2" fmla="*/ 469030 w 469029"/>
                    <a:gd name="connsiteY2" fmla="*/ 509537 h 509536"/>
                    <a:gd name="connsiteX3" fmla="*/ 469030 w 469029"/>
                    <a:gd name="connsiteY3" fmla="*/ 270758 h 50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09536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469030" y="50953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499" name="Freeform: Shape 383" descr="c2cf95ac-f805-434c-acd7-d07734d5a7e0"/>
                <p:cNvSpPr/>
                <p:nvPr/>
              </p:nvSpPr>
              <p:spPr>
                <a:xfrm>
                  <a:off x="10447700" y="4790005"/>
                  <a:ext cx="469029" cy="498876"/>
                </a:xfrm>
                <a:custGeom>
                  <a:avLst/>
                  <a:gdLst>
                    <a:gd name="connsiteX0" fmla="*/ 0 w 469029"/>
                    <a:gd name="connsiteY0" fmla="*/ 0 h 498876"/>
                    <a:gd name="connsiteX1" fmla="*/ 0 w 469029"/>
                    <a:gd name="connsiteY1" fmla="*/ 228119 h 498876"/>
                    <a:gd name="connsiteX2" fmla="*/ 469030 w 469029"/>
                    <a:gd name="connsiteY2" fmla="*/ 498877 h 498876"/>
                    <a:gd name="connsiteX3" fmla="*/ 469030 w 469029"/>
                    <a:gd name="connsiteY3" fmla="*/ 268626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98875">
                      <a:moveTo>
                        <a:pt x="0" y="0"/>
                      </a:moveTo>
                      <a:lnTo>
                        <a:pt x="0" y="228119"/>
                      </a:lnTo>
                      <a:lnTo>
                        <a:pt x="469030" y="498877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0" name="Freeform: Shape 384" descr="748c650c-916f-4e55-a11a-3f42c47bcab1"/>
                <p:cNvSpPr/>
                <p:nvPr/>
              </p:nvSpPr>
              <p:spPr>
                <a:xfrm>
                  <a:off x="10447700" y="4798532"/>
                  <a:ext cx="469029" cy="490349"/>
                </a:xfrm>
                <a:custGeom>
                  <a:avLst/>
                  <a:gdLst>
                    <a:gd name="connsiteX0" fmla="*/ 0 w 469029"/>
                    <a:gd name="connsiteY0" fmla="*/ 0 h 490349"/>
                    <a:gd name="connsiteX1" fmla="*/ 0 w 469029"/>
                    <a:gd name="connsiteY1" fmla="*/ 219591 h 490349"/>
                    <a:gd name="connsiteX2" fmla="*/ 469030 w 469029"/>
                    <a:gd name="connsiteY2" fmla="*/ 490349 h 490349"/>
                    <a:gd name="connsiteX3" fmla="*/ 469030 w 469029"/>
                    <a:gd name="connsiteY3" fmla="*/ 270758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90349">
                      <a:moveTo>
                        <a:pt x="0" y="0"/>
                      </a:moveTo>
                      <a:lnTo>
                        <a:pt x="0" y="219591"/>
                      </a:lnTo>
                      <a:lnTo>
                        <a:pt x="469030" y="49034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1" name="Freeform: Shape 385" descr="02a24882-6157-425f-b529-25e3f3fc29a9"/>
                <p:cNvSpPr/>
                <p:nvPr/>
              </p:nvSpPr>
              <p:spPr>
                <a:xfrm>
                  <a:off x="10447700" y="4807060"/>
                  <a:ext cx="469029" cy="481821"/>
                </a:xfrm>
                <a:custGeom>
                  <a:avLst/>
                  <a:gdLst>
                    <a:gd name="connsiteX0" fmla="*/ 0 w 469029"/>
                    <a:gd name="connsiteY0" fmla="*/ 0 h 481821"/>
                    <a:gd name="connsiteX1" fmla="*/ 0 w 469029"/>
                    <a:gd name="connsiteY1" fmla="*/ 211063 h 481821"/>
                    <a:gd name="connsiteX2" fmla="*/ 469030 w 469029"/>
                    <a:gd name="connsiteY2" fmla="*/ 481821 h 481821"/>
                    <a:gd name="connsiteX3" fmla="*/ 469030 w 469029"/>
                    <a:gd name="connsiteY3" fmla="*/ 270758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81821">
                      <a:moveTo>
                        <a:pt x="0" y="0"/>
                      </a:moveTo>
                      <a:lnTo>
                        <a:pt x="0" y="211063"/>
                      </a:lnTo>
                      <a:lnTo>
                        <a:pt x="469030" y="48182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2" name="Freeform: Shape 386" descr="b3c3f45e-369c-44a1-99e4-8dffcc75e382"/>
                <p:cNvSpPr/>
                <p:nvPr/>
              </p:nvSpPr>
              <p:spPr>
                <a:xfrm>
                  <a:off x="10447700" y="4817720"/>
                  <a:ext cx="469029" cy="471161"/>
                </a:xfrm>
                <a:custGeom>
                  <a:avLst/>
                  <a:gdLst>
                    <a:gd name="connsiteX0" fmla="*/ 0 w 469029"/>
                    <a:gd name="connsiteY0" fmla="*/ 0 h 471161"/>
                    <a:gd name="connsiteX1" fmla="*/ 0 w 469029"/>
                    <a:gd name="connsiteY1" fmla="*/ 200403 h 471161"/>
                    <a:gd name="connsiteX2" fmla="*/ 469030 w 469029"/>
                    <a:gd name="connsiteY2" fmla="*/ 471162 h 471161"/>
                    <a:gd name="connsiteX3" fmla="*/ 469030 w 469029"/>
                    <a:gd name="connsiteY3" fmla="*/ 270758 h 471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71160">
                      <a:moveTo>
                        <a:pt x="0" y="0"/>
                      </a:moveTo>
                      <a:lnTo>
                        <a:pt x="0" y="200403"/>
                      </a:lnTo>
                      <a:lnTo>
                        <a:pt x="469030" y="47116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3" name="Freeform: Shape 387" descr="cf8a5279-e792-4ba9-bd61-bb1a2159e0f6"/>
                <p:cNvSpPr/>
                <p:nvPr/>
              </p:nvSpPr>
              <p:spPr>
                <a:xfrm>
                  <a:off x="10447700" y="4826248"/>
                  <a:ext cx="469029" cy="462633"/>
                </a:xfrm>
                <a:custGeom>
                  <a:avLst/>
                  <a:gdLst>
                    <a:gd name="connsiteX0" fmla="*/ 0 w 469029"/>
                    <a:gd name="connsiteY0" fmla="*/ 0 h 462633"/>
                    <a:gd name="connsiteX1" fmla="*/ 0 w 469029"/>
                    <a:gd name="connsiteY1" fmla="*/ 191876 h 462633"/>
                    <a:gd name="connsiteX2" fmla="*/ 469030 w 469029"/>
                    <a:gd name="connsiteY2" fmla="*/ 462634 h 462633"/>
                    <a:gd name="connsiteX3" fmla="*/ 469030 w 469029"/>
                    <a:gd name="connsiteY3" fmla="*/ 270758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62633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469030" y="46263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4" name="Freeform: Shape 388" descr="f579f397-2c22-4458-a4df-555a6371df49"/>
                <p:cNvSpPr/>
                <p:nvPr/>
              </p:nvSpPr>
              <p:spPr>
                <a:xfrm>
                  <a:off x="10447700" y="4836908"/>
                  <a:ext cx="469029" cy="451974"/>
                </a:xfrm>
                <a:custGeom>
                  <a:avLst/>
                  <a:gdLst>
                    <a:gd name="connsiteX0" fmla="*/ 0 w 469029"/>
                    <a:gd name="connsiteY0" fmla="*/ 0 h 451974"/>
                    <a:gd name="connsiteX1" fmla="*/ 0 w 469029"/>
                    <a:gd name="connsiteY1" fmla="*/ 181216 h 451974"/>
                    <a:gd name="connsiteX2" fmla="*/ 469030 w 469029"/>
                    <a:gd name="connsiteY2" fmla="*/ 451974 h 451974"/>
                    <a:gd name="connsiteX3" fmla="*/ 469030 w 469029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51973">
                      <a:moveTo>
                        <a:pt x="0" y="0"/>
                      </a:moveTo>
                      <a:lnTo>
                        <a:pt x="0" y="181216"/>
                      </a:lnTo>
                      <a:lnTo>
                        <a:pt x="469030" y="45197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5" name="Freeform: Shape 389" descr="5609e68f-38ec-483f-bc4f-3dca21faf56c"/>
                <p:cNvSpPr/>
                <p:nvPr/>
              </p:nvSpPr>
              <p:spPr>
                <a:xfrm>
                  <a:off x="10447700" y="4845436"/>
                  <a:ext cx="469029" cy="443446"/>
                </a:xfrm>
                <a:custGeom>
                  <a:avLst/>
                  <a:gdLst>
                    <a:gd name="connsiteX0" fmla="*/ 0 w 469029"/>
                    <a:gd name="connsiteY0" fmla="*/ 0 h 443446"/>
                    <a:gd name="connsiteX1" fmla="*/ 0 w 469029"/>
                    <a:gd name="connsiteY1" fmla="*/ 172688 h 443446"/>
                    <a:gd name="connsiteX2" fmla="*/ 469030 w 469029"/>
                    <a:gd name="connsiteY2" fmla="*/ 443446 h 443446"/>
                    <a:gd name="connsiteX3" fmla="*/ 469030 w 469029"/>
                    <a:gd name="connsiteY3" fmla="*/ 270758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43445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469030" y="44344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6" name="Freeform: Shape 390" descr="b1ba1aa6-5b3d-4942-b4fd-61662bc9dcb8"/>
                <p:cNvSpPr/>
                <p:nvPr/>
              </p:nvSpPr>
              <p:spPr>
                <a:xfrm>
                  <a:off x="10447700" y="4856095"/>
                  <a:ext cx="469029" cy="432786"/>
                </a:xfrm>
                <a:custGeom>
                  <a:avLst/>
                  <a:gdLst>
                    <a:gd name="connsiteX0" fmla="*/ 0 w 469029"/>
                    <a:gd name="connsiteY0" fmla="*/ 0 h 432786"/>
                    <a:gd name="connsiteX1" fmla="*/ 0 w 469029"/>
                    <a:gd name="connsiteY1" fmla="*/ 162028 h 432786"/>
                    <a:gd name="connsiteX2" fmla="*/ 469030 w 469029"/>
                    <a:gd name="connsiteY2" fmla="*/ 432786 h 432786"/>
                    <a:gd name="connsiteX3" fmla="*/ 469030 w 469029"/>
                    <a:gd name="connsiteY3" fmla="*/ 26862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32786">
                      <a:moveTo>
                        <a:pt x="0" y="0"/>
                      </a:moveTo>
                      <a:lnTo>
                        <a:pt x="0" y="162028"/>
                      </a:lnTo>
                      <a:lnTo>
                        <a:pt x="469030" y="432786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7" name="Freeform: Shape 391" descr="d8ac5f6e-5864-408a-a759-e28b9a7c1aaf"/>
                <p:cNvSpPr/>
                <p:nvPr/>
              </p:nvSpPr>
              <p:spPr>
                <a:xfrm>
                  <a:off x="10447700" y="4864623"/>
                  <a:ext cx="469029" cy="424258"/>
                </a:xfrm>
                <a:custGeom>
                  <a:avLst/>
                  <a:gdLst>
                    <a:gd name="connsiteX0" fmla="*/ 0 w 469029"/>
                    <a:gd name="connsiteY0" fmla="*/ 0 h 424258"/>
                    <a:gd name="connsiteX1" fmla="*/ 0 w 469029"/>
                    <a:gd name="connsiteY1" fmla="*/ 153501 h 424258"/>
                    <a:gd name="connsiteX2" fmla="*/ 469030 w 469029"/>
                    <a:gd name="connsiteY2" fmla="*/ 424259 h 424258"/>
                    <a:gd name="connsiteX3" fmla="*/ 469030 w 469029"/>
                    <a:gd name="connsiteY3" fmla="*/ 270758 h 42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24258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469030" y="42425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8" name="Freeform: Shape 392" descr="9b738779-823a-4af9-b563-c3f3949fdb7f"/>
                <p:cNvSpPr/>
                <p:nvPr/>
              </p:nvSpPr>
              <p:spPr>
                <a:xfrm>
                  <a:off x="10447700" y="4873151"/>
                  <a:ext cx="469029" cy="415730"/>
                </a:xfrm>
                <a:custGeom>
                  <a:avLst/>
                  <a:gdLst>
                    <a:gd name="connsiteX0" fmla="*/ 0 w 469029"/>
                    <a:gd name="connsiteY0" fmla="*/ 0 h 415730"/>
                    <a:gd name="connsiteX1" fmla="*/ 0 w 469029"/>
                    <a:gd name="connsiteY1" fmla="*/ 144973 h 415730"/>
                    <a:gd name="connsiteX2" fmla="*/ 469030 w 469029"/>
                    <a:gd name="connsiteY2" fmla="*/ 415731 h 415730"/>
                    <a:gd name="connsiteX3" fmla="*/ 469030 w 469029"/>
                    <a:gd name="connsiteY3" fmla="*/ 270758 h 41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15730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469030" y="41573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09" name="Freeform: Shape 393" descr="13860ee1-4b5e-4897-bb9f-bb51c0397e95"/>
                <p:cNvSpPr/>
                <p:nvPr/>
              </p:nvSpPr>
              <p:spPr>
                <a:xfrm>
                  <a:off x="10447700" y="4883811"/>
                  <a:ext cx="469029" cy="405071"/>
                </a:xfrm>
                <a:custGeom>
                  <a:avLst/>
                  <a:gdLst>
                    <a:gd name="connsiteX0" fmla="*/ 0 w 469029"/>
                    <a:gd name="connsiteY0" fmla="*/ 0 h 405071"/>
                    <a:gd name="connsiteX1" fmla="*/ 0 w 469029"/>
                    <a:gd name="connsiteY1" fmla="*/ 134313 h 405071"/>
                    <a:gd name="connsiteX2" fmla="*/ 469030 w 469029"/>
                    <a:gd name="connsiteY2" fmla="*/ 405071 h 405071"/>
                    <a:gd name="connsiteX3" fmla="*/ 469030 w 469029"/>
                    <a:gd name="connsiteY3" fmla="*/ 270758 h 40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05071">
                      <a:moveTo>
                        <a:pt x="0" y="0"/>
                      </a:moveTo>
                      <a:lnTo>
                        <a:pt x="0" y="134313"/>
                      </a:lnTo>
                      <a:lnTo>
                        <a:pt x="469030" y="40507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0" name="Freeform: Shape 394" descr="4c03129b-85c1-4c89-81e4-4c9c959c1fe3"/>
                <p:cNvSpPr/>
                <p:nvPr/>
              </p:nvSpPr>
              <p:spPr>
                <a:xfrm>
                  <a:off x="10447700" y="4892339"/>
                  <a:ext cx="469029" cy="396543"/>
                </a:xfrm>
                <a:custGeom>
                  <a:avLst/>
                  <a:gdLst>
                    <a:gd name="connsiteX0" fmla="*/ 0 w 469029"/>
                    <a:gd name="connsiteY0" fmla="*/ 0 h 396543"/>
                    <a:gd name="connsiteX1" fmla="*/ 0 w 469029"/>
                    <a:gd name="connsiteY1" fmla="*/ 125785 h 396543"/>
                    <a:gd name="connsiteX2" fmla="*/ 469030 w 469029"/>
                    <a:gd name="connsiteY2" fmla="*/ 396543 h 396543"/>
                    <a:gd name="connsiteX3" fmla="*/ 469030 w 469029"/>
                    <a:gd name="connsiteY3" fmla="*/ 270758 h 39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96543">
                      <a:moveTo>
                        <a:pt x="0" y="0"/>
                      </a:moveTo>
                      <a:lnTo>
                        <a:pt x="0" y="125785"/>
                      </a:lnTo>
                      <a:lnTo>
                        <a:pt x="469030" y="39654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1" name="Freeform: Shape 395" descr="5a1a3d6a-33dd-41c2-8842-d126b093c847"/>
                <p:cNvSpPr/>
                <p:nvPr/>
              </p:nvSpPr>
              <p:spPr>
                <a:xfrm>
                  <a:off x="10447700" y="4902998"/>
                  <a:ext cx="469029" cy="385883"/>
                </a:xfrm>
                <a:custGeom>
                  <a:avLst/>
                  <a:gdLst>
                    <a:gd name="connsiteX0" fmla="*/ 0 w 469029"/>
                    <a:gd name="connsiteY0" fmla="*/ 0 h 385883"/>
                    <a:gd name="connsiteX1" fmla="*/ 0 w 469029"/>
                    <a:gd name="connsiteY1" fmla="*/ 115125 h 385883"/>
                    <a:gd name="connsiteX2" fmla="*/ 469030 w 469029"/>
                    <a:gd name="connsiteY2" fmla="*/ 385883 h 385883"/>
                    <a:gd name="connsiteX3" fmla="*/ 469030 w 469029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85883">
                      <a:moveTo>
                        <a:pt x="0" y="0"/>
                      </a:moveTo>
                      <a:lnTo>
                        <a:pt x="0" y="115125"/>
                      </a:lnTo>
                      <a:lnTo>
                        <a:pt x="469030" y="38588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2" name="Freeform: Shape 396" descr="841d5311-aabc-4ac9-a9a2-015d7b613459"/>
                <p:cNvSpPr/>
                <p:nvPr/>
              </p:nvSpPr>
              <p:spPr>
                <a:xfrm>
                  <a:off x="10447700" y="4911526"/>
                  <a:ext cx="469029" cy="377355"/>
                </a:xfrm>
                <a:custGeom>
                  <a:avLst/>
                  <a:gdLst>
                    <a:gd name="connsiteX0" fmla="*/ 0 w 469029"/>
                    <a:gd name="connsiteY0" fmla="*/ 0 h 377355"/>
                    <a:gd name="connsiteX1" fmla="*/ 0 w 469029"/>
                    <a:gd name="connsiteY1" fmla="*/ 106598 h 377355"/>
                    <a:gd name="connsiteX2" fmla="*/ 469030 w 469029"/>
                    <a:gd name="connsiteY2" fmla="*/ 377356 h 377355"/>
                    <a:gd name="connsiteX3" fmla="*/ 469030 w 469029"/>
                    <a:gd name="connsiteY3" fmla="*/ 270758 h 377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77355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469030" y="37735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3" name="Freeform: Shape 397" descr="f981b0a5-37f7-497c-9db9-e11293708ed3"/>
                <p:cNvSpPr/>
                <p:nvPr/>
              </p:nvSpPr>
              <p:spPr>
                <a:xfrm>
                  <a:off x="10447700" y="4922186"/>
                  <a:ext cx="469029" cy="366695"/>
                </a:xfrm>
                <a:custGeom>
                  <a:avLst/>
                  <a:gdLst>
                    <a:gd name="connsiteX0" fmla="*/ 0 w 469029"/>
                    <a:gd name="connsiteY0" fmla="*/ 0 h 366695"/>
                    <a:gd name="connsiteX1" fmla="*/ 0 w 469029"/>
                    <a:gd name="connsiteY1" fmla="*/ 95938 h 366695"/>
                    <a:gd name="connsiteX2" fmla="*/ 469030 w 469029"/>
                    <a:gd name="connsiteY2" fmla="*/ 366696 h 366695"/>
                    <a:gd name="connsiteX3" fmla="*/ 469030 w 469029"/>
                    <a:gd name="connsiteY3" fmla="*/ 268626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66695">
                      <a:moveTo>
                        <a:pt x="0" y="0"/>
                      </a:moveTo>
                      <a:lnTo>
                        <a:pt x="0" y="95938"/>
                      </a:lnTo>
                      <a:lnTo>
                        <a:pt x="469030" y="366696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4" name="Freeform: Shape 398" descr="fb1a181e-9fa6-44de-97af-df3861b58a13"/>
                <p:cNvSpPr/>
                <p:nvPr/>
              </p:nvSpPr>
              <p:spPr>
                <a:xfrm>
                  <a:off x="10447700" y="4930714"/>
                  <a:ext cx="469029" cy="358167"/>
                </a:xfrm>
                <a:custGeom>
                  <a:avLst/>
                  <a:gdLst>
                    <a:gd name="connsiteX0" fmla="*/ 0 w 469029"/>
                    <a:gd name="connsiteY0" fmla="*/ 0 h 358167"/>
                    <a:gd name="connsiteX1" fmla="*/ 0 w 469029"/>
                    <a:gd name="connsiteY1" fmla="*/ 87410 h 358167"/>
                    <a:gd name="connsiteX2" fmla="*/ 469030 w 469029"/>
                    <a:gd name="connsiteY2" fmla="*/ 358168 h 358167"/>
                    <a:gd name="connsiteX3" fmla="*/ 469030 w 469029"/>
                    <a:gd name="connsiteY3" fmla="*/ 270758 h 35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58167">
                      <a:moveTo>
                        <a:pt x="0" y="0"/>
                      </a:moveTo>
                      <a:lnTo>
                        <a:pt x="0" y="87410"/>
                      </a:lnTo>
                      <a:lnTo>
                        <a:pt x="469030" y="35816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5" name="Freeform: Shape 399" descr="cedffe97-4e0d-4fdc-857a-c6cf35e77a87"/>
                <p:cNvSpPr/>
                <p:nvPr/>
              </p:nvSpPr>
              <p:spPr>
                <a:xfrm>
                  <a:off x="10447700" y="4939242"/>
                  <a:ext cx="469029" cy="349640"/>
                </a:xfrm>
                <a:custGeom>
                  <a:avLst/>
                  <a:gdLst>
                    <a:gd name="connsiteX0" fmla="*/ 0 w 469029"/>
                    <a:gd name="connsiteY0" fmla="*/ 0 h 349640"/>
                    <a:gd name="connsiteX1" fmla="*/ 0 w 469029"/>
                    <a:gd name="connsiteY1" fmla="*/ 78882 h 349640"/>
                    <a:gd name="connsiteX2" fmla="*/ 469030 w 469029"/>
                    <a:gd name="connsiteY2" fmla="*/ 349640 h 349640"/>
                    <a:gd name="connsiteX3" fmla="*/ 469030 w 469029"/>
                    <a:gd name="connsiteY3" fmla="*/ 270758 h 34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49640">
                      <a:moveTo>
                        <a:pt x="0" y="0"/>
                      </a:moveTo>
                      <a:lnTo>
                        <a:pt x="0" y="78882"/>
                      </a:lnTo>
                      <a:lnTo>
                        <a:pt x="469030" y="34964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6" name="Freeform: Shape 400" descr="2dd823cd-b56a-4c3c-9d3d-4581eee36b31"/>
                <p:cNvSpPr/>
                <p:nvPr/>
              </p:nvSpPr>
              <p:spPr>
                <a:xfrm>
                  <a:off x="10447700" y="4949901"/>
                  <a:ext cx="469029" cy="338980"/>
                </a:xfrm>
                <a:custGeom>
                  <a:avLst/>
                  <a:gdLst>
                    <a:gd name="connsiteX0" fmla="*/ 0 w 469029"/>
                    <a:gd name="connsiteY0" fmla="*/ 0 h 338980"/>
                    <a:gd name="connsiteX1" fmla="*/ 0 w 469029"/>
                    <a:gd name="connsiteY1" fmla="*/ 68222 h 338980"/>
                    <a:gd name="connsiteX2" fmla="*/ 469030 w 469029"/>
                    <a:gd name="connsiteY2" fmla="*/ 338980 h 338980"/>
                    <a:gd name="connsiteX3" fmla="*/ 469030 w 469029"/>
                    <a:gd name="connsiteY3" fmla="*/ 270758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38980">
                      <a:moveTo>
                        <a:pt x="0" y="0"/>
                      </a:moveTo>
                      <a:lnTo>
                        <a:pt x="0" y="68222"/>
                      </a:lnTo>
                      <a:lnTo>
                        <a:pt x="469030" y="33898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7" name="Freeform: Shape 401" descr="9c11b877-bfb0-43a7-afee-f220ccb63dd4"/>
                <p:cNvSpPr/>
                <p:nvPr/>
              </p:nvSpPr>
              <p:spPr>
                <a:xfrm>
                  <a:off x="10447700" y="4958429"/>
                  <a:ext cx="469029" cy="330452"/>
                </a:xfrm>
                <a:custGeom>
                  <a:avLst/>
                  <a:gdLst>
                    <a:gd name="connsiteX0" fmla="*/ 0 w 469029"/>
                    <a:gd name="connsiteY0" fmla="*/ 0 h 330452"/>
                    <a:gd name="connsiteX1" fmla="*/ 0 w 469029"/>
                    <a:gd name="connsiteY1" fmla="*/ 59695 h 330452"/>
                    <a:gd name="connsiteX2" fmla="*/ 469030 w 469029"/>
                    <a:gd name="connsiteY2" fmla="*/ 330453 h 330452"/>
                    <a:gd name="connsiteX3" fmla="*/ 469030 w 469029"/>
                    <a:gd name="connsiteY3" fmla="*/ 270758 h 33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30452">
                      <a:moveTo>
                        <a:pt x="0" y="0"/>
                      </a:moveTo>
                      <a:lnTo>
                        <a:pt x="0" y="59695"/>
                      </a:lnTo>
                      <a:lnTo>
                        <a:pt x="469030" y="33045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54" name="Group 262" descr="c22ff7eb-ebcc-44fd-b0ac-ab3e7ea26c50"/>
              <p:cNvGrpSpPr/>
              <p:nvPr/>
            </p:nvGrpSpPr>
            <p:grpSpPr>
              <a:xfrm>
                <a:off x="10920994" y="4476608"/>
                <a:ext cx="466897" cy="812274"/>
                <a:chOff x="10920994" y="4476608"/>
                <a:chExt cx="466897" cy="812274"/>
              </a:xfrm>
            </p:grpSpPr>
            <p:sp>
              <p:nvSpPr>
                <p:cNvPr id="1050518" name="Freeform: Shape 298" descr="df4b9d1e-51cd-4af7-8b51-74372c797002"/>
                <p:cNvSpPr/>
                <p:nvPr/>
              </p:nvSpPr>
              <p:spPr>
                <a:xfrm>
                  <a:off x="10920994" y="4476608"/>
                  <a:ext cx="466897" cy="812274"/>
                </a:xfrm>
                <a:custGeom>
                  <a:avLst/>
                  <a:gdLst>
                    <a:gd name="connsiteX0" fmla="*/ 466898 w 466897"/>
                    <a:gd name="connsiteY0" fmla="*/ 0 h 812274"/>
                    <a:gd name="connsiteX1" fmla="*/ 466898 w 466897"/>
                    <a:gd name="connsiteY1" fmla="*/ 541516 h 812274"/>
                    <a:gd name="connsiteX2" fmla="*/ 0 w 466897"/>
                    <a:gd name="connsiteY2" fmla="*/ 812274 h 812274"/>
                    <a:gd name="connsiteX3" fmla="*/ 0 w 466897"/>
                    <a:gd name="connsiteY3" fmla="*/ 270758 h 81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2274">
                      <a:moveTo>
                        <a:pt x="466898" y="0"/>
                      </a:moveTo>
                      <a:lnTo>
                        <a:pt x="466898" y="541516"/>
                      </a:lnTo>
                      <a:lnTo>
                        <a:pt x="0" y="8122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19" name="Freeform: Shape 299" descr="babd03d7-48a8-4062-acc4-9936a0f5c9f0"/>
                <p:cNvSpPr/>
                <p:nvPr/>
              </p:nvSpPr>
              <p:spPr>
                <a:xfrm>
                  <a:off x="10920994" y="4487267"/>
                  <a:ext cx="466897" cy="801614"/>
                </a:xfrm>
                <a:custGeom>
                  <a:avLst/>
                  <a:gdLst>
                    <a:gd name="connsiteX0" fmla="*/ 466898 w 466897"/>
                    <a:gd name="connsiteY0" fmla="*/ 0 h 801614"/>
                    <a:gd name="connsiteX1" fmla="*/ 466898 w 466897"/>
                    <a:gd name="connsiteY1" fmla="*/ 530856 h 801614"/>
                    <a:gd name="connsiteX2" fmla="*/ 0 w 466897"/>
                    <a:gd name="connsiteY2" fmla="*/ 801614 h 801614"/>
                    <a:gd name="connsiteX3" fmla="*/ 0 w 466897"/>
                    <a:gd name="connsiteY3" fmla="*/ 270758 h 8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01614">
                      <a:moveTo>
                        <a:pt x="466898" y="0"/>
                      </a:moveTo>
                      <a:lnTo>
                        <a:pt x="466898" y="530856"/>
                      </a:lnTo>
                      <a:lnTo>
                        <a:pt x="0" y="80161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0" name="Freeform: Shape 300" descr="fa77cf25-b54c-4b3a-be04-0d8cd23b8eb9"/>
                <p:cNvSpPr/>
                <p:nvPr/>
              </p:nvSpPr>
              <p:spPr>
                <a:xfrm>
                  <a:off x="10920994" y="4495795"/>
                  <a:ext cx="466897" cy="793086"/>
                </a:xfrm>
                <a:custGeom>
                  <a:avLst/>
                  <a:gdLst>
                    <a:gd name="connsiteX0" fmla="*/ 466898 w 466897"/>
                    <a:gd name="connsiteY0" fmla="*/ 0 h 793086"/>
                    <a:gd name="connsiteX1" fmla="*/ 466898 w 466897"/>
                    <a:gd name="connsiteY1" fmla="*/ 522329 h 793086"/>
                    <a:gd name="connsiteX2" fmla="*/ 0 w 466897"/>
                    <a:gd name="connsiteY2" fmla="*/ 793087 h 793086"/>
                    <a:gd name="connsiteX3" fmla="*/ 0 w 466897"/>
                    <a:gd name="connsiteY3" fmla="*/ 270758 h 79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3086">
                      <a:moveTo>
                        <a:pt x="466898" y="0"/>
                      </a:moveTo>
                      <a:lnTo>
                        <a:pt x="466898" y="522329"/>
                      </a:lnTo>
                      <a:lnTo>
                        <a:pt x="0" y="79308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1" name="Freeform: Shape 301" descr="cc17c48f-1e82-49b3-9713-94ff1e8411d3"/>
                <p:cNvSpPr/>
                <p:nvPr/>
              </p:nvSpPr>
              <p:spPr>
                <a:xfrm>
                  <a:off x="10920994" y="4506455"/>
                  <a:ext cx="466897" cy="782426"/>
                </a:xfrm>
                <a:custGeom>
                  <a:avLst/>
                  <a:gdLst>
                    <a:gd name="connsiteX0" fmla="*/ 466898 w 466897"/>
                    <a:gd name="connsiteY0" fmla="*/ 0 h 782426"/>
                    <a:gd name="connsiteX1" fmla="*/ 466898 w 466897"/>
                    <a:gd name="connsiteY1" fmla="*/ 511669 h 782426"/>
                    <a:gd name="connsiteX2" fmla="*/ 0 w 466897"/>
                    <a:gd name="connsiteY2" fmla="*/ 782427 h 782426"/>
                    <a:gd name="connsiteX3" fmla="*/ 0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466898" y="0"/>
                      </a:moveTo>
                      <a:lnTo>
                        <a:pt x="466898" y="511669"/>
                      </a:lnTo>
                      <a:lnTo>
                        <a:pt x="0" y="7824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2" name="Freeform: Shape 302" descr="74d47502-4b08-449e-9abe-ce271e71c0a6"/>
                <p:cNvSpPr/>
                <p:nvPr/>
              </p:nvSpPr>
              <p:spPr>
                <a:xfrm>
                  <a:off x="10920994" y="4514983"/>
                  <a:ext cx="466897" cy="773898"/>
                </a:xfrm>
                <a:custGeom>
                  <a:avLst/>
                  <a:gdLst>
                    <a:gd name="connsiteX0" fmla="*/ 466898 w 466897"/>
                    <a:gd name="connsiteY0" fmla="*/ 0 h 773898"/>
                    <a:gd name="connsiteX1" fmla="*/ 466898 w 466897"/>
                    <a:gd name="connsiteY1" fmla="*/ 503141 h 773898"/>
                    <a:gd name="connsiteX2" fmla="*/ 0 w 466897"/>
                    <a:gd name="connsiteY2" fmla="*/ 773899 h 773898"/>
                    <a:gd name="connsiteX3" fmla="*/ 0 w 466897"/>
                    <a:gd name="connsiteY3" fmla="*/ 270758 h 773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3898">
                      <a:moveTo>
                        <a:pt x="466898" y="0"/>
                      </a:moveTo>
                      <a:lnTo>
                        <a:pt x="466898" y="503141"/>
                      </a:lnTo>
                      <a:lnTo>
                        <a:pt x="0" y="77389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3" name="Freeform: Shape 303" descr="3d6f4a49-79c5-4d0a-9ea4-39d3670ee33d"/>
                <p:cNvSpPr/>
                <p:nvPr/>
              </p:nvSpPr>
              <p:spPr>
                <a:xfrm>
                  <a:off x="10920994" y="4525643"/>
                  <a:ext cx="466897" cy="763239"/>
                </a:xfrm>
                <a:custGeom>
                  <a:avLst/>
                  <a:gdLst>
                    <a:gd name="connsiteX0" fmla="*/ 466898 w 466897"/>
                    <a:gd name="connsiteY0" fmla="*/ 0 h 763239"/>
                    <a:gd name="connsiteX1" fmla="*/ 466898 w 466897"/>
                    <a:gd name="connsiteY1" fmla="*/ 492481 h 763239"/>
                    <a:gd name="connsiteX2" fmla="*/ 0 w 466897"/>
                    <a:gd name="connsiteY2" fmla="*/ 763239 h 763239"/>
                    <a:gd name="connsiteX3" fmla="*/ 0 w 466897"/>
                    <a:gd name="connsiteY3" fmla="*/ 268626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466898" y="0"/>
                      </a:moveTo>
                      <a:lnTo>
                        <a:pt x="466898" y="492481"/>
                      </a:lnTo>
                      <a:lnTo>
                        <a:pt x="0" y="76323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4" name="Freeform: Shape 304" descr="5668a53f-4a7c-426f-8a6d-bf7051334cd9"/>
                <p:cNvSpPr/>
                <p:nvPr/>
              </p:nvSpPr>
              <p:spPr>
                <a:xfrm>
                  <a:off x="10920994" y="4534170"/>
                  <a:ext cx="466897" cy="754711"/>
                </a:xfrm>
                <a:custGeom>
                  <a:avLst/>
                  <a:gdLst>
                    <a:gd name="connsiteX0" fmla="*/ 466898 w 466897"/>
                    <a:gd name="connsiteY0" fmla="*/ 0 h 754711"/>
                    <a:gd name="connsiteX1" fmla="*/ 466898 w 466897"/>
                    <a:gd name="connsiteY1" fmla="*/ 483953 h 754711"/>
                    <a:gd name="connsiteX2" fmla="*/ 0 w 466897"/>
                    <a:gd name="connsiteY2" fmla="*/ 754711 h 754711"/>
                    <a:gd name="connsiteX3" fmla="*/ 0 w 466897"/>
                    <a:gd name="connsiteY3" fmla="*/ 270758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4711">
                      <a:moveTo>
                        <a:pt x="466898" y="0"/>
                      </a:moveTo>
                      <a:lnTo>
                        <a:pt x="466898" y="483953"/>
                      </a:lnTo>
                      <a:lnTo>
                        <a:pt x="0" y="75471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5" name="Freeform: Shape 305" descr="d537d61b-a1a7-4227-ae00-db2c83e7d8d6"/>
                <p:cNvSpPr/>
                <p:nvPr/>
              </p:nvSpPr>
              <p:spPr>
                <a:xfrm>
                  <a:off x="10920994" y="4542698"/>
                  <a:ext cx="466897" cy="746183"/>
                </a:xfrm>
                <a:custGeom>
                  <a:avLst/>
                  <a:gdLst>
                    <a:gd name="connsiteX0" fmla="*/ 466898 w 466897"/>
                    <a:gd name="connsiteY0" fmla="*/ 0 h 746183"/>
                    <a:gd name="connsiteX1" fmla="*/ 466898 w 466897"/>
                    <a:gd name="connsiteY1" fmla="*/ 475426 h 746183"/>
                    <a:gd name="connsiteX2" fmla="*/ 0 w 466897"/>
                    <a:gd name="connsiteY2" fmla="*/ 746184 h 746183"/>
                    <a:gd name="connsiteX3" fmla="*/ 0 w 466897"/>
                    <a:gd name="connsiteY3" fmla="*/ 270758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6183">
                      <a:moveTo>
                        <a:pt x="466898" y="0"/>
                      </a:moveTo>
                      <a:lnTo>
                        <a:pt x="466898" y="475426"/>
                      </a:lnTo>
                      <a:lnTo>
                        <a:pt x="0" y="74618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6" name="Freeform: Shape 306" descr="89310c5e-d8d8-478f-b015-69399244cca5"/>
                <p:cNvSpPr/>
                <p:nvPr/>
              </p:nvSpPr>
              <p:spPr>
                <a:xfrm>
                  <a:off x="10920994" y="4553358"/>
                  <a:ext cx="466897" cy="735523"/>
                </a:xfrm>
                <a:custGeom>
                  <a:avLst/>
                  <a:gdLst>
                    <a:gd name="connsiteX0" fmla="*/ 466898 w 466897"/>
                    <a:gd name="connsiteY0" fmla="*/ 0 h 735523"/>
                    <a:gd name="connsiteX1" fmla="*/ 466898 w 466897"/>
                    <a:gd name="connsiteY1" fmla="*/ 464766 h 735523"/>
                    <a:gd name="connsiteX2" fmla="*/ 0 w 466897"/>
                    <a:gd name="connsiteY2" fmla="*/ 735524 h 735523"/>
                    <a:gd name="connsiteX3" fmla="*/ 0 w 466897"/>
                    <a:gd name="connsiteY3" fmla="*/ 270758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5523">
                      <a:moveTo>
                        <a:pt x="466898" y="0"/>
                      </a:moveTo>
                      <a:lnTo>
                        <a:pt x="466898" y="464766"/>
                      </a:lnTo>
                      <a:lnTo>
                        <a:pt x="0" y="7355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7" name="Freeform: Shape 307" descr="3880a261-ba3f-4d77-9814-48ed5a66271c"/>
                <p:cNvSpPr/>
                <p:nvPr/>
              </p:nvSpPr>
              <p:spPr>
                <a:xfrm>
                  <a:off x="10920994" y="4561886"/>
                  <a:ext cx="466897" cy="726995"/>
                </a:xfrm>
                <a:custGeom>
                  <a:avLst/>
                  <a:gdLst>
                    <a:gd name="connsiteX0" fmla="*/ 466898 w 466897"/>
                    <a:gd name="connsiteY0" fmla="*/ 0 h 726995"/>
                    <a:gd name="connsiteX1" fmla="*/ 466898 w 466897"/>
                    <a:gd name="connsiteY1" fmla="*/ 456238 h 726995"/>
                    <a:gd name="connsiteX2" fmla="*/ 0 w 466897"/>
                    <a:gd name="connsiteY2" fmla="*/ 726996 h 726995"/>
                    <a:gd name="connsiteX3" fmla="*/ 0 w 466897"/>
                    <a:gd name="connsiteY3" fmla="*/ 270758 h 72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6995">
                      <a:moveTo>
                        <a:pt x="466898" y="0"/>
                      </a:moveTo>
                      <a:lnTo>
                        <a:pt x="466898" y="456238"/>
                      </a:lnTo>
                      <a:lnTo>
                        <a:pt x="0" y="72699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8" name="Freeform: Shape 308" descr="098dcc4a-865b-4eed-96f5-81c6e94fff07"/>
                <p:cNvSpPr/>
                <p:nvPr/>
              </p:nvSpPr>
              <p:spPr>
                <a:xfrm>
                  <a:off x="10920994" y="4572546"/>
                  <a:ext cx="466897" cy="716336"/>
                </a:xfrm>
                <a:custGeom>
                  <a:avLst/>
                  <a:gdLst>
                    <a:gd name="connsiteX0" fmla="*/ 466898 w 466897"/>
                    <a:gd name="connsiteY0" fmla="*/ 0 h 716336"/>
                    <a:gd name="connsiteX1" fmla="*/ 466898 w 466897"/>
                    <a:gd name="connsiteY1" fmla="*/ 445578 h 716336"/>
                    <a:gd name="connsiteX2" fmla="*/ 0 w 466897"/>
                    <a:gd name="connsiteY2" fmla="*/ 716336 h 716336"/>
                    <a:gd name="connsiteX3" fmla="*/ 0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466898" y="0"/>
                      </a:moveTo>
                      <a:lnTo>
                        <a:pt x="466898" y="445578"/>
                      </a:lnTo>
                      <a:lnTo>
                        <a:pt x="0" y="7163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29" name="Freeform: Shape 309" descr="c32e856a-fc26-45bc-8537-81a4f00596b9"/>
                <p:cNvSpPr/>
                <p:nvPr/>
              </p:nvSpPr>
              <p:spPr>
                <a:xfrm>
                  <a:off x="10920994" y="4581073"/>
                  <a:ext cx="466897" cy="707808"/>
                </a:xfrm>
                <a:custGeom>
                  <a:avLst/>
                  <a:gdLst>
                    <a:gd name="connsiteX0" fmla="*/ 466898 w 466897"/>
                    <a:gd name="connsiteY0" fmla="*/ 0 h 707808"/>
                    <a:gd name="connsiteX1" fmla="*/ 466898 w 466897"/>
                    <a:gd name="connsiteY1" fmla="*/ 437050 h 707808"/>
                    <a:gd name="connsiteX2" fmla="*/ 0 w 466897"/>
                    <a:gd name="connsiteY2" fmla="*/ 707808 h 707808"/>
                    <a:gd name="connsiteX3" fmla="*/ 0 w 466897"/>
                    <a:gd name="connsiteY3" fmla="*/ 270758 h 70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7808">
                      <a:moveTo>
                        <a:pt x="466898" y="0"/>
                      </a:moveTo>
                      <a:lnTo>
                        <a:pt x="466898" y="437050"/>
                      </a:lnTo>
                      <a:lnTo>
                        <a:pt x="0" y="7078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0" name="Freeform: Shape 310" descr="6f66aa15-9dfd-42ab-b407-4a5f78417309"/>
                <p:cNvSpPr/>
                <p:nvPr/>
              </p:nvSpPr>
              <p:spPr>
                <a:xfrm>
                  <a:off x="10920994" y="4591733"/>
                  <a:ext cx="466897" cy="697148"/>
                </a:xfrm>
                <a:custGeom>
                  <a:avLst/>
                  <a:gdLst>
                    <a:gd name="connsiteX0" fmla="*/ 466898 w 466897"/>
                    <a:gd name="connsiteY0" fmla="*/ 0 h 697148"/>
                    <a:gd name="connsiteX1" fmla="*/ 466898 w 466897"/>
                    <a:gd name="connsiteY1" fmla="*/ 426391 h 697148"/>
                    <a:gd name="connsiteX2" fmla="*/ 0 w 466897"/>
                    <a:gd name="connsiteY2" fmla="*/ 697149 h 697148"/>
                    <a:gd name="connsiteX3" fmla="*/ 0 w 466897"/>
                    <a:gd name="connsiteY3" fmla="*/ 268626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466898" y="0"/>
                      </a:moveTo>
                      <a:lnTo>
                        <a:pt x="466898" y="426391"/>
                      </a:lnTo>
                      <a:lnTo>
                        <a:pt x="0" y="69714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1" name="Freeform: Shape 311" descr="6bbce3ab-bbe9-4798-a774-1515e6bb2677"/>
                <p:cNvSpPr/>
                <p:nvPr/>
              </p:nvSpPr>
              <p:spPr>
                <a:xfrm>
                  <a:off x="10920994" y="4600261"/>
                  <a:ext cx="466897" cy="688620"/>
                </a:xfrm>
                <a:custGeom>
                  <a:avLst/>
                  <a:gdLst>
                    <a:gd name="connsiteX0" fmla="*/ 466898 w 466897"/>
                    <a:gd name="connsiteY0" fmla="*/ 0 h 688620"/>
                    <a:gd name="connsiteX1" fmla="*/ 466898 w 466897"/>
                    <a:gd name="connsiteY1" fmla="*/ 417863 h 688620"/>
                    <a:gd name="connsiteX2" fmla="*/ 0 w 466897"/>
                    <a:gd name="connsiteY2" fmla="*/ 688621 h 688620"/>
                    <a:gd name="connsiteX3" fmla="*/ 0 w 466897"/>
                    <a:gd name="connsiteY3" fmla="*/ 270758 h 688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8620">
                      <a:moveTo>
                        <a:pt x="466898" y="0"/>
                      </a:moveTo>
                      <a:lnTo>
                        <a:pt x="466898" y="417863"/>
                      </a:lnTo>
                      <a:lnTo>
                        <a:pt x="0" y="6886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2" name="Freeform: Shape 312" descr="cfedc9f1-fd17-4275-a41f-35fa46651a06"/>
                <p:cNvSpPr/>
                <p:nvPr/>
              </p:nvSpPr>
              <p:spPr>
                <a:xfrm>
                  <a:off x="10920994" y="4608789"/>
                  <a:ext cx="466897" cy="680092"/>
                </a:xfrm>
                <a:custGeom>
                  <a:avLst/>
                  <a:gdLst>
                    <a:gd name="connsiteX0" fmla="*/ 466898 w 466897"/>
                    <a:gd name="connsiteY0" fmla="*/ 0 h 680092"/>
                    <a:gd name="connsiteX1" fmla="*/ 466898 w 466897"/>
                    <a:gd name="connsiteY1" fmla="*/ 409335 h 680092"/>
                    <a:gd name="connsiteX2" fmla="*/ 0 w 466897"/>
                    <a:gd name="connsiteY2" fmla="*/ 680093 h 680092"/>
                    <a:gd name="connsiteX3" fmla="*/ 0 w 466897"/>
                    <a:gd name="connsiteY3" fmla="*/ 270758 h 68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0092">
                      <a:moveTo>
                        <a:pt x="466898" y="0"/>
                      </a:moveTo>
                      <a:lnTo>
                        <a:pt x="466898" y="409335"/>
                      </a:lnTo>
                      <a:lnTo>
                        <a:pt x="0" y="68009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3" name="Freeform: Shape 313" descr="cdbd3d82-bbb7-4aec-961c-b80c741739a9"/>
                <p:cNvSpPr/>
                <p:nvPr/>
              </p:nvSpPr>
              <p:spPr>
                <a:xfrm>
                  <a:off x="10920994" y="4619449"/>
                  <a:ext cx="466897" cy="669433"/>
                </a:xfrm>
                <a:custGeom>
                  <a:avLst/>
                  <a:gdLst>
                    <a:gd name="connsiteX0" fmla="*/ 466898 w 466897"/>
                    <a:gd name="connsiteY0" fmla="*/ 0 h 669433"/>
                    <a:gd name="connsiteX1" fmla="*/ 466898 w 466897"/>
                    <a:gd name="connsiteY1" fmla="*/ 398675 h 669433"/>
                    <a:gd name="connsiteX2" fmla="*/ 0 w 466897"/>
                    <a:gd name="connsiteY2" fmla="*/ 669433 h 669433"/>
                    <a:gd name="connsiteX3" fmla="*/ 0 w 466897"/>
                    <a:gd name="connsiteY3" fmla="*/ 270758 h 66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9433">
                      <a:moveTo>
                        <a:pt x="466898" y="0"/>
                      </a:moveTo>
                      <a:lnTo>
                        <a:pt x="466898" y="398675"/>
                      </a:lnTo>
                      <a:lnTo>
                        <a:pt x="0" y="66943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4" name="Freeform: Shape 314" descr="067cd015-9bcd-4814-8ab3-341721f0bfb1"/>
                <p:cNvSpPr/>
                <p:nvPr/>
              </p:nvSpPr>
              <p:spPr>
                <a:xfrm>
                  <a:off x="10920994" y="4627976"/>
                  <a:ext cx="466897" cy="660905"/>
                </a:xfrm>
                <a:custGeom>
                  <a:avLst/>
                  <a:gdLst>
                    <a:gd name="connsiteX0" fmla="*/ 466898 w 466897"/>
                    <a:gd name="connsiteY0" fmla="*/ 0 h 660905"/>
                    <a:gd name="connsiteX1" fmla="*/ 466898 w 466897"/>
                    <a:gd name="connsiteY1" fmla="*/ 390148 h 660905"/>
                    <a:gd name="connsiteX2" fmla="*/ 0 w 466897"/>
                    <a:gd name="connsiteY2" fmla="*/ 660906 h 660905"/>
                    <a:gd name="connsiteX3" fmla="*/ 0 w 466897"/>
                    <a:gd name="connsiteY3" fmla="*/ 270758 h 66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0905">
                      <a:moveTo>
                        <a:pt x="466898" y="0"/>
                      </a:moveTo>
                      <a:lnTo>
                        <a:pt x="466898" y="390148"/>
                      </a:lnTo>
                      <a:lnTo>
                        <a:pt x="0" y="66090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5" name="Freeform: Shape 315" descr="5b21ac2c-342e-4f17-b423-2795ef6a92af"/>
                <p:cNvSpPr/>
                <p:nvPr/>
              </p:nvSpPr>
              <p:spPr>
                <a:xfrm>
                  <a:off x="10920994" y="4638636"/>
                  <a:ext cx="466897" cy="650245"/>
                </a:xfrm>
                <a:custGeom>
                  <a:avLst/>
                  <a:gdLst>
                    <a:gd name="connsiteX0" fmla="*/ 466898 w 466897"/>
                    <a:gd name="connsiteY0" fmla="*/ 0 h 650245"/>
                    <a:gd name="connsiteX1" fmla="*/ 466898 w 466897"/>
                    <a:gd name="connsiteY1" fmla="*/ 379488 h 650245"/>
                    <a:gd name="connsiteX2" fmla="*/ 0 w 466897"/>
                    <a:gd name="connsiteY2" fmla="*/ 650246 h 650245"/>
                    <a:gd name="connsiteX3" fmla="*/ 0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466898" y="0"/>
                      </a:moveTo>
                      <a:lnTo>
                        <a:pt x="466898" y="379488"/>
                      </a:lnTo>
                      <a:lnTo>
                        <a:pt x="0" y="6502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6" name="Freeform: Shape 316" descr="4ca3de54-8c94-490a-bf8e-8aab58197df9"/>
                <p:cNvSpPr/>
                <p:nvPr/>
              </p:nvSpPr>
              <p:spPr>
                <a:xfrm>
                  <a:off x="10920994" y="4647164"/>
                  <a:ext cx="466897" cy="641717"/>
                </a:xfrm>
                <a:custGeom>
                  <a:avLst/>
                  <a:gdLst>
                    <a:gd name="connsiteX0" fmla="*/ 466898 w 466897"/>
                    <a:gd name="connsiteY0" fmla="*/ 0 h 641717"/>
                    <a:gd name="connsiteX1" fmla="*/ 466898 w 466897"/>
                    <a:gd name="connsiteY1" fmla="*/ 370960 h 641717"/>
                    <a:gd name="connsiteX2" fmla="*/ 0 w 466897"/>
                    <a:gd name="connsiteY2" fmla="*/ 641718 h 641717"/>
                    <a:gd name="connsiteX3" fmla="*/ 0 w 466897"/>
                    <a:gd name="connsiteY3" fmla="*/ 270758 h 64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41717">
                      <a:moveTo>
                        <a:pt x="466898" y="0"/>
                      </a:moveTo>
                      <a:lnTo>
                        <a:pt x="466898" y="370960"/>
                      </a:lnTo>
                      <a:lnTo>
                        <a:pt x="0" y="64171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7" name="Freeform: Shape 317" descr="97400104-3516-47a0-b358-70b0f84500d1"/>
                <p:cNvSpPr/>
                <p:nvPr/>
              </p:nvSpPr>
              <p:spPr>
                <a:xfrm>
                  <a:off x="10920994" y="4657824"/>
                  <a:ext cx="466897" cy="631057"/>
                </a:xfrm>
                <a:custGeom>
                  <a:avLst/>
                  <a:gdLst>
                    <a:gd name="connsiteX0" fmla="*/ 466898 w 466897"/>
                    <a:gd name="connsiteY0" fmla="*/ 0 h 631057"/>
                    <a:gd name="connsiteX1" fmla="*/ 466898 w 466897"/>
                    <a:gd name="connsiteY1" fmla="*/ 360300 h 631057"/>
                    <a:gd name="connsiteX2" fmla="*/ 0 w 466897"/>
                    <a:gd name="connsiteY2" fmla="*/ 631058 h 631057"/>
                    <a:gd name="connsiteX3" fmla="*/ 0 w 466897"/>
                    <a:gd name="connsiteY3" fmla="*/ 268626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466898" y="0"/>
                      </a:moveTo>
                      <a:lnTo>
                        <a:pt x="466898" y="360300"/>
                      </a:lnTo>
                      <a:lnTo>
                        <a:pt x="0" y="63105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8" name="Freeform: Shape 318" descr="6e46e73a-d657-450e-b642-e1fbd8214f8a"/>
                <p:cNvSpPr/>
                <p:nvPr/>
              </p:nvSpPr>
              <p:spPr>
                <a:xfrm>
                  <a:off x="10920994" y="4666351"/>
                  <a:ext cx="466897" cy="622530"/>
                </a:xfrm>
                <a:custGeom>
                  <a:avLst/>
                  <a:gdLst>
                    <a:gd name="connsiteX0" fmla="*/ 466898 w 466897"/>
                    <a:gd name="connsiteY0" fmla="*/ 0 h 622530"/>
                    <a:gd name="connsiteX1" fmla="*/ 466898 w 466897"/>
                    <a:gd name="connsiteY1" fmla="*/ 351772 h 622530"/>
                    <a:gd name="connsiteX2" fmla="*/ 0 w 466897"/>
                    <a:gd name="connsiteY2" fmla="*/ 622530 h 622530"/>
                    <a:gd name="connsiteX3" fmla="*/ 0 w 466897"/>
                    <a:gd name="connsiteY3" fmla="*/ 270758 h 62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2530">
                      <a:moveTo>
                        <a:pt x="466898" y="0"/>
                      </a:moveTo>
                      <a:lnTo>
                        <a:pt x="466898" y="351772"/>
                      </a:lnTo>
                      <a:lnTo>
                        <a:pt x="0" y="62253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39" name="Freeform: Shape 319" descr="064c1986-dc38-48b4-8666-67c544ea11ac"/>
                <p:cNvSpPr/>
                <p:nvPr/>
              </p:nvSpPr>
              <p:spPr>
                <a:xfrm>
                  <a:off x="10920994" y="4674879"/>
                  <a:ext cx="466897" cy="614002"/>
                </a:xfrm>
                <a:custGeom>
                  <a:avLst/>
                  <a:gdLst>
                    <a:gd name="connsiteX0" fmla="*/ 466898 w 466897"/>
                    <a:gd name="connsiteY0" fmla="*/ 0 h 614002"/>
                    <a:gd name="connsiteX1" fmla="*/ 466898 w 466897"/>
                    <a:gd name="connsiteY1" fmla="*/ 343244 h 614002"/>
                    <a:gd name="connsiteX2" fmla="*/ 0 w 466897"/>
                    <a:gd name="connsiteY2" fmla="*/ 614002 h 614002"/>
                    <a:gd name="connsiteX3" fmla="*/ 0 w 466897"/>
                    <a:gd name="connsiteY3" fmla="*/ 270758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4002">
                      <a:moveTo>
                        <a:pt x="466898" y="0"/>
                      </a:moveTo>
                      <a:lnTo>
                        <a:pt x="466898" y="343244"/>
                      </a:lnTo>
                      <a:lnTo>
                        <a:pt x="0" y="61400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0" name="Freeform: Shape 320" descr="e44b64a3-7e4e-46df-97a8-5cab47cb4c4f"/>
                <p:cNvSpPr/>
                <p:nvPr/>
              </p:nvSpPr>
              <p:spPr>
                <a:xfrm>
                  <a:off x="10920994" y="4685539"/>
                  <a:ext cx="466897" cy="603342"/>
                </a:xfrm>
                <a:custGeom>
                  <a:avLst/>
                  <a:gdLst>
                    <a:gd name="connsiteX0" fmla="*/ 466898 w 466897"/>
                    <a:gd name="connsiteY0" fmla="*/ 0 h 603342"/>
                    <a:gd name="connsiteX1" fmla="*/ 466898 w 466897"/>
                    <a:gd name="connsiteY1" fmla="*/ 332585 h 603342"/>
                    <a:gd name="connsiteX2" fmla="*/ 0 w 466897"/>
                    <a:gd name="connsiteY2" fmla="*/ 603343 h 603342"/>
                    <a:gd name="connsiteX3" fmla="*/ 0 w 466897"/>
                    <a:gd name="connsiteY3" fmla="*/ 270758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3342">
                      <a:moveTo>
                        <a:pt x="466898" y="0"/>
                      </a:moveTo>
                      <a:lnTo>
                        <a:pt x="466898" y="332585"/>
                      </a:lnTo>
                      <a:lnTo>
                        <a:pt x="0" y="60334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1" name="Freeform: Shape 321" descr="12554d99-2711-45c8-a4b2-c86740ffba45"/>
                <p:cNvSpPr/>
                <p:nvPr/>
              </p:nvSpPr>
              <p:spPr>
                <a:xfrm>
                  <a:off x="10920994" y="4694067"/>
                  <a:ext cx="466897" cy="594814"/>
                </a:xfrm>
                <a:custGeom>
                  <a:avLst/>
                  <a:gdLst>
                    <a:gd name="connsiteX0" fmla="*/ 466898 w 466897"/>
                    <a:gd name="connsiteY0" fmla="*/ 0 h 594814"/>
                    <a:gd name="connsiteX1" fmla="*/ 466898 w 466897"/>
                    <a:gd name="connsiteY1" fmla="*/ 324057 h 594814"/>
                    <a:gd name="connsiteX2" fmla="*/ 0 w 466897"/>
                    <a:gd name="connsiteY2" fmla="*/ 594815 h 594814"/>
                    <a:gd name="connsiteX3" fmla="*/ 0 w 466897"/>
                    <a:gd name="connsiteY3" fmla="*/ 270758 h 59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4814">
                      <a:moveTo>
                        <a:pt x="466898" y="0"/>
                      </a:moveTo>
                      <a:lnTo>
                        <a:pt x="466898" y="324057"/>
                      </a:lnTo>
                      <a:lnTo>
                        <a:pt x="0" y="59481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2" name="Freeform: Shape 322" descr="18f61181-872f-4e71-b964-780077bc265c"/>
                <p:cNvSpPr/>
                <p:nvPr/>
              </p:nvSpPr>
              <p:spPr>
                <a:xfrm>
                  <a:off x="10920994" y="4704727"/>
                  <a:ext cx="466897" cy="584155"/>
                </a:xfrm>
                <a:custGeom>
                  <a:avLst/>
                  <a:gdLst>
                    <a:gd name="connsiteX0" fmla="*/ 466898 w 466897"/>
                    <a:gd name="connsiteY0" fmla="*/ 0 h 584155"/>
                    <a:gd name="connsiteX1" fmla="*/ 466898 w 466897"/>
                    <a:gd name="connsiteY1" fmla="*/ 313397 h 584155"/>
                    <a:gd name="connsiteX2" fmla="*/ 0 w 466897"/>
                    <a:gd name="connsiteY2" fmla="*/ 584155 h 584155"/>
                    <a:gd name="connsiteX3" fmla="*/ 0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466898" y="0"/>
                      </a:moveTo>
                      <a:lnTo>
                        <a:pt x="466898" y="313397"/>
                      </a:lnTo>
                      <a:lnTo>
                        <a:pt x="0" y="5841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3" name="Freeform: Shape 323" descr="cb1c3eb5-356f-4479-a563-bdd06d5a95b6"/>
                <p:cNvSpPr/>
                <p:nvPr/>
              </p:nvSpPr>
              <p:spPr>
                <a:xfrm>
                  <a:off x="10920994" y="4713254"/>
                  <a:ext cx="466897" cy="575627"/>
                </a:xfrm>
                <a:custGeom>
                  <a:avLst/>
                  <a:gdLst>
                    <a:gd name="connsiteX0" fmla="*/ 466898 w 466897"/>
                    <a:gd name="connsiteY0" fmla="*/ 0 h 575627"/>
                    <a:gd name="connsiteX1" fmla="*/ 466898 w 466897"/>
                    <a:gd name="connsiteY1" fmla="*/ 304869 h 575627"/>
                    <a:gd name="connsiteX2" fmla="*/ 0 w 466897"/>
                    <a:gd name="connsiteY2" fmla="*/ 575627 h 575627"/>
                    <a:gd name="connsiteX3" fmla="*/ 0 w 466897"/>
                    <a:gd name="connsiteY3" fmla="*/ 270758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5627">
                      <a:moveTo>
                        <a:pt x="466898" y="0"/>
                      </a:moveTo>
                      <a:lnTo>
                        <a:pt x="466898" y="304869"/>
                      </a:lnTo>
                      <a:lnTo>
                        <a:pt x="0" y="5756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4" name="Freeform: Shape 324" descr="ce5b4de3-4a38-44f6-a8e6-6334f3c05ad8"/>
                <p:cNvSpPr/>
                <p:nvPr/>
              </p:nvSpPr>
              <p:spPr>
                <a:xfrm>
                  <a:off x="10920994" y="4723914"/>
                  <a:ext cx="466897" cy="564967"/>
                </a:xfrm>
                <a:custGeom>
                  <a:avLst/>
                  <a:gdLst>
                    <a:gd name="connsiteX0" fmla="*/ 466898 w 466897"/>
                    <a:gd name="connsiteY0" fmla="*/ 0 h 564967"/>
                    <a:gd name="connsiteX1" fmla="*/ 466898 w 466897"/>
                    <a:gd name="connsiteY1" fmla="*/ 294210 h 564967"/>
                    <a:gd name="connsiteX2" fmla="*/ 0 w 466897"/>
                    <a:gd name="connsiteY2" fmla="*/ 564968 h 564967"/>
                    <a:gd name="connsiteX3" fmla="*/ 0 w 466897"/>
                    <a:gd name="connsiteY3" fmla="*/ 268626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466898" y="0"/>
                      </a:moveTo>
                      <a:lnTo>
                        <a:pt x="466898" y="294210"/>
                      </a:lnTo>
                      <a:lnTo>
                        <a:pt x="0" y="56496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5" name="Freeform: Shape 325" descr="859ef539-9852-45b9-9db1-9491025a37eb"/>
                <p:cNvSpPr/>
                <p:nvPr/>
              </p:nvSpPr>
              <p:spPr>
                <a:xfrm>
                  <a:off x="10920994" y="4732442"/>
                  <a:ext cx="466897" cy="556439"/>
                </a:xfrm>
                <a:custGeom>
                  <a:avLst/>
                  <a:gdLst>
                    <a:gd name="connsiteX0" fmla="*/ 466898 w 466897"/>
                    <a:gd name="connsiteY0" fmla="*/ 0 h 556439"/>
                    <a:gd name="connsiteX1" fmla="*/ 466898 w 466897"/>
                    <a:gd name="connsiteY1" fmla="*/ 285682 h 556439"/>
                    <a:gd name="connsiteX2" fmla="*/ 0 w 466897"/>
                    <a:gd name="connsiteY2" fmla="*/ 556440 h 556439"/>
                    <a:gd name="connsiteX3" fmla="*/ 0 w 466897"/>
                    <a:gd name="connsiteY3" fmla="*/ 270758 h 55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6439">
                      <a:moveTo>
                        <a:pt x="466898" y="0"/>
                      </a:moveTo>
                      <a:lnTo>
                        <a:pt x="466898" y="285682"/>
                      </a:lnTo>
                      <a:lnTo>
                        <a:pt x="0" y="55644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6" name="Freeform: Shape 326" descr="9520092f-69a0-425b-8619-c6b815e7d5bc"/>
                <p:cNvSpPr/>
                <p:nvPr/>
              </p:nvSpPr>
              <p:spPr>
                <a:xfrm>
                  <a:off x="10920994" y="4740970"/>
                  <a:ext cx="466897" cy="547911"/>
                </a:xfrm>
                <a:custGeom>
                  <a:avLst/>
                  <a:gdLst>
                    <a:gd name="connsiteX0" fmla="*/ 466898 w 466897"/>
                    <a:gd name="connsiteY0" fmla="*/ 0 h 547911"/>
                    <a:gd name="connsiteX1" fmla="*/ 466898 w 466897"/>
                    <a:gd name="connsiteY1" fmla="*/ 277154 h 547911"/>
                    <a:gd name="connsiteX2" fmla="*/ 0 w 466897"/>
                    <a:gd name="connsiteY2" fmla="*/ 547912 h 547911"/>
                    <a:gd name="connsiteX3" fmla="*/ 0 w 466897"/>
                    <a:gd name="connsiteY3" fmla="*/ 270758 h 54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7911">
                      <a:moveTo>
                        <a:pt x="466898" y="0"/>
                      </a:moveTo>
                      <a:lnTo>
                        <a:pt x="466898" y="277154"/>
                      </a:lnTo>
                      <a:lnTo>
                        <a:pt x="0" y="54791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7" name="Freeform: Shape 327" descr="90721f27-19a6-4a5b-a7c9-0125340ca16c"/>
                <p:cNvSpPr/>
                <p:nvPr/>
              </p:nvSpPr>
              <p:spPr>
                <a:xfrm>
                  <a:off x="10920994" y="4751630"/>
                  <a:ext cx="466897" cy="537252"/>
                </a:xfrm>
                <a:custGeom>
                  <a:avLst/>
                  <a:gdLst>
                    <a:gd name="connsiteX0" fmla="*/ 466898 w 466897"/>
                    <a:gd name="connsiteY0" fmla="*/ 0 h 537252"/>
                    <a:gd name="connsiteX1" fmla="*/ 466898 w 466897"/>
                    <a:gd name="connsiteY1" fmla="*/ 266494 h 537252"/>
                    <a:gd name="connsiteX2" fmla="*/ 0 w 466897"/>
                    <a:gd name="connsiteY2" fmla="*/ 537252 h 537252"/>
                    <a:gd name="connsiteX3" fmla="*/ 0 w 466897"/>
                    <a:gd name="connsiteY3" fmla="*/ 270758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7252">
                      <a:moveTo>
                        <a:pt x="466898" y="0"/>
                      </a:moveTo>
                      <a:lnTo>
                        <a:pt x="466898" y="266494"/>
                      </a:lnTo>
                      <a:lnTo>
                        <a:pt x="0" y="53725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8" name="Freeform: Shape 328" descr="a3c5a951-b09c-465e-85dc-644836c4fefc"/>
                <p:cNvSpPr/>
                <p:nvPr/>
              </p:nvSpPr>
              <p:spPr>
                <a:xfrm>
                  <a:off x="10920994" y="4760158"/>
                  <a:ext cx="466897" cy="528724"/>
                </a:xfrm>
                <a:custGeom>
                  <a:avLst/>
                  <a:gdLst>
                    <a:gd name="connsiteX0" fmla="*/ 466898 w 466897"/>
                    <a:gd name="connsiteY0" fmla="*/ 0 h 528724"/>
                    <a:gd name="connsiteX1" fmla="*/ 466898 w 466897"/>
                    <a:gd name="connsiteY1" fmla="*/ 257966 h 528724"/>
                    <a:gd name="connsiteX2" fmla="*/ 0 w 466897"/>
                    <a:gd name="connsiteY2" fmla="*/ 528724 h 528724"/>
                    <a:gd name="connsiteX3" fmla="*/ 0 w 466897"/>
                    <a:gd name="connsiteY3" fmla="*/ 270758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8724">
                      <a:moveTo>
                        <a:pt x="466898" y="0"/>
                      </a:moveTo>
                      <a:lnTo>
                        <a:pt x="466898" y="257966"/>
                      </a:lnTo>
                      <a:lnTo>
                        <a:pt x="0" y="5287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49" name="Freeform: Shape 329" descr="e6eb74f1-1852-43aa-900b-b32ac861ae8b"/>
                <p:cNvSpPr/>
                <p:nvPr/>
              </p:nvSpPr>
              <p:spPr>
                <a:xfrm>
                  <a:off x="10920994" y="4770817"/>
                  <a:ext cx="466897" cy="518064"/>
                </a:xfrm>
                <a:custGeom>
                  <a:avLst/>
                  <a:gdLst>
                    <a:gd name="connsiteX0" fmla="*/ 466898 w 466897"/>
                    <a:gd name="connsiteY0" fmla="*/ 0 h 518064"/>
                    <a:gd name="connsiteX1" fmla="*/ 466898 w 466897"/>
                    <a:gd name="connsiteY1" fmla="*/ 247306 h 518064"/>
                    <a:gd name="connsiteX2" fmla="*/ 0 w 466897"/>
                    <a:gd name="connsiteY2" fmla="*/ 518064 h 518064"/>
                    <a:gd name="connsiteX3" fmla="*/ 0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466898" y="0"/>
                      </a:moveTo>
                      <a:lnTo>
                        <a:pt x="466898" y="247306"/>
                      </a:lnTo>
                      <a:lnTo>
                        <a:pt x="0" y="51806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0" name="Freeform: Shape 330" descr="cd24cb98-de79-4388-b055-014ce201580b"/>
                <p:cNvSpPr/>
                <p:nvPr/>
              </p:nvSpPr>
              <p:spPr>
                <a:xfrm>
                  <a:off x="10920994" y="4779345"/>
                  <a:ext cx="466897" cy="509536"/>
                </a:xfrm>
                <a:custGeom>
                  <a:avLst/>
                  <a:gdLst>
                    <a:gd name="connsiteX0" fmla="*/ 466898 w 466897"/>
                    <a:gd name="connsiteY0" fmla="*/ 0 h 509536"/>
                    <a:gd name="connsiteX1" fmla="*/ 466898 w 466897"/>
                    <a:gd name="connsiteY1" fmla="*/ 238779 h 509536"/>
                    <a:gd name="connsiteX2" fmla="*/ 0 w 466897"/>
                    <a:gd name="connsiteY2" fmla="*/ 509537 h 509536"/>
                    <a:gd name="connsiteX3" fmla="*/ 0 w 466897"/>
                    <a:gd name="connsiteY3" fmla="*/ 270758 h 50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9536">
                      <a:moveTo>
                        <a:pt x="466898" y="0"/>
                      </a:moveTo>
                      <a:lnTo>
                        <a:pt x="466898" y="238779"/>
                      </a:lnTo>
                      <a:lnTo>
                        <a:pt x="0" y="50953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1" name="Freeform: Shape 331" descr="129484d8-9392-4793-aa15-bb0e0c8d2852"/>
                <p:cNvSpPr/>
                <p:nvPr/>
              </p:nvSpPr>
              <p:spPr>
                <a:xfrm>
                  <a:off x="10920994" y="4790005"/>
                  <a:ext cx="466897" cy="498876"/>
                </a:xfrm>
                <a:custGeom>
                  <a:avLst/>
                  <a:gdLst>
                    <a:gd name="connsiteX0" fmla="*/ 466898 w 466897"/>
                    <a:gd name="connsiteY0" fmla="*/ 0 h 498876"/>
                    <a:gd name="connsiteX1" fmla="*/ 466898 w 466897"/>
                    <a:gd name="connsiteY1" fmla="*/ 228119 h 498876"/>
                    <a:gd name="connsiteX2" fmla="*/ 0 w 466897"/>
                    <a:gd name="connsiteY2" fmla="*/ 498877 h 498876"/>
                    <a:gd name="connsiteX3" fmla="*/ 0 w 466897"/>
                    <a:gd name="connsiteY3" fmla="*/ 268626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466898" y="0"/>
                      </a:moveTo>
                      <a:lnTo>
                        <a:pt x="466898" y="228119"/>
                      </a:lnTo>
                      <a:lnTo>
                        <a:pt x="0" y="498877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2" name="Freeform: Shape 332" descr="65b0a3c8-e90e-421e-aaf9-569541b2dee2"/>
                <p:cNvSpPr/>
                <p:nvPr/>
              </p:nvSpPr>
              <p:spPr>
                <a:xfrm>
                  <a:off x="10920994" y="4798532"/>
                  <a:ext cx="466897" cy="490349"/>
                </a:xfrm>
                <a:custGeom>
                  <a:avLst/>
                  <a:gdLst>
                    <a:gd name="connsiteX0" fmla="*/ 466898 w 466897"/>
                    <a:gd name="connsiteY0" fmla="*/ 0 h 490349"/>
                    <a:gd name="connsiteX1" fmla="*/ 466898 w 466897"/>
                    <a:gd name="connsiteY1" fmla="*/ 219591 h 490349"/>
                    <a:gd name="connsiteX2" fmla="*/ 0 w 466897"/>
                    <a:gd name="connsiteY2" fmla="*/ 490349 h 490349"/>
                    <a:gd name="connsiteX3" fmla="*/ 0 w 466897"/>
                    <a:gd name="connsiteY3" fmla="*/ 270758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0349">
                      <a:moveTo>
                        <a:pt x="466898" y="0"/>
                      </a:moveTo>
                      <a:lnTo>
                        <a:pt x="466898" y="219591"/>
                      </a:lnTo>
                      <a:lnTo>
                        <a:pt x="0" y="49034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3" name="Freeform: Shape 333" descr="ffeb8e42-5757-441c-89ec-4cf8fe3dd593"/>
                <p:cNvSpPr/>
                <p:nvPr/>
              </p:nvSpPr>
              <p:spPr>
                <a:xfrm>
                  <a:off x="10920994" y="4807060"/>
                  <a:ext cx="466897" cy="481821"/>
                </a:xfrm>
                <a:custGeom>
                  <a:avLst/>
                  <a:gdLst>
                    <a:gd name="connsiteX0" fmla="*/ 466898 w 466897"/>
                    <a:gd name="connsiteY0" fmla="*/ 0 h 481821"/>
                    <a:gd name="connsiteX1" fmla="*/ 466898 w 466897"/>
                    <a:gd name="connsiteY1" fmla="*/ 211063 h 481821"/>
                    <a:gd name="connsiteX2" fmla="*/ 0 w 466897"/>
                    <a:gd name="connsiteY2" fmla="*/ 481821 h 481821"/>
                    <a:gd name="connsiteX3" fmla="*/ 0 w 466897"/>
                    <a:gd name="connsiteY3" fmla="*/ 270758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1821">
                      <a:moveTo>
                        <a:pt x="466898" y="0"/>
                      </a:moveTo>
                      <a:lnTo>
                        <a:pt x="466898" y="211063"/>
                      </a:lnTo>
                      <a:lnTo>
                        <a:pt x="0" y="4818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4" name="Freeform: Shape 334" descr="27610ab4-4ad3-4149-a491-024fdf4c5cc0"/>
                <p:cNvSpPr/>
                <p:nvPr/>
              </p:nvSpPr>
              <p:spPr>
                <a:xfrm>
                  <a:off x="10920994" y="4817720"/>
                  <a:ext cx="466897" cy="471161"/>
                </a:xfrm>
                <a:custGeom>
                  <a:avLst/>
                  <a:gdLst>
                    <a:gd name="connsiteX0" fmla="*/ 466898 w 466897"/>
                    <a:gd name="connsiteY0" fmla="*/ 0 h 471161"/>
                    <a:gd name="connsiteX1" fmla="*/ 466898 w 466897"/>
                    <a:gd name="connsiteY1" fmla="*/ 200403 h 471161"/>
                    <a:gd name="connsiteX2" fmla="*/ 0 w 466897"/>
                    <a:gd name="connsiteY2" fmla="*/ 471162 h 471161"/>
                    <a:gd name="connsiteX3" fmla="*/ 0 w 466897"/>
                    <a:gd name="connsiteY3" fmla="*/ 270758 h 471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1160">
                      <a:moveTo>
                        <a:pt x="466898" y="0"/>
                      </a:moveTo>
                      <a:lnTo>
                        <a:pt x="466898" y="200403"/>
                      </a:lnTo>
                      <a:lnTo>
                        <a:pt x="0" y="47116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5" name="Freeform: Shape 335" descr="60571dea-b499-4e8e-8051-0dad28c50d1e"/>
                <p:cNvSpPr/>
                <p:nvPr/>
              </p:nvSpPr>
              <p:spPr>
                <a:xfrm>
                  <a:off x="10920994" y="4826248"/>
                  <a:ext cx="466897" cy="462633"/>
                </a:xfrm>
                <a:custGeom>
                  <a:avLst/>
                  <a:gdLst>
                    <a:gd name="connsiteX0" fmla="*/ 466898 w 466897"/>
                    <a:gd name="connsiteY0" fmla="*/ 0 h 462633"/>
                    <a:gd name="connsiteX1" fmla="*/ 466898 w 466897"/>
                    <a:gd name="connsiteY1" fmla="*/ 191876 h 462633"/>
                    <a:gd name="connsiteX2" fmla="*/ 0 w 466897"/>
                    <a:gd name="connsiteY2" fmla="*/ 462634 h 462633"/>
                    <a:gd name="connsiteX3" fmla="*/ 0 w 466897"/>
                    <a:gd name="connsiteY3" fmla="*/ 270758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2633">
                      <a:moveTo>
                        <a:pt x="466898" y="0"/>
                      </a:moveTo>
                      <a:lnTo>
                        <a:pt x="466898" y="191876"/>
                      </a:lnTo>
                      <a:lnTo>
                        <a:pt x="0" y="46263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6" name="Freeform: Shape 336" descr="690262a1-1a89-45ef-8003-5732d122b1ec"/>
                <p:cNvSpPr/>
                <p:nvPr/>
              </p:nvSpPr>
              <p:spPr>
                <a:xfrm>
                  <a:off x="10920994" y="4836908"/>
                  <a:ext cx="466897" cy="451974"/>
                </a:xfrm>
                <a:custGeom>
                  <a:avLst/>
                  <a:gdLst>
                    <a:gd name="connsiteX0" fmla="*/ 466898 w 466897"/>
                    <a:gd name="connsiteY0" fmla="*/ 0 h 451974"/>
                    <a:gd name="connsiteX1" fmla="*/ 466898 w 466897"/>
                    <a:gd name="connsiteY1" fmla="*/ 181216 h 451974"/>
                    <a:gd name="connsiteX2" fmla="*/ 0 w 466897"/>
                    <a:gd name="connsiteY2" fmla="*/ 451974 h 451974"/>
                    <a:gd name="connsiteX3" fmla="*/ 0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466898" y="0"/>
                      </a:moveTo>
                      <a:lnTo>
                        <a:pt x="466898" y="181216"/>
                      </a:lnTo>
                      <a:lnTo>
                        <a:pt x="0" y="4519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7" name="Freeform: Shape 337" descr="cf766899-be24-4086-9e14-94e51036173c"/>
                <p:cNvSpPr/>
                <p:nvPr/>
              </p:nvSpPr>
              <p:spPr>
                <a:xfrm>
                  <a:off x="10920994" y="4845436"/>
                  <a:ext cx="466897" cy="443446"/>
                </a:xfrm>
                <a:custGeom>
                  <a:avLst/>
                  <a:gdLst>
                    <a:gd name="connsiteX0" fmla="*/ 466898 w 466897"/>
                    <a:gd name="connsiteY0" fmla="*/ 0 h 443446"/>
                    <a:gd name="connsiteX1" fmla="*/ 466898 w 466897"/>
                    <a:gd name="connsiteY1" fmla="*/ 172688 h 443446"/>
                    <a:gd name="connsiteX2" fmla="*/ 0 w 466897"/>
                    <a:gd name="connsiteY2" fmla="*/ 443446 h 443446"/>
                    <a:gd name="connsiteX3" fmla="*/ 0 w 466897"/>
                    <a:gd name="connsiteY3" fmla="*/ 270758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3445">
                      <a:moveTo>
                        <a:pt x="466898" y="0"/>
                      </a:moveTo>
                      <a:lnTo>
                        <a:pt x="466898" y="172688"/>
                      </a:lnTo>
                      <a:lnTo>
                        <a:pt x="0" y="4434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8" name="Freeform: Shape 338" descr="2d831dc5-0912-49c5-8733-e6e26fb3bb40"/>
                <p:cNvSpPr/>
                <p:nvPr/>
              </p:nvSpPr>
              <p:spPr>
                <a:xfrm>
                  <a:off x="10920994" y="4856095"/>
                  <a:ext cx="466897" cy="432786"/>
                </a:xfrm>
                <a:custGeom>
                  <a:avLst/>
                  <a:gdLst>
                    <a:gd name="connsiteX0" fmla="*/ 466898 w 466897"/>
                    <a:gd name="connsiteY0" fmla="*/ 0 h 432786"/>
                    <a:gd name="connsiteX1" fmla="*/ 466898 w 466897"/>
                    <a:gd name="connsiteY1" fmla="*/ 162028 h 432786"/>
                    <a:gd name="connsiteX2" fmla="*/ 0 w 466897"/>
                    <a:gd name="connsiteY2" fmla="*/ 432786 h 432786"/>
                    <a:gd name="connsiteX3" fmla="*/ 0 w 466897"/>
                    <a:gd name="connsiteY3" fmla="*/ 26862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466898" y="0"/>
                      </a:moveTo>
                      <a:lnTo>
                        <a:pt x="466898" y="162028"/>
                      </a:lnTo>
                      <a:lnTo>
                        <a:pt x="0" y="432786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59" name="Freeform: Shape 339" descr="7318c33a-7ba1-4799-a5a0-c615e49e3266"/>
                <p:cNvSpPr/>
                <p:nvPr/>
              </p:nvSpPr>
              <p:spPr>
                <a:xfrm>
                  <a:off x="10920994" y="4864623"/>
                  <a:ext cx="466897" cy="424258"/>
                </a:xfrm>
                <a:custGeom>
                  <a:avLst/>
                  <a:gdLst>
                    <a:gd name="connsiteX0" fmla="*/ 466898 w 466897"/>
                    <a:gd name="connsiteY0" fmla="*/ 0 h 424258"/>
                    <a:gd name="connsiteX1" fmla="*/ 466898 w 466897"/>
                    <a:gd name="connsiteY1" fmla="*/ 153501 h 424258"/>
                    <a:gd name="connsiteX2" fmla="*/ 0 w 466897"/>
                    <a:gd name="connsiteY2" fmla="*/ 424259 h 424258"/>
                    <a:gd name="connsiteX3" fmla="*/ 0 w 466897"/>
                    <a:gd name="connsiteY3" fmla="*/ 270758 h 42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4258">
                      <a:moveTo>
                        <a:pt x="466898" y="0"/>
                      </a:moveTo>
                      <a:lnTo>
                        <a:pt x="466898" y="153501"/>
                      </a:lnTo>
                      <a:lnTo>
                        <a:pt x="0" y="42425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0" name="Freeform: Shape 340" descr="28362f48-7549-451d-bc7a-24b04731dc95"/>
                <p:cNvSpPr/>
                <p:nvPr/>
              </p:nvSpPr>
              <p:spPr>
                <a:xfrm>
                  <a:off x="10920994" y="4873151"/>
                  <a:ext cx="466897" cy="415730"/>
                </a:xfrm>
                <a:custGeom>
                  <a:avLst/>
                  <a:gdLst>
                    <a:gd name="connsiteX0" fmla="*/ 466898 w 466897"/>
                    <a:gd name="connsiteY0" fmla="*/ 0 h 415730"/>
                    <a:gd name="connsiteX1" fmla="*/ 466898 w 466897"/>
                    <a:gd name="connsiteY1" fmla="*/ 144973 h 415730"/>
                    <a:gd name="connsiteX2" fmla="*/ 0 w 466897"/>
                    <a:gd name="connsiteY2" fmla="*/ 415731 h 415730"/>
                    <a:gd name="connsiteX3" fmla="*/ 0 w 466897"/>
                    <a:gd name="connsiteY3" fmla="*/ 270758 h 41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5730">
                      <a:moveTo>
                        <a:pt x="466898" y="0"/>
                      </a:moveTo>
                      <a:lnTo>
                        <a:pt x="466898" y="144973"/>
                      </a:lnTo>
                      <a:lnTo>
                        <a:pt x="0" y="41573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1" name="Freeform: Shape 341" descr="2b508afb-6319-4b17-91a5-e1227d82fdd3"/>
                <p:cNvSpPr/>
                <p:nvPr/>
              </p:nvSpPr>
              <p:spPr>
                <a:xfrm>
                  <a:off x="10920994" y="4883811"/>
                  <a:ext cx="466897" cy="405071"/>
                </a:xfrm>
                <a:custGeom>
                  <a:avLst/>
                  <a:gdLst>
                    <a:gd name="connsiteX0" fmla="*/ 466898 w 466897"/>
                    <a:gd name="connsiteY0" fmla="*/ 0 h 405071"/>
                    <a:gd name="connsiteX1" fmla="*/ 466898 w 466897"/>
                    <a:gd name="connsiteY1" fmla="*/ 134313 h 405071"/>
                    <a:gd name="connsiteX2" fmla="*/ 0 w 466897"/>
                    <a:gd name="connsiteY2" fmla="*/ 405071 h 405071"/>
                    <a:gd name="connsiteX3" fmla="*/ 0 w 466897"/>
                    <a:gd name="connsiteY3" fmla="*/ 270758 h 40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5071">
                      <a:moveTo>
                        <a:pt x="466898" y="0"/>
                      </a:moveTo>
                      <a:lnTo>
                        <a:pt x="466898" y="134313"/>
                      </a:lnTo>
                      <a:lnTo>
                        <a:pt x="0" y="40507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2" name="Freeform: Shape 342" descr="21e92b20-b687-4eab-9a59-db0f6e07a013"/>
                <p:cNvSpPr/>
                <p:nvPr/>
              </p:nvSpPr>
              <p:spPr>
                <a:xfrm>
                  <a:off x="10920994" y="4892339"/>
                  <a:ext cx="466897" cy="396543"/>
                </a:xfrm>
                <a:custGeom>
                  <a:avLst/>
                  <a:gdLst>
                    <a:gd name="connsiteX0" fmla="*/ 466898 w 466897"/>
                    <a:gd name="connsiteY0" fmla="*/ 0 h 396543"/>
                    <a:gd name="connsiteX1" fmla="*/ 466898 w 466897"/>
                    <a:gd name="connsiteY1" fmla="*/ 125785 h 396543"/>
                    <a:gd name="connsiteX2" fmla="*/ 0 w 466897"/>
                    <a:gd name="connsiteY2" fmla="*/ 396543 h 396543"/>
                    <a:gd name="connsiteX3" fmla="*/ 0 w 466897"/>
                    <a:gd name="connsiteY3" fmla="*/ 270758 h 39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6543">
                      <a:moveTo>
                        <a:pt x="466898" y="0"/>
                      </a:moveTo>
                      <a:lnTo>
                        <a:pt x="466898" y="125785"/>
                      </a:lnTo>
                      <a:lnTo>
                        <a:pt x="0" y="39654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3" name="Freeform: Shape 343" descr="2a4c2ad5-46a9-4a0f-a94d-e380d6419898"/>
                <p:cNvSpPr/>
                <p:nvPr/>
              </p:nvSpPr>
              <p:spPr>
                <a:xfrm>
                  <a:off x="10920994" y="4902998"/>
                  <a:ext cx="466897" cy="385883"/>
                </a:xfrm>
                <a:custGeom>
                  <a:avLst/>
                  <a:gdLst>
                    <a:gd name="connsiteX0" fmla="*/ 466898 w 466897"/>
                    <a:gd name="connsiteY0" fmla="*/ 0 h 385883"/>
                    <a:gd name="connsiteX1" fmla="*/ 466898 w 466897"/>
                    <a:gd name="connsiteY1" fmla="*/ 115125 h 385883"/>
                    <a:gd name="connsiteX2" fmla="*/ 0 w 466897"/>
                    <a:gd name="connsiteY2" fmla="*/ 385883 h 385883"/>
                    <a:gd name="connsiteX3" fmla="*/ 0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466898" y="0"/>
                      </a:moveTo>
                      <a:lnTo>
                        <a:pt x="466898" y="115125"/>
                      </a:lnTo>
                      <a:lnTo>
                        <a:pt x="0" y="3858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4" name="Freeform: Shape 344" descr="ed3b87af-3b75-41f4-9838-9ed31a6ac226"/>
                <p:cNvSpPr/>
                <p:nvPr/>
              </p:nvSpPr>
              <p:spPr>
                <a:xfrm>
                  <a:off x="10920994" y="4911526"/>
                  <a:ext cx="466897" cy="377355"/>
                </a:xfrm>
                <a:custGeom>
                  <a:avLst/>
                  <a:gdLst>
                    <a:gd name="connsiteX0" fmla="*/ 466898 w 466897"/>
                    <a:gd name="connsiteY0" fmla="*/ 0 h 377355"/>
                    <a:gd name="connsiteX1" fmla="*/ 466898 w 466897"/>
                    <a:gd name="connsiteY1" fmla="*/ 106598 h 377355"/>
                    <a:gd name="connsiteX2" fmla="*/ 0 w 466897"/>
                    <a:gd name="connsiteY2" fmla="*/ 377356 h 377355"/>
                    <a:gd name="connsiteX3" fmla="*/ 0 w 466897"/>
                    <a:gd name="connsiteY3" fmla="*/ 270758 h 377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7355">
                      <a:moveTo>
                        <a:pt x="466898" y="0"/>
                      </a:moveTo>
                      <a:lnTo>
                        <a:pt x="466898" y="106598"/>
                      </a:lnTo>
                      <a:lnTo>
                        <a:pt x="0" y="37735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5" name="Freeform: Shape 345" descr="88106632-a774-4699-ac0e-a8cdc3379f05"/>
                <p:cNvSpPr/>
                <p:nvPr/>
              </p:nvSpPr>
              <p:spPr>
                <a:xfrm>
                  <a:off x="10920994" y="4922186"/>
                  <a:ext cx="466897" cy="366695"/>
                </a:xfrm>
                <a:custGeom>
                  <a:avLst/>
                  <a:gdLst>
                    <a:gd name="connsiteX0" fmla="*/ 466898 w 466897"/>
                    <a:gd name="connsiteY0" fmla="*/ 0 h 366695"/>
                    <a:gd name="connsiteX1" fmla="*/ 466898 w 466897"/>
                    <a:gd name="connsiteY1" fmla="*/ 95938 h 366695"/>
                    <a:gd name="connsiteX2" fmla="*/ 0 w 466897"/>
                    <a:gd name="connsiteY2" fmla="*/ 366696 h 366695"/>
                    <a:gd name="connsiteX3" fmla="*/ 0 w 466897"/>
                    <a:gd name="connsiteY3" fmla="*/ 268626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466898" y="0"/>
                      </a:moveTo>
                      <a:lnTo>
                        <a:pt x="466898" y="95938"/>
                      </a:lnTo>
                      <a:lnTo>
                        <a:pt x="0" y="366696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6" name="Freeform: Shape 346" descr="c9a3b685-6047-49bb-8a03-15c058308f77"/>
                <p:cNvSpPr/>
                <p:nvPr/>
              </p:nvSpPr>
              <p:spPr>
                <a:xfrm>
                  <a:off x="10920994" y="4930714"/>
                  <a:ext cx="466897" cy="358167"/>
                </a:xfrm>
                <a:custGeom>
                  <a:avLst/>
                  <a:gdLst>
                    <a:gd name="connsiteX0" fmla="*/ 466898 w 466897"/>
                    <a:gd name="connsiteY0" fmla="*/ 0 h 358167"/>
                    <a:gd name="connsiteX1" fmla="*/ 466898 w 466897"/>
                    <a:gd name="connsiteY1" fmla="*/ 87410 h 358167"/>
                    <a:gd name="connsiteX2" fmla="*/ 0 w 466897"/>
                    <a:gd name="connsiteY2" fmla="*/ 358168 h 358167"/>
                    <a:gd name="connsiteX3" fmla="*/ 0 w 466897"/>
                    <a:gd name="connsiteY3" fmla="*/ 270758 h 35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8167">
                      <a:moveTo>
                        <a:pt x="466898" y="0"/>
                      </a:moveTo>
                      <a:lnTo>
                        <a:pt x="466898" y="87410"/>
                      </a:lnTo>
                      <a:lnTo>
                        <a:pt x="0" y="35816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7" name="Freeform: Shape 347" descr="e43efe70-0496-44f6-87af-87f2d92cde5d"/>
                <p:cNvSpPr/>
                <p:nvPr/>
              </p:nvSpPr>
              <p:spPr>
                <a:xfrm>
                  <a:off x="10920994" y="4939242"/>
                  <a:ext cx="466897" cy="349640"/>
                </a:xfrm>
                <a:custGeom>
                  <a:avLst/>
                  <a:gdLst>
                    <a:gd name="connsiteX0" fmla="*/ 466898 w 466897"/>
                    <a:gd name="connsiteY0" fmla="*/ 0 h 349640"/>
                    <a:gd name="connsiteX1" fmla="*/ 466898 w 466897"/>
                    <a:gd name="connsiteY1" fmla="*/ 78882 h 349640"/>
                    <a:gd name="connsiteX2" fmla="*/ 0 w 466897"/>
                    <a:gd name="connsiteY2" fmla="*/ 349640 h 349640"/>
                    <a:gd name="connsiteX3" fmla="*/ 0 w 466897"/>
                    <a:gd name="connsiteY3" fmla="*/ 270758 h 34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9640">
                      <a:moveTo>
                        <a:pt x="466898" y="0"/>
                      </a:moveTo>
                      <a:lnTo>
                        <a:pt x="466898" y="78882"/>
                      </a:lnTo>
                      <a:lnTo>
                        <a:pt x="0" y="34964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8" name="Freeform: Shape 348" descr="185908ed-c021-43a4-9e50-f999f1a57993"/>
                <p:cNvSpPr/>
                <p:nvPr/>
              </p:nvSpPr>
              <p:spPr>
                <a:xfrm>
                  <a:off x="10920994" y="4949901"/>
                  <a:ext cx="466897" cy="338980"/>
                </a:xfrm>
                <a:custGeom>
                  <a:avLst/>
                  <a:gdLst>
                    <a:gd name="connsiteX0" fmla="*/ 466898 w 466897"/>
                    <a:gd name="connsiteY0" fmla="*/ 0 h 338980"/>
                    <a:gd name="connsiteX1" fmla="*/ 466898 w 466897"/>
                    <a:gd name="connsiteY1" fmla="*/ 68222 h 338980"/>
                    <a:gd name="connsiteX2" fmla="*/ 0 w 466897"/>
                    <a:gd name="connsiteY2" fmla="*/ 338980 h 338980"/>
                    <a:gd name="connsiteX3" fmla="*/ 0 w 466897"/>
                    <a:gd name="connsiteY3" fmla="*/ 270758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8980">
                      <a:moveTo>
                        <a:pt x="466898" y="0"/>
                      </a:moveTo>
                      <a:lnTo>
                        <a:pt x="466898" y="68222"/>
                      </a:lnTo>
                      <a:lnTo>
                        <a:pt x="0" y="33898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69" name="Freeform: Shape 349" descr="e1c7bdb3-aa54-4f79-b791-760b238b3611"/>
                <p:cNvSpPr/>
                <p:nvPr/>
              </p:nvSpPr>
              <p:spPr>
                <a:xfrm>
                  <a:off x="10920994" y="4958429"/>
                  <a:ext cx="466897" cy="330452"/>
                </a:xfrm>
                <a:custGeom>
                  <a:avLst/>
                  <a:gdLst>
                    <a:gd name="connsiteX0" fmla="*/ 466898 w 466897"/>
                    <a:gd name="connsiteY0" fmla="*/ 0 h 330452"/>
                    <a:gd name="connsiteX1" fmla="*/ 466898 w 466897"/>
                    <a:gd name="connsiteY1" fmla="*/ 59695 h 330452"/>
                    <a:gd name="connsiteX2" fmla="*/ 0 w 466897"/>
                    <a:gd name="connsiteY2" fmla="*/ 330453 h 330452"/>
                    <a:gd name="connsiteX3" fmla="*/ 0 w 466897"/>
                    <a:gd name="connsiteY3" fmla="*/ 270758 h 33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0452">
                      <a:moveTo>
                        <a:pt x="466898" y="0"/>
                      </a:moveTo>
                      <a:lnTo>
                        <a:pt x="466898" y="59695"/>
                      </a:lnTo>
                      <a:lnTo>
                        <a:pt x="0" y="33045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0570" name="Freeform: Shape 263" descr="e464bb7f-3f47-426f-b68e-38e1b9ca9854"/>
              <p:cNvSpPr/>
              <p:nvPr/>
            </p:nvSpPr>
            <p:spPr>
              <a:xfrm>
                <a:off x="10343234" y="4315645"/>
                <a:ext cx="1153386" cy="667301"/>
              </a:xfrm>
              <a:custGeom>
                <a:avLst/>
                <a:gdLst>
                  <a:gd name="connsiteX0" fmla="*/ 671565 w 1153386"/>
                  <a:gd name="connsiteY0" fmla="*/ 22386 h 667301"/>
                  <a:gd name="connsiteX1" fmla="*/ 486086 w 1153386"/>
                  <a:gd name="connsiteY1" fmla="*/ 22386 h 667301"/>
                  <a:gd name="connsiteX2" fmla="*/ 0 w 1153386"/>
                  <a:gd name="connsiteY2" fmla="*/ 184414 h 667301"/>
                  <a:gd name="connsiteX3" fmla="*/ 0 w 1153386"/>
                  <a:gd name="connsiteY3" fmla="*/ 297408 h 667301"/>
                  <a:gd name="connsiteX4" fmla="*/ 46903 w 1153386"/>
                  <a:gd name="connsiteY4" fmla="*/ 382686 h 667301"/>
                  <a:gd name="connsiteX5" fmla="*/ 483954 w 1153386"/>
                  <a:gd name="connsiteY5" fmla="*/ 644916 h 667301"/>
                  <a:gd name="connsiteX6" fmla="*/ 669433 w 1153386"/>
                  <a:gd name="connsiteY6" fmla="*/ 644916 h 667301"/>
                  <a:gd name="connsiteX7" fmla="*/ 1104352 w 1153386"/>
                  <a:gd name="connsiteY7" fmla="*/ 395478 h 667301"/>
                  <a:gd name="connsiteX8" fmla="*/ 1153387 w 1153386"/>
                  <a:gd name="connsiteY8" fmla="*/ 310199 h 667301"/>
                  <a:gd name="connsiteX9" fmla="*/ 1153387 w 1153386"/>
                  <a:gd name="connsiteY9" fmla="*/ 184414 h 667301"/>
                  <a:gd name="connsiteX10" fmla="*/ 671565 w 1153386"/>
                  <a:gd name="connsiteY10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386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0" y="184414"/>
                    </a:lnTo>
                    <a:lnTo>
                      <a:pt x="0" y="297408"/>
                    </a:lnTo>
                    <a:cubicBezTo>
                      <a:pt x="0" y="331519"/>
                      <a:pt x="19187" y="363498"/>
                      <a:pt x="46903" y="382686"/>
                    </a:cubicBezTo>
                    <a:lnTo>
                      <a:pt x="483954" y="644916"/>
                    </a:lnTo>
                    <a:cubicBezTo>
                      <a:pt x="535120" y="674763"/>
                      <a:pt x="618267" y="674763"/>
                      <a:pt x="669433" y="644916"/>
                    </a:cubicBezTo>
                    <a:lnTo>
                      <a:pt x="1104352" y="395478"/>
                    </a:lnTo>
                    <a:cubicBezTo>
                      <a:pt x="1134200" y="378422"/>
                      <a:pt x="1153387" y="344310"/>
                      <a:pt x="1153387" y="310199"/>
                    </a:cubicBezTo>
                    <a:lnTo>
                      <a:pt x="1153387" y="184414"/>
                    </a:lnTo>
                    <a:lnTo>
                      <a:pt x="671565" y="22386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571" name="Freeform: Shape 264" descr="08511536-fcd1-42ad-928a-1232850173ee"/>
              <p:cNvSpPr/>
              <p:nvPr/>
            </p:nvSpPr>
            <p:spPr>
              <a:xfrm>
                <a:off x="10343234" y="4166408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6 w 1157650"/>
                  <a:gd name="connsiteY1" fmla="*/ 22386 h 667301"/>
                  <a:gd name="connsiteX2" fmla="*/ 38376 w 1157650"/>
                  <a:gd name="connsiteY2" fmla="*/ 280352 h 667301"/>
                  <a:gd name="connsiteX3" fmla="*/ 38376 w 1157650"/>
                  <a:gd name="connsiteY3" fmla="*/ 386949 h 667301"/>
                  <a:gd name="connsiteX4" fmla="*/ 486086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6 w 1157650"/>
                  <a:gd name="connsiteY6" fmla="*/ 386949 h 667301"/>
                  <a:gd name="connsiteX7" fmla="*/ 1119276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38376" y="280352"/>
                    </a:lnTo>
                    <a:cubicBezTo>
                      <a:pt x="-12792" y="310199"/>
                      <a:pt x="-12792" y="357102"/>
                      <a:pt x="38376" y="386949"/>
                    </a:cubicBezTo>
                    <a:lnTo>
                      <a:pt x="486086" y="644916"/>
                    </a:lnTo>
                    <a:cubicBezTo>
                      <a:pt x="537253" y="674763"/>
                      <a:pt x="620399" y="674763"/>
                      <a:pt x="671565" y="644916"/>
                    </a:cubicBezTo>
                    <a:lnTo>
                      <a:pt x="1119276" y="386949"/>
                    </a:lnTo>
                    <a:cubicBezTo>
                      <a:pt x="1170442" y="357102"/>
                      <a:pt x="1170442" y="310199"/>
                      <a:pt x="1119276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572" name="Freeform: Shape 265" descr="5acdbb4c-c3bd-4dc1-b870-6d5fa2a3a98b"/>
              <p:cNvSpPr/>
              <p:nvPr/>
            </p:nvSpPr>
            <p:spPr>
              <a:xfrm>
                <a:off x="10360290" y="4320442"/>
                <a:ext cx="880768" cy="505805"/>
              </a:xfrm>
              <a:custGeom>
                <a:avLst/>
                <a:gdLst>
                  <a:gd name="connsiteX0" fmla="*/ 850649 w 880768"/>
                  <a:gd name="connsiteY0" fmla="*/ 220124 h 505805"/>
                  <a:gd name="connsiteX1" fmla="*/ 498877 w 880768"/>
                  <a:gd name="connsiteY1" fmla="*/ 17589 h 505805"/>
                  <a:gd name="connsiteX2" fmla="*/ 353904 w 880768"/>
                  <a:gd name="connsiteY2" fmla="*/ 17589 h 505805"/>
                  <a:gd name="connsiteX3" fmla="*/ 0 w 880768"/>
                  <a:gd name="connsiteY3" fmla="*/ 220124 h 505805"/>
                  <a:gd name="connsiteX4" fmla="*/ 19187 w 880768"/>
                  <a:gd name="connsiteY4" fmla="*/ 235048 h 505805"/>
                  <a:gd name="connsiteX5" fmla="*/ 466898 w 880768"/>
                  <a:gd name="connsiteY5" fmla="*/ 493014 h 505805"/>
                  <a:gd name="connsiteX6" fmla="*/ 496745 w 880768"/>
                  <a:gd name="connsiteY6" fmla="*/ 505806 h 505805"/>
                  <a:gd name="connsiteX7" fmla="*/ 848517 w 880768"/>
                  <a:gd name="connsiteY7" fmla="*/ 305402 h 505805"/>
                  <a:gd name="connsiteX8" fmla="*/ 850649 w 880768"/>
                  <a:gd name="connsiteY8" fmla="*/ 220124 h 50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0768" h="505805">
                    <a:moveTo>
                      <a:pt x="850649" y="220124"/>
                    </a:moveTo>
                    <a:lnTo>
                      <a:pt x="498877" y="17589"/>
                    </a:lnTo>
                    <a:cubicBezTo>
                      <a:pt x="458370" y="-5863"/>
                      <a:pt x="394411" y="-5863"/>
                      <a:pt x="353904" y="17589"/>
                    </a:cubicBezTo>
                    <a:lnTo>
                      <a:pt x="0" y="220124"/>
                    </a:lnTo>
                    <a:cubicBezTo>
                      <a:pt x="6396" y="226520"/>
                      <a:pt x="12791" y="230784"/>
                      <a:pt x="19187" y="235048"/>
                    </a:cubicBezTo>
                    <a:lnTo>
                      <a:pt x="466898" y="493014"/>
                    </a:lnTo>
                    <a:cubicBezTo>
                      <a:pt x="475425" y="497278"/>
                      <a:pt x="486085" y="501542"/>
                      <a:pt x="496745" y="505806"/>
                    </a:cubicBezTo>
                    <a:lnTo>
                      <a:pt x="848517" y="305402"/>
                    </a:lnTo>
                    <a:cubicBezTo>
                      <a:pt x="891156" y="279819"/>
                      <a:pt x="891156" y="241444"/>
                      <a:pt x="850649" y="220124"/>
                    </a:cubicBezTo>
                    <a:close/>
                  </a:path>
                </a:pathLst>
              </a:custGeom>
              <a:gradFill>
                <a:gsLst>
                  <a:gs pos="15590">
                    <a:srgbClr val="FFFFFF"/>
                  </a:gs>
                  <a:gs pos="23190">
                    <a:srgbClr val="F3F5FA"/>
                  </a:gs>
                  <a:gs pos="36780">
                    <a:srgbClr val="D5DAED"/>
                  </a:gs>
                  <a:gs pos="54770">
                    <a:srgbClr val="A3AED7"/>
                  </a:gs>
                  <a:gs pos="76230">
                    <a:srgbClr val="5F72BA"/>
                  </a:gs>
                  <a:gs pos="92020">
                    <a:srgbClr val="2842A2"/>
                  </a:gs>
                </a:gsLst>
                <a:lin ang="18148272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573" name="Freeform: Shape 266" descr="6c876d41-36ad-47c5-bdb1-d79f289791ab"/>
              <p:cNvSpPr/>
              <p:nvPr/>
            </p:nvSpPr>
            <p:spPr>
              <a:xfrm>
                <a:off x="10343234" y="5011728"/>
                <a:ext cx="1154195" cy="482887"/>
              </a:xfrm>
              <a:custGeom>
                <a:avLst/>
                <a:gdLst>
                  <a:gd name="connsiteX0" fmla="*/ 1119276 w 1154195"/>
                  <a:gd name="connsiteY0" fmla="*/ 53299 h 482887"/>
                  <a:gd name="connsiteX1" fmla="*/ 671565 w 1154195"/>
                  <a:gd name="connsiteY1" fmla="*/ 311265 h 482887"/>
                  <a:gd name="connsiteX2" fmla="*/ 486086 w 1154195"/>
                  <a:gd name="connsiteY2" fmla="*/ 311265 h 482887"/>
                  <a:gd name="connsiteX3" fmla="*/ 38376 w 1154195"/>
                  <a:gd name="connsiteY3" fmla="*/ 53299 h 482887"/>
                  <a:gd name="connsiteX4" fmla="*/ 0 w 1154195"/>
                  <a:gd name="connsiteY4" fmla="*/ 0 h 482887"/>
                  <a:gd name="connsiteX5" fmla="*/ 0 w 1154195"/>
                  <a:gd name="connsiteY5" fmla="*/ 0 h 482887"/>
                  <a:gd name="connsiteX6" fmla="*/ 0 w 1154195"/>
                  <a:gd name="connsiteY6" fmla="*/ 112994 h 482887"/>
                  <a:gd name="connsiteX7" fmla="*/ 46903 w 1154195"/>
                  <a:gd name="connsiteY7" fmla="*/ 198272 h 482887"/>
                  <a:gd name="connsiteX8" fmla="*/ 483954 w 1154195"/>
                  <a:gd name="connsiteY8" fmla="*/ 460502 h 482887"/>
                  <a:gd name="connsiteX9" fmla="*/ 669433 w 1154195"/>
                  <a:gd name="connsiteY9" fmla="*/ 460502 h 482887"/>
                  <a:gd name="connsiteX10" fmla="*/ 1104352 w 1154195"/>
                  <a:gd name="connsiteY10" fmla="*/ 211064 h 482887"/>
                  <a:gd name="connsiteX11" fmla="*/ 1153387 w 1154195"/>
                  <a:gd name="connsiteY11" fmla="*/ 125785 h 482887"/>
                  <a:gd name="connsiteX12" fmla="*/ 1153387 w 1154195"/>
                  <a:gd name="connsiteY12" fmla="*/ 0 h 482887"/>
                  <a:gd name="connsiteX13" fmla="*/ 1119276 w 1154195"/>
                  <a:gd name="connsiteY13" fmla="*/ 53299 h 48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4195" h="482886">
                    <a:moveTo>
                      <a:pt x="1119276" y="53299"/>
                    </a:moveTo>
                    <a:lnTo>
                      <a:pt x="671565" y="311265"/>
                    </a:lnTo>
                    <a:cubicBezTo>
                      <a:pt x="620399" y="341113"/>
                      <a:pt x="537253" y="341113"/>
                      <a:pt x="486086" y="311265"/>
                    </a:cubicBezTo>
                    <a:lnTo>
                      <a:pt x="38376" y="53299"/>
                    </a:lnTo>
                    <a:cubicBezTo>
                      <a:pt x="12792" y="38375"/>
                      <a:pt x="0" y="19188"/>
                      <a:pt x="0" y="0"/>
                    </a:cubicBezTo>
                    <a:lnTo>
                      <a:pt x="0" y="0"/>
                    </a:lnTo>
                    <a:lnTo>
                      <a:pt x="0" y="112994"/>
                    </a:lnTo>
                    <a:cubicBezTo>
                      <a:pt x="0" y="147105"/>
                      <a:pt x="19187" y="179084"/>
                      <a:pt x="46903" y="198272"/>
                    </a:cubicBezTo>
                    <a:lnTo>
                      <a:pt x="483954" y="460502"/>
                    </a:lnTo>
                    <a:cubicBezTo>
                      <a:pt x="535120" y="490349"/>
                      <a:pt x="618267" y="490349"/>
                      <a:pt x="669433" y="460502"/>
                    </a:cubicBezTo>
                    <a:lnTo>
                      <a:pt x="1104352" y="211064"/>
                    </a:lnTo>
                    <a:cubicBezTo>
                      <a:pt x="1134200" y="194008"/>
                      <a:pt x="1153387" y="159897"/>
                      <a:pt x="1153387" y="125785"/>
                    </a:cubicBezTo>
                    <a:lnTo>
                      <a:pt x="1153387" y="0"/>
                    </a:lnTo>
                    <a:cubicBezTo>
                      <a:pt x="1157651" y="19188"/>
                      <a:pt x="1144859" y="38375"/>
                      <a:pt x="1119276" y="532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574" name="Freeform: Shape 267" descr="5fd7e020-48a0-49e5-bb18-46443e0437ed"/>
              <p:cNvSpPr/>
              <p:nvPr/>
            </p:nvSpPr>
            <p:spPr>
              <a:xfrm>
                <a:off x="10445568" y="4792137"/>
                <a:ext cx="942323" cy="392812"/>
              </a:xfrm>
              <a:custGeom>
                <a:avLst/>
                <a:gdLst>
                  <a:gd name="connsiteX0" fmla="*/ 912476 w 942323"/>
                  <a:gd name="connsiteY0" fmla="*/ 42639 h 392812"/>
                  <a:gd name="connsiteX1" fmla="*/ 547912 w 942323"/>
                  <a:gd name="connsiteY1" fmla="*/ 253702 h 392812"/>
                  <a:gd name="connsiteX2" fmla="*/ 396543 w 942323"/>
                  <a:gd name="connsiteY2" fmla="*/ 253702 h 392812"/>
                  <a:gd name="connsiteX3" fmla="*/ 31979 w 942323"/>
                  <a:gd name="connsiteY3" fmla="*/ 42639 h 392812"/>
                  <a:gd name="connsiteX4" fmla="*/ 0 w 942323"/>
                  <a:gd name="connsiteY4" fmla="*/ 0 h 392812"/>
                  <a:gd name="connsiteX5" fmla="*/ 0 w 942323"/>
                  <a:gd name="connsiteY5" fmla="*/ 0 h 392812"/>
                  <a:gd name="connsiteX6" fmla="*/ 0 w 942323"/>
                  <a:gd name="connsiteY6" fmla="*/ 91674 h 392812"/>
                  <a:gd name="connsiteX7" fmla="*/ 38375 w 942323"/>
                  <a:gd name="connsiteY7" fmla="*/ 159897 h 392812"/>
                  <a:gd name="connsiteX8" fmla="*/ 394411 w 942323"/>
                  <a:gd name="connsiteY8" fmla="*/ 375224 h 392812"/>
                  <a:gd name="connsiteX9" fmla="*/ 545780 w 942323"/>
                  <a:gd name="connsiteY9" fmla="*/ 375224 h 392812"/>
                  <a:gd name="connsiteX10" fmla="*/ 901816 w 942323"/>
                  <a:gd name="connsiteY10" fmla="*/ 172688 h 392812"/>
                  <a:gd name="connsiteX11" fmla="*/ 942323 w 942323"/>
                  <a:gd name="connsiteY11" fmla="*/ 102334 h 392812"/>
                  <a:gd name="connsiteX12" fmla="*/ 942323 w 942323"/>
                  <a:gd name="connsiteY12" fmla="*/ 0 h 392812"/>
                  <a:gd name="connsiteX13" fmla="*/ 912476 w 942323"/>
                  <a:gd name="connsiteY13" fmla="*/ 42639 h 39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2323" h="392812">
                    <a:moveTo>
                      <a:pt x="912476" y="42639"/>
                    </a:moveTo>
                    <a:lnTo>
                      <a:pt x="547912" y="253702"/>
                    </a:lnTo>
                    <a:cubicBezTo>
                      <a:pt x="507405" y="277154"/>
                      <a:pt x="439182" y="277154"/>
                      <a:pt x="396543" y="253702"/>
                    </a:cubicBezTo>
                    <a:lnTo>
                      <a:pt x="31979" y="42639"/>
                    </a:lnTo>
                    <a:cubicBezTo>
                      <a:pt x="10660" y="29847"/>
                      <a:pt x="0" y="14924"/>
                      <a:pt x="0" y="0"/>
                    </a:cubicBezTo>
                    <a:lnTo>
                      <a:pt x="0" y="0"/>
                    </a:lnTo>
                    <a:lnTo>
                      <a:pt x="0" y="91674"/>
                    </a:lnTo>
                    <a:cubicBezTo>
                      <a:pt x="0" y="119389"/>
                      <a:pt x="14923" y="147105"/>
                      <a:pt x="38375" y="159897"/>
                    </a:cubicBezTo>
                    <a:lnTo>
                      <a:pt x="394411" y="375224"/>
                    </a:lnTo>
                    <a:cubicBezTo>
                      <a:pt x="434918" y="398675"/>
                      <a:pt x="503140" y="398675"/>
                      <a:pt x="545780" y="375224"/>
                    </a:cubicBezTo>
                    <a:lnTo>
                      <a:pt x="901816" y="172688"/>
                    </a:lnTo>
                    <a:cubicBezTo>
                      <a:pt x="927400" y="157764"/>
                      <a:pt x="942323" y="132181"/>
                      <a:pt x="942323" y="102334"/>
                    </a:cubicBezTo>
                    <a:lnTo>
                      <a:pt x="942323" y="0"/>
                    </a:lnTo>
                    <a:cubicBezTo>
                      <a:pt x="942323" y="14924"/>
                      <a:pt x="933795" y="31979"/>
                      <a:pt x="912476" y="426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55" name="Group 268" descr="54e871c6-b9c0-4d98-a34c-8f22d9c7307e"/>
              <p:cNvGrpSpPr/>
              <p:nvPr/>
            </p:nvGrpSpPr>
            <p:grpSpPr>
              <a:xfrm>
                <a:off x="10652367" y="3151739"/>
                <a:ext cx="590551" cy="1503220"/>
                <a:chOff x="10652367" y="3151739"/>
                <a:chExt cx="590551" cy="1503220"/>
              </a:xfrm>
            </p:grpSpPr>
            <p:sp>
              <p:nvSpPr>
                <p:cNvPr id="1050575" name="Freeform: Shape 293" descr="e108ceeb-547f-4e71-a3bd-4ce8b20c99f0"/>
                <p:cNvSpPr/>
                <p:nvPr/>
              </p:nvSpPr>
              <p:spPr>
                <a:xfrm>
                  <a:off x="10652367" y="3151739"/>
                  <a:ext cx="590551" cy="1503220"/>
                </a:xfrm>
                <a:custGeom>
                  <a:avLst/>
                  <a:gdLst>
                    <a:gd name="connsiteX0" fmla="*/ 10660 w 590551"/>
                    <a:gd name="connsiteY0" fmla="*/ 30773 h 1503220"/>
                    <a:gd name="connsiteX1" fmla="*/ 10660 w 590551"/>
                    <a:gd name="connsiteY1" fmla="*/ 30773 h 1503220"/>
                    <a:gd name="connsiteX2" fmla="*/ 0 w 590551"/>
                    <a:gd name="connsiteY2" fmla="*/ 62752 h 1503220"/>
                    <a:gd name="connsiteX3" fmla="*/ 0 w 590551"/>
                    <a:gd name="connsiteY3" fmla="*/ 1132993 h 1503220"/>
                    <a:gd name="connsiteX4" fmla="*/ 78883 w 590551"/>
                    <a:gd name="connsiteY4" fmla="*/ 1269438 h 1503220"/>
                    <a:gd name="connsiteX5" fmla="*/ 481822 w 590551"/>
                    <a:gd name="connsiteY5" fmla="*/ 1499689 h 1503220"/>
                    <a:gd name="connsiteX6" fmla="*/ 503141 w 590551"/>
                    <a:gd name="connsiteY6" fmla="*/ 1501821 h 1503220"/>
                    <a:gd name="connsiteX7" fmla="*/ 562836 w 590551"/>
                    <a:gd name="connsiteY7" fmla="*/ 1480501 h 1503220"/>
                    <a:gd name="connsiteX8" fmla="*/ 590551 w 590551"/>
                    <a:gd name="connsiteY8" fmla="*/ 1439994 h 1503220"/>
                    <a:gd name="connsiteX9" fmla="*/ 590551 w 590551"/>
                    <a:gd name="connsiteY9" fmla="*/ 356962 h 1503220"/>
                    <a:gd name="connsiteX10" fmla="*/ 511669 w 590551"/>
                    <a:gd name="connsiteY10" fmla="*/ 220517 h 1503220"/>
                    <a:gd name="connsiteX11" fmla="*/ 151369 w 590551"/>
                    <a:gd name="connsiteY11" fmla="*/ 13717 h 1503220"/>
                    <a:gd name="connsiteX12" fmla="*/ 10660 w 590551"/>
                    <a:gd name="connsiteY12" fmla="*/ 30773 h 150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0551" h="1503220">
                      <a:moveTo>
                        <a:pt x="10660" y="30773"/>
                      </a:moveTo>
                      <a:lnTo>
                        <a:pt x="10660" y="30773"/>
                      </a:lnTo>
                      <a:cubicBezTo>
                        <a:pt x="4264" y="35037"/>
                        <a:pt x="0" y="54224"/>
                        <a:pt x="0" y="62752"/>
                      </a:cubicBezTo>
                      <a:lnTo>
                        <a:pt x="0" y="1132993"/>
                      </a:lnTo>
                      <a:cubicBezTo>
                        <a:pt x="0" y="1184160"/>
                        <a:pt x="36243" y="1245986"/>
                        <a:pt x="78883" y="1269438"/>
                      </a:cubicBezTo>
                      <a:lnTo>
                        <a:pt x="481822" y="1499689"/>
                      </a:lnTo>
                      <a:cubicBezTo>
                        <a:pt x="488217" y="1503953"/>
                        <a:pt x="494613" y="1503953"/>
                        <a:pt x="503141" y="1501821"/>
                      </a:cubicBezTo>
                      <a:lnTo>
                        <a:pt x="562836" y="1480501"/>
                      </a:lnTo>
                      <a:cubicBezTo>
                        <a:pt x="579892" y="1474105"/>
                        <a:pt x="590551" y="1459182"/>
                        <a:pt x="590551" y="1439994"/>
                      </a:cubicBezTo>
                      <a:lnTo>
                        <a:pt x="590551" y="356962"/>
                      </a:lnTo>
                      <a:cubicBezTo>
                        <a:pt x="590551" y="305795"/>
                        <a:pt x="554308" y="243968"/>
                        <a:pt x="511669" y="220517"/>
                      </a:cubicBezTo>
                      <a:lnTo>
                        <a:pt x="151369" y="13717"/>
                      </a:lnTo>
                      <a:cubicBezTo>
                        <a:pt x="108730" y="-11866"/>
                        <a:pt x="53299" y="925"/>
                        <a:pt x="10660" y="3077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76" name="Freeform: Shape 294" descr="5f004aee-cde4-4b4e-abdc-ee3d8917a509"/>
                <p:cNvSpPr/>
                <p:nvPr/>
              </p:nvSpPr>
              <p:spPr>
                <a:xfrm>
                  <a:off x="10654499" y="3167356"/>
                  <a:ext cx="541516" cy="1484303"/>
                </a:xfrm>
                <a:custGeom>
                  <a:avLst/>
                  <a:gdLst>
                    <a:gd name="connsiteX0" fmla="*/ 78883 w 541516"/>
                    <a:gd name="connsiteY0" fmla="*/ 10892 h 1484303"/>
                    <a:gd name="connsiteX1" fmla="*/ 0 w 541516"/>
                    <a:gd name="connsiteY1" fmla="*/ 55663 h 1484303"/>
                    <a:gd name="connsiteX2" fmla="*/ 0 w 541516"/>
                    <a:gd name="connsiteY2" fmla="*/ 1115244 h 1484303"/>
                    <a:gd name="connsiteX3" fmla="*/ 78883 w 541516"/>
                    <a:gd name="connsiteY3" fmla="*/ 1251689 h 1484303"/>
                    <a:gd name="connsiteX4" fmla="*/ 462634 w 541516"/>
                    <a:gd name="connsiteY4" fmla="*/ 1473412 h 1484303"/>
                    <a:gd name="connsiteX5" fmla="*/ 541516 w 541516"/>
                    <a:gd name="connsiteY5" fmla="*/ 1428641 h 1484303"/>
                    <a:gd name="connsiteX6" fmla="*/ 541516 w 541516"/>
                    <a:gd name="connsiteY6" fmla="*/ 369060 h 1484303"/>
                    <a:gd name="connsiteX7" fmla="*/ 462634 w 541516"/>
                    <a:gd name="connsiteY7" fmla="*/ 232615 h 1484303"/>
                    <a:gd name="connsiteX8" fmla="*/ 78883 w 541516"/>
                    <a:gd name="connsiteY8" fmla="*/ 10892 h 148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1516" h="1484303">
                      <a:moveTo>
                        <a:pt x="78883" y="10892"/>
                      </a:moveTo>
                      <a:cubicBezTo>
                        <a:pt x="36243" y="-14692"/>
                        <a:pt x="0" y="6628"/>
                        <a:pt x="0" y="55663"/>
                      </a:cubicBezTo>
                      <a:lnTo>
                        <a:pt x="0" y="1115244"/>
                      </a:lnTo>
                      <a:cubicBezTo>
                        <a:pt x="0" y="1166411"/>
                        <a:pt x="36243" y="1228237"/>
                        <a:pt x="78883" y="1251689"/>
                      </a:cubicBezTo>
                      <a:lnTo>
                        <a:pt x="462634" y="1473412"/>
                      </a:lnTo>
                      <a:cubicBezTo>
                        <a:pt x="505273" y="1498995"/>
                        <a:pt x="541516" y="1477676"/>
                        <a:pt x="541516" y="1428641"/>
                      </a:cubicBezTo>
                      <a:lnTo>
                        <a:pt x="541516" y="369060"/>
                      </a:lnTo>
                      <a:cubicBezTo>
                        <a:pt x="541516" y="317893"/>
                        <a:pt x="505273" y="256067"/>
                        <a:pt x="462634" y="232615"/>
                      </a:cubicBezTo>
                      <a:lnTo>
                        <a:pt x="78883" y="10892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77" name="Freeform: Shape 295" descr="d59457f1-2fed-44f8-a81d-139e3a1b5f7b"/>
                <p:cNvSpPr/>
                <p:nvPr/>
              </p:nvSpPr>
              <p:spPr>
                <a:xfrm>
                  <a:off x="10697138" y="3350936"/>
                  <a:ext cx="454105" cy="1117143"/>
                </a:xfrm>
                <a:custGeom>
                  <a:avLst/>
                  <a:gdLst>
                    <a:gd name="connsiteX0" fmla="*/ 0 w 454105"/>
                    <a:gd name="connsiteY0" fmla="*/ 0 h 1117143"/>
                    <a:gd name="connsiteX1" fmla="*/ 0 w 454105"/>
                    <a:gd name="connsiteY1" fmla="*/ 854913 h 1117143"/>
                    <a:gd name="connsiteX2" fmla="*/ 454106 w 454105"/>
                    <a:gd name="connsiteY2" fmla="*/ 1117143 h 1117143"/>
                    <a:gd name="connsiteX3" fmla="*/ 454106 w 454105"/>
                    <a:gd name="connsiteY3" fmla="*/ 262230 h 111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105" h="1117143">
                      <a:moveTo>
                        <a:pt x="0" y="0"/>
                      </a:moveTo>
                      <a:lnTo>
                        <a:pt x="0" y="854913"/>
                      </a:lnTo>
                      <a:lnTo>
                        <a:pt x="454106" y="1117143"/>
                      </a:lnTo>
                      <a:lnTo>
                        <a:pt x="454106" y="26223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78" name="Freeform: Shape 296" descr="f36f3f7c-c480-423c-98d3-0c80ffea17f7"/>
                <p:cNvSpPr/>
                <p:nvPr/>
              </p:nvSpPr>
              <p:spPr>
                <a:xfrm>
                  <a:off x="10856198" y="3335176"/>
                  <a:ext cx="138117" cy="90378"/>
                </a:xfrm>
                <a:custGeom>
                  <a:avLst/>
                  <a:gdLst>
                    <a:gd name="connsiteX0" fmla="*/ 128754 w 138117"/>
                    <a:gd name="connsiteY0" fmla="*/ 90378 h 90378"/>
                    <a:gd name="connsiteX1" fmla="*/ 124489 w 138117"/>
                    <a:gd name="connsiteY1" fmla="*/ 88246 h 90378"/>
                    <a:gd name="connsiteX2" fmla="*/ 5101 w 138117"/>
                    <a:gd name="connsiteY2" fmla="*/ 17892 h 90378"/>
                    <a:gd name="connsiteX3" fmla="*/ 836 w 138117"/>
                    <a:gd name="connsiteY3" fmla="*/ 5100 h 90378"/>
                    <a:gd name="connsiteX4" fmla="*/ 13628 w 138117"/>
                    <a:gd name="connsiteY4" fmla="*/ 836 h 90378"/>
                    <a:gd name="connsiteX5" fmla="*/ 133018 w 138117"/>
                    <a:gd name="connsiteY5" fmla="*/ 71191 h 90378"/>
                    <a:gd name="connsiteX6" fmla="*/ 137281 w 138117"/>
                    <a:gd name="connsiteY6" fmla="*/ 83982 h 90378"/>
                    <a:gd name="connsiteX7" fmla="*/ 128754 w 138117"/>
                    <a:gd name="connsiteY7" fmla="*/ 90378 h 90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117" h="90378">
                      <a:moveTo>
                        <a:pt x="128754" y="90378"/>
                      </a:moveTo>
                      <a:cubicBezTo>
                        <a:pt x="126622" y="90378"/>
                        <a:pt x="126622" y="90378"/>
                        <a:pt x="124489" y="88246"/>
                      </a:cubicBezTo>
                      <a:lnTo>
                        <a:pt x="5101" y="17892"/>
                      </a:lnTo>
                      <a:cubicBezTo>
                        <a:pt x="836" y="15760"/>
                        <a:pt x="-1296" y="9364"/>
                        <a:pt x="836" y="5100"/>
                      </a:cubicBezTo>
                      <a:cubicBezTo>
                        <a:pt x="2969" y="836"/>
                        <a:pt x="9364" y="-1296"/>
                        <a:pt x="13628" y="836"/>
                      </a:cubicBezTo>
                      <a:lnTo>
                        <a:pt x="133018" y="71191"/>
                      </a:lnTo>
                      <a:cubicBezTo>
                        <a:pt x="137281" y="73323"/>
                        <a:pt x="139413" y="79719"/>
                        <a:pt x="137281" y="83982"/>
                      </a:cubicBezTo>
                      <a:cubicBezTo>
                        <a:pt x="135149" y="88246"/>
                        <a:pt x="130886" y="90378"/>
                        <a:pt x="128754" y="90378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79" name="Freeform: Shape 297" descr="908201d0-cba4-46a6-af4b-fb85331b9c63"/>
                <p:cNvSpPr/>
                <p:nvPr/>
              </p:nvSpPr>
              <p:spPr>
                <a:xfrm>
                  <a:off x="10878354" y="4365889"/>
                  <a:ext cx="93805" cy="123367"/>
                </a:xfrm>
                <a:custGeom>
                  <a:avLst/>
                  <a:gdLst>
                    <a:gd name="connsiteX0" fmla="*/ 46903 w 93805"/>
                    <a:gd name="connsiteY0" fmla="*/ 6253 h 123367"/>
                    <a:gd name="connsiteX1" fmla="*/ 0 w 93805"/>
                    <a:gd name="connsiteY1" fmla="*/ 33968 h 123367"/>
                    <a:gd name="connsiteX2" fmla="*/ 46903 w 93805"/>
                    <a:gd name="connsiteY2" fmla="*/ 117115 h 123367"/>
                    <a:gd name="connsiteX3" fmla="*/ 93806 w 93805"/>
                    <a:gd name="connsiteY3" fmla="*/ 89399 h 123367"/>
                    <a:gd name="connsiteX4" fmla="*/ 46903 w 93805"/>
                    <a:gd name="connsiteY4" fmla="*/ 6253 h 123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05" h="123367">
                      <a:moveTo>
                        <a:pt x="46903" y="6253"/>
                      </a:moveTo>
                      <a:cubicBezTo>
                        <a:pt x="21320" y="-8671"/>
                        <a:pt x="0" y="4121"/>
                        <a:pt x="0" y="33968"/>
                      </a:cubicBezTo>
                      <a:cubicBezTo>
                        <a:pt x="0" y="63816"/>
                        <a:pt x="21320" y="102191"/>
                        <a:pt x="46903" y="117115"/>
                      </a:cubicBezTo>
                      <a:cubicBezTo>
                        <a:pt x="72486" y="132038"/>
                        <a:pt x="93806" y="119246"/>
                        <a:pt x="93806" y="89399"/>
                      </a:cubicBezTo>
                      <a:cubicBezTo>
                        <a:pt x="93806" y="59552"/>
                        <a:pt x="72486" y="23309"/>
                        <a:pt x="46903" y="6253"/>
                      </a:cubicBezTo>
                      <a:close/>
                    </a:path>
                  </a:pathLst>
                </a:custGeom>
                <a:solidFill>
                  <a:srgbClr val="E6E7E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56" name="Group 269" descr="cb18b513-6c51-4533-98c5-49dc989becb2"/>
              <p:cNvGrpSpPr/>
              <p:nvPr/>
            </p:nvGrpSpPr>
            <p:grpSpPr>
              <a:xfrm>
                <a:off x="10731250" y="3616324"/>
                <a:ext cx="377355" cy="611951"/>
                <a:chOff x="10731250" y="3616324"/>
                <a:chExt cx="377355" cy="611951"/>
              </a:xfrm>
            </p:grpSpPr>
            <p:sp>
              <p:nvSpPr>
                <p:cNvPr id="1050580" name="Freeform: Shape 270" descr="eb3bf8d2-7819-4aa9-8035-7755be2f1e23"/>
                <p:cNvSpPr/>
                <p:nvPr/>
              </p:nvSpPr>
              <p:spPr>
                <a:xfrm>
                  <a:off x="10731250" y="3616324"/>
                  <a:ext cx="377355" cy="611951"/>
                </a:xfrm>
                <a:custGeom>
                  <a:avLst/>
                  <a:gdLst>
                    <a:gd name="connsiteX0" fmla="*/ 0 w 377355"/>
                    <a:gd name="connsiteY0" fmla="*/ 30954 h 611951"/>
                    <a:gd name="connsiteX1" fmla="*/ 44771 w 377355"/>
                    <a:gd name="connsiteY1" fmla="*/ 5371 h 611951"/>
                    <a:gd name="connsiteX2" fmla="*/ 332585 w 377355"/>
                    <a:gd name="connsiteY2" fmla="*/ 171663 h 611951"/>
                    <a:gd name="connsiteX3" fmla="*/ 377355 w 377355"/>
                    <a:gd name="connsiteY3" fmla="*/ 248413 h 611951"/>
                    <a:gd name="connsiteX4" fmla="*/ 377355 w 377355"/>
                    <a:gd name="connsiteY4" fmla="*/ 580998 h 611951"/>
                    <a:gd name="connsiteX5" fmla="*/ 334716 w 377355"/>
                    <a:gd name="connsiteY5" fmla="*/ 606581 h 611951"/>
                    <a:gd name="connsiteX6" fmla="*/ 44771 w 377355"/>
                    <a:gd name="connsiteY6" fmla="*/ 433893 h 611951"/>
                    <a:gd name="connsiteX7" fmla="*/ 2132 w 377355"/>
                    <a:gd name="connsiteY7" fmla="*/ 357143 h 611951"/>
                    <a:gd name="connsiteX8" fmla="*/ 2132 w 377355"/>
                    <a:gd name="connsiteY8" fmla="*/ 30954 h 611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7355" h="611951">
                      <a:moveTo>
                        <a:pt x="0" y="30954"/>
                      </a:moveTo>
                      <a:cubicBezTo>
                        <a:pt x="0" y="3239"/>
                        <a:pt x="19187" y="-7421"/>
                        <a:pt x="44771" y="5371"/>
                      </a:cubicBezTo>
                      <a:lnTo>
                        <a:pt x="332585" y="171663"/>
                      </a:lnTo>
                      <a:cubicBezTo>
                        <a:pt x="356036" y="186587"/>
                        <a:pt x="377355" y="220698"/>
                        <a:pt x="377355" y="248413"/>
                      </a:cubicBezTo>
                      <a:lnTo>
                        <a:pt x="377355" y="580998"/>
                      </a:lnTo>
                      <a:cubicBezTo>
                        <a:pt x="377355" y="608713"/>
                        <a:pt x="358168" y="619373"/>
                        <a:pt x="334716" y="606581"/>
                      </a:cubicBezTo>
                      <a:lnTo>
                        <a:pt x="44771" y="433893"/>
                      </a:lnTo>
                      <a:cubicBezTo>
                        <a:pt x="21320" y="418970"/>
                        <a:pt x="2132" y="384858"/>
                        <a:pt x="2132" y="357143"/>
                      </a:cubicBezTo>
                      <a:lnTo>
                        <a:pt x="2132" y="309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1" name="Freeform: Shape 271" descr="be9ac322-e2c0-422b-a65b-8edd58abd8f3"/>
                <p:cNvSpPr/>
                <p:nvPr/>
              </p:nvSpPr>
              <p:spPr>
                <a:xfrm>
                  <a:off x="10761097" y="3663497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2 h 95478"/>
                    <a:gd name="connsiteX4" fmla="*/ 57563 w 57563"/>
                    <a:gd name="connsiteY4" fmla="*/ 90379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2"/>
                      </a:cubicBezTo>
                      <a:lnTo>
                        <a:pt x="57563" y="90379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2" name="Freeform: Shape 272" descr="909d28fa-55e6-4a57-a6b8-a500b1e06a4c"/>
                <p:cNvSpPr/>
                <p:nvPr/>
              </p:nvSpPr>
              <p:spPr>
                <a:xfrm>
                  <a:off x="11016931" y="4089888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2 h 95478"/>
                    <a:gd name="connsiteX4" fmla="*/ 57563 w 57563"/>
                    <a:gd name="connsiteY4" fmla="*/ 90378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5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2"/>
                      </a:cubicBezTo>
                      <a:lnTo>
                        <a:pt x="57563" y="90378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3" name="Freeform: Shape 273" descr="0cddb2f3-8e48-413d-9bad-bbf3011ee2ef"/>
                <p:cNvSpPr/>
                <p:nvPr/>
              </p:nvSpPr>
              <p:spPr>
                <a:xfrm>
                  <a:off x="11016931" y="3821262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1 h 95478"/>
                    <a:gd name="connsiteX4" fmla="*/ 57563 w 57563"/>
                    <a:gd name="connsiteY4" fmla="*/ 90379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1"/>
                      </a:cubicBezTo>
                      <a:lnTo>
                        <a:pt x="57563" y="90379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4" name="Freeform: Shape 274" descr="e8ab6142-53f2-492b-a618-3ae49add5d8d"/>
                <p:cNvSpPr/>
                <p:nvPr/>
              </p:nvSpPr>
              <p:spPr>
                <a:xfrm>
                  <a:off x="10761097" y="3938519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1 h 95478"/>
                    <a:gd name="connsiteX4" fmla="*/ 57563 w 57563"/>
                    <a:gd name="connsiteY4" fmla="*/ 90378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7"/>
                        <a:pt x="57563" y="39211"/>
                      </a:cubicBezTo>
                      <a:lnTo>
                        <a:pt x="57563" y="90378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5" name="Freeform: Shape 275" descr="9e01a71a-6c9a-4a83-af85-64332c93c101"/>
                <p:cNvSpPr/>
                <p:nvPr/>
              </p:nvSpPr>
              <p:spPr>
                <a:xfrm>
                  <a:off x="10833583" y="3713368"/>
                  <a:ext cx="168424" cy="117257"/>
                </a:xfrm>
                <a:custGeom>
                  <a:avLst/>
                  <a:gdLst>
                    <a:gd name="connsiteX0" fmla="*/ 168424 w 168424"/>
                    <a:gd name="connsiteY0" fmla="*/ 117257 h 117257"/>
                    <a:gd name="connsiteX1" fmla="*/ 0 w 168424"/>
                    <a:gd name="connsiteY1" fmla="*/ 21320 h 117257"/>
                    <a:gd name="connsiteX2" fmla="*/ 0 w 168424"/>
                    <a:gd name="connsiteY2" fmla="*/ 0 h 117257"/>
                    <a:gd name="connsiteX3" fmla="*/ 168424 w 168424"/>
                    <a:gd name="connsiteY3" fmla="*/ 95938 h 11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424" h="117257">
                      <a:moveTo>
                        <a:pt x="168424" y="117257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68424" y="9593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6" name="Freeform: Shape 276" descr="f0ccec8c-6800-43f7-8ad6-6c1814135691"/>
                <p:cNvSpPr/>
                <p:nvPr/>
              </p:nvSpPr>
              <p:spPr>
                <a:xfrm>
                  <a:off x="10833583" y="3734688"/>
                  <a:ext cx="115125" cy="87410"/>
                </a:xfrm>
                <a:custGeom>
                  <a:avLst/>
                  <a:gdLst>
                    <a:gd name="connsiteX0" fmla="*/ 115125 w 115125"/>
                    <a:gd name="connsiteY0" fmla="*/ 87410 h 87410"/>
                    <a:gd name="connsiteX1" fmla="*/ 0 w 115125"/>
                    <a:gd name="connsiteY1" fmla="*/ 21320 h 87410"/>
                    <a:gd name="connsiteX2" fmla="*/ 0 w 115125"/>
                    <a:gd name="connsiteY2" fmla="*/ 0 h 87410"/>
                    <a:gd name="connsiteX3" fmla="*/ 115125 w 115125"/>
                    <a:gd name="connsiteY3" fmla="*/ 66091 h 87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125" h="87410">
                      <a:moveTo>
                        <a:pt x="115125" y="8741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5125" y="66091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7" name="Freeform: Shape 277" descr="b0d83447-87e4-4a66-8521-bdc46f96c878"/>
                <p:cNvSpPr/>
                <p:nvPr/>
              </p:nvSpPr>
              <p:spPr>
                <a:xfrm>
                  <a:off x="10891146" y="3822098"/>
                  <a:ext cx="187611" cy="130049"/>
                </a:xfrm>
                <a:custGeom>
                  <a:avLst/>
                  <a:gdLst>
                    <a:gd name="connsiteX0" fmla="*/ 187612 w 187611"/>
                    <a:gd name="connsiteY0" fmla="*/ 130049 h 130049"/>
                    <a:gd name="connsiteX1" fmla="*/ 0 w 187611"/>
                    <a:gd name="connsiteY1" fmla="*/ 23451 h 130049"/>
                    <a:gd name="connsiteX2" fmla="*/ 0 w 187611"/>
                    <a:gd name="connsiteY2" fmla="*/ 0 h 130049"/>
                    <a:gd name="connsiteX3" fmla="*/ 187612 w 187611"/>
                    <a:gd name="connsiteY3" fmla="*/ 108730 h 13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611" h="130049">
                      <a:moveTo>
                        <a:pt x="187612" y="130049"/>
                      </a:moveTo>
                      <a:lnTo>
                        <a:pt x="0" y="23451"/>
                      </a:lnTo>
                      <a:lnTo>
                        <a:pt x="0" y="0"/>
                      </a:lnTo>
                      <a:lnTo>
                        <a:pt x="187612" y="10873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8" name="Freeform: Shape 278" descr="6b928dae-c49d-4e9b-a21d-50e2b4b1046e"/>
                <p:cNvSpPr/>
                <p:nvPr/>
              </p:nvSpPr>
              <p:spPr>
                <a:xfrm>
                  <a:off x="10758965" y="3745348"/>
                  <a:ext cx="125785" cy="95937"/>
                </a:xfrm>
                <a:custGeom>
                  <a:avLst/>
                  <a:gdLst>
                    <a:gd name="connsiteX0" fmla="*/ 125785 w 125785"/>
                    <a:gd name="connsiteY0" fmla="*/ 95938 h 95937"/>
                    <a:gd name="connsiteX1" fmla="*/ 0 w 125785"/>
                    <a:gd name="connsiteY1" fmla="*/ 23451 h 95937"/>
                    <a:gd name="connsiteX2" fmla="*/ 0 w 125785"/>
                    <a:gd name="connsiteY2" fmla="*/ 0 h 95937"/>
                    <a:gd name="connsiteX3" fmla="*/ 125785 w 125785"/>
                    <a:gd name="connsiteY3" fmla="*/ 72486 h 95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785" h="95937">
                      <a:moveTo>
                        <a:pt x="125785" y="95938"/>
                      </a:moveTo>
                      <a:lnTo>
                        <a:pt x="0" y="23451"/>
                      </a:lnTo>
                      <a:lnTo>
                        <a:pt x="0" y="0"/>
                      </a:lnTo>
                      <a:lnTo>
                        <a:pt x="125785" y="72486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89" name="Freeform: Shape 279" descr="b742a68d-af35-4fe7-934c-168b4069aa26"/>
                <p:cNvSpPr/>
                <p:nvPr/>
              </p:nvSpPr>
              <p:spPr>
                <a:xfrm>
                  <a:off x="10808000" y="3796515"/>
                  <a:ext cx="21319" cy="34111"/>
                </a:xfrm>
                <a:custGeom>
                  <a:avLst/>
                  <a:gdLst>
                    <a:gd name="connsiteX0" fmla="*/ 21320 w 21319"/>
                    <a:gd name="connsiteY0" fmla="*/ 34111 h 34111"/>
                    <a:gd name="connsiteX1" fmla="*/ 0 w 21319"/>
                    <a:gd name="connsiteY1" fmla="*/ 21320 h 34111"/>
                    <a:gd name="connsiteX2" fmla="*/ 0 w 21319"/>
                    <a:gd name="connsiteY2" fmla="*/ 0 h 34111"/>
                    <a:gd name="connsiteX3" fmla="*/ 21320 w 21319"/>
                    <a:gd name="connsiteY3" fmla="*/ 12792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319" h="34111">
                      <a:moveTo>
                        <a:pt x="21320" y="34111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1320" y="12792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0" name="Freeform: Shape 280" descr="feabf370-72b2-448d-baa4-6efd5f646ad5"/>
                <p:cNvSpPr/>
                <p:nvPr/>
              </p:nvSpPr>
              <p:spPr>
                <a:xfrm>
                  <a:off x="10833583" y="3811438"/>
                  <a:ext cx="19187" cy="34111"/>
                </a:xfrm>
                <a:custGeom>
                  <a:avLst/>
                  <a:gdLst>
                    <a:gd name="connsiteX0" fmla="*/ 19187 w 19187"/>
                    <a:gd name="connsiteY0" fmla="*/ 34111 h 34111"/>
                    <a:gd name="connsiteX1" fmla="*/ 0 w 19187"/>
                    <a:gd name="connsiteY1" fmla="*/ 21320 h 34111"/>
                    <a:gd name="connsiteX2" fmla="*/ 0 w 19187"/>
                    <a:gd name="connsiteY2" fmla="*/ 0 h 34111"/>
                    <a:gd name="connsiteX3" fmla="*/ 19187 w 19187"/>
                    <a:gd name="connsiteY3" fmla="*/ 1066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87" h="34111">
                      <a:moveTo>
                        <a:pt x="19187" y="34111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9187" y="1066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1" name="Freeform: Shape 281" descr="19fedd6f-65f6-45da-ba4f-9ca3c7eff174"/>
                <p:cNvSpPr/>
                <p:nvPr/>
              </p:nvSpPr>
              <p:spPr>
                <a:xfrm>
                  <a:off x="10758965" y="3792251"/>
                  <a:ext cx="225987" cy="151368"/>
                </a:xfrm>
                <a:custGeom>
                  <a:avLst/>
                  <a:gdLst>
                    <a:gd name="connsiteX0" fmla="*/ 225987 w 225987"/>
                    <a:gd name="connsiteY0" fmla="*/ 151369 h 151368"/>
                    <a:gd name="connsiteX1" fmla="*/ 0 w 225987"/>
                    <a:gd name="connsiteY1" fmla="*/ 21320 h 151368"/>
                    <a:gd name="connsiteX2" fmla="*/ 0 w 225987"/>
                    <a:gd name="connsiteY2" fmla="*/ 0 h 151368"/>
                    <a:gd name="connsiteX3" fmla="*/ 225987 w 225987"/>
                    <a:gd name="connsiteY3" fmla="*/ 130049 h 15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986" h="151368">
                      <a:moveTo>
                        <a:pt x="225987" y="151369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25987" y="13004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2" name="Freeform: Shape 282" descr="65faf844-25f8-4777-bafb-0465386ee5de"/>
                <p:cNvSpPr/>
                <p:nvPr/>
              </p:nvSpPr>
              <p:spPr>
                <a:xfrm>
                  <a:off x="11014799" y="3962807"/>
                  <a:ext cx="63958" cy="57562"/>
                </a:xfrm>
                <a:custGeom>
                  <a:avLst/>
                  <a:gdLst>
                    <a:gd name="connsiteX0" fmla="*/ 63959 w 63958"/>
                    <a:gd name="connsiteY0" fmla="*/ 57563 h 57562"/>
                    <a:gd name="connsiteX1" fmla="*/ 0 w 63958"/>
                    <a:gd name="connsiteY1" fmla="*/ 21320 h 57562"/>
                    <a:gd name="connsiteX2" fmla="*/ 0 w 63958"/>
                    <a:gd name="connsiteY2" fmla="*/ 0 h 57562"/>
                    <a:gd name="connsiteX3" fmla="*/ 63959 w 63958"/>
                    <a:gd name="connsiteY3" fmla="*/ 36243 h 57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58" h="57561">
                      <a:moveTo>
                        <a:pt x="63959" y="57563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63959" y="36243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3" name="Freeform: Shape 283" descr="7a0447cc-46c9-46f7-b7f3-744c821f41e8"/>
                <p:cNvSpPr/>
                <p:nvPr/>
              </p:nvSpPr>
              <p:spPr>
                <a:xfrm>
                  <a:off x="10861299" y="3873265"/>
                  <a:ext cx="149236" cy="108729"/>
                </a:xfrm>
                <a:custGeom>
                  <a:avLst/>
                  <a:gdLst>
                    <a:gd name="connsiteX0" fmla="*/ 149237 w 149236"/>
                    <a:gd name="connsiteY0" fmla="*/ 108730 h 108729"/>
                    <a:gd name="connsiteX1" fmla="*/ 0 w 149236"/>
                    <a:gd name="connsiteY1" fmla="*/ 21320 h 108729"/>
                    <a:gd name="connsiteX2" fmla="*/ 0 w 149236"/>
                    <a:gd name="connsiteY2" fmla="*/ 0 h 108729"/>
                    <a:gd name="connsiteX3" fmla="*/ 149237 w 149236"/>
                    <a:gd name="connsiteY3" fmla="*/ 8527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236" h="108729">
                      <a:moveTo>
                        <a:pt x="149237" y="10873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49237" y="8527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4" name="Freeform: Shape 284" descr="9a50a4d1-1ba5-418f-ad85-b48255e0e9c9"/>
                <p:cNvSpPr/>
                <p:nvPr/>
              </p:nvSpPr>
              <p:spPr>
                <a:xfrm>
                  <a:off x="10758965" y="3839153"/>
                  <a:ext cx="206799" cy="140709"/>
                </a:xfrm>
                <a:custGeom>
                  <a:avLst/>
                  <a:gdLst>
                    <a:gd name="connsiteX0" fmla="*/ 206800 w 206799"/>
                    <a:gd name="connsiteY0" fmla="*/ 140709 h 140709"/>
                    <a:gd name="connsiteX1" fmla="*/ 0 w 206799"/>
                    <a:gd name="connsiteY1" fmla="*/ 21320 h 140709"/>
                    <a:gd name="connsiteX2" fmla="*/ 0 w 206799"/>
                    <a:gd name="connsiteY2" fmla="*/ 0 h 140709"/>
                    <a:gd name="connsiteX3" fmla="*/ 206800 w 206799"/>
                    <a:gd name="connsiteY3" fmla="*/ 117257 h 14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799" h="140709">
                      <a:moveTo>
                        <a:pt x="206800" y="140709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06800" y="11725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5" name="Freeform: Shape 285" descr="b85d0208-aa7b-4d9e-bcfa-eb98bf9e0beb"/>
                <p:cNvSpPr/>
                <p:nvPr/>
              </p:nvSpPr>
              <p:spPr>
                <a:xfrm>
                  <a:off x="10910334" y="3947883"/>
                  <a:ext cx="29847" cy="40506"/>
                </a:xfrm>
                <a:custGeom>
                  <a:avLst/>
                  <a:gdLst>
                    <a:gd name="connsiteX0" fmla="*/ 29847 w 29847"/>
                    <a:gd name="connsiteY0" fmla="*/ 40507 h 40506"/>
                    <a:gd name="connsiteX1" fmla="*/ 0 w 29847"/>
                    <a:gd name="connsiteY1" fmla="*/ 23452 h 40506"/>
                    <a:gd name="connsiteX2" fmla="*/ 0 w 29847"/>
                    <a:gd name="connsiteY2" fmla="*/ 0 h 40506"/>
                    <a:gd name="connsiteX3" fmla="*/ 29847 w 29847"/>
                    <a:gd name="connsiteY3" fmla="*/ 17056 h 40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47" h="40506">
                      <a:moveTo>
                        <a:pt x="29847" y="40507"/>
                      </a:moveTo>
                      <a:lnTo>
                        <a:pt x="0" y="23452"/>
                      </a:lnTo>
                      <a:lnTo>
                        <a:pt x="0" y="0"/>
                      </a:lnTo>
                      <a:lnTo>
                        <a:pt x="29847" y="17056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6" name="Freeform: Shape 286" descr="3431ae6a-cbd7-47c3-909a-4021ec29b4ce"/>
                <p:cNvSpPr/>
                <p:nvPr/>
              </p:nvSpPr>
              <p:spPr>
                <a:xfrm>
                  <a:off x="10944445" y="3969203"/>
                  <a:ext cx="134312" cy="98069"/>
                </a:xfrm>
                <a:custGeom>
                  <a:avLst/>
                  <a:gdLst>
                    <a:gd name="connsiteX0" fmla="*/ 134313 w 134312"/>
                    <a:gd name="connsiteY0" fmla="*/ 98070 h 98069"/>
                    <a:gd name="connsiteX1" fmla="*/ 0 w 134312"/>
                    <a:gd name="connsiteY1" fmla="*/ 21320 h 98069"/>
                    <a:gd name="connsiteX2" fmla="*/ 0 w 134312"/>
                    <a:gd name="connsiteY2" fmla="*/ 0 h 98069"/>
                    <a:gd name="connsiteX3" fmla="*/ 134313 w 134312"/>
                    <a:gd name="connsiteY3" fmla="*/ 76750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312" h="98069">
                      <a:moveTo>
                        <a:pt x="134313" y="9807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34313" y="7675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7" name="Freeform: Shape 287" descr="588ea688-478f-4b4d-b0a8-113e8f869e88"/>
                <p:cNvSpPr/>
                <p:nvPr/>
              </p:nvSpPr>
              <p:spPr>
                <a:xfrm>
                  <a:off x="10820791" y="3920168"/>
                  <a:ext cx="257966" cy="170556"/>
                </a:xfrm>
                <a:custGeom>
                  <a:avLst/>
                  <a:gdLst>
                    <a:gd name="connsiteX0" fmla="*/ 257966 w 257966"/>
                    <a:gd name="connsiteY0" fmla="*/ 170556 h 170556"/>
                    <a:gd name="connsiteX1" fmla="*/ 0 w 257966"/>
                    <a:gd name="connsiteY1" fmla="*/ 21320 h 170556"/>
                    <a:gd name="connsiteX2" fmla="*/ 0 w 257966"/>
                    <a:gd name="connsiteY2" fmla="*/ 0 h 170556"/>
                    <a:gd name="connsiteX3" fmla="*/ 257966 w 257966"/>
                    <a:gd name="connsiteY3" fmla="*/ 147105 h 17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965" h="170556">
                      <a:moveTo>
                        <a:pt x="257966" y="170556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57966" y="147105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8" name="Freeform: Shape 288" descr="5ffec2f2-5c48-485f-8096-bc4beb9567e8"/>
                <p:cNvSpPr/>
                <p:nvPr/>
              </p:nvSpPr>
              <p:spPr>
                <a:xfrm>
                  <a:off x="10874090" y="3975599"/>
                  <a:ext cx="204667" cy="136444"/>
                </a:xfrm>
                <a:custGeom>
                  <a:avLst/>
                  <a:gdLst>
                    <a:gd name="connsiteX0" fmla="*/ 204668 w 204667"/>
                    <a:gd name="connsiteY0" fmla="*/ 136445 h 136444"/>
                    <a:gd name="connsiteX1" fmla="*/ 0 w 204667"/>
                    <a:gd name="connsiteY1" fmla="*/ 21320 h 136444"/>
                    <a:gd name="connsiteX2" fmla="*/ 0 w 204667"/>
                    <a:gd name="connsiteY2" fmla="*/ 0 h 136444"/>
                    <a:gd name="connsiteX3" fmla="*/ 204668 w 204667"/>
                    <a:gd name="connsiteY3" fmla="*/ 115125 h 13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67" h="136444">
                      <a:moveTo>
                        <a:pt x="204668" y="136445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04668" y="115125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599" name="Freeform: Shape 289" descr="0b212326-3b8d-44f0-a372-242ea301a156"/>
                <p:cNvSpPr/>
                <p:nvPr/>
              </p:nvSpPr>
              <p:spPr>
                <a:xfrm>
                  <a:off x="10758965" y="3907376"/>
                  <a:ext cx="110861" cy="85278"/>
                </a:xfrm>
                <a:custGeom>
                  <a:avLst/>
                  <a:gdLst>
                    <a:gd name="connsiteX0" fmla="*/ 110862 w 110861"/>
                    <a:gd name="connsiteY0" fmla="*/ 85278 h 85278"/>
                    <a:gd name="connsiteX1" fmla="*/ 0 w 110861"/>
                    <a:gd name="connsiteY1" fmla="*/ 21320 h 85278"/>
                    <a:gd name="connsiteX2" fmla="*/ 0 w 110861"/>
                    <a:gd name="connsiteY2" fmla="*/ 0 h 85278"/>
                    <a:gd name="connsiteX3" fmla="*/ 110862 w 110861"/>
                    <a:gd name="connsiteY3" fmla="*/ 63959 h 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860" h="85278">
                      <a:moveTo>
                        <a:pt x="110862" y="85278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0862" y="6395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00" name="Freeform: Shape 290" descr="b0d45e1a-c8a8-49ba-8802-88e6c621b813"/>
                <p:cNvSpPr/>
                <p:nvPr/>
              </p:nvSpPr>
              <p:spPr>
                <a:xfrm>
                  <a:off x="10848507" y="3981995"/>
                  <a:ext cx="104465" cy="81013"/>
                </a:xfrm>
                <a:custGeom>
                  <a:avLst/>
                  <a:gdLst>
                    <a:gd name="connsiteX0" fmla="*/ 104466 w 104465"/>
                    <a:gd name="connsiteY0" fmla="*/ 81014 h 81013"/>
                    <a:gd name="connsiteX1" fmla="*/ 0 w 104465"/>
                    <a:gd name="connsiteY1" fmla="*/ 21320 h 81013"/>
                    <a:gd name="connsiteX2" fmla="*/ 0 w 104465"/>
                    <a:gd name="connsiteY2" fmla="*/ 0 h 81013"/>
                    <a:gd name="connsiteX3" fmla="*/ 104466 w 104465"/>
                    <a:gd name="connsiteY3" fmla="*/ 59694 h 8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465" h="81013">
                      <a:moveTo>
                        <a:pt x="104466" y="81014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04466" y="5969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01" name="Freeform: Shape 291" descr="76820658-9090-4ac9-b82f-1e04f06cbe03"/>
                <p:cNvSpPr/>
                <p:nvPr/>
              </p:nvSpPr>
              <p:spPr>
                <a:xfrm>
                  <a:off x="10897542" y="4033161"/>
                  <a:ext cx="110861" cy="85278"/>
                </a:xfrm>
                <a:custGeom>
                  <a:avLst/>
                  <a:gdLst>
                    <a:gd name="connsiteX0" fmla="*/ 110862 w 110861"/>
                    <a:gd name="connsiteY0" fmla="*/ 85278 h 85278"/>
                    <a:gd name="connsiteX1" fmla="*/ 0 w 110861"/>
                    <a:gd name="connsiteY1" fmla="*/ 21320 h 85278"/>
                    <a:gd name="connsiteX2" fmla="*/ 0 w 110861"/>
                    <a:gd name="connsiteY2" fmla="*/ 0 h 85278"/>
                    <a:gd name="connsiteX3" fmla="*/ 110862 w 110861"/>
                    <a:gd name="connsiteY3" fmla="*/ 63959 h 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860" h="85278">
                      <a:moveTo>
                        <a:pt x="110862" y="85278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0862" y="6395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02" name="Freeform: Shape 292" descr="e9e9d424-9a46-40c5-87e6-135c6784b5b5"/>
                <p:cNvSpPr/>
                <p:nvPr/>
              </p:nvSpPr>
              <p:spPr>
                <a:xfrm>
                  <a:off x="10839980" y="4022502"/>
                  <a:ext cx="104465" cy="83146"/>
                </a:xfrm>
                <a:custGeom>
                  <a:avLst/>
                  <a:gdLst>
                    <a:gd name="connsiteX0" fmla="*/ 104466 w 104465"/>
                    <a:gd name="connsiteY0" fmla="*/ 83146 h 83146"/>
                    <a:gd name="connsiteX1" fmla="*/ 0 w 104465"/>
                    <a:gd name="connsiteY1" fmla="*/ 21320 h 83146"/>
                    <a:gd name="connsiteX2" fmla="*/ 0 w 104465"/>
                    <a:gd name="connsiteY2" fmla="*/ 0 h 83146"/>
                    <a:gd name="connsiteX3" fmla="*/ 104466 w 104465"/>
                    <a:gd name="connsiteY3" fmla="*/ 61827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465" h="83146">
                      <a:moveTo>
                        <a:pt x="104466" y="83146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04466" y="6182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157" name="Group 11" descr="b2d681aa-1078-4e62-8741-ea9bc631b785"/>
            <p:cNvGrpSpPr/>
            <p:nvPr/>
          </p:nvGrpSpPr>
          <p:grpSpPr>
            <a:xfrm>
              <a:off x="7823265" y="2490077"/>
              <a:ext cx="1157650" cy="1919374"/>
              <a:chOff x="7823265" y="2490077"/>
              <a:chExt cx="1157650" cy="1919374"/>
            </a:xfrm>
          </p:grpSpPr>
          <p:sp>
            <p:nvSpPr>
              <p:cNvPr id="1050603" name="Freeform: Shape 130" descr="fd71afe3-d90d-45c1-b02b-5a304ea02982"/>
              <p:cNvSpPr/>
              <p:nvPr/>
            </p:nvSpPr>
            <p:spPr>
              <a:xfrm>
                <a:off x="7823265" y="3592913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5 w 1157650"/>
                  <a:gd name="connsiteY1" fmla="*/ 22386 h 667301"/>
                  <a:gd name="connsiteX2" fmla="*/ 38375 w 1157650"/>
                  <a:gd name="connsiteY2" fmla="*/ 280352 h 667301"/>
                  <a:gd name="connsiteX3" fmla="*/ 38375 w 1157650"/>
                  <a:gd name="connsiteY3" fmla="*/ 386950 h 667301"/>
                  <a:gd name="connsiteX4" fmla="*/ 486085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5 w 1157650"/>
                  <a:gd name="connsiteY6" fmla="*/ 386950 h 667301"/>
                  <a:gd name="connsiteX7" fmla="*/ 1119275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8" y="-7462"/>
                      <a:pt x="537252" y="-7462"/>
                      <a:pt x="486085" y="22386"/>
                    </a:cubicBezTo>
                    <a:lnTo>
                      <a:pt x="38375" y="280352"/>
                    </a:lnTo>
                    <a:cubicBezTo>
                      <a:pt x="-12792" y="310199"/>
                      <a:pt x="-12792" y="357102"/>
                      <a:pt x="38375" y="386950"/>
                    </a:cubicBezTo>
                    <a:lnTo>
                      <a:pt x="486085" y="644916"/>
                    </a:lnTo>
                    <a:cubicBezTo>
                      <a:pt x="537252" y="674763"/>
                      <a:pt x="620398" y="674763"/>
                      <a:pt x="671565" y="644916"/>
                    </a:cubicBezTo>
                    <a:lnTo>
                      <a:pt x="1119275" y="386950"/>
                    </a:lnTo>
                    <a:cubicBezTo>
                      <a:pt x="1170443" y="357102"/>
                      <a:pt x="1170443" y="310199"/>
                      <a:pt x="1119275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58" name="Group 131" descr="a6638f69-6b0d-4b64-b1a2-752e462e1522"/>
              <p:cNvGrpSpPr/>
              <p:nvPr/>
            </p:nvGrpSpPr>
            <p:grpSpPr>
              <a:xfrm>
                <a:off x="7927731" y="3391443"/>
                <a:ext cx="466897" cy="810142"/>
                <a:chOff x="7927731" y="3391443"/>
                <a:chExt cx="466897" cy="810142"/>
              </a:xfrm>
            </p:grpSpPr>
            <p:sp>
              <p:nvSpPr>
                <p:cNvPr id="1050604" name="Freeform: Shape 208" descr="902e6ee5-5dba-4345-85f2-d93977dd9a2f"/>
                <p:cNvSpPr/>
                <p:nvPr/>
              </p:nvSpPr>
              <p:spPr>
                <a:xfrm>
                  <a:off x="7927731" y="3391443"/>
                  <a:ext cx="466897" cy="810142"/>
                </a:xfrm>
                <a:custGeom>
                  <a:avLst/>
                  <a:gdLst>
                    <a:gd name="connsiteX0" fmla="*/ 0 w 466897"/>
                    <a:gd name="connsiteY0" fmla="*/ 0 h 810142"/>
                    <a:gd name="connsiteX1" fmla="*/ 0 w 466897"/>
                    <a:gd name="connsiteY1" fmla="*/ 541516 h 810142"/>
                    <a:gd name="connsiteX2" fmla="*/ 466898 w 466897"/>
                    <a:gd name="connsiteY2" fmla="*/ 810142 h 810142"/>
                    <a:gd name="connsiteX3" fmla="*/ 466898 w 466897"/>
                    <a:gd name="connsiteY3" fmla="*/ 270758 h 810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0142">
                      <a:moveTo>
                        <a:pt x="0" y="0"/>
                      </a:moveTo>
                      <a:lnTo>
                        <a:pt x="0" y="541516"/>
                      </a:lnTo>
                      <a:lnTo>
                        <a:pt x="466898" y="81014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05" name="Freeform: Shape 209" descr="e39a0643-91ae-40ae-9481-5c066805944a"/>
                <p:cNvSpPr/>
                <p:nvPr/>
              </p:nvSpPr>
              <p:spPr>
                <a:xfrm>
                  <a:off x="7927731" y="3402103"/>
                  <a:ext cx="466897" cy="799482"/>
                </a:xfrm>
                <a:custGeom>
                  <a:avLst/>
                  <a:gdLst>
                    <a:gd name="connsiteX0" fmla="*/ 0 w 466897"/>
                    <a:gd name="connsiteY0" fmla="*/ 0 h 799482"/>
                    <a:gd name="connsiteX1" fmla="*/ 0 w 466897"/>
                    <a:gd name="connsiteY1" fmla="*/ 530856 h 799482"/>
                    <a:gd name="connsiteX2" fmla="*/ 466898 w 466897"/>
                    <a:gd name="connsiteY2" fmla="*/ 799482 h 799482"/>
                    <a:gd name="connsiteX3" fmla="*/ 466898 w 466897"/>
                    <a:gd name="connsiteY3" fmla="*/ 268626 h 79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9482">
                      <a:moveTo>
                        <a:pt x="0" y="0"/>
                      </a:moveTo>
                      <a:lnTo>
                        <a:pt x="0" y="530856"/>
                      </a:lnTo>
                      <a:lnTo>
                        <a:pt x="466898" y="799482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06" name="Freeform: Shape 210" descr="3886028f-e57e-4da4-bd0d-f376e6a3827e"/>
                <p:cNvSpPr/>
                <p:nvPr/>
              </p:nvSpPr>
              <p:spPr>
                <a:xfrm>
                  <a:off x="7927731" y="3410631"/>
                  <a:ext cx="466897" cy="790954"/>
                </a:xfrm>
                <a:custGeom>
                  <a:avLst/>
                  <a:gdLst>
                    <a:gd name="connsiteX0" fmla="*/ 0 w 466897"/>
                    <a:gd name="connsiteY0" fmla="*/ 0 h 790954"/>
                    <a:gd name="connsiteX1" fmla="*/ 0 w 466897"/>
                    <a:gd name="connsiteY1" fmla="*/ 522329 h 790954"/>
                    <a:gd name="connsiteX2" fmla="*/ 466898 w 466897"/>
                    <a:gd name="connsiteY2" fmla="*/ 790955 h 790954"/>
                    <a:gd name="connsiteX3" fmla="*/ 466898 w 466897"/>
                    <a:gd name="connsiteY3" fmla="*/ 270758 h 7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0954">
                      <a:moveTo>
                        <a:pt x="0" y="0"/>
                      </a:moveTo>
                      <a:lnTo>
                        <a:pt x="0" y="522329"/>
                      </a:lnTo>
                      <a:lnTo>
                        <a:pt x="466898" y="79095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07" name="Freeform: Shape 211" descr="dc800bb2-9156-4101-aea9-5be799168a27"/>
                <p:cNvSpPr/>
                <p:nvPr/>
              </p:nvSpPr>
              <p:spPr>
                <a:xfrm>
                  <a:off x="7927731" y="3419159"/>
                  <a:ext cx="466897" cy="782426"/>
                </a:xfrm>
                <a:custGeom>
                  <a:avLst/>
                  <a:gdLst>
                    <a:gd name="connsiteX0" fmla="*/ 0 w 466897"/>
                    <a:gd name="connsiteY0" fmla="*/ 0 h 782426"/>
                    <a:gd name="connsiteX1" fmla="*/ 0 w 466897"/>
                    <a:gd name="connsiteY1" fmla="*/ 513801 h 782426"/>
                    <a:gd name="connsiteX2" fmla="*/ 466898 w 466897"/>
                    <a:gd name="connsiteY2" fmla="*/ 782427 h 782426"/>
                    <a:gd name="connsiteX3" fmla="*/ 466898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0" y="0"/>
                      </a:moveTo>
                      <a:lnTo>
                        <a:pt x="0" y="513801"/>
                      </a:lnTo>
                      <a:lnTo>
                        <a:pt x="466898" y="78242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08" name="Freeform: Shape 212" descr="9f3592c2-2bdb-4bfd-bfb9-2ae7dedddce1"/>
                <p:cNvSpPr/>
                <p:nvPr/>
              </p:nvSpPr>
              <p:spPr>
                <a:xfrm>
                  <a:off x="7927731" y="3429818"/>
                  <a:ext cx="466897" cy="771767"/>
                </a:xfrm>
                <a:custGeom>
                  <a:avLst/>
                  <a:gdLst>
                    <a:gd name="connsiteX0" fmla="*/ 0 w 466897"/>
                    <a:gd name="connsiteY0" fmla="*/ 0 h 771767"/>
                    <a:gd name="connsiteX1" fmla="*/ 0 w 466897"/>
                    <a:gd name="connsiteY1" fmla="*/ 503141 h 771767"/>
                    <a:gd name="connsiteX2" fmla="*/ 466898 w 466897"/>
                    <a:gd name="connsiteY2" fmla="*/ 771767 h 771767"/>
                    <a:gd name="connsiteX3" fmla="*/ 466898 w 466897"/>
                    <a:gd name="connsiteY3" fmla="*/ 270758 h 77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1767">
                      <a:moveTo>
                        <a:pt x="0" y="0"/>
                      </a:moveTo>
                      <a:lnTo>
                        <a:pt x="0" y="503141"/>
                      </a:lnTo>
                      <a:lnTo>
                        <a:pt x="466898" y="77176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09" name="Freeform: Shape 213" descr="c7064d87-5d1e-4fcd-b412-7358d3232f76"/>
                <p:cNvSpPr/>
                <p:nvPr/>
              </p:nvSpPr>
              <p:spPr>
                <a:xfrm>
                  <a:off x="7927731" y="3438346"/>
                  <a:ext cx="466897" cy="763239"/>
                </a:xfrm>
                <a:custGeom>
                  <a:avLst/>
                  <a:gdLst>
                    <a:gd name="connsiteX0" fmla="*/ 0 w 466897"/>
                    <a:gd name="connsiteY0" fmla="*/ 0 h 763239"/>
                    <a:gd name="connsiteX1" fmla="*/ 0 w 466897"/>
                    <a:gd name="connsiteY1" fmla="*/ 494613 h 763239"/>
                    <a:gd name="connsiteX2" fmla="*/ 466898 w 466897"/>
                    <a:gd name="connsiteY2" fmla="*/ 763239 h 763239"/>
                    <a:gd name="connsiteX3" fmla="*/ 466898 w 466897"/>
                    <a:gd name="connsiteY3" fmla="*/ 270758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0" y="0"/>
                      </a:moveTo>
                      <a:lnTo>
                        <a:pt x="0" y="494613"/>
                      </a:lnTo>
                      <a:lnTo>
                        <a:pt x="466898" y="76323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0" name="Freeform: Shape 214" descr="f3ee9a8a-e79f-4959-b5cd-b7a40d8b05d5"/>
                <p:cNvSpPr/>
                <p:nvPr/>
              </p:nvSpPr>
              <p:spPr>
                <a:xfrm>
                  <a:off x="7927731" y="3449006"/>
                  <a:ext cx="466897" cy="752579"/>
                </a:xfrm>
                <a:custGeom>
                  <a:avLst/>
                  <a:gdLst>
                    <a:gd name="connsiteX0" fmla="*/ 0 w 466897"/>
                    <a:gd name="connsiteY0" fmla="*/ 0 h 752579"/>
                    <a:gd name="connsiteX1" fmla="*/ 0 w 466897"/>
                    <a:gd name="connsiteY1" fmla="*/ 483954 h 752579"/>
                    <a:gd name="connsiteX2" fmla="*/ 466898 w 466897"/>
                    <a:gd name="connsiteY2" fmla="*/ 752579 h 752579"/>
                    <a:gd name="connsiteX3" fmla="*/ 466898 w 466897"/>
                    <a:gd name="connsiteY3" fmla="*/ 270758 h 75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2579">
                      <a:moveTo>
                        <a:pt x="0" y="0"/>
                      </a:moveTo>
                      <a:lnTo>
                        <a:pt x="0" y="483954"/>
                      </a:lnTo>
                      <a:lnTo>
                        <a:pt x="466898" y="75257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1" name="Freeform: Shape 215" descr="20effa93-d9d8-4de9-84a3-5896d5bb624a"/>
                <p:cNvSpPr/>
                <p:nvPr/>
              </p:nvSpPr>
              <p:spPr>
                <a:xfrm>
                  <a:off x="7927731" y="3457534"/>
                  <a:ext cx="466897" cy="744051"/>
                </a:xfrm>
                <a:custGeom>
                  <a:avLst/>
                  <a:gdLst>
                    <a:gd name="connsiteX0" fmla="*/ 0 w 466897"/>
                    <a:gd name="connsiteY0" fmla="*/ 0 h 744051"/>
                    <a:gd name="connsiteX1" fmla="*/ 0 w 466897"/>
                    <a:gd name="connsiteY1" fmla="*/ 475426 h 744051"/>
                    <a:gd name="connsiteX2" fmla="*/ 466898 w 466897"/>
                    <a:gd name="connsiteY2" fmla="*/ 744052 h 744051"/>
                    <a:gd name="connsiteX3" fmla="*/ 466898 w 466897"/>
                    <a:gd name="connsiteY3" fmla="*/ 270758 h 744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4051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466898" y="74405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2" name="Freeform: Shape 216" descr="e32ac8be-7e79-489f-831e-24f67293d73d"/>
                <p:cNvSpPr/>
                <p:nvPr/>
              </p:nvSpPr>
              <p:spPr>
                <a:xfrm>
                  <a:off x="7927731" y="3468194"/>
                  <a:ext cx="466897" cy="733391"/>
                </a:xfrm>
                <a:custGeom>
                  <a:avLst/>
                  <a:gdLst>
                    <a:gd name="connsiteX0" fmla="*/ 0 w 466897"/>
                    <a:gd name="connsiteY0" fmla="*/ 0 h 733391"/>
                    <a:gd name="connsiteX1" fmla="*/ 0 w 466897"/>
                    <a:gd name="connsiteY1" fmla="*/ 464766 h 733391"/>
                    <a:gd name="connsiteX2" fmla="*/ 466898 w 466897"/>
                    <a:gd name="connsiteY2" fmla="*/ 733392 h 733391"/>
                    <a:gd name="connsiteX3" fmla="*/ 466898 w 466897"/>
                    <a:gd name="connsiteY3" fmla="*/ 268626 h 73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3391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466898" y="733392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3" name="Freeform: Shape 217" descr="53c04c55-2c9d-4f67-9ff4-de4bb7323aca"/>
                <p:cNvSpPr/>
                <p:nvPr/>
              </p:nvSpPr>
              <p:spPr>
                <a:xfrm>
                  <a:off x="7927731" y="3476722"/>
                  <a:ext cx="466897" cy="724863"/>
                </a:xfrm>
                <a:custGeom>
                  <a:avLst/>
                  <a:gdLst>
                    <a:gd name="connsiteX0" fmla="*/ 0 w 466897"/>
                    <a:gd name="connsiteY0" fmla="*/ 0 h 724863"/>
                    <a:gd name="connsiteX1" fmla="*/ 0 w 466897"/>
                    <a:gd name="connsiteY1" fmla="*/ 456238 h 724863"/>
                    <a:gd name="connsiteX2" fmla="*/ 466898 w 466897"/>
                    <a:gd name="connsiteY2" fmla="*/ 724864 h 724863"/>
                    <a:gd name="connsiteX3" fmla="*/ 466898 w 466897"/>
                    <a:gd name="connsiteY3" fmla="*/ 270758 h 72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4863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466898" y="72486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4" name="Freeform: Shape 218" descr="a551dcdf-b0eb-416a-bb90-d40b8e1b9aab"/>
                <p:cNvSpPr/>
                <p:nvPr/>
              </p:nvSpPr>
              <p:spPr>
                <a:xfrm>
                  <a:off x="7927731" y="3485249"/>
                  <a:ext cx="466897" cy="716336"/>
                </a:xfrm>
                <a:custGeom>
                  <a:avLst/>
                  <a:gdLst>
                    <a:gd name="connsiteX0" fmla="*/ 0 w 466897"/>
                    <a:gd name="connsiteY0" fmla="*/ 0 h 716336"/>
                    <a:gd name="connsiteX1" fmla="*/ 0 w 466897"/>
                    <a:gd name="connsiteY1" fmla="*/ 447710 h 716336"/>
                    <a:gd name="connsiteX2" fmla="*/ 466898 w 466897"/>
                    <a:gd name="connsiteY2" fmla="*/ 716336 h 716336"/>
                    <a:gd name="connsiteX3" fmla="*/ 466898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0" y="0"/>
                      </a:moveTo>
                      <a:lnTo>
                        <a:pt x="0" y="447710"/>
                      </a:lnTo>
                      <a:lnTo>
                        <a:pt x="466898" y="71633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5" name="Freeform: Shape 219" descr="430beeca-eb66-4b9d-81c0-5f3d2f5a94fe"/>
                <p:cNvSpPr/>
                <p:nvPr/>
              </p:nvSpPr>
              <p:spPr>
                <a:xfrm>
                  <a:off x="7927731" y="3495909"/>
                  <a:ext cx="466897" cy="705676"/>
                </a:xfrm>
                <a:custGeom>
                  <a:avLst/>
                  <a:gdLst>
                    <a:gd name="connsiteX0" fmla="*/ 0 w 466897"/>
                    <a:gd name="connsiteY0" fmla="*/ 0 h 705676"/>
                    <a:gd name="connsiteX1" fmla="*/ 0 w 466897"/>
                    <a:gd name="connsiteY1" fmla="*/ 437050 h 705676"/>
                    <a:gd name="connsiteX2" fmla="*/ 466898 w 466897"/>
                    <a:gd name="connsiteY2" fmla="*/ 705676 h 705676"/>
                    <a:gd name="connsiteX3" fmla="*/ 466898 w 466897"/>
                    <a:gd name="connsiteY3" fmla="*/ 270758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5676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466898" y="70567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6" name="Freeform: Shape 220" descr="58aa7524-76c4-4cc0-ab86-a22d04687565"/>
                <p:cNvSpPr/>
                <p:nvPr/>
              </p:nvSpPr>
              <p:spPr>
                <a:xfrm>
                  <a:off x="7927731" y="3504437"/>
                  <a:ext cx="466897" cy="697148"/>
                </a:xfrm>
                <a:custGeom>
                  <a:avLst/>
                  <a:gdLst>
                    <a:gd name="connsiteX0" fmla="*/ 0 w 466897"/>
                    <a:gd name="connsiteY0" fmla="*/ 0 h 697148"/>
                    <a:gd name="connsiteX1" fmla="*/ 0 w 466897"/>
                    <a:gd name="connsiteY1" fmla="*/ 428523 h 697148"/>
                    <a:gd name="connsiteX2" fmla="*/ 466898 w 466897"/>
                    <a:gd name="connsiteY2" fmla="*/ 697149 h 697148"/>
                    <a:gd name="connsiteX3" fmla="*/ 466898 w 466897"/>
                    <a:gd name="connsiteY3" fmla="*/ 270758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0" y="0"/>
                      </a:moveTo>
                      <a:lnTo>
                        <a:pt x="0" y="428523"/>
                      </a:lnTo>
                      <a:lnTo>
                        <a:pt x="466898" y="69714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7" name="Freeform: Shape 221" descr="2b9dc5d3-355f-428e-a686-b4844e5c38cf"/>
                <p:cNvSpPr/>
                <p:nvPr/>
              </p:nvSpPr>
              <p:spPr>
                <a:xfrm>
                  <a:off x="7927731" y="3515097"/>
                  <a:ext cx="466897" cy="686488"/>
                </a:xfrm>
                <a:custGeom>
                  <a:avLst/>
                  <a:gdLst>
                    <a:gd name="connsiteX0" fmla="*/ 0 w 466897"/>
                    <a:gd name="connsiteY0" fmla="*/ 0 h 686488"/>
                    <a:gd name="connsiteX1" fmla="*/ 0 w 466897"/>
                    <a:gd name="connsiteY1" fmla="*/ 417863 h 686488"/>
                    <a:gd name="connsiteX2" fmla="*/ 466898 w 466897"/>
                    <a:gd name="connsiteY2" fmla="*/ 686489 h 686488"/>
                    <a:gd name="connsiteX3" fmla="*/ 466898 w 466897"/>
                    <a:gd name="connsiteY3" fmla="*/ 270758 h 68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6488">
                      <a:moveTo>
                        <a:pt x="0" y="0"/>
                      </a:moveTo>
                      <a:lnTo>
                        <a:pt x="0" y="417863"/>
                      </a:lnTo>
                      <a:lnTo>
                        <a:pt x="466898" y="68648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8" name="Freeform: Shape 222" descr="f01054db-a9f6-4241-b827-8534c5c049e0"/>
                <p:cNvSpPr/>
                <p:nvPr/>
              </p:nvSpPr>
              <p:spPr>
                <a:xfrm>
                  <a:off x="7927731" y="3523624"/>
                  <a:ext cx="466897" cy="677961"/>
                </a:xfrm>
                <a:custGeom>
                  <a:avLst/>
                  <a:gdLst>
                    <a:gd name="connsiteX0" fmla="*/ 0 w 466897"/>
                    <a:gd name="connsiteY0" fmla="*/ 0 h 677961"/>
                    <a:gd name="connsiteX1" fmla="*/ 0 w 466897"/>
                    <a:gd name="connsiteY1" fmla="*/ 409335 h 677961"/>
                    <a:gd name="connsiteX2" fmla="*/ 466898 w 466897"/>
                    <a:gd name="connsiteY2" fmla="*/ 677961 h 677961"/>
                    <a:gd name="connsiteX3" fmla="*/ 466898 w 466897"/>
                    <a:gd name="connsiteY3" fmla="*/ 270758 h 67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77961">
                      <a:moveTo>
                        <a:pt x="0" y="0"/>
                      </a:moveTo>
                      <a:lnTo>
                        <a:pt x="0" y="409335"/>
                      </a:lnTo>
                      <a:lnTo>
                        <a:pt x="466898" y="67796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19" name="Freeform: Shape 223" descr="cf969435-7b8c-420d-bef9-4210c3e283c0"/>
                <p:cNvSpPr/>
                <p:nvPr/>
              </p:nvSpPr>
              <p:spPr>
                <a:xfrm>
                  <a:off x="7927731" y="3534284"/>
                  <a:ext cx="466897" cy="667301"/>
                </a:xfrm>
                <a:custGeom>
                  <a:avLst/>
                  <a:gdLst>
                    <a:gd name="connsiteX0" fmla="*/ 0 w 466897"/>
                    <a:gd name="connsiteY0" fmla="*/ 0 h 667301"/>
                    <a:gd name="connsiteX1" fmla="*/ 0 w 466897"/>
                    <a:gd name="connsiteY1" fmla="*/ 398675 h 667301"/>
                    <a:gd name="connsiteX2" fmla="*/ 466898 w 466897"/>
                    <a:gd name="connsiteY2" fmla="*/ 667301 h 667301"/>
                    <a:gd name="connsiteX3" fmla="*/ 466898 w 466897"/>
                    <a:gd name="connsiteY3" fmla="*/ 268626 h 667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7301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466898" y="667301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0" name="Freeform: Shape 224" descr="3206d4c4-a329-4668-a713-2cd4aaf0f5c3"/>
                <p:cNvSpPr/>
                <p:nvPr/>
              </p:nvSpPr>
              <p:spPr>
                <a:xfrm>
                  <a:off x="7927731" y="3542812"/>
                  <a:ext cx="466897" cy="658773"/>
                </a:xfrm>
                <a:custGeom>
                  <a:avLst/>
                  <a:gdLst>
                    <a:gd name="connsiteX0" fmla="*/ 0 w 466897"/>
                    <a:gd name="connsiteY0" fmla="*/ 0 h 658773"/>
                    <a:gd name="connsiteX1" fmla="*/ 0 w 466897"/>
                    <a:gd name="connsiteY1" fmla="*/ 390148 h 658773"/>
                    <a:gd name="connsiteX2" fmla="*/ 466898 w 466897"/>
                    <a:gd name="connsiteY2" fmla="*/ 658773 h 658773"/>
                    <a:gd name="connsiteX3" fmla="*/ 466898 w 466897"/>
                    <a:gd name="connsiteY3" fmla="*/ 270758 h 65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8773">
                      <a:moveTo>
                        <a:pt x="0" y="0"/>
                      </a:moveTo>
                      <a:lnTo>
                        <a:pt x="0" y="390148"/>
                      </a:lnTo>
                      <a:lnTo>
                        <a:pt x="466898" y="65877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1" name="Freeform: Shape 225" descr="322e7233-116e-4f0a-861a-e7a5f92b6460"/>
                <p:cNvSpPr/>
                <p:nvPr/>
              </p:nvSpPr>
              <p:spPr>
                <a:xfrm>
                  <a:off x="7927731" y="3551340"/>
                  <a:ext cx="466897" cy="650245"/>
                </a:xfrm>
                <a:custGeom>
                  <a:avLst/>
                  <a:gdLst>
                    <a:gd name="connsiteX0" fmla="*/ 0 w 466897"/>
                    <a:gd name="connsiteY0" fmla="*/ 0 h 650245"/>
                    <a:gd name="connsiteX1" fmla="*/ 0 w 466897"/>
                    <a:gd name="connsiteY1" fmla="*/ 381620 h 650245"/>
                    <a:gd name="connsiteX2" fmla="*/ 466898 w 466897"/>
                    <a:gd name="connsiteY2" fmla="*/ 650246 h 650245"/>
                    <a:gd name="connsiteX3" fmla="*/ 466898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0" y="0"/>
                      </a:moveTo>
                      <a:lnTo>
                        <a:pt x="0" y="381620"/>
                      </a:lnTo>
                      <a:lnTo>
                        <a:pt x="466898" y="65024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2" name="Freeform: Shape 226" descr="04f0d819-9d16-4221-8ad9-edc90fa14052"/>
                <p:cNvSpPr/>
                <p:nvPr/>
              </p:nvSpPr>
              <p:spPr>
                <a:xfrm>
                  <a:off x="7927731" y="3562000"/>
                  <a:ext cx="466897" cy="639585"/>
                </a:xfrm>
                <a:custGeom>
                  <a:avLst/>
                  <a:gdLst>
                    <a:gd name="connsiteX0" fmla="*/ 0 w 466897"/>
                    <a:gd name="connsiteY0" fmla="*/ 0 h 639585"/>
                    <a:gd name="connsiteX1" fmla="*/ 0 w 466897"/>
                    <a:gd name="connsiteY1" fmla="*/ 370960 h 639585"/>
                    <a:gd name="connsiteX2" fmla="*/ 466898 w 466897"/>
                    <a:gd name="connsiteY2" fmla="*/ 639586 h 639585"/>
                    <a:gd name="connsiteX3" fmla="*/ 466898 w 466897"/>
                    <a:gd name="connsiteY3" fmla="*/ 270758 h 63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9585">
                      <a:moveTo>
                        <a:pt x="0" y="0"/>
                      </a:moveTo>
                      <a:lnTo>
                        <a:pt x="0" y="370960"/>
                      </a:lnTo>
                      <a:lnTo>
                        <a:pt x="466898" y="63958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3" name="Freeform: Shape 227" descr="ef13cb18-d2de-4707-9cb1-c963afde7814"/>
                <p:cNvSpPr/>
                <p:nvPr/>
              </p:nvSpPr>
              <p:spPr>
                <a:xfrm>
                  <a:off x="7927731" y="3570528"/>
                  <a:ext cx="466897" cy="631057"/>
                </a:xfrm>
                <a:custGeom>
                  <a:avLst/>
                  <a:gdLst>
                    <a:gd name="connsiteX0" fmla="*/ 0 w 466897"/>
                    <a:gd name="connsiteY0" fmla="*/ 0 h 631057"/>
                    <a:gd name="connsiteX1" fmla="*/ 0 w 466897"/>
                    <a:gd name="connsiteY1" fmla="*/ 362432 h 631057"/>
                    <a:gd name="connsiteX2" fmla="*/ 466898 w 466897"/>
                    <a:gd name="connsiteY2" fmla="*/ 631058 h 631057"/>
                    <a:gd name="connsiteX3" fmla="*/ 466898 w 466897"/>
                    <a:gd name="connsiteY3" fmla="*/ 270758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0" y="0"/>
                      </a:moveTo>
                      <a:lnTo>
                        <a:pt x="0" y="362432"/>
                      </a:lnTo>
                      <a:lnTo>
                        <a:pt x="466898" y="63105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4" name="Freeform: Shape 228" descr="a8726a9c-1486-4401-8fe9-d6956a8403e5"/>
                <p:cNvSpPr/>
                <p:nvPr/>
              </p:nvSpPr>
              <p:spPr>
                <a:xfrm>
                  <a:off x="7927731" y="3581187"/>
                  <a:ext cx="466897" cy="620398"/>
                </a:xfrm>
                <a:custGeom>
                  <a:avLst/>
                  <a:gdLst>
                    <a:gd name="connsiteX0" fmla="*/ 0 w 466897"/>
                    <a:gd name="connsiteY0" fmla="*/ 0 h 620398"/>
                    <a:gd name="connsiteX1" fmla="*/ 0 w 466897"/>
                    <a:gd name="connsiteY1" fmla="*/ 351772 h 620398"/>
                    <a:gd name="connsiteX2" fmla="*/ 466898 w 466897"/>
                    <a:gd name="connsiteY2" fmla="*/ 620398 h 620398"/>
                    <a:gd name="connsiteX3" fmla="*/ 466898 w 466897"/>
                    <a:gd name="connsiteY3" fmla="*/ 270758 h 620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0398">
                      <a:moveTo>
                        <a:pt x="0" y="0"/>
                      </a:moveTo>
                      <a:lnTo>
                        <a:pt x="0" y="351772"/>
                      </a:lnTo>
                      <a:lnTo>
                        <a:pt x="466898" y="62039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5" name="Freeform: Shape 229" descr="86c48788-c789-46a4-9b62-725788060191"/>
                <p:cNvSpPr/>
                <p:nvPr/>
              </p:nvSpPr>
              <p:spPr>
                <a:xfrm>
                  <a:off x="7927731" y="3589715"/>
                  <a:ext cx="466897" cy="611870"/>
                </a:xfrm>
                <a:custGeom>
                  <a:avLst/>
                  <a:gdLst>
                    <a:gd name="connsiteX0" fmla="*/ 0 w 466897"/>
                    <a:gd name="connsiteY0" fmla="*/ 0 h 611870"/>
                    <a:gd name="connsiteX1" fmla="*/ 0 w 466897"/>
                    <a:gd name="connsiteY1" fmla="*/ 343245 h 611870"/>
                    <a:gd name="connsiteX2" fmla="*/ 466898 w 466897"/>
                    <a:gd name="connsiteY2" fmla="*/ 611871 h 611870"/>
                    <a:gd name="connsiteX3" fmla="*/ 466898 w 466897"/>
                    <a:gd name="connsiteY3" fmla="*/ 270758 h 61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1870">
                      <a:moveTo>
                        <a:pt x="0" y="0"/>
                      </a:moveTo>
                      <a:lnTo>
                        <a:pt x="0" y="343245"/>
                      </a:lnTo>
                      <a:lnTo>
                        <a:pt x="466898" y="61187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6" name="Freeform: Shape 230" descr="033d07e7-5abc-4ec8-ac88-ac2b631ea2be"/>
                <p:cNvSpPr/>
                <p:nvPr/>
              </p:nvSpPr>
              <p:spPr>
                <a:xfrm>
                  <a:off x="7927731" y="3600375"/>
                  <a:ext cx="466897" cy="601210"/>
                </a:xfrm>
                <a:custGeom>
                  <a:avLst/>
                  <a:gdLst>
                    <a:gd name="connsiteX0" fmla="*/ 0 w 466897"/>
                    <a:gd name="connsiteY0" fmla="*/ 0 h 601210"/>
                    <a:gd name="connsiteX1" fmla="*/ 0 w 466897"/>
                    <a:gd name="connsiteY1" fmla="*/ 332585 h 601210"/>
                    <a:gd name="connsiteX2" fmla="*/ 466898 w 466897"/>
                    <a:gd name="connsiteY2" fmla="*/ 601211 h 601210"/>
                    <a:gd name="connsiteX3" fmla="*/ 466898 w 466897"/>
                    <a:gd name="connsiteY3" fmla="*/ 268626 h 60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1210">
                      <a:moveTo>
                        <a:pt x="0" y="0"/>
                      </a:moveTo>
                      <a:lnTo>
                        <a:pt x="0" y="332585"/>
                      </a:lnTo>
                      <a:lnTo>
                        <a:pt x="466898" y="601211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7" name="Freeform: Shape 231" descr="90e69a87-6dd7-46c4-911e-cad24b81e974"/>
                <p:cNvSpPr/>
                <p:nvPr/>
              </p:nvSpPr>
              <p:spPr>
                <a:xfrm>
                  <a:off x="7927731" y="3608903"/>
                  <a:ext cx="466897" cy="592682"/>
                </a:xfrm>
                <a:custGeom>
                  <a:avLst/>
                  <a:gdLst>
                    <a:gd name="connsiteX0" fmla="*/ 0 w 466897"/>
                    <a:gd name="connsiteY0" fmla="*/ 0 h 592682"/>
                    <a:gd name="connsiteX1" fmla="*/ 0 w 466897"/>
                    <a:gd name="connsiteY1" fmla="*/ 324057 h 592682"/>
                    <a:gd name="connsiteX2" fmla="*/ 466898 w 466897"/>
                    <a:gd name="connsiteY2" fmla="*/ 592683 h 592682"/>
                    <a:gd name="connsiteX3" fmla="*/ 466898 w 466897"/>
                    <a:gd name="connsiteY3" fmla="*/ 270758 h 59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2682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466898" y="59268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8" name="Freeform: Shape 232" descr="144ae221-0c42-4a85-b9ce-5e69b926cb0a"/>
                <p:cNvSpPr/>
                <p:nvPr/>
              </p:nvSpPr>
              <p:spPr>
                <a:xfrm>
                  <a:off x="7927731" y="3617430"/>
                  <a:ext cx="466897" cy="584155"/>
                </a:xfrm>
                <a:custGeom>
                  <a:avLst/>
                  <a:gdLst>
                    <a:gd name="connsiteX0" fmla="*/ 0 w 466897"/>
                    <a:gd name="connsiteY0" fmla="*/ 0 h 584155"/>
                    <a:gd name="connsiteX1" fmla="*/ 0 w 466897"/>
                    <a:gd name="connsiteY1" fmla="*/ 315529 h 584155"/>
                    <a:gd name="connsiteX2" fmla="*/ 466898 w 466897"/>
                    <a:gd name="connsiteY2" fmla="*/ 584155 h 584155"/>
                    <a:gd name="connsiteX3" fmla="*/ 466898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0" y="0"/>
                      </a:moveTo>
                      <a:lnTo>
                        <a:pt x="0" y="315529"/>
                      </a:lnTo>
                      <a:lnTo>
                        <a:pt x="466898" y="58415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29" name="Freeform: Shape 233" descr="ab847a72-c4de-42e3-9d88-e93444410fa7"/>
                <p:cNvSpPr/>
                <p:nvPr/>
              </p:nvSpPr>
              <p:spPr>
                <a:xfrm>
                  <a:off x="7927731" y="3628090"/>
                  <a:ext cx="466897" cy="573495"/>
                </a:xfrm>
                <a:custGeom>
                  <a:avLst/>
                  <a:gdLst>
                    <a:gd name="connsiteX0" fmla="*/ 0 w 466897"/>
                    <a:gd name="connsiteY0" fmla="*/ 0 h 573495"/>
                    <a:gd name="connsiteX1" fmla="*/ 0 w 466897"/>
                    <a:gd name="connsiteY1" fmla="*/ 304869 h 573495"/>
                    <a:gd name="connsiteX2" fmla="*/ 466898 w 466897"/>
                    <a:gd name="connsiteY2" fmla="*/ 573495 h 573495"/>
                    <a:gd name="connsiteX3" fmla="*/ 466898 w 466897"/>
                    <a:gd name="connsiteY3" fmla="*/ 270758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3495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466898" y="57349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0" name="Freeform: Shape 234" descr="b523f448-d2c4-4695-b6ba-413117a15e5a"/>
                <p:cNvSpPr/>
                <p:nvPr/>
              </p:nvSpPr>
              <p:spPr>
                <a:xfrm>
                  <a:off x="7927731" y="3636618"/>
                  <a:ext cx="466897" cy="564967"/>
                </a:xfrm>
                <a:custGeom>
                  <a:avLst/>
                  <a:gdLst>
                    <a:gd name="connsiteX0" fmla="*/ 0 w 466897"/>
                    <a:gd name="connsiteY0" fmla="*/ 0 h 564967"/>
                    <a:gd name="connsiteX1" fmla="*/ 0 w 466897"/>
                    <a:gd name="connsiteY1" fmla="*/ 296342 h 564967"/>
                    <a:gd name="connsiteX2" fmla="*/ 466898 w 466897"/>
                    <a:gd name="connsiteY2" fmla="*/ 564968 h 564967"/>
                    <a:gd name="connsiteX3" fmla="*/ 466898 w 466897"/>
                    <a:gd name="connsiteY3" fmla="*/ 270758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0" y="0"/>
                      </a:moveTo>
                      <a:lnTo>
                        <a:pt x="0" y="296342"/>
                      </a:lnTo>
                      <a:lnTo>
                        <a:pt x="466898" y="56496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1" name="Freeform: Shape 235" descr="efc4392c-b853-4783-9bb2-a1e50f1c347f"/>
                <p:cNvSpPr/>
                <p:nvPr/>
              </p:nvSpPr>
              <p:spPr>
                <a:xfrm>
                  <a:off x="7927731" y="3647278"/>
                  <a:ext cx="466897" cy="554307"/>
                </a:xfrm>
                <a:custGeom>
                  <a:avLst/>
                  <a:gdLst>
                    <a:gd name="connsiteX0" fmla="*/ 0 w 466897"/>
                    <a:gd name="connsiteY0" fmla="*/ 0 h 554307"/>
                    <a:gd name="connsiteX1" fmla="*/ 0 w 466897"/>
                    <a:gd name="connsiteY1" fmla="*/ 285682 h 554307"/>
                    <a:gd name="connsiteX2" fmla="*/ 466898 w 466897"/>
                    <a:gd name="connsiteY2" fmla="*/ 554308 h 554307"/>
                    <a:gd name="connsiteX3" fmla="*/ 466898 w 466897"/>
                    <a:gd name="connsiteY3" fmla="*/ 270758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4307">
                      <a:moveTo>
                        <a:pt x="0" y="0"/>
                      </a:moveTo>
                      <a:lnTo>
                        <a:pt x="0" y="285682"/>
                      </a:lnTo>
                      <a:lnTo>
                        <a:pt x="466898" y="55430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2" name="Freeform: Shape 236" descr="00b9c7a7-4c9c-4d0d-8a3b-a9a85db7172d"/>
                <p:cNvSpPr/>
                <p:nvPr/>
              </p:nvSpPr>
              <p:spPr>
                <a:xfrm>
                  <a:off x="7927731" y="3655806"/>
                  <a:ext cx="466897" cy="545779"/>
                </a:xfrm>
                <a:custGeom>
                  <a:avLst/>
                  <a:gdLst>
                    <a:gd name="connsiteX0" fmla="*/ 0 w 466897"/>
                    <a:gd name="connsiteY0" fmla="*/ 0 h 545779"/>
                    <a:gd name="connsiteX1" fmla="*/ 0 w 466897"/>
                    <a:gd name="connsiteY1" fmla="*/ 277154 h 545779"/>
                    <a:gd name="connsiteX2" fmla="*/ 466898 w 466897"/>
                    <a:gd name="connsiteY2" fmla="*/ 545780 h 545779"/>
                    <a:gd name="connsiteX3" fmla="*/ 466898 w 466897"/>
                    <a:gd name="connsiteY3" fmla="*/ 270758 h 545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5779">
                      <a:moveTo>
                        <a:pt x="0" y="0"/>
                      </a:moveTo>
                      <a:lnTo>
                        <a:pt x="0" y="277154"/>
                      </a:lnTo>
                      <a:lnTo>
                        <a:pt x="466898" y="545780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3" name="Freeform: Shape 237" descr="b6c68203-a04e-430a-90c4-9643d4d58c80"/>
                <p:cNvSpPr/>
                <p:nvPr/>
              </p:nvSpPr>
              <p:spPr>
                <a:xfrm>
                  <a:off x="7927731" y="3666465"/>
                  <a:ext cx="466897" cy="535120"/>
                </a:xfrm>
                <a:custGeom>
                  <a:avLst/>
                  <a:gdLst>
                    <a:gd name="connsiteX0" fmla="*/ 0 w 466897"/>
                    <a:gd name="connsiteY0" fmla="*/ 0 h 535120"/>
                    <a:gd name="connsiteX1" fmla="*/ 0 w 466897"/>
                    <a:gd name="connsiteY1" fmla="*/ 266494 h 535120"/>
                    <a:gd name="connsiteX2" fmla="*/ 466898 w 466897"/>
                    <a:gd name="connsiteY2" fmla="*/ 535120 h 535120"/>
                    <a:gd name="connsiteX3" fmla="*/ 466898 w 466897"/>
                    <a:gd name="connsiteY3" fmla="*/ 268626 h 53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5120">
                      <a:moveTo>
                        <a:pt x="0" y="0"/>
                      </a:moveTo>
                      <a:lnTo>
                        <a:pt x="0" y="266494"/>
                      </a:lnTo>
                      <a:lnTo>
                        <a:pt x="466898" y="535120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4" name="Freeform: Shape 238" descr="dbe8ac39-b902-48bc-8708-31a1b3949c70"/>
                <p:cNvSpPr/>
                <p:nvPr/>
              </p:nvSpPr>
              <p:spPr>
                <a:xfrm>
                  <a:off x="7927731" y="3674993"/>
                  <a:ext cx="466897" cy="526592"/>
                </a:xfrm>
                <a:custGeom>
                  <a:avLst/>
                  <a:gdLst>
                    <a:gd name="connsiteX0" fmla="*/ 0 w 466897"/>
                    <a:gd name="connsiteY0" fmla="*/ 0 h 526592"/>
                    <a:gd name="connsiteX1" fmla="*/ 0 w 466897"/>
                    <a:gd name="connsiteY1" fmla="*/ 257966 h 526592"/>
                    <a:gd name="connsiteX2" fmla="*/ 466898 w 466897"/>
                    <a:gd name="connsiteY2" fmla="*/ 526592 h 526592"/>
                    <a:gd name="connsiteX3" fmla="*/ 466898 w 466897"/>
                    <a:gd name="connsiteY3" fmla="*/ 270758 h 5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6592">
                      <a:moveTo>
                        <a:pt x="0" y="0"/>
                      </a:moveTo>
                      <a:lnTo>
                        <a:pt x="0" y="257966"/>
                      </a:lnTo>
                      <a:lnTo>
                        <a:pt x="466898" y="52659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5" name="Freeform: Shape 239" descr="b76ecfe9-2379-4b81-9e52-06758490cbbb"/>
                <p:cNvSpPr/>
                <p:nvPr/>
              </p:nvSpPr>
              <p:spPr>
                <a:xfrm>
                  <a:off x="7927731" y="3683521"/>
                  <a:ext cx="466897" cy="518064"/>
                </a:xfrm>
                <a:custGeom>
                  <a:avLst/>
                  <a:gdLst>
                    <a:gd name="connsiteX0" fmla="*/ 0 w 466897"/>
                    <a:gd name="connsiteY0" fmla="*/ 0 h 518064"/>
                    <a:gd name="connsiteX1" fmla="*/ 0 w 466897"/>
                    <a:gd name="connsiteY1" fmla="*/ 249439 h 518064"/>
                    <a:gd name="connsiteX2" fmla="*/ 466898 w 466897"/>
                    <a:gd name="connsiteY2" fmla="*/ 518065 h 518064"/>
                    <a:gd name="connsiteX3" fmla="*/ 466898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0" y="0"/>
                      </a:moveTo>
                      <a:lnTo>
                        <a:pt x="0" y="249439"/>
                      </a:lnTo>
                      <a:lnTo>
                        <a:pt x="466898" y="51806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6" name="Freeform: Shape 240" descr="eaeb491e-8fb9-4173-bf2d-7c15a7128c1d"/>
                <p:cNvSpPr/>
                <p:nvPr/>
              </p:nvSpPr>
              <p:spPr>
                <a:xfrm>
                  <a:off x="7927731" y="3694181"/>
                  <a:ext cx="466897" cy="507404"/>
                </a:xfrm>
                <a:custGeom>
                  <a:avLst/>
                  <a:gdLst>
                    <a:gd name="connsiteX0" fmla="*/ 0 w 466897"/>
                    <a:gd name="connsiteY0" fmla="*/ 0 h 507404"/>
                    <a:gd name="connsiteX1" fmla="*/ 0 w 466897"/>
                    <a:gd name="connsiteY1" fmla="*/ 238779 h 507404"/>
                    <a:gd name="connsiteX2" fmla="*/ 466898 w 466897"/>
                    <a:gd name="connsiteY2" fmla="*/ 507405 h 507404"/>
                    <a:gd name="connsiteX3" fmla="*/ 466898 w 466897"/>
                    <a:gd name="connsiteY3" fmla="*/ 270758 h 50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7403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466898" y="50740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7" name="Freeform: Shape 241" descr="f7f3ff33-c825-4472-bf6c-820460bd538c"/>
                <p:cNvSpPr/>
                <p:nvPr/>
              </p:nvSpPr>
              <p:spPr>
                <a:xfrm>
                  <a:off x="7927731" y="3702709"/>
                  <a:ext cx="466897" cy="498876"/>
                </a:xfrm>
                <a:custGeom>
                  <a:avLst/>
                  <a:gdLst>
                    <a:gd name="connsiteX0" fmla="*/ 0 w 466897"/>
                    <a:gd name="connsiteY0" fmla="*/ 0 h 498876"/>
                    <a:gd name="connsiteX1" fmla="*/ 0 w 466897"/>
                    <a:gd name="connsiteY1" fmla="*/ 230251 h 498876"/>
                    <a:gd name="connsiteX2" fmla="*/ 466898 w 466897"/>
                    <a:gd name="connsiteY2" fmla="*/ 498877 h 498876"/>
                    <a:gd name="connsiteX3" fmla="*/ 466898 w 466897"/>
                    <a:gd name="connsiteY3" fmla="*/ 270758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0" y="0"/>
                      </a:moveTo>
                      <a:lnTo>
                        <a:pt x="0" y="230251"/>
                      </a:lnTo>
                      <a:lnTo>
                        <a:pt x="466898" y="49887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8" name="Freeform: Shape 242" descr="41ae3475-f619-492f-b559-7f9bd7dc2df9"/>
                <p:cNvSpPr/>
                <p:nvPr/>
              </p:nvSpPr>
              <p:spPr>
                <a:xfrm>
                  <a:off x="7927731" y="3713368"/>
                  <a:ext cx="466897" cy="488217"/>
                </a:xfrm>
                <a:custGeom>
                  <a:avLst/>
                  <a:gdLst>
                    <a:gd name="connsiteX0" fmla="*/ 0 w 466897"/>
                    <a:gd name="connsiteY0" fmla="*/ 0 h 488217"/>
                    <a:gd name="connsiteX1" fmla="*/ 0 w 466897"/>
                    <a:gd name="connsiteY1" fmla="*/ 219591 h 488217"/>
                    <a:gd name="connsiteX2" fmla="*/ 466898 w 466897"/>
                    <a:gd name="connsiteY2" fmla="*/ 488217 h 488217"/>
                    <a:gd name="connsiteX3" fmla="*/ 466898 w 466897"/>
                    <a:gd name="connsiteY3" fmla="*/ 270758 h 4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8217">
                      <a:moveTo>
                        <a:pt x="0" y="0"/>
                      </a:moveTo>
                      <a:lnTo>
                        <a:pt x="0" y="219591"/>
                      </a:lnTo>
                      <a:lnTo>
                        <a:pt x="466898" y="48821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39" name="Freeform: Shape 243" descr="e98f8e22-630b-42fc-b062-ea48c438c809"/>
                <p:cNvSpPr/>
                <p:nvPr/>
              </p:nvSpPr>
              <p:spPr>
                <a:xfrm>
                  <a:off x="7927731" y="3721896"/>
                  <a:ext cx="466897" cy="479689"/>
                </a:xfrm>
                <a:custGeom>
                  <a:avLst/>
                  <a:gdLst>
                    <a:gd name="connsiteX0" fmla="*/ 0 w 466897"/>
                    <a:gd name="connsiteY0" fmla="*/ 0 h 479689"/>
                    <a:gd name="connsiteX1" fmla="*/ 0 w 466897"/>
                    <a:gd name="connsiteY1" fmla="*/ 211063 h 479689"/>
                    <a:gd name="connsiteX2" fmla="*/ 466898 w 466897"/>
                    <a:gd name="connsiteY2" fmla="*/ 479689 h 479689"/>
                    <a:gd name="connsiteX3" fmla="*/ 466898 w 466897"/>
                    <a:gd name="connsiteY3" fmla="*/ 270758 h 47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9688">
                      <a:moveTo>
                        <a:pt x="0" y="0"/>
                      </a:moveTo>
                      <a:lnTo>
                        <a:pt x="0" y="211063"/>
                      </a:lnTo>
                      <a:lnTo>
                        <a:pt x="466898" y="47968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0" name="Freeform: Shape 244" descr="39009d2a-27cd-4892-9f46-f19bf9ccca97"/>
                <p:cNvSpPr/>
                <p:nvPr/>
              </p:nvSpPr>
              <p:spPr>
                <a:xfrm>
                  <a:off x="7927731" y="3732556"/>
                  <a:ext cx="466897" cy="469029"/>
                </a:xfrm>
                <a:custGeom>
                  <a:avLst/>
                  <a:gdLst>
                    <a:gd name="connsiteX0" fmla="*/ 0 w 466897"/>
                    <a:gd name="connsiteY0" fmla="*/ 0 h 469029"/>
                    <a:gd name="connsiteX1" fmla="*/ 0 w 466897"/>
                    <a:gd name="connsiteY1" fmla="*/ 200404 h 469029"/>
                    <a:gd name="connsiteX2" fmla="*/ 466898 w 466897"/>
                    <a:gd name="connsiteY2" fmla="*/ 469030 h 469029"/>
                    <a:gd name="connsiteX3" fmla="*/ 466898 w 466897"/>
                    <a:gd name="connsiteY3" fmla="*/ 268626 h 469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9029">
                      <a:moveTo>
                        <a:pt x="0" y="0"/>
                      </a:moveTo>
                      <a:lnTo>
                        <a:pt x="0" y="200404"/>
                      </a:lnTo>
                      <a:lnTo>
                        <a:pt x="466898" y="469030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1" name="Freeform: Shape 245" descr="11f5b74e-2607-4a1d-a73c-bd80fa63dd52"/>
                <p:cNvSpPr/>
                <p:nvPr/>
              </p:nvSpPr>
              <p:spPr>
                <a:xfrm>
                  <a:off x="7927731" y="3741084"/>
                  <a:ext cx="466897" cy="460501"/>
                </a:xfrm>
                <a:custGeom>
                  <a:avLst/>
                  <a:gdLst>
                    <a:gd name="connsiteX0" fmla="*/ 0 w 466897"/>
                    <a:gd name="connsiteY0" fmla="*/ 0 h 460501"/>
                    <a:gd name="connsiteX1" fmla="*/ 0 w 466897"/>
                    <a:gd name="connsiteY1" fmla="*/ 191876 h 460501"/>
                    <a:gd name="connsiteX2" fmla="*/ 466898 w 466897"/>
                    <a:gd name="connsiteY2" fmla="*/ 460502 h 460501"/>
                    <a:gd name="connsiteX3" fmla="*/ 466898 w 466897"/>
                    <a:gd name="connsiteY3" fmla="*/ 270758 h 46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0501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466898" y="46050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2" name="Freeform: Shape 246" descr="e13df9d4-e075-4a08-b859-9c3a56c87ca1"/>
                <p:cNvSpPr/>
                <p:nvPr/>
              </p:nvSpPr>
              <p:spPr>
                <a:xfrm>
                  <a:off x="7927731" y="3749611"/>
                  <a:ext cx="466897" cy="451974"/>
                </a:xfrm>
                <a:custGeom>
                  <a:avLst/>
                  <a:gdLst>
                    <a:gd name="connsiteX0" fmla="*/ 0 w 466897"/>
                    <a:gd name="connsiteY0" fmla="*/ 0 h 451974"/>
                    <a:gd name="connsiteX1" fmla="*/ 0 w 466897"/>
                    <a:gd name="connsiteY1" fmla="*/ 183348 h 451974"/>
                    <a:gd name="connsiteX2" fmla="*/ 466898 w 466897"/>
                    <a:gd name="connsiteY2" fmla="*/ 451974 h 451974"/>
                    <a:gd name="connsiteX3" fmla="*/ 466898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0" y="0"/>
                      </a:moveTo>
                      <a:lnTo>
                        <a:pt x="0" y="183348"/>
                      </a:lnTo>
                      <a:lnTo>
                        <a:pt x="466898" y="45197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3" name="Freeform: Shape 247" descr="f424d172-e48b-4dbe-ab44-43960cb1cd71"/>
                <p:cNvSpPr/>
                <p:nvPr/>
              </p:nvSpPr>
              <p:spPr>
                <a:xfrm>
                  <a:off x="7927731" y="3760271"/>
                  <a:ext cx="466897" cy="441314"/>
                </a:xfrm>
                <a:custGeom>
                  <a:avLst/>
                  <a:gdLst>
                    <a:gd name="connsiteX0" fmla="*/ 0 w 466897"/>
                    <a:gd name="connsiteY0" fmla="*/ 0 h 441314"/>
                    <a:gd name="connsiteX1" fmla="*/ 0 w 466897"/>
                    <a:gd name="connsiteY1" fmla="*/ 172688 h 441314"/>
                    <a:gd name="connsiteX2" fmla="*/ 466898 w 466897"/>
                    <a:gd name="connsiteY2" fmla="*/ 441314 h 441314"/>
                    <a:gd name="connsiteX3" fmla="*/ 466898 w 466897"/>
                    <a:gd name="connsiteY3" fmla="*/ 270758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1314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466898" y="44131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4" name="Freeform: Shape 248" descr="0e34ded1-f00f-4441-876d-80107ced1ca8"/>
                <p:cNvSpPr/>
                <p:nvPr/>
              </p:nvSpPr>
              <p:spPr>
                <a:xfrm>
                  <a:off x="7927731" y="3768799"/>
                  <a:ext cx="466897" cy="432786"/>
                </a:xfrm>
                <a:custGeom>
                  <a:avLst/>
                  <a:gdLst>
                    <a:gd name="connsiteX0" fmla="*/ 0 w 466897"/>
                    <a:gd name="connsiteY0" fmla="*/ 0 h 432786"/>
                    <a:gd name="connsiteX1" fmla="*/ 0 w 466897"/>
                    <a:gd name="connsiteY1" fmla="*/ 164161 h 432786"/>
                    <a:gd name="connsiteX2" fmla="*/ 466898 w 466897"/>
                    <a:gd name="connsiteY2" fmla="*/ 432786 h 432786"/>
                    <a:gd name="connsiteX3" fmla="*/ 466898 w 466897"/>
                    <a:gd name="connsiteY3" fmla="*/ 270758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0" y="0"/>
                      </a:moveTo>
                      <a:lnTo>
                        <a:pt x="0" y="164161"/>
                      </a:lnTo>
                      <a:lnTo>
                        <a:pt x="466898" y="43278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5" name="Freeform: Shape 249" descr="3534a30c-8367-4fe2-807c-cf713885b57e"/>
                <p:cNvSpPr/>
                <p:nvPr/>
              </p:nvSpPr>
              <p:spPr>
                <a:xfrm>
                  <a:off x="7927731" y="3779459"/>
                  <a:ext cx="466897" cy="422126"/>
                </a:xfrm>
                <a:custGeom>
                  <a:avLst/>
                  <a:gdLst>
                    <a:gd name="connsiteX0" fmla="*/ 0 w 466897"/>
                    <a:gd name="connsiteY0" fmla="*/ 0 h 422126"/>
                    <a:gd name="connsiteX1" fmla="*/ 0 w 466897"/>
                    <a:gd name="connsiteY1" fmla="*/ 153501 h 422126"/>
                    <a:gd name="connsiteX2" fmla="*/ 466898 w 466897"/>
                    <a:gd name="connsiteY2" fmla="*/ 422127 h 422126"/>
                    <a:gd name="connsiteX3" fmla="*/ 466898 w 466897"/>
                    <a:gd name="connsiteY3" fmla="*/ 270758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2126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466898" y="42212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6" name="Freeform: Shape 250" descr="0c5e8299-1f18-4efc-99cb-be8ae7d6a43a"/>
                <p:cNvSpPr/>
                <p:nvPr/>
              </p:nvSpPr>
              <p:spPr>
                <a:xfrm>
                  <a:off x="7927731" y="3787987"/>
                  <a:ext cx="466897" cy="413598"/>
                </a:xfrm>
                <a:custGeom>
                  <a:avLst/>
                  <a:gdLst>
                    <a:gd name="connsiteX0" fmla="*/ 0 w 466897"/>
                    <a:gd name="connsiteY0" fmla="*/ 0 h 413598"/>
                    <a:gd name="connsiteX1" fmla="*/ 0 w 466897"/>
                    <a:gd name="connsiteY1" fmla="*/ 144973 h 413598"/>
                    <a:gd name="connsiteX2" fmla="*/ 466898 w 466897"/>
                    <a:gd name="connsiteY2" fmla="*/ 413599 h 413598"/>
                    <a:gd name="connsiteX3" fmla="*/ 466898 w 466897"/>
                    <a:gd name="connsiteY3" fmla="*/ 270758 h 41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3598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466898" y="41359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7" name="Freeform: Shape 251" descr="7fc15937-12ad-440c-960d-2041e4098be0"/>
                <p:cNvSpPr/>
                <p:nvPr/>
              </p:nvSpPr>
              <p:spPr>
                <a:xfrm>
                  <a:off x="7927731" y="3798646"/>
                  <a:ext cx="466897" cy="402939"/>
                </a:xfrm>
                <a:custGeom>
                  <a:avLst/>
                  <a:gdLst>
                    <a:gd name="connsiteX0" fmla="*/ 0 w 466897"/>
                    <a:gd name="connsiteY0" fmla="*/ 0 h 402939"/>
                    <a:gd name="connsiteX1" fmla="*/ 0 w 466897"/>
                    <a:gd name="connsiteY1" fmla="*/ 134313 h 402939"/>
                    <a:gd name="connsiteX2" fmla="*/ 466898 w 466897"/>
                    <a:gd name="connsiteY2" fmla="*/ 402939 h 402939"/>
                    <a:gd name="connsiteX3" fmla="*/ 466898 w 466897"/>
                    <a:gd name="connsiteY3" fmla="*/ 26862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2939">
                      <a:moveTo>
                        <a:pt x="0" y="0"/>
                      </a:moveTo>
                      <a:lnTo>
                        <a:pt x="0" y="134313"/>
                      </a:lnTo>
                      <a:lnTo>
                        <a:pt x="466898" y="402939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8" name="Freeform: Shape 252" descr="5cec0394-e411-4112-aa25-3f63d776d914"/>
                <p:cNvSpPr/>
                <p:nvPr/>
              </p:nvSpPr>
              <p:spPr>
                <a:xfrm>
                  <a:off x="7927731" y="3807174"/>
                  <a:ext cx="466897" cy="394411"/>
                </a:xfrm>
                <a:custGeom>
                  <a:avLst/>
                  <a:gdLst>
                    <a:gd name="connsiteX0" fmla="*/ 0 w 466897"/>
                    <a:gd name="connsiteY0" fmla="*/ 0 h 394411"/>
                    <a:gd name="connsiteX1" fmla="*/ 0 w 466897"/>
                    <a:gd name="connsiteY1" fmla="*/ 125785 h 394411"/>
                    <a:gd name="connsiteX2" fmla="*/ 466898 w 466897"/>
                    <a:gd name="connsiteY2" fmla="*/ 394411 h 394411"/>
                    <a:gd name="connsiteX3" fmla="*/ 466898 w 466897"/>
                    <a:gd name="connsiteY3" fmla="*/ 270758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4411">
                      <a:moveTo>
                        <a:pt x="0" y="0"/>
                      </a:moveTo>
                      <a:lnTo>
                        <a:pt x="0" y="125785"/>
                      </a:lnTo>
                      <a:lnTo>
                        <a:pt x="466898" y="39441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49" name="Freeform: Shape 253" descr="07c66a60-d7d2-453b-82a6-554984f006c1"/>
                <p:cNvSpPr/>
                <p:nvPr/>
              </p:nvSpPr>
              <p:spPr>
                <a:xfrm>
                  <a:off x="7927731" y="3815702"/>
                  <a:ext cx="466897" cy="385883"/>
                </a:xfrm>
                <a:custGeom>
                  <a:avLst/>
                  <a:gdLst>
                    <a:gd name="connsiteX0" fmla="*/ 0 w 466897"/>
                    <a:gd name="connsiteY0" fmla="*/ 0 h 385883"/>
                    <a:gd name="connsiteX1" fmla="*/ 0 w 466897"/>
                    <a:gd name="connsiteY1" fmla="*/ 117257 h 385883"/>
                    <a:gd name="connsiteX2" fmla="*/ 466898 w 466897"/>
                    <a:gd name="connsiteY2" fmla="*/ 385883 h 385883"/>
                    <a:gd name="connsiteX3" fmla="*/ 466898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0" y="0"/>
                      </a:moveTo>
                      <a:lnTo>
                        <a:pt x="0" y="117257"/>
                      </a:lnTo>
                      <a:lnTo>
                        <a:pt x="466898" y="38588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0" name="Freeform: Shape 254" descr="818f59ee-db4b-4762-b49c-63dc0a73b657"/>
                <p:cNvSpPr/>
                <p:nvPr/>
              </p:nvSpPr>
              <p:spPr>
                <a:xfrm>
                  <a:off x="7927731" y="3826362"/>
                  <a:ext cx="466897" cy="375223"/>
                </a:xfrm>
                <a:custGeom>
                  <a:avLst/>
                  <a:gdLst>
                    <a:gd name="connsiteX0" fmla="*/ 0 w 466897"/>
                    <a:gd name="connsiteY0" fmla="*/ 0 h 375223"/>
                    <a:gd name="connsiteX1" fmla="*/ 0 w 466897"/>
                    <a:gd name="connsiteY1" fmla="*/ 106598 h 375223"/>
                    <a:gd name="connsiteX2" fmla="*/ 466898 w 466897"/>
                    <a:gd name="connsiteY2" fmla="*/ 375224 h 375223"/>
                    <a:gd name="connsiteX3" fmla="*/ 466898 w 466897"/>
                    <a:gd name="connsiteY3" fmla="*/ 270758 h 375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5223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466898" y="37522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1" name="Freeform: Shape 255" descr="9b2679f6-5175-458d-ac05-be0fd01bb539"/>
                <p:cNvSpPr/>
                <p:nvPr/>
              </p:nvSpPr>
              <p:spPr>
                <a:xfrm>
                  <a:off x="7927731" y="3834890"/>
                  <a:ext cx="466897" cy="366695"/>
                </a:xfrm>
                <a:custGeom>
                  <a:avLst/>
                  <a:gdLst>
                    <a:gd name="connsiteX0" fmla="*/ 0 w 466897"/>
                    <a:gd name="connsiteY0" fmla="*/ 0 h 366695"/>
                    <a:gd name="connsiteX1" fmla="*/ 0 w 466897"/>
                    <a:gd name="connsiteY1" fmla="*/ 98070 h 366695"/>
                    <a:gd name="connsiteX2" fmla="*/ 466898 w 466897"/>
                    <a:gd name="connsiteY2" fmla="*/ 366696 h 366695"/>
                    <a:gd name="connsiteX3" fmla="*/ 466898 w 466897"/>
                    <a:gd name="connsiteY3" fmla="*/ 270758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0" y="0"/>
                      </a:moveTo>
                      <a:lnTo>
                        <a:pt x="0" y="98070"/>
                      </a:lnTo>
                      <a:lnTo>
                        <a:pt x="466898" y="36669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2" name="Freeform: Shape 256" descr="3550c94b-02d5-4d78-bb4f-e1a72de111c4"/>
                <p:cNvSpPr/>
                <p:nvPr/>
              </p:nvSpPr>
              <p:spPr>
                <a:xfrm>
                  <a:off x="7927731" y="3845549"/>
                  <a:ext cx="466897" cy="356036"/>
                </a:xfrm>
                <a:custGeom>
                  <a:avLst/>
                  <a:gdLst>
                    <a:gd name="connsiteX0" fmla="*/ 0 w 466897"/>
                    <a:gd name="connsiteY0" fmla="*/ 0 h 356036"/>
                    <a:gd name="connsiteX1" fmla="*/ 0 w 466897"/>
                    <a:gd name="connsiteY1" fmla="*/ 87410 h 356036"/>
                    <a:gd name="connsiteX2" fmla="*/ 466898 w 466897"/>
                    <a:gd name="connsiteY2" fmla="*/ 356036 h 356036"/>
                    <a:gd name="connsiteX3" fmla="*/ 466898 w 466897"/>
                    <a:gd name="connsiteY3" fmla="*/ 270758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6036">
                      <a:moveTo>
                        <a:pt x="0" y="0"/>
                      </a:moveTo>
                      <a:lnTo>
                        <a:pt x="0" y="87410"/>
                      </a:lnTo>
                      <a:lnTo>
                        <a:pt x="466898" y="35603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3" name="Freeform: Shape 257" descr="374cb9bd-7bb0-412c-9210-3fb6c91de4dc"/>
                <p:cNvSpPr/>
                <p:nvPr/>
              </p:nvSpPr>
              <p:spPr>
                <a:xfrm>
                  <a:off x="7927731" y="3854077"/>
                  <a:ext cx="466897" cy="347508"/>
                </a:xfrm>
                <a:custGeom>
                  <a:avLst/>
                  <a:gdLst>
                    <a:gd name="connsiteX0" fmla="*/ 0 w 466897"/>
                    <a:gd name="connsiteY0" fmla="*/ 0 h 347508"/>
                    <a:gd name="connsiteX1" fmla="*/ 0 w 466897"/>
                    <a:gd name="connsiteY1" fmla="*/ 78882 h 347508"/>
                    <a:gd name="connsiteX2" fmla="*/ 466898 w 466897"/>
                    <a:gd name="connsiteY2" fmla="*/ 347508 h 347508"/>
                    <a:gd name="connsiteX3" fmla="*/ 466898 w 466897"/>
                    <a:gd name="connsiteY3" fmla="*/ 270758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7508">
                      <a:moveTo>
                        <a:pt x="0" y="0"/>
                      </a:moveTo>
                      <a:lnTo>
                        <a:pt x="0" y="78882"/>
                      </a:lnTo>
                      <a:lnTo>
                        <a:pt x="466898" y="34750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4" name="Freeform: Shape 258" descr="d9d4bd92-e97a-400a-897a-b68bc8844904"/>
                <p:cNvSpPr/>
                <p:nvPr/>
              </p:nvSpPr>
              <p:spPr>
                <a:xfrm>
                  <a:off x="7927731" y="3864737"/>
                  <a:ext cx="466897" cy="336848"/>
                </a:xfrm>
                <a:custGeom>
                  <a:avLst/>
                  <a:gdLst>
                    <a:gd name="connsiteX0" fmla="*/ 0 w 466897"/>
                    <a:gd name="connsiteY0" fmla="*/ 0 h 336848"/>
                    <a:gd name="connsiteX1" fmla="*/ 0 w 466897"/>
                    <a:gd name="connsiteY1" fmla="*/ 68222 h 336848"/>
                    <a:gd name="connsiteX2" fmla="*/ 466898 w 466897"/>
                    <a:gd name="connsiteY2" fmla="*/ 336848 h 336848"/>
                    <a:gd name="connsiteX3" fmla="*/ 466898 w 466897"/>
                    <a:gd name="connsiteY3" fmla="*/ 268626 h 33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6848">
                      <a:moveTo>
                        <a:pt x="0" y="0"/>
                      </a:moveTo>
                      <a:lnTo>
                        <a:pt x="0" y="68222"/>
                      </a:lnTo>
                      <a:lnTo>
                        <a:pt x="466898" y="336848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5" name="Freeform: Shape 259" descr="8188de37-de7a-485b-884b-3eb326d6e7e9"/>
                <p:cNvSpPr/>
                <p:nvPr/>
              </p:nvSpPr>
              <p:spPr>
                <a:xfrm>
                  <a:off x="7927731" y="3873265"/>
                  <a:ext cx="466897" cy="328320"/>
                </a:xfrm>
                <a:custGeom>
                  <a:avLst/>
                  <a:gdLst>
                    <a:gd name="connsiteX0" fmla="*/ 0 w 466897"/>
                    <a:gd name="connsiteY0" fmla="*/ 0 h 328320"/>
                    <a:gd name="connsiteX1" fmla="*/ 0 w 466897"/>
                    <a:gd name="connsiteY1" fmla="*/ 59695 h 328320"/>
                    <a:gd name="connsiteX2" fmla="*/ 466898 w 466897"/>
                    <a:gd name="connsiteY2" fmla="*/ 328321 h 328320"/>
                    <a:gd name="connsiteX3" fmla="*/ 466898 w 466897"/>
                    <a:gd name="connsiteY3" fmla="*/ 270758 h 32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28320">
                      <a:moveTo>
                        <a:pt x="0" y="0"/>
                      </a:moveTo>
                      <a:lnTo>
                        <a:pt x="0" y="59695"/>
                      </a:lnTo>
                      <a:lnTo>
                        <a:pt x="466898" y="32832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59" name="Group 132" descr="5cf19cbf-de9a-4bba-a038-78b4cac5f7ed"/>
              <p:cNvGrpSpPr/>
              <p:nvPr/>
            </p:nvGrpSpPr>
            <p:grpSpPr>
              <a:xfrm>
                <a:off x="8401025" y="3391443"/>
                <a:ext cx="466897" cy="810142"/>
                <a:chOff x="8401025" y="3391443"/>
                <a:chExt cx="466897" cy="810142"/>
              </a:xfrm>
            </p:grpSpPr>
            <p:sp>
              <p:nvSpPr>
                <p:cNvPr id="1050656" name="Freeform: Shape 156" descr="867d67c1-38ee-4569-af2c-05434b8d1bcf"/>
                <p:cNvSpPr/>
                <p:nvPr/>
              </p:nvSpPr>
              <p:spPr>
                <a:xfrm>
                  <a:off x="8401025" y="3391443"/>
                  <a:ext cx="466897" cy="810142"/>
                </a:xfrm>
                <a:custGeom>
                  <a:avLst/>
                  <a:gdLst>
                    <a:gd name="connsiteX0" fmla="*/ 466898 w 466897"/>
                    <a:gd name="connsiteY0" fmla="*/ 0 h 810142"/>
                    <a:gd name="connsiteX1" fmla="*/ 466898 w 466897"/>
                    <a:gd name="connsiteY1" fmla="*/ 541516 h 810142"/>
                    <a:gd name="connsiteX2" fmla="*/ 0 w 466897"/>
                    <a:gd name="connsiteY2" fmla="*/ 810142 h 810142"/>
                    <a:gd name="connsiteX3" fmla="*/ 0 w 466897"/>
                    <a:gd name="connsiteY3" fmla="*/ 270758 h 810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0142">
                      <a:moveTo>
                        <a:pt x="466898" y="0"/>
                      </a:moveTo>
                      <a:lnTo>
                        <a:pt x="466898" y="541516"/>
                      </a:lnTo>
                      <a:lnTo>
                        <a:pt x="0" y="81014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7" name="Freeform: Shape 157" descr="f8165dae-8eb5-45d0-89c2-0654ce7c2d43"/>
                <p:cNvSpPr/>
                <p:nvPr/>
              </p:nvSpPr>
              <p:spPr>
                <a:xfrm>
                  <a:off x="8401025" y="3402103"/>
                  <a:ext cx="466897" cy="799482"/>
                </a:xfrm>
                <a:custGeom>
                  <a:avLst/>
                  <a:gdLst>
                    <a:gd name="connsiteX0" fmla="*/ 466898 w 466897"/>
                    <a:gd name="connsiteY0" fmla="*/ 0 h 799482"/>
                    <a:gd name="connsiteX1" fmla="*/ 466898 w 466897"/>
                    <a:gd name="connsiteY1" fmla="*/ 530856 h 799482"/>
                    <a:gd name="connsiteX2" fmla="*/ 0 w 466897"/>
                    <a:gd name="connsiteY2" fmla="*/ 799482 h 799482"/>
                    <a:gd name="connsiteX3" fmla="*/ 0 w 466897"/>
                    <a:gd name="connsiteY3" fmla="*/ 268626 h 79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9482">
                      <a:moveTo>
                        <a:pt x="466898" y="0"/>
                      </a:moveTo>
                      <a:lnTo>
                        <a:pt x="466898" y="530856"/>
                      </a:lnTo>
                      <a:lnTo>
                        <a:pt x="0" y="799482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8" name="Freeform: Shape 158" descr="13475d0a-709d-499b-9757-8d0dcc11fba0"/>
                <p:cNvSpPr/>
                <p:nvPr/>
              </p:nvSpPr>
              <p:spPr>
                <a:xfrm>
                  <a:off x="8401025" y="3410631"/>
                  <a:ext cx="466897" cy="790954"/>
                </a:xfrm>
                <a:custGeom>
                  <a:avLst/>
                  <a:gdLst>
                    <a:gd name="connsiteX0" fmla="*/ 466898 w 466897"/>
                    <a:gd name="connsiteY0" fmla="*/ 0 h 790954"/>
                    <a:gd name="connsiteX1" fmla="*/ 466898 w 466897"/>
                    <a:gd name="connsiteY1" fmla="*/ 522329 h 790954"/>
                    <a:gd name="connsiteX2" fmla="*/ 0 w 466897"/>
                    <a:gd name="connsiteY2" fmla="*/ 790955 h 790954"/>
                    <a:gd name="connsiteX3" fmla="*/ 0 w 466897"/>
                    <a:gd name="connsiteY3" fmla="*/ 270758 h 7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0954">
                      <a:moveTo>
                        <a:pt x="466898" y="0"/>
                      </a:moveTo>
                      <a:lnTo>
                        <a:pt x="466898" y="522329"/>
                      </a:lnTo>
                      <a:lnTo>
                        <a:pt x="0" y="7909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59" name="Freeform: Shape 159" descr="4ef23cf4-bb2b-4495-8838-cb550633a00e"/>
                <p:cNvSpPr/>
                <p:nvPr/>
              </p:nvSpPr>
              <p:spPr>
                <a:xfrm>
                  <a:off x="8401025" y="3419159"/>
                  <a:ext cx="466897" cy="782426"/>
                </a:xfrm>
                <a:custGeom>
                  <a:avLst/>
                  <a:gdLst>
                    <a:gd name="connsiteX0" fmla="*/ 466898 w 466897"/>
                    <a:gd name="connsiteY0" fmla="*/ 0 h 782426"/>
                    <a:gd name="connsiteX1" fmla="*/ 466898 w 466897"/>
                    <a:gd name="connsiteY1" fmla="*/ 513801 h 782426"/>
                    <a:gd name="connsiteX2" fmla="*/ 0 w 466897"/>
                    <a:gd name="connsiteY2" fmla="*/ 782427 h 782426"/>
                    <a:gd name="connsiteX3" fmla="*/ 0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466898" y="0"/>
                      </a:moveTo>
                      <a:lnTo>
                        <a:pt x="466898" y="513801"/>
                      </a:lnTo>
                      <a:lnTo>
                        <a:pt x="0" y="7824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0" name="Freeform: Shape 160" descr="0cb0a375-198a-4135-b1d5-d9d6a090b339"/>
                <p:cNvSpPr/>
                <p:nvPr/>
              </p:nvSpPr>
              <p:spPr>
                <a:xfrm>
                  <a:off x="8401025" y="3429818"/>
                  <a:ext cx="466897" cy="771767"/>
                </a:xfrm>
                <a:custGeom>
                  <a:avLst/>
                  <a:gdLst>
                    <a:gd name="connsiteX0" fmla="*/ 466898 w 466897"/>
                    <a:gd name="connsiteY0" fmla="*/ 0 h 771767"/>
                    <a:gd name="connsiteX1" fmla="*/ 466898 w 466897"/>
                    <a:gd name="connsiteY1" fmla="*/ 503141 h 771767"/>
                    <a:gd name="connsiteX2" fmla="*/ 0 w 466897"/>
                    <a:gd name="connsiteY2" fmla="*/ 771767 h 771767"/>
                    <a:gd name="connsiteX3" fmla="*/ 0 w 466897"/>
                    <a:gd name="connsiteY3" fmla="*/ 270758 h 77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1767">
                      <a:moveTo>
                        <a:pt x="466898" y="0"/>
                      </a:moveTo>
                      <a:lnTo>
                        <a:pt x="466898" y="503141"/>
                      </a:lnTo>
                      <a:lnTo>
                        <a:pt x="0" y="77176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1" name="Freeform: Shape 161" descr="a219be6f-66a3-4613-a0a0-fd2f607ebf37"/>
                <p:cNvSpPr/>
                <p:nvPr/>
              </p:nvSpPr>
              <p:spPr>
                <a:xfrm>
                  <a:off x="8401025" y="3438346"/>
                  <a:ext cx="466897" cy="763239"/>
                </a:xfrm>
                <a:custGeom>
                  <a:avLst/>
                  <a:gdLst>
                    <a:gd name="connsiteX0" fmla="*/ 466898 w 466897"/>
                    <a:gd name="connsiteY0" fmla="*/ 0 h 763239"/>
                    <a:gd name="connsiteX1" fmla="*/ 466898 w 466897"/>
                    <a:gd name="connsiteY1" fmla="*/ 494613 h 763239"/>
                    <a:gd name="connsiteX2" fmla="*/ 0 w 466897"/>
                    <a:gd name="connsiteY2" fmla="*/ 763239 h 763239"/>
                    <a:gd name="connsiteX3" fmla="*/ 0 w 466897"/>
                    <a:gd name="connsiteY3" fmla="*/ 270758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466898" y="0"/>
                      </a:moveTo>
                      <a:lnTo>
                        <a:pt x="466898" y="494613"/>
                      </a:lnTo>
                      <a:lnTo>
                        <a:pt x="0" y="76323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2" name="Freeform: Shape 162" descr="fa9701c0-2912-4c3e-abdf-c3ccd280177a"/>
                <p:cNvSpPr/>
                <p:nvPr/>
              </p:nvSpPr>
              <p:spPr>
                <a:xfrm>
                  <a:off x="8401025" y="3449006"/>
                  <a:ext cx="466897" cy="752579"/>
                </a:xfrm>
                <a:custGeom>
                  <a:avLst/>
                  <a:gdLst>
                    <a:gd name="connsiteX0" fmla="*/ 466898 w 466897"/>
                    <a:gd name="connsiteY0" fmla="*/ 0 h 752579"/>
                    <a:gd name="connsiteX1" fmla="*/ 466898 w 466897"/>
                    <a:gd name="connsiteY1" fmla="*/ 483954 h 752579"/>
                    <a:gd name="connsiteX2" fmla="*/ 0 w 466897"/>
                    <a:gd name="connsiteY2" fmla="*/ 752579 h 752579"/>
                    <a:gd name="connsiteX3" fmla="*/ 0 w 466897"/>
                    <a:gd name="connsiteY3" fmla="*/ 270758 h 75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2579">
                      <a:moveTo>
                        <a:pt x="466898" y="0"/>
                      </a:moveTo>
                      <a:lnTo>
                        <a:pt x="466898" y="483954"/>
                      </a:lnTo>
                      <a:lnTo>
                        <a:pt x="0" y="75257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3" name="Freeform: Shape 163" descr="5e6bf37a-ea0b-4389-8652-211ca62b1e5c"/>
                <p:cNvSpPr/>
                <p:nvPr/>
              </p:nvSpPr>
              <p:spPr>
                <a:xfrm>
                  <a:off x="8401025" y="3457534"/>
                  <a:ext cx="466897" cy="744051"/>
                </a:xfrm>
                <a:custGeom>
                  <a:avLst/>
                  <a:gdLst>
                    <a:gd name="connsiteX0" fmla="*/ 466898 w 466897"/>
                    <a:gd name="connsiteY0" fmla="*/ 0 h 744051"/>
                    <a:gd name="connsiteX1" fmla="*/ 466898 w 466897"/>
                    <a:gd name="connsiteY1" fmla="*/ 475426 h 744051"/>
                    <a:gd name="connsiteX2" fmla="*/ 0 w 466897"/>
                    <a:gd name="connsiteY2" fmla="*/ 744052 h 744051"/>
                    <a:gd name="connsiteX3" fmla="*/ 0 w 466897"/>
                    <a:gd name="connsiteY3" fmla="*/ 270758 h 744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4051">
                      <a:moveTo>
                        <a:pt x="466898" y="0"/>
                      </a:moveTo>
                      <a:lnTo>
                        <a:pt x="466898" y="475426"/>
                      </a:lnTo>
                      <a:lnTo>
                        <a:pt x="0" y="74405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4" name="Freeform: Shape 164" descr="a1c7988f-7b4f-497f-9632-6dc450996811"/>
                <p:cNvSpPr/>
                <p:nvPr/>
              </p:nvSpPr>
              <p:spPr>
                <a:xfrm>
                  <a:off x="8401025" y="3468194"/>
                  <a:ext cx="466897" cy="733391"/>
                </a:xfrm>
                <a:custGeom>
                  <a:avLst/>
                  <a:gdLst>
                    <a:gd name="connsiteX0" fmla="*/ 466898 w 466897"/>
                    <a:gd name="connsiteY0" fmla="*/ 0 h 733391"/>
                    <a:gd name="connsiteX1" fmla="*/ 466898 w 466897"/>
                    <a:gd name="connsiteY1" fmla="*/ 464766 h 733391"/>
                    <a:gd name="connsiteX2" fmla="*/ 0 w 466897"/>
                    <a:gd name="connsiteY2" fmla="*/ 733392 h 733391"/>
                    <a:gd name="connsiteX3" fmla="*/ 0 w 466897"/>
                    <a:gd name="connsiteY3" fmla="*/ 268626 h 73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3391">
                      <a:moveTo>
                        <a:pt x="466898" y="0"/>
                      </a:moveTo>
                      <a:lnTo>
                        <a:pt x="466898" y="464766"/>
                      </a:lnTo>
                      <a:lnTo>
                        <a:pt x="0" y="733392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5" name="Freeform: Shape 165" descr="aba1e28a-f978-412c-bcbd-f81bd15f09c6"/>
                <p:cNvSpPr/>
                <p:nvPr/>
              </p:nvSpPr>
              <p:spPr>
                <a:xfrm>
                  <a:off x="8401025" y="3476722"/>
                  <a:ext cx="466897" cy="724863"/>
                </a:xfrm>
                <a:custGeom>
                  <a:avLst/>
                  <a:gdLst>
                    <a:gd name="connsiteX0" fmla="*/ 466898 w 466897"/>
                    <a:gd name="connsiteY0" fmla="*/ 0 h 724863"/>
                    <a:gd name="connsiteX1" fmla="*/ 466898 w 466897"/>
                    <a:gd name="connsiteY1" fmla="*/ 456238 h 724863"/>
                    <a:gd name="connsiteX2" fmla="*/ 0 w 466897"/>
                    <a:gd name="connsiteY2" fmla="*/ 724864 h 724863"/>
                    <a:gd name="connsiteX3" fmla="*/ 0 w 466897"/>
                    <a:gd name="connsiteY3" fmla="*/ 270758 h 72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4863">
                      <a:moveTo>
                        <a:pt x="466898" y="0"/>
                      </a:moveTo>
                      <a:lnTo>
                        <a:pt x="466898" y="456238"/>
                      </a:lnTo>
                      <a:lnTo>
                        <a:pt x="0" y="72486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6" name="Freeform: Shape 166" descr="db2385c9-dbff-4108-8597-b4a2b7026ba7"/>
                <p:cNvSpPr/>
                <p:nvPr/>
              </p:nvSpPr>
              <p:spPr>
                <a:xfrm>
                  <a:off x="8401025" y="3485249"/>
                  <a:ext cx="466897" cy="716336"/>
                </a:xfrm>
                <a:custGeom>
                  <a:avLst/>
                  <a:gdLst>
                    <a:gd name="connsiteX0" fmla="*/ 466898 w 466897"/>
                    <a:gd name="connsiteY0" fmla="*/ 0 h 716336"/>
                    <a:gd name="connsiteX1" fmla="*/ 466898 w 466897"/>
                    <a:gd name="connsiteY1" fmla="*/ 447710 h 716336"/>
                    <a:gd name="connsiteX2" fmla="*/ 0 w 466897"/>
                    <a:gd name="connsiteY2" fmla="*/ 716336 h 716336"/>
                    <a:gd name="connsiteX3" fmla="*/ 0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466898" y="0"/>
                      </a:moveTo>
                      <a:lnTo>
                        <a:pt x="466898" y="447710"/>
                      </a:lnTo>
                      <a:lnTo>
                        <a:pt x="0" y="7163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7" name="Freeform: Shape 167" descr="f1614f76-9ae1-417f-824e-582fdfa4f567"/>
                <p:cNvSpPr/>
                <p:nvPr/>
              </p:nvSpPr>
              <p:spPr>
                <a:xfrm>
                  <a:off x="8401025" y="3495909"/>
                  <a:ext cx="466897" cy="705676"/>
                </a:xfrm>
                <a:custGeom>
                  <a:avLst/>
                  <a:gdLst>
                    <a:gd name="connsiteX0" fmla="*/ 466898 w 466897"/>
                    <a:gd name="connsiteY0" fmla="*/ 0 h 705676"/>
                    <a:gd name="connsiteX1" fmla="*/ 466898 w 466897"/>
                    <a:gd name="connsiteY1" fmla="*/ 437050 h 705676"/>
                    <a:gd name="connsiteX2" fmla="*/ 0 w 466897"/>
                    <a:gd name="connsiteY2" fmla="*/ 705676 h 705676"/>
                    <a:gd name="connsiteX3" fmla="*/ 0 w 466897"/>
                    <a:gd name="connsiteY3" fmla="*/ 270758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5676">
                      <a:moveTo>
                        <a:pt x="466898" y="0"/>
                      </a:moveTo>
                      <a:lnTo>
                        <a:pt x="466898" y="437050"/>
                      </a:lnTo>
                      <a:lnTo>
                        <a:pt x="0" y="70567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8" name="Freeform: Shape 168" descr="c4041700-a9ad-47f3-86ce-6a59b9144822"/>
                <p:cNvSpPr/>
                <p:nvPr/>
              </p:nvSpPr>
              <p:spPr>
                <a:xfrm>
                  <a:off x="8401025" y="3504437"/>
                  <a:ext cx="466897" cy="697148"/>
                </a:xfrm>
                <a:custGeom>
                  <a:avLst/>
                  <a:gdLst>
                    <a:gd name="connsiteX0" fmla="*/ 466898 w 466897"/>
                    <a:gd name="connsiteY0" fmla="*/ 0 h 697148"/>
                    <a:gd name="connsiteX1" fmla="*/ 466898 w 466897"/>
                    <a:gd name="connsiteY1" fmla="*/ 428523 h 697148"/>
                    <a:gd name="connsiteX2" fmla="*/ 0 w 466897"/>
                    <a:gd name="connsiteY2" fmla="*/ 697149 h 697148"/>
                    <a:gd name="connsiteX3" fmla="*/ 0 w 466897"/>
                    <a:gd name="connsiteY3" fmla="*/ 270758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466898" y="0"/>
                      </a:moveTo>
                      <a:lnTo>
                        <a:pt x="466898" y="428523"/>
                      </a:lnTo>
                      <a:lnTo>
                        <a:pt x="0" y="69714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69" name="Freeform: Shape 169" descr="5348d384-d6ce-4d39-8778-df0f3199cdff"/>
                <p:cNvSpPr/>
                <p:nvPr/>
              </p:nvSpPr>
              <p:spPr>
                <a:xfrm>
                  <a:off x="8401025" y="3515097"/>
                  <a:ext cx="466897" cy="686488"/>
                </a:xfrm>
                <a:custGeom>
                  <a:avLst/>
                  <a:gdLst>
                    <a:gd name="connsiteX0" fmla="*/ 466898 w 466897"/>
                    <a:gd name="connsiteY0" fmla="*/ 0 h 686488"/>
                    <a:gd name="connsiteX1" fmla="*/ 466898 w 466897"/>
                    <a:gd name="connsiteY1" fmla="*/ 417863 h 686488"/>
                    <a:gd name="connsiteX2" fmla="*/ 0 w 466897"/>
                    <a:gd name="connsiteY2" fmla="*/ 686489 h 686488"/>
                    <a:gd name="connsiteX3" fmla="*/ 0 w 466897"/>
                    <a:gd name="connsiteY3" fmla="*/ 270758 h 68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6488">
                      <a:moveTo>
                        <a:pt x="466898" y="0"/>
                      </a:moveTo>
                      <a:lnTo>
                        <a:pt x="466898" y="417863"/>
                      </a:lnTo>
                      <a:lnTo>
                        <a:pt x="0" y="68648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0" name="Freeform: Shape 170" descr="86b51827-7008-4fd6-82b4-8aa1fb39a7fe"/>
                <p:cNvSpPr/>
                <p:nvPr/>
              </p:nvSpPr>
              <p:spPr>
                <a:xfrm>
                  <a:off x="8401025" y="3523624"/>
                  <a:ext cx="466897" cy="677961"/>
                </a:xfrm>
                <a:custGeom>
                  <a:avLst/>
                  <a:gdLst>
                    <a:gd name="connsiteX0" fmla="*/ 466898 w 466897"/>
                    <a:gd name="connsiteY0" fmla="*/ 0 h 677961"/>
                    <a:gd name="connsiteX1" fmla="*/ 466898 w 466897"/>
                    <a:gd name="connsiteY1" fmla="*/ 409335 h 677961"/>
                    <a:gd name="connsiteX2" fmla="*/ 0 w 466897"/>
                    <a:gd name="connsiteY2" fmla="*/ 677961 h 677961"/>
                    <a:gd name="connsiteX3" fmla="*/ 0 w 466897"/>
                    <a:gd name="connsiteY3" fmla="*/ 270758 h 67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77961">
                      <a:moveTo>
                        <a:pt x="466898" y="0"/>
                      </a:moveTo>
                      <a:lnTo>
                        <a:pt x="466898" y="409335"/>
                      </a:lnTo>
                      <a:lnTo>
                        <a:pt x="0" y="67796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1" name="Freeform: Shape 171" descr="f348196e-2139-496c-ad02-22a56cf89049"/>
                <p:cNvSpPr/>
                <p:nvPr/>
              </p:nvSpPr>
              <p:spPr>
                <a:xfrm>
                  <a:off x="8401025" y="3534284"/>
                  <a:ext cx="466897" cy="667301"/>
                </a:xfrm>
                <a:custGeom>
                  <a:avLst/>
                  <a:gdLst>
                    <a:gd name="connsiteX0" fmla="*/ 466898 w 466897"/>
                    <a:gd name="connsiteY0" fmla="*/ 0 h 667301"/>
                    <a:gd name="connsiteX1" fmla="*/ 466898 w 466897"/>
                    <a:gd name="connsiteY1" fmla="*/ 398675 h 667301"/>
                    <a:gd name="connsiteX2" fmla="*/ 0 w 466897"/>
                    <a:gd name="connsiteY2" fmla="*/ 667301 h 667301"/>
                    <a:gd name="connsiteX3" fmla="*/ 0 w 466897"/>
                    <a:gd name="connsiteY3" fmla="*/ 268626 h 667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7301">
                      <a:moveTo>
                        <a:pt x="466898" y="0"/>
                      </a:moveTo>
                      <a:lnTo>
                        <a:pt x="466898" y="398675"/>
                      </a:lnTo>
                      <a:lnTo>
                        <a:pt x="0" y="667301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2" name="Freeform: Shape 172" descr="ecf012c3-33dc-44e0-a299-1f6b7da8c3ad"/>
                <p:cNvSpPr/>
                <p:nvPr/>
              </p:nvSpPr>
              <p:spPr>
                <a:xfrm>
                  <a:off x="8401025" y="3542812"/>
                  <a:ext cx="466897" cy="658773"/>
                </a:xfrm>
                <a:custGeom>
                  <a:avLst/>
                  <a:gdLst>
                    <a:gd name="connsiteX0" fmla="*/ 466898 w 466897"/>
                    <a:gd name="connsiteY0" fmla="*/ 0 h 658773"/>
                    <a:gd name="connsiteX1" fmla="*/ 466898 w 466897"/>
                    <a:gd name="connsiteY1" fmla="*/ 390148 h 658773"/>
                    <a:gd name="connsiteX2" fmla="*/ 0 w 466897"/>
                    <a:gd name="connsiteY2" fmla="*/ 658773 h 658773"/>
                    <a:gd name="connsiteX3" fmla="*/ 0 w 466897"/>
                    <a:gd name="connsiteY3" fmla="*/ 270758 h 65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8773">
                      <a:moveTo>
                        <a:pt x="466898" y="0"/>
                      </a:moveTo>
                      <a:lnTo>
                        <a:pt x="466898" y="390148"/>
                      </a:lnTo>
                      <a:lnTo>
                        <a:pt x="0" y="65877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3" name="Freeform: Shape 173" descr="1f2f3655-3215-43ba-a909-ce099e398d1e"/>
                <p:cNvSpPr/>
                <p:nvPr/>
              </p:nvSpPr>
              <p:spPr>
                <a:xfrm>
                  <a:off x="8401025" y="3551340"/>
                  <a:ext cx="466897" cy="650245"/>
                </a:xfrm>
                <a:custGeom>
                  <a:avLst/>
                  <a:gdLst>
                    <a:gd name="connsiteX0" fmla="*/ 466898 w 466897"/>
                    <a:gd name="connsiteY0" fmla="*/ 0 h 650245"/>
                    <a:gd name="connsiteX1" fmla="*/ 466898 w 466897"/>
                    <a:gd name="connsiteY1" fmla="*/ 381620 h 650245"/>
                    <a:gd name="connsiteX2" fmla="*/ 0 w 466897"/>
                    <a:gd name="connsiteY2" fmla="*/ 650246 h 650245"/>
                    <a:gd name="connsiteX3" fmla="*/ 0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466898" y="0"/>
                      </a:moveTo>
                      <a:lnTo>
                        <a:pt x="466898" y="381620"/>
                      </a:lnTo>
                      <a:lnTo>
                        <a:pt x="0" y="6502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4" name="Freeform: Shape 174" descr="ba05eda6-58e0-45f0-8c8c-43033472f609"/>
                <p:cNvSpPr/>
                <p:nvPr/>
              </p:nvSpPr>
              <p:spPr>
                <a:xfrm>
                  <a:off x="8401025" y="3562000"/>
                  <a:ext cx="466897" cy="639585"/>
                </a:xfrm>
                <a:custGeom>
                  <a:avLst/>
                  <a:gdLst>
                    <a:gd name="connsiteX0" fmla="*/ 466898 w 466897"/>
                    <a:gd name="connsiteY0" fmla="*/ 0 h 639585"/>
                    <a:gd name="connsiteX1" fmla="*/ 466898 w 466897"/>
                    <a:gd name="connsiteY1" fmla="*/ 370960 h 639585"/>
                    <a:gd name="connsiteX2" fmla="*/ 0 w 466897"/>
                    <a:gd name="connsiteY2" fmla="*/ 639586 h 639585"/>
                    <a:gd name="connsiteX3" fmla="*/ 0 w 466897"/>
                    <a:gd name="connsiteY3" fmla="*/ 270758 h 63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9585">
                      <a:moveTo>
                        <a:pt x="466898" y="0"/>
                      </a:moveTo>
                      <a:lnTo>
                        <a:pt x="466898" y="370960"/>
                      </a:lnTo>
                      <a:lnTo>
                        <a:pt x="0" y="63958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5" name="Freeform: Shape 175" descr="ded4bd2a-aa50-44f4-92d6-ee439c1acd42"/>
                <p:cNvSpPr/>
                <p:nvPr/>
              </p:nvSpPr>
              <p:spPr>
                <a:xfrm>
                  <a:off x="8401025" y="3570528"/>
                  <a:ext cx="466897" cy="631057"/>
                </a:xfrm>
                <a:custGeom>
                  <a:avLst/>
                  <a:gdLst>
                    <a:gd name="connsiteX0" fmla="*/ 466898 w 466897"/>
                    <a:gd name="connsiteY0" fmla="*/ 0 h 631057"/>
                    <a:gd name="connsiteX1" fmla="*/ 466898 w 466897"/>
                    <a:gd name="connsiteY1" fmla="*/ 362432 h 631057"/>
                    <a:gd name="connsiteX2" fmla="*/ 0 w 466897"/>
                    <a:gd name="connsiteY2" fmla="*/ 631058 h 631057"/>
                    <a:gd name="connsiteX3" fmla="*/ 0 w 466897"/>
                    <a:gd name="connsiteY3" fmla="*/ 270758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466898" y="0"/>
                      </a:moveTo>
                      <a:lnTo>
                        <a:pt x="466898" y="362432"/>
                      </a:lnTo>
                      <a:lnTo>
                        <a:pt x="0" y="63105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6" name="Freeform: Shape 176" descr="29c45eaa-be8e-4bf0-a5e8-b5db4e7967c7"/>
                <p:cNvSpPr/>
                <p:nvPr/>
              </p:nvSpPr>
              <p:spPr>
                <a:xfrm>
                  <a:off x="8401025" y="3581187"/>
                  <a:ext cx="466897" cy="620398"/>
                </a:xfrm>
                <a:custGeom>
                  <a:avLst/>
                  <a:gdLst>
                    <a:gd name="connsiteX0" fmla="*/ 466898 w 466897"/>
                    <a:gd name="connsiteY0" fmla="*/ 0 h 620398"/>
                    <a:gd name="connsiteX1" fmla="*/ 466898 w 466897"/>
                    <a:gd name="connsiteY1" fmla="*/ 351772 h 620398"/>
                    <a:gd name="connsiteX2" fmla="*/ 0 w 466897"/>
                    <a:gd name="connsiteY2" fmla="*/ 620398 h 620398"/>
                    <a:gd name="connsiteX3" fmla="*/ 0 w 466897"/>
                    <a:gd name="connsiteY3" fmla="*/ 270758 h 620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0398">
                      <a:moveTo>
                        <a:pt x="466898" y="0"/>
                      </a:moveTo>
                      <a:lnTo>
                        <a:pt x="466898" y="351772"/>
                      </a:lnTo>
                      <a:lnTo>
                        <a:pt x="0" y="62039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7" name="Freeform: Shape 177" descr="f61c5c9a-4096-43bf-8254-b0b6b2ace9ba"/>
                <p:cNvSpPr/>
                <p:nvPr/>
              </p:nvSpPr>
              <p:spPr>
                <a:xfrm>
                  <a:off x="8401025" y="3589715"/>
                  <a:ext cx="466897" cy="611870"/>
                </a:xfrm>
                <a:custGeom>
                  <a:avLst/>
                  <a:gdLst>
                    <a:gd name="connsiteX0" fmla="*/ 466898 w 466897"/>
                    <a:gd name="connsiteY0" fmla="*/ 0 h 611870"/>
                    <a:gd name="connsiteX1" fmla="*/ 466898 w 466897"/>
                    <a:gd name="connsiteY1" fmla="*/ 343245 h 611870"/>
                    <a:gd name="connsiteX2" fmla="*/ 0 w 466897"/>
                    <a:gd name="connsiteY2" fmla="*/ 611871 h 611870"/>
                    <a:gd name="connsiteX3" fmla="*/ 0 w 466897"/>
                    <a:gd name="connsiteY3" fmla="*/ 270758 h 61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1870">
                      <a:moveTo>
                        <a:pt x="466898" y="0"/>
                      </a:moveTo>
                      <a:lnTo>
                        <a:pt x="466898" y="343245"/>
                      </a:lnTo>
                      <a:lnTo>
                        <a:pt x="0" y="61187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8" name="Freeform: Shape 178" descr="a6e826f6-9ed4-4612-bcc8-866cd53f206e"/>
                <p:cNvSpPr/>
                <p:nvPr/>
              </p:nvSpPr>
              <p:spPr>
                <a:xfrm>
                  <a:off x="8401025" y="3600375"/>
                  <a:ext cx="466897" cy="601210"/>
                </a:xfrm>
                <a:custGeom>
                  <a:avLst/>
                  <a:gdLst>
                    <a:gd name="connsiteX0" fmla="*/ 466898 w 466897"/>
                    <a:gd name="connsiteY0" fmla="*/ 0 h 601210"/>
                    <a:gd name="connsiteX1" fmla="*/ 466898 w 466897"/>
                    <a:gd name="connsiteY1" fmla="*/ 332585 h 601210"/>
                    <a:gd name="connsiteX2" fmla="*/ 0 w 466897"/>
                    <a:gd name="connsiteY2" fmla="*/ 601211 h 601210"/>
                    <a:gd name="connsiteX3" fmla="*/ 0 w 466897"/>
                    <a:gd name="connsiteY3" fmla="*/ 268626 h 60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1210">
                      <a:moveTo>
                        <a:pt x="466898" y="0"/>
                      </a:moveTo>
                      <a:lnTo>
                        <a:pt x="466898" y="332585"/>
                      </a:lnTo>
                      <a:lnTo>
                        <a:pt x="0" y="601211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79" name="Freeform: Shape 179" descr="c45e8e90-49d2-4ec2-b127-e86b93345099"/>
                <p:cNvSpPr/>
                <p:nvPr/>
              </p:nvSpPr>
              <p:spPr>
                <a:xfrm>
                  <a:off x="8401025" y="3608903"/>
                  <a:ext cx="466897" cy="592682"/>
                </a:xfrm>
                <a:custGeom>
                  <a:avLst/>
                  <a:gdLst>
                    <a:gd name="connsiteX0" fmla="*/ 466898 w 466897"/>
                    <a:gd name="connsiteY0" fmla="*/ 0 h 592682"/>
                    <a:gd name="connsiteX1" fmla="*/ 466898 w 466897"/>
                    <a:gd name="connsiteY1" fmla="*/ 324057 h 592682"/>
                    <a:gd name="connsiteX2" fmla="*/ 0 w 466897"/>
                    <a:gd name="connsiteY2" fmla="*/ 592683 h 592682"/>
                    <a:gd name="connsiteX3" fmla="*/ 0 w 466897"/>
                    <a:gd name="connsiteY3" fmla="*/ 270758 h 59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2682">
                      <a:moveTo>
                        <a:pt x="466898" y="0"/>
                      </a:moveTo>
                      <a:lnTo>
                        <a:pt x="466898" y="324057"/>
                      </a:lnTo>
                      <a:lnTo>
                        <a:pt x="0" y="5926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0" name="Freeform: Shape 180" descr="6e7151a8-c4fe-413b-b284-9d55bcc7b2a9"/>
                <p:cNvSpPr/>
                <p:nvPr/>
              </p:nvSpPr>
              <p:spPr>
                <a:xfrm>
                  <a:off x="8401025" y="3617430"/>
                  <a:ext cx="466897" cy="584155"/>
                </a:xfrm>
                <a:custGeom>
                  <a:avLst/>
                  <a:gdLst>
                    <a:gd name="connsiteX0" fmla="*/ 466898 w 466897"/>
                    <a:gd name="connsiteY0" fmla="*/ 0 h 584155"/>
                    <a:gd name="connsiteX1" fmla="*/ 466898 w 466897"/>
                    <a:gd name="connsiteY1" fmla="*/ 315529 h 584155"/>
                    <a:gd name="connsiteX2" fmla="*/ 0 w 466897"/>
                    <a:gd name="connsiteY2" fmla="*/ 584155 h 584155"/>
                    <a:gd name="connsiteX3" fmla="*/ 0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466898" y="0"/>
                      </a:moveTo>
                      <a:lnTo>
                        <a:pt x="466898" y="315529"/>
                      </a:lnTo>
                      <a:lnTo>
                        <a:pt x="0" y="5841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1" name="Freeform: Shape 181" descr="e66e29bc-29b4-4312-a50e-03fb74976c67"/>
                <p:cNvSpPr/>
                <p:nvPr/>
              </p:nvSpPr>
              <p:spPr>
                <a:xfrm>
                  <a:off x="8401025" y="3628090"/>
                  <a:ext cx="466897" cy="573495"/>
                </a:xfrm>
                <a:custGeom>
                  <a:avLst/>
                  <a:gdLst>
                    <a:gd name="connsiteX0" fmla="*/ 466898 w 466897"/>
                    <a:gd name="connsiteY0" fmla="*/ 0 h 573495"/>
                    <a:gd name="connsiteX1" fmla="*/ 466898 w 466897"/>
                    <a:gd name="connsiteY1" fmla="*/ 304869 h 573495"/>
                    <a:gd name="connsiteX2" fmla="*/ 0 w 466897"/>
                    <a:gd name="connsiteY2" fmla="*/ 573495 h 573495"/>
                    <a:gd name="connsiteX3" fmla="*/ 0 w 466897"/>
                    <a:gd name="connsiteY3" fmla="*/ 270758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3495">
                      <a:moveTo>
                        <a:pt x="466898" y="0"/>
                      </a:moveTo>
                      <a:lnTo>
                        <a:pt x="466898" y="304869"/>
                      </a:lnTo>
                      <a:lnTo>
                        <a:pt x="0" y="57349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2" name="Freeform: Shape 182" descr="a3d50be5-f6a6-42ec-936f-5e4d43faf690"/>
                <p:cNvSpPr/>
                <p:nvPr/>
              </p:nvSpPr>
              <p:spPr>
                <a:xfrm>
                  <a:off x="8401025" y="3636618"/>
                  <a:ext cx="466897" cy="564967"/>
                </a:xfrm>
                <a:custGeom>
                  <a:avLst/>
                  <a:gdLst>
                    <a:gd name="connsiteX0" fmla="*/ 466898 w 466897"/>
                    <a:gd name="connsiteY0" fmla="*/ 0 h 564967"/>
                    <a:gd name="connsiteX1" fmla="*/ 466898 w 466897"/>
                    <a:gd name="connsiteY1" fmla="*/ 296342 h 564967"/>
                    <a:gd name="connsiteX2" fmla="*/ 0 w 466897"/>
                    <a:gd name="connsiteY2" fmla="*/ 564968 h 564967"/>
                    <a:gd name="connsiteX3" fmla="*/ 0 w 466897"/>
                    <a:gd name="connsiteY3" fmla="*/ 270758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466898" y="0"/>
                      </a:moveTo>
                      <a:lnTo>
                        <a:pt x="466898" y="296342"/>
                      </a:lnTo>
                      <a:lnTo>
                        <a:pt x="0" y="56496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3" name="Freeform: Shape 183" descr="95bf85aa-1511-4fc6-a907-da9712a45c30"/>
                <p:cNvSpPr/>
                <p:nvPr/>
              </p:nvSpPr>
              <p:spPr>
                <a:xfrm>
                  <a:off x="8401025" y="3647278"/>
                  <a:ext cx="466897" cy="554307"/>
                </a:xfrm>
                <a:custGeom>
                  <a:avLst/>
                  <a:gdLst>
                    <a:gd name="connsiteX0" fmla="*/ 466898 w 466897"/>
                    <a:gd name="connsiteY0" fmla="*/ 0 h 554307"/>
                    <a:gd name="connsiteX1" fmla="*/ 466898 w 466897"/>
                    <a:gd name="connsiteY1" fmla="*/ 285682 h 554307"/>
                    <a:gd name="connsiteX2" fmla="*/ 0 w 466897"/>
                    <a:gd name="connsiteY2" fmla="*/ 554308 h 554307"/>
                    <a:gd name="connsiteX3" fmla="*/ 0 w 466897"/>
                    <a:gd name="connsiteY3" fmla="*/ 270758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4307">
                      <a:moveTo>
                        <a:pt x="466898" y="0"/>
                      </a:moveTo>
                      <a:lnTo>
                        <a:pt x="466898" y="285682"/>
                      </a:lnTo>
                      <a:lnTo>
                        <a:pt x="0" y="5543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4" name="Freeform: Shape 184" descr="c749ef24-b511-4f00-94e7-ae08e4e5feb8"/>
                <p:cNvSpPr/>
                <p:nvPr/>
              </p:nvSpPr>
              <p:spPr>
                <a:xfrm>
                  <a:off x="8401025" y="3655806"/>
                  <a:ext cx="466897" cy="545779"/>
                </a:xfrm>
                <a:custGeom>
                  <a:avLst/>
                  <a:gdLst>
                    <a:gd name="connsiteX0" fmla="*/ 466898 w 466897"/>
                    <a:gd name="connsiteY0" fmla="*/ 0 h 545779"/>
                    <a:gd name="connsiteX1" fmla="*/ 466898 w 466897"/>
                    <a:gd name="connsiteY1" fmla="*/ 277154 h 545779"/>
                    <a:gd name="connsiteX2" fmla="*/ 0 w 466897"/>
                    <a:gd name="connsiteY2" fmla="*/ 545780 h 545779"/>
                    <a:gd name="connsiteX3" fmla="*/ 0 w 466897"/>
                    <a:gd name="connsiteY3" fmla="*/ 270758 h 545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5779">
                      <a:moveTo>
                        <a:pt x="466898" y="0"/>
                      </a:moveTo>
                      <a:lnTo>
                        <a:pt x="466898" y="277154"/>
                      </a:lnTo>
                      <a:lnTo>
                        <a:pt x="0" y="54578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5" name="Freeform: Shape 185" descr="169d3fc3-73f4-4960-a157-68e3e3ec1389"/>
                <p:cNvSpPr/>
                <p:nvPr/>
              </p:nvSpPr>
              <p:spPr>
                <a:xfrm>
                  <a:off x="8401025" y="3666465"/>
                  <a:ext cx="466897" cy="535120"/>
                </a:xfrm>
                <a:custGeom>
                  <a:avLst/>
                  <a:gdLst>
                    <a:gd name="connsiteX0" fmla="*/ 466898 w 466897"/>
                    <a:gd name="connsiteY0" fmla="*/ 0 h 535120"/>
                    <a:gd name="connsiteX1" fmla="*/ 466898 w 466897"/>
                    <a:gd name="connsiteY1" fmla="*/ 266494 h 535120"/>
                    <a:gd name="connsiteX2" fmla="*/ 0 w 466897"/>
                    <a:gd name="connsiteY2" fmla="*/ 535120 h 535120"/>
                    <a:gd name="connsiteX3" fmla="*/ 0 w 466897"/>
                    <a:gd name="connsiteY3" fmla="*/ 268626 h 53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5120">
                      <a:moveTo>
                        <a:pt x="466898" y="0"/>
                      </a:moveTo>
                      <a:lnTo>
                        <a:pt x="466898" y="266494"/>
                      </a:lnTo>
                      <a:lnTo>
                        <a:pt x="0" y="535120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6" name="Freeform: Shape 186" descr="ea7f190d-49b8-424c-9800-fa90981ef395"/>
                <p:cNvSpPr/>
                <p:nvPr/>
              </p:nvSpPr>
              <p:spPr>
                <a:xfrm>
                  <a:off x="8401025" y="3674993"/>
                  <a:ext cx="466897" cy="526592"/>
                </a:xfrm>
                <a:custGeom>
                  <a:avLst/>
                  <a:gdLst>
                    <a:gd name="connsiteX0" fmla="*/ 466898 w 466897"/>
                    <a:gd name="connsiteY0" fmla="*/ 0 h 526592"/>
                    <a:gd name="connsiteX1" fmla="*/ 466898 w 466897"/>
                    <a:gd name="connsiteY1" fmla="*/ 257966 h 526592"/>
                    <a:gd name="connsiteX2" fmla="*/ 0 w 466897"/>
                    <a:gd name="connsiteY2" fmla="*/ 526592 h 526592"/>
                    <a:gd name="connsiteX3" fmla="*/ 0 w 466897"/>
                    <a:gd name="connsiteY3" fmla="*/ 270758 h 5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6592">
                      <a:moveTo>
                        <a:pt x="466898" y="0"/>
                      </a:moveTo>
                      <a:lnTo>
                        <a:pt x="466898" y="257966"/>
                      </a:lnTo>
                      <a:lnTo>
                        <a:pt x="0" y="52659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7" name="Freeform: Shape 187" descr="1229a590-b3ea-488d-af30-dedf431e8790"/>
                <p:cNvSpPr/>
                <p:nvPr/>
              </p:nvSpPr>
              <p:spPr>
                <a:xfrm>
                  <a:off x="8401025" y="3683521"/>
                  <a:ext cx="466897" cy="518064"/>
                </a:xfrm>
                <a:custGeom>
                  <a:avLst/>
                  <a:gdLst>
                    <a:gd name="connsiteX0" fmla="*/ 466898 w 466897"/>
                    <a:gd name="connsiteY0" fmla="*/ 0 h 518064"/>
                    <a:gd name="connsiteX1" fmla="*/ 466898 w 466897"/>
                    <a:gd name="connsiteY1" fmla="*/ 249439 h 518064"/>
                    <a:gd name="connsiteX2" fmla="*/ 0 w 466897"/>
                    <a:gd name="connsiteY2" fmla="*/ 518065 h 518064"/>
                    <a:gd name="connsiteX3" fmla="*/ 0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466898" y="0"/>
                      </a:moveTo>
                      <a:lnTo>
                        <a:pt x="466898" y="249439"/>
                      </a:lnTo>
                      <a:lnTo>
                        <a:pt x="0" y="51806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8" name="Freeform: Shape 188" descr="0412616d-8fe7-4ad7-bad4-bfe75dbc89b6"/>
                <p:cNvSpPr/>
                <p:nvPr/>
              </p:nvSpPr>
              <p:spPr>
                <a:xfrm>
                  <a:off x="8401025" y="3694181"/>
                  <a:ext cx="466897" cy="507404"/>
                </a:xfrm>
                <a:custGeom>
                  <a:avLst/>
                  <a:gdLst>
                    <a:gd name="connsiteX0" fmla="*/ 466898 w 466897"/>
                    <a:gd name="connsiteY0" fmla="*/ 0 h 507404"/>
                    <a:gd name="connsiteX1" fmla="*/ 466898 w 466897"/>
                    <a:gd name="connsiteY1" fmla="*/ 238779 h 507404"/>
                    <a:gd name="connsiteX2" fmla="*/ 0 w 466897"/>
                    <a:gd name="connsiteY2" fmla="*/ 507405 h 507404"/>
                    <a:gd name="connsiteX3" fmla="*/ 0 w 466897"/>
                    <a:gd name="connsiteY3" fmla="*/ 270758 h 50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7403">
                      <a:moveTo>
                        <a:pt x="466898" y="0"/>
                      </a:moveTo>
                      <a:lnTo>
                        <a:pt x="466898" y="238779"/>
                      </a:lnTo>
                      <a:lnTo>
                        <a:pt x="0" y="50740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89" name="Freeform: Shape 189" descr="7b81d5b2-b5c2-4f97-b954-d8f5b3e327a9"/>
                <p:cNvSpPr/>
                <p:nvPr/>
              </p:nvSpPr>
              <p:spPr>
                <a:xfrm>
                  <a:off x="8401025" y="3702709"/>
                  <a:ext cx="466897" cy="498876"/>
                </a:xfrm>
                <a:custGeom>
                  <a:avLst/>
                  <a:gdLst>
                    <a:gd name="connsiteX0" fmla="*/ 466898 w 466897"/>
                    <a:gd name="connsiteY0" fmla="*/ 0 h 498876"/>
                    <a:gd name="connsiteX1" fmla="*/ 466898 w 466897"/>
                    <a:gd name="connsiteY1" fmla="*/ 230251 h 498876"/>
                    <a:gd name="connsiteX2" fmla="*/ 0 w 466897"/>
                    <a:gd name="connsiteY2" fmla="*/ 498877 h 498876"/>
                    <a:gd name="connsiteX3" fmla="*/ 0 w 466897"/>
                    <a:gd name="connsiteY3" fmla="*/ 270758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466898" y="0"/>
                      </a:moveTo>
                      <a:lnTo>
                        <a:pt x="466898" y="230251"/>
                      </a:lnTo>
                      <a:lnTo>
                        <a:pt x="0" y="49887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0" name="Freeform: Shape 190" descr="c97acb99-deeb-4cf8-8edc-1e2171388d6a"/>
                <p:cNvSpPr/>
                <p:nvPr/>
              </p:nvSpPr>
              <p:spPr>
                <a:xfrm>
                  <a:off x="8401025" y="3713368"/>
                  <a:ext cx="466897" cy="488217"/>
                </a:xfrm>
                <a:custGeom>
                  <a:avLst/>
                  <a:gdLst>
                    <a:gd name="connsiteX0" fmla="*/ 466898 w 466897"/>
                    <a:gd name="connsiteY0" fmla="*/ 0 h 488217"/>
                    <a:gd name="connsiteX1" fmla="*/ 466898 w 466897"/>
                    <a:gd name="connsiteY1" fmla="*/ 219591 h 488217"/>
                    <a:gd name="connsiteX2" fmla="*/ 0 w 466897"/>
                    <a:gd name="connsiteY2" fmla="*/ 488217 h 488217"/>
                    <a:gd name="connsiteX3" fmla="*/ 0 w 466897"/>
                    <a:gd name="connsiteY3" fmla="*/ 270758 h 4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8217">
                      <a:moveTo>
                        <a:pt x="466898" y="0"/>
                      </a:moveTo>
                      <a:lnTo>
                        <a:pt x="466898" y="219591"/>
                      </a:lnTo>
                      <a:lnTo>
                        <a:pt x="0" y="48821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1" name="Freeform: Shape 191" descr="04c8e6ca-4fd1-4c5d-b830-8e34cd4f0ce2"/>
                <p:cNvSpPr/>
                <p:nvPr/>
              </p:nvSpPr>
              <p:spPr>
                <a:xfrm>
                  <a:off x="8401025" y="3721896"/>
                  <a:ext cx="466897" cy="479689"/>
                </a:xfrm>
                <a:custGeom>
                  <a:avLst/>
                  <a:gdLst>
                    <a:gd name="connsiteX0" fmla="*/ 466898 w 466897"/>
                    <a:gd name="connsiteY0" fmla="*/ 0 h 479689"/>
                    <a:gd name="connsiteX1" fmla="*/ 466898 w 466897"/>
                    <a:gd name="connsiteY1" fmla="*/ 211063 h 479689"/>
                    <a:gd name="connsiteX2" fmla="*/ 0 w 466897"/>
                    <a:gd name="connsiteY2" fmla="*/ 479689 h 479689"/>
                    <a:gd name="connsiteX3" fmla="*/ 0 w 466897"/>
                    <a:gd name="connsiteY3" fmla="*/ 270758 h 47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9688">
                      <a:moveTo>
                        <a:pt x="466898" y="0"/>
                      </a:moveTo>
                      <a:lnTo>
                        <a:pt x="466898" y="211063"/>
                      </a:lnTo>
                      <a:lnTo>
                        <a:pt x="0" y="47968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2" name="Freeform: Shape 192" descr="2e960d5c-4dfc-48b9-90ef-bc0184c6f51f"/>
                <p:cNvSpPr/>
                <p:nvPr/>
              </p:nvSpPr>
              <p:spPr>
                <a:xfrm>
                  <a:off x="8401025" y="3732556"/>
                  <a:ext cx="466897" cy="469029"/>
                </a:xfrm>
                <a:custGeom>
                  <a:avLst/>
                  <a:gdLst>
                    <a:gd name="connsiteX0" fmla="*/ 466898 w 466897"/>
                    <a:gd name="connsiteY0" fmla="*/ 0 h 469029"/>
                    <a:gd name="connsiteX1" fmla="*/ 466898 w 466897"/>
                    <a:gd name="connsiteY1" fmla="*/ 200404 h 469029"/>
                    <a:gd name="connsiteX2" fmla="*/ 0 w 466897"/>
                    <a:gd name="connsiteY2" fmla="*/ 469030 h 469029"/>
                    <a:gd name="connsiteX3" fmla="*/ 0 w 466897"/>
                    <a:gd name="connsiteY3" fmla="*/ 268626 h 469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9029">
                      <a:moveTo>
                        <a:pt x="466898" y="0"/>
                      </a:moveTo>
                      <a:lnTo>
                        <a:pt x="466898" y="200404"/>
                      </a:lnTo>
                      <a:lnTo>
                        <a:pt x="0" y="469030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3" name="Freeform: Shape 193" descr="7ce42866-a603-40d7-a674-cdf127d54b46"/>
                <p:cNvSpPr/>
                <p:nvPr/>
              </p:nvSpPr>
              <p:spPr>
                <a:xfrm>
                  <a:off x="8401025" y="3741084"/>
                  <a:ext cx="466897" cy="460501"/>
                </a:xfrm>
                <a:custGeom>
                  <a:avLst/>
                  <a:gdLst>
                    <a:gd name="connsiteX0" fmla="*/ 466898 w 466897"/>
                    <a:gd name="connsiteY0" fmla="*/ 0 h 460501"/>
                    <a:gd name="connsiteX1" fmla="*/ 466898 w 466897"/>
                    <a:gd name="connsiteY1" fmla="*/ 191876 h 460501"/>
                    <a:gd name="connsiteX2" fmla="*/ 0 w 466897"/>
                    <a:gd name="connsiteY2" fmla="*/ 460502 h 460501"/>
                    <a:gd name="connsiteX3" fmla="*/ 0 w 466897"/>
                    <a:gd name="connsiteY3" fmla="*/ 270758 h 46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0501">
                      <a:moveTo>
                        <a:pt x="466898" y="0"/>
                      </a:moveTo>
                      <a:lnTo>
                        <a:pt x="466898" y="191876"/>
                      </a:lnTo>
                      <a:lnTo>
                        <a:pt x="0" y="46050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4" name="Freeform: Shape 194" descr="71010653-0d34-40d7-a090-5de11b35d7d0"/>
                <p:cNvSpPr/>
                <p:nvPr/>
              </p:nvSpPr>
              <p:spPr>
                <a:xfrm>
                  <a:off x="8401025" y="3749611"/>
                  <a:ext cx="466897" cy="451974"/>
                </a:xfrm>
                <a:custGeom>
                  <a:avLst/>
                  <a:gdLst>
                    <a:gd name="connsiteX0" fmla="*/ 466898 w 466897"/>
                    <a:gd name="connsiteY0" fmla="*/ 0 h 451974"/>
                    <a:gd name="connsiteX1" fmla="*/ 466898 w 466897"/>
                    <a:gd name="connsiteY1" fmla="*/ 183348 h 451974"/>
                    <a:gd name="connsiteX2" fmla="*/ 0 w 466897"/>
                    <a:gd name="connsiteY2" fmla="*/ 451974 h 451974"/>
                    <a:gd name="connsiteX3" fmla="*/ 0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466898" y="0"/>
                      </a:moveTo>
                      <a:lnTo>
                        <a:pt x="466898" y="183348"/>
                      </a:lnTo>
                      <a:lnTo>
                        <a:pt x="0" y="4519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5" name="Freeform: Shape 195" descr="751c1422-e5bc-4e0d-8bda-c0cae6dd9189"/>
                <p:cNvSpPr/>
                <p:nvPr/>
              </p:nvSpPr>
              <p:spPr>
                <a:xfrm>
                  <a:off x="8401025" y="3760271"/>
                  <a:ext cx="466897" cy="441314"/>
                </a:xfrm>
                <a:custGeom>
                  <a:avLst/>
                  <a:gdLst>
                    <a:gd name="connsiteX0" fmla="*/ 466898 w 466897"/>
                    <a:gd name="connsiteY0" fmla="*/ 0 h 441314"/>
                    <a:gd name="connsiteX1" fmla="*/ 466898 w 466897"/>
                    <a:gd name="connsiteY1" fmla="*/ 172688 h 441314"/>
                    <a:gd name="connsiteX2" fmla="*/ 0 w 466897"/>
                    <a:gd name="connsiteY2" fmla="*/ 441314 h 441314"/>
                    <a:gd name="connsiteX3" fmla="*/ 0 w 466897"/>
                    <a:gd name="connsiteY3" fmla="*/ 270758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1314">
                      <a:moveTo>
                        <a:pt x="466898" y="0"/>
                      </a:moveTo>
                      <a:lnTo>
                        <a:pt x="466898" y="172688"/>
                      </a:lnTo>
                      <a:lnTo>
                        <a:pt x="0" y="44131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6" name="Freeform: Shape 196" descr="3192ab89-fe3a-43d7-9daa-19038564c0bb"/>
                <p:cNvSpPr/>
                <p:nvPr/>
              </p:nvSpPr>
              <p:spPr>
                <a:xfrm>
                  <a:off x="8401025" y="3768799"/>
                  <a:ext cx="466897" cy="432786"/>
                </a:xfrm>
                <a:custGeom>
                  <a:avLst/>
                  <a:gdLst>
                    <a:gd name="connsiteX0" fmla="*/ 466898 w 466897"/>
                    <a:gd name="connsiteY0" fmla="*/ 0 h 432786"/>
                    <a:gd name="connsiteX1" fmla="*/ 466898 w 466897"/>
                    <a:gd name="connsiteY1" fmla="*/ 164161 h 432786"/>
                    <a:gd name="connsiteX2" fmla="*/ 0 w 466897"/>
                    <a:gd name="connsiteY2" fmla="*/ 432786 h 432786"/>
                    <a:gd name="connsiteX3" fmla="*/ 0 w 466897"/>
                    <a:gd name="connsiteY3" fmla="*/ 270758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466898" y="0"/>
                      </a:moveTo>
                      <a:lnTo>
                        <a:pt x="466898" y="164161"/>
                      </a:lnTo>
                      <a:lnTo>
                        <a:pt x="0" y="43278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7" name="Freeform: Shape 197" descr="0bda1437-451e-4e87-845f-6af387410386"/>
                <p:cNvSpPr/>
                <p:nvPr/>
              </p:nvSpPr>
              <p:spPr>
                <a:xfrm>
                  <a:off x="8401025" y="3779459"/>
                  <a:ext cx="466897" cy="422126"/>
                </a:xfrm>
                <a:custGeom>
                  <a:avLst/>
                  <a:gdLst>
                    <a:gd name="connsiteX0" fmla="*/ 466898 w 466897"/>
                    <a:gd name="connsiteY0" fmla="*/ 0 h 422126"/>
                    <a:gd name="connsiteX1" fmla="*/ 466898 w 466897"/>
                    <a:gd name="connsiteY1" fmla="*/ 153501 h 422126"/>
                    <a:gd name="connsiteX2" fmla="*/ 0 w 466897"/>
                    <a:gd name="connsiteY2" fmla="*/ 422127 h 422126"/>
                    <a:gd name="connsiteX3" fmla="*/ 0 w 466897"/>
                    <a:gd name="connsiteY3" fmla="*/ 270758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2126">
                      <a:moveTo>
                        <a:pt x="466898" y="0"/>
                      </a:moveTo>
                      <a:lnTo>
                        <a:pt x="466898" y="153501"/>
                      </a:lnTo>
                      <a:lnTo>
                        <a:pt x="0" y="4221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8" name="Freeform: Shape 198" descr="2b0c3f2a-bf4c-461e-983b-d66c1806e82c"/>
                <p:cNvSpPr/>
                <p:nvPr/>
              </p:nvSpPr>
              <p:spPr>
                <a:xfrm>
                  <a:off x="8401025" y="3787987"/>
                  <a:ext cx="466897" cy="413598"/>
                </a:xfrm>
                <a:custGeom>
                  <a:avLst/>
                  <a:gdLst>
                    <a:gd name="connsiteX0" fmla="*/ 466898 w 466897"/>
                    <a:gd name="connsiteY0" fmla="*/ 0 h 413598"/>
                    <a:gd name="connsiteX1" fmla="*/ 466898 w 466897"/>
                    <a:gd name="connsiteY1" fmla="*/ 144973 h 413598"/>
                    <a:gd name="connsiteX2" fmla="*/ 0 w 466897"/>
                    <a:gd name="connsiteY2" fmla="*/ 413599 h 413598"/>
                    <a:gd name="connsiteX3" fmla="*/ 0 w 466897"/>
                    <a:gd name="connsiteY3" fmla="*/ 270758 h 41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3598">
                      <a:moveTo>
                        <a:pt x="466898" y="0"/>
                      </a:moveTo>
                      <a:lnTo>
                        <a:pt x="466898" y="144973"/>
                      </a:lnTo>
                      <a:lnTo>
                        <a:pt x="0" y="41359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699" name="Freeform: Shape 199" descr="0fb49140-ee98-4072-8a37-8802377dae44"/>
                <p:cNvSpPr/>
                <p:nvPr/>
              </p:nvSpPr>
              <p:spPr>
                <a:xfrm>
                  <a:off x="8401025" y="3798646"/>
                  <a:ext cx="466897" cy="402939"/>
                </a:xfrm>
                <a:custGeom>
                  <a:avLst/>
                  <a:gdLst>
                    <a:gd name="connsiteX0" fmla="*/ 466898 w 466897"/>
                    <a:gd name="connsiteY0" fmla="*/ 0 h 402939"/>
                    <a:gd name="connsiteX1" fmla="*/ 466898 w 466897"/>
                    <a:gd name="connsiteY1" fmla="*/ 134313 h 402939"/>
                    <a:gd name="connsiteX2" fmla="*/ 0 w 466897"/>
                    <a:gd name="connsiteY2" fmla="*/ 402939 h 402939"/>
                    <a:gd name="connsiteX3" fmla="*/ 0 w 466897"/>
                    <a:gd name="connsiteY3" fmla="*/ 26862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2939">
                      <a:moveTo>
                        <a:pt x="466898" y="0"/>
                      </a:moveTo>
                      <a:lnTo>
                        <a:pt x="466898" y="134313"/>
                      </a:lnTo>
                      <a:lnTo>
                        <a:pt x="0" y="40293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00" name="Freeform: Shape 200" descr="d7517074-c2ee-4376-b7b5-1d7559eba7f5"/>
                <p:cNvSpPr/>
                <p:nvPr/>
              </p:nvSpPr>
              <p:spPr>
                <a:xfrm>
                  <a:off x="8401025" y="3807174"/>
                  <a:ext cx="466897" cy="394411"/>
                </a:xfrm>
                <a:custGeom>
                  <a:avLst/>
                  <a:gdLst>
                    <a:gd name="connsiteX0" fmla="*/ 466898 w 466897"/>
                    <a:gd name="connsiteY0" fmla="*/ 0 h 394411"/>
                    <a:gd name="connsiteX1" fmla="*/ 466898 w 466897"/>
                    <a:gd name="connsiteY1" fmla="*/ 125785 h 394411"/>
                    <a:gd name="connsiteX2" fmla="*/ 0 w 466897"/>
                    <a:gd name="connsiteY2" fmla="*/ 394411 h 394411"/>
                    <a:gd name="connsiteX3" fmla="*/ 0 w 466897"/>
                    <a:gd name="connsiteY3" fmla="*/ 270758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4411">
                      <a:moveTo>
                        <a:pt x="466898" y="0"/>
                      </a:moveTo>
                      <a:lnTo>
                        <a:pt x="466898" y="125785"/>
                      </a:lnTo>
                      <a:lnTo>
                        <a:pt x="0" y="39441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01" name="Freeform: Shape 201" descr="47f669e0-6247-406c-a463-866873a91e6e"/>
                <p:cNvSpPr/>
                <p:nvPr/>
              </p:nvSpPr>
              <p:spPr>
                <a:xfrm>
                  <a:off x="8401025" y="3815702"/>
                  <a:ext cx="466897" cy="385883"/>
                </a:xfrm>
                <a:custGeom>
                  <a:avLst/>
                  <a:gdLst>
                    <a:gd name="connsiteX0" fmla="*/ 466898 w 466897"/>
                    <a:gd name="connsiteY0" fmla="*/ 0 h 385883"/>
                    <a:gd name="connsiteX1" fmla="*/ 466898 w 466897"/>
                    <a:gd name="connsiteY1" fmla="*/ 117257 h 385883"/>
                    <a:gd name="connsiteX2" fmla="*/ 0 w 466897"/>
                    <a:gd name="connsiteY2" fmla="*/ 385883 h 385883"/>
                    <a:gd name="connsiteX3" fmla="*/ 0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466898" y="0"/>
                      </a:moveTo>
                      <a:lnTo>
                        <a:pt x="466898" y="117257"/>
                      </a:lnTo>
                      <a:lnTo>
                        <a:pt x="0" y="3858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02" name="Freeform: Shape 202" descr="b567e499-64f2-4f79-821f-3a91a2d8a298"/>
                <p:cNvSpPr/>
                <p:nvPr/>
              </p:nvSpPr>
              <p:spPr>
                <a:xfrm>
                  <a:off x="8401025" y="3826362"/>
                  <a:ext cx="466897" cy="375223"/>
                </a:xfrm>
                <a:custGeom>
                  <a:avLst/>
                  <a:gdLst>
                    <a:gd name="connsiteX0" fmla="*/ 466898 w 466897"/>
                    <a:gd name="connsiteY0" fmla="*/ 0 h 375223"/>
                    <a:gd name="connsiteX1" fmla="*/ 466898 w 466897"/>
                    <a:gd name="connsiteY1" fmla="*/ 106598 h 375223"/>
                    <a:gd name="connsiteX2" fmla="*/ 0 w 466897"/>
                    <a:gd name="connsiteY2" fmla="*/ 375224 h 375223"/>
                    <a:gd name="connsiteX3" fmla="*/ 0 w 466897"/>
                    <a:gd name="connsiteY3" fmla="*/ 270758 h 375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5223">
                      <a:moveTo>
                        <a:pt x="466898" y="0"/>
                      </a:moveTo>
                      <a:lnTo>
                        <a:pt x="466898" y="106598"/>
                      </a:lnTo>
                      <a:lnTo>
                        <a:pt x="0" y="3752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03" name="Freeform: Shape 203" descr="d42280f6-a376-4c0a-aa18-248a0f66c4bf"/>
                <p:cNvSpPr/>
                <p:nvPr/>
              </p:nvSpPr>
              <p:spPr>
                <a:xfrm>
                  <a:off x="8401025" y="3834890"/>
                  <a:ext cx="466897" cy="366695"/>
                </a:xfrm>
                <a:custGeom>
                  <a:avLst/>
                  <a:gdLst>
                    <a:gd name="connsiteX0" fmla="*/ 466898 w 466897"/>
                    <a:gd name="connsiteY0" fmla="*/ 0 h 366695"/>
                    <a:gd name="connsiteX1" fmla="*/ 466898 w 466897"/>
                    <a:gd name="connsiteY1" fmla="*/ 98070 h 366695"/>
                    <a:gd name="connsiteX2" fmla="*/ 0 w 466897"/>
                    <a:gd name="connsiteY2" fmla="*/ 366696 h 366695"/>
                    <a:gd name="connsiteX3" fmla="*/ 0 w 466897"/>
                    <a:gd name="connsiteY3" fmla="*/ 270758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466898" y="0"/>
                      </a:moveTo>
                      <a:lnTo>
                        <a:pt x="466898" y="98070"/>
                      </a:lnTo>
                      <a:lnTo>
                        <a:pt x="0" y="36669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04" name="Freeform: Shape 204" descr="da232570-b5a5-4774-a81f-36fcd209a1c7"/>
                <p:cNvSpPr/>
                <p:nvPr/>
              </p:nvSpPr>
              <p:spPr>
                <a:xfrm>
                  <a:off x="8401025" y="3845549"/>
                  <a:ext cx="466897" cy="356036"/>
                </a:xfrm>
                <a:custGeom>
                  <a:avLst/>
                  <a:gdLst>
                    <a:gd name="connsiteX0" fmla="*/ 466898 w 466897"/>
                    <a:gd name="connsiteY0" fmla="*/ 0 h 356036"/>
                    <a:gd name="connsiteX1" fmla="*/ 466898 w 466897"/>
                    <a:gd name="connsiteY1" fmla="*/ 87410 h 356036"/>
                    <a:gd name="connsiteX2" fmla="*/ 0 w 466897"/>
                    <a:gd name="connsiteY2" fmla="*/ 356036 h 356036"/>
                    <a:gd name="connsiteX3" fmla="*/ 0 w 466897"/>
                    <a:gd name="connsiteY3" fmla="*/ 270758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6036">
                      <a:moveTo>
                        <a:pt x="466898" y="0"/>
                      </a:moveTo>
                      <a:lnTo>
                        <a:pt x="466898" y="87410"/>
                      </a:lnTo>
                      <a:lnTo>
                        <a:pt x="0" y="3560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05" name="Freeform: Shape 205" descr="389dd747-7974-40fb-93ab-6bb42d41580a"/>
                <p:cNvSpPr/>
                <p:nvPr/>
              </p:nvSpPr>
              <p:spPr>
                <a:xfrm>
                  <a:off x="8401025" y="3854077"/>
                  <a:ext cx="466897" cy="347508"/>
                </a:xfrm>
                <a:custGeom>
                  <a:avLst/>
                  <a:gdLst>
                    <a:gd name="connsiteX0" fmla="*/ 466898 w 466897"/>
                    <a:gd name="connsiteY0" fmla="*/ 0 h 347508"/>
                    <a:gd name="connsiteX1" fmla="*/ 466898 w 466897"/>
                    <a:gd name="connsiteY1" fmla="*/ 78882 h 347508"/>
                    <a:gd name="connsiteX2" fmla="*/ 0 w 466897"/>
                    <a:gd name="connsiteY2" fmla="*/ 347508 h 347508"/>
                    <a:gd name="connsiteX3" fmla="*/ 0 w 466897"/>
                    <a:gd name="connsiteY3" fmla="*/ 270758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7508">
                      <a:moveTo>
                        <a:pt x="466898" y="0"/>
                      </a:moveTo>
                      <a:lnTo>
                        <a:pt x="466898" y="78882"/>
                      </a:lnTo>
                      <a:lnTo>
                        <a:pt x="0" y="3475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06" name="Freeform: Shape 206" descr="89314118-f74e-4c77-a0ca-adee851ad75a"/>
                <p:cNvSpPr/>
                <p:nvPr/>
              </p:nvSpPr>
              <p:spPr>
                <a:xfrm>
                  <a:off x="8401025" y="3864737"/>
                  <a:ext cx="466897" cy="336848"/>
                </a:xfrm>
                <a:custGeom>
                  <a:avLst/>
                  <a:gdLst>
                    <a:gd name="connsiteX0" fmla="*/ 466898 w 466897"/>
                    <a:gd name="connsiteY0" fmla="*/ 0 h 336848"/>
                    <a:gd name="connsiteX1" fmla="*/ 466898 w 466897"/>
                    <a:gd name="connsiteY1" fmla="*/ 68222 h 336848"/>
                    <a:gd name="connsiteX2" fmla="*/ 0 w 466897"/>
                    <a:gd name="connsiteY2" fmla="*/ 336848 h 336848"/>
                    <a:gd name="connsiteX3" fmla="*/ 0 w 466897"/>
                    <a:gd name="connsiteY3" fmla="*/ 268626 h 33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6848">
                      <a:moveTo>
                        <a:pt x="466898" y="0"/>
                      </a:moveTo>
                      <a:lnTo>
                        <a:pt x="466898" y="68222"/>
                      </a:lnTo>
                      <a:lnTo>
                        <a:pt x="0" y="33684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07" name="Freeform: Shape 207" descr="f65722b9-62de-4d30-b0d2-755c5c06c985"/>
                <p:cNvSpPr/>
                <p:nvPr/>
              </p:nvSpPr>
              <p:spPr>
                <a:xfrm>
                  <a:off x="8401025" y="3873265"/>
                  <a:ext cx="466897" cy="328320"/>
                </a:xfrm>
                <a:custGeom>
                  <a:avLst/>
                  <a:gdLst>
                    <a:gd name="connsiteX0" fmla="*/ 466898 w 466897"/>
                    <a:gd name="connsiteY0" fmla="*/ 0 h 328320"/>
                    <a:gd name="connsiteX1" fmla="*/ 466898 w 466897"/>
                    <a:gd name="connsiteY1" fmla="*/ 59695 h 328320"/>
                    <a:gd name="connsiteX2" fmla="*/ 0 w 466897"/>
                    <a:gd name="connsiteY2" fmla="*/ 328321 h 328320"/>
                    <a:gd name="connsiteX3" fmla="*/ 0 w 466897"/>
                    <a:gd name="connsiteY3" fmla="*/ 270758 h 32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28320">
                      <a:moveTo>
                        <a:pt x="466898" y="0"/>
                      </a:moveTo>
                      <a:lnTo>
                        <a:pt x="466898" y="59695"/>
                      </a:lnTo>
                      <a:lnTo>
                        <a:pt x="0" y="3283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0708" name="Freeform: Shape 133" descr="57245e39-bcde-4622-bf70-fbc29cdd481b"/>
              <p:cNvSpPr/>
              <p:nvPr/>
            </p:nvSpPr>
            <p:spPr>
              <a:xfrm>
                <a:off x="7823265" y="3230481"/>
                <a:ext cx="1153386" cy="667301"/>
              </a:xfrm>
              <a:custGeom>
                <a:avLst/>
                <a:gdLst>
                  <a:gd name="connsiteX0" fmla="*/ 671565 w 1153386"/>
                  <a:gd name="connsiteY0" fmla="*/ 22386 h 667301"/>
                  <a:gd name="connsiteX1" fmla="*/ 486085 w 1153386"/>
                  <a:gd name="connsiteY1" fmla="*/ 22386 h 667301"/>
                  <a:gd name="connsiteX2" fmla="*/ 0 w 1153386"/>
                  <a:gd name="connsiteY2" fmla="*/ 184414 h 667301"/>
                  <a:gd name="connsiteX3" fmla="*/ 0 w 1153386"/>
                  <a:gd name="connsiteY3" fmla="*/ 297408 h 667301"/>
                  <a:gd name="connsiteX4" fmla="*/ 46903 w 1153386"/>
                  <a:gd name="connsiteY4" fmla="*/ 382686 h 667301"/>
                  <a:gd name="connsiteX5" fmla="*/ 483953 w 1153386"/>
                  <a:gd name="connsiteY5" fmla="*/ 644916 h 667301"/>
                  <a:gd name="connsiteX6" fmla="*/ 669434 w 1153386"/>
                  <a:gd name="connsiteY6" fmla="*/ 644916 h 667301"/>
                  <a:gd name="connsiteX7" fmla="*/ 1104352 w 1153386"/>
                  <a:gd name="connsiteY7" fmla="*/ 395477 h 667301"/>
                  <a:gd name="connsiteX8" fmla="*/ 1153387 w 1153386"/>
                  <a:gd name="connsiteY8" fmla="*/ 310199 h 667301"/>
                  <a:gd name="connsiteX9" fmla="*/ 1153387 w 1153386"/>
                  <a:gd name="connsiteY9" fmla="*/ 184414 h 667301"/>
                  <a:gd name="connsiteX10" fmla="*/ 671565 w 1153386"/>
                  <a:gd name="connsiteY10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386" h="667301">
                    <a:moveTo>
                      <a:pt x="671565" y="22386"/>
                    </a:moveTo>
                    <a:cubicBezTo>
                      <a:pt x="620399" y="-7462"/>
                      <a:pt x="537252" y="-7462"/>
                      <a:pt x="486085" y="22386"/>
                    </a:cubicBezTo>
                    <a:lnTo>
                      <a:pt x="0" y="184414"/>
                    </a:lnTo>
                    <a:lnTo>
                      <a:pt x="0" y="297408"/>
                    </a:lnTo>
                    <a:cubicBezTo>
                      <a:pt x="0" y="331519"/>
                      <a:pt x="19188" y="363498"/>
                      <a:pt x="46903" y="382686"/>
                    </a:cubicBezTo>
                    <a:lnTo>
                      <a:pt x="483953" y="644916"/>
                    </a:lnTo>
                    <a:cubicBezTo>
                      <a:pt x="535120" y="674763"/>
                      <a:pt x="618267" y="674763"/>
                      <a:pt x="669434" y="644916"/>
                    </a:cubicBezTo>
                    <a:lnTo>
                      <a:pt x="1104352" y="395477"/>
                    </a:lnTo>
                    <a:cubicBezTo>
                      <a:pt x="1134199" y="378422"/>
                      <a:pt x="1153387" y="344310"/>
                      <a:pt x="1153387" y="310199"/>
                    </a:cubicBezTo>
                    <a:lnTo>
                      <a:pt x="1153387" y="184414"/>
                    </a:lnTo>
                    <a:lnTo>
                      <a:pt x="671565" y="22386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709" name="Freeform: Shape 134" descr="0e42e515-248f-4113-b8f8-86c50d50813c"/>
              <p:cNvSpPr/>
              <p:nvPr/>
            </p:nvSpPr>
            <p:spPr>
              <a:xfrm>
                <a:off x="7823265" y="3081244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5 w 1157650"/>
                  <a:gd name="connsiteY1" fmla="*/ 22386 h 667301"/>
                  <a:gd name="connsiteX2" fmla="*/ 38375 w 1157650"/>
                  <a:gd name="connsiteY2" fmla="*/ 280352 h 667301"/>
                  <a:gd name="connsiteX3" fmla="*/ 38375 w 1157650"/>
                  <a:gd name="connsiteY3" fmla="*/ 386950 h 667301"/>
                  <a:gd name="connsiteX4" fmla="*/ 486085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5 w 1157650"/>
                  <a:gd name="connsiteY6" fmla="*/ 386950 h 667301"/>
                  <a:gd name="connsiteX7" fmla="*/ 1119275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8" y="-7462"/>
                      <a:pt x="537252" y="-7462"/>
                      <a:pt x="486085" y="22386"/>
                    </a:cubicBezTo>
                    <a:lnTo>
                      <a:pt x="38375" y="280352"/>
                    </a:lnTo>
                    <a:cubicBezTo>
                      <a:pt x="-12792" y="310199"/>
                      <a:pt x="-12792" y="357102"/>
                      <a:pt x="38375" y="386950"/>
                    </a:cubicBezTo>
                    <a:lnTo>
                      <a:pt x="486085" y="644916"/>
                    </a:lnTo>
                    <a:cubicBezTo>
                      <a:pt x="537252" y="674763"/>
                      <a:pt x="620398" y="674763"/>
                      <a:pt x="671565" y="644916"/>
                    </a:cubicBezTo>
                    <a:lnTo>
                      <a:pt x="1119275" y="386950"/>
                    </a:lnTo>
                    <a:cubicBezTo>
                      <a:pt x="1170443" y="357102"/>
                      <a:pt x="1170443" y="310199"/>
                      <a:pt x="1119275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710" name="Freeform: Shape 135" descr="6f1c84af-2bd1-45b3-be85-4c76220088c4"/>
              <p:cNvSpPr/>
              <p:nvPr/>
            </p:nvSpPr>
            <p:spPr>
              <a:xfrm>
                <a:off x="7823265" y="3926564"/>
                <a:ext cx="1154194" cy="482887"/>
              </a:xfrm>
              <a:custGeom>
                <a:avLst/>
                <a:gdLst>
                  <a:gd name="connsiteX0" fmla="*/ 1119276 w 1154194"/>
                  <a:gd name="connsiteY0" fmla="*/ 53299 h 482887"/>
                  <a:gd name="connsiteX1" fmla="*/ 671565 w 1154194"/>
                  <a:gd name="connsiteY1" fmla="*/ 311265 h 482887"/>
                  <a:gd name="connsiteX2" fmla="*/ 486085 w 1154194"/>
                  <a:gd name="connsiteY2" fmla="*/ 311265 h 482887"/>
                  <a:gd name="connsiteX3" fmla="*/ 38375 w 1154194"/>
                  <a:gd name="connsiteY3" fmla="*/ 53299 h 482887"/>
                  <a:gd name="connsiteX4" fmla="*/ 0 w 1154194"/>
                  <a:gd name="connsiteY4" fmla="*/ 0 h 482887"/>
                  <a:gd name="connsiteX5" fmla="*/ 0 w 1154194"/>
                  <a:gd name="connsiteY5" fmla="*/ 0 h 482887"/>
                  <a:gd name="connsiteX6" fmla="*/ 0 w 1154194"/>
                  <a:gd name="connsiteY6" fmla="*/ 112994 h 482887"/>
                  <a:gd name="connsiteX7" fmla="*/ 46903 w 1154194"/>
                  <a:gd name="connsiteY7" fmla="*/ 198272 h 482887"/>
                  <a:gd name="connsiteX8" fmla="*/ 483953 w 1154194"/>
                  <a:gd name="connsiteY8" fmla="*/ 460502 h 482887"/>
                  <a:gd name="connsiteX9" fmla="*/ 669434 w 1154194"/>
                  <a:gd name="connsiteY9" fmla="*/ 460502 h 482887"/>
                  <a:gd name="connsiteX10" fmla="*/ 1104352 w 1154194"/>
                  <a:gd name="connsiteY10" fmla="*/ 211063 h 482887"/>
                  <a:gd name="connsiteX11" fmla="*/ 1153387 w 1154194"/>
                  <a:gd name="connsiteY11" fmla="*/ 125785 h 482887"/>
                  <a:gd name="connsiteX12" fmla="*/ 1153387 w 1154194"/>
                  <a:gd name="connsiteY12" fmla="*/ 0 h 482887"/>
                  <a:gd name="connsiteX13" fmla="*/ 1119276 w 1154194"/>
                  <a:gd name="connsiteY13" fmla="*/ 53299 h 48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4194" h="482886">
                    <a:moveTo>
                      <a:pt x="1119276" y="53299"/>
                    </a:moveTo>
                    <a:lnTo>
                      <a:pt x="671565" y="311265"/>
                    </a:lnTo>
                    <a:cubicBezTo>
                      <a:pt x="620399" y="341113"/>
                      <a:pt x="537252" y="341113"/>
                      <a:pt x="486085" y="311265"/>
                    </a:cubicBezTo>
                    <a:lnTo>
                      <a:pt x="38375" y="53299"/>
                    </a:lnTo>
                    <a:cubicBezTo>
                      <a:pt x="12792" y="38375"/>
                      <a:pt x="0" y="19187"/>
                      <a:pt x="0" y="0"/>
                    </a:cubicBezTo>
                    <a:lnTo>
                      <a:pt x="0" y="0"/>
                    </a:lnTo>
                    <a:lnTo>
                      <a:pt x="0" y="112994"/>
                    </a:lnTo>
                    <a:cubicBezTo>
                      <a:pt x="0" y="147105"/>
                      <a:pt x="19188" y="179084"/>
                      <a:pt x="46903" y="198272"/>
                    </a:cubicBezTo>
                    <a:lnTo>
                      <a:pt x="483953" y="460502"/>
                    </a:lnTo>
                    <a:cubicBezTo>
                      <a:pt x="535120" y="490349"/>
                      <a:pt x="618267" y="490349"/>
                      <a:pt x="669434" y="460502"/>
                    </a:cubicBezTo>
                    <a:lnTo>
                      <a:pt x="1104352" y="211063"/>
                    </a:lnTo>
                    <a:cubicBezTo>
                      <a:pt x="1134199" y="194008"/>
                      <a:pt x="1153387" y="159897"/>
                      <a:pt x="1153387" y="125785"/>
                    </a:cubicBezTo>
                    <a:lnTo>
                      <a:pt x="1153387" y="0"/>
                    </a:lnTo>
                    <a:cubicBezTo>
                      <a:pt x="1157651" y="19187"/>
                      <a:pt x="1144859" y="38375"/>
                      <a:pt x="1119276" y="532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711" name="Freeform: Shape 136" descr="1c615e09-8eae-40bb-8852-0e3be13c10c2"/>
              <p:cNvSpPr/>
              <p:nvPr/>
            </p:nvSpPr>
            <p:spPr>
              <a:xfrm>
                <a:off x="7988492" y="3167055"/>
                <a:ext cx="812274" cy="470095"/>
              </a:xfrm>
              <a:custGeom>
                <a:avLst/>
                <a:gdLst>
                  <a:gd name="connsiteX0" fmla="*/ 118323 w 812274"/>
                  <a:gd name="connsiteY0" fmla="*/ 401340 h 470095"/>
                  <a:gd name="connsiteX1" fmla="*/ 118323 w 812274"/>
                  <a:gd name="connsiteY1" fmla="*/ 68755 h 470095"/>
                  <a:gd name="connsiteX2" fmla="*/ 693951 w 812274"/>
                  <a:gd name="connsiteY2" fmla="*/ 68755 h 470095"/>
                  <a:gd name="connsiteX3" fmla="*/ 693951 w 812274"/>
                  <a:gd name="connsiteY3" fmla="*/ 401340 h 470095"/>
                  <a:gd name="connsiteX4" fmla="*/ 118323 w 812274"/>
                  <a:gd name="connsiteY4" fmla="*/ 401340 h 47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274" h="470095">
                    <a:moveTo>
                      <a:pt x="118323" y="401340"/>
                    </a:moveTo>
                    <a:cubicBezTo>
                      <a:pt x="-39441" y="309666"/>
                      <a:pt x="-39441" y="160429"/>
                      <a:pt x="118323" y="68755"/>
                    </a:cubicBezTo>
                    <a:cubicBezTo>
                      <a:pt x="276088" y="-22918"/>
                      <a:pt x="536186" y="-22918"/>
                      <a:pt x="693951" y="68755"/>
                    </a:cubicBezTo>
                    <a:cubicBezTo>
                      <a:pt x="851715" y="160429"/>
                      <a:pt x="851715" y="309666"/>
                      <a:pt x="693951" y="401340"/>
                    </a:cubicBezTo>
                    <a:cubicBezTo>
                      <a:pt x="536186" y="493014"/>
                      <a:pt x="278220" y="493014"/>
                      <a:pt x="118323" y="401340"/>
                    </a:cubicBezTo>
                    <a:close/>
                  </a:path>
                </a:pathLst>
              </a:custGeom>
              <a:solidFill>
                <a:srgbClr val="2842A2"/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60" name="Group 137" descr="620bdb5e-80dc-4823-a06c-54ca0b31d265"/>
              <p:cNvGrpSpPr/>
              <p:nvPr/>
            </p:nvGrpSpPr>
            <p:grpSpPr>
              <a:xfrm>
                <a:off x="7931995" y="2490077"/>
                <a:ext cx="799482" cy="943301"/>
                <a:chOff x="7931995" y="2490077"/>
                <a:chExt cx="799482" cy="943301"/>
              </a:xfrm>
            </p:grpSpPr>
            <p:sp>
              <p:nvSpPr>
                <p:cNvPr id="1050712" name="Freeform: Shape 138" descr="faa88aa4-5b2d-4da6-b223-d1451de6c5de"/>
                <p:cNvSpPr/>
                <p:nvPr/>
              </p:nvSpPr>
              <p:spPr>
                <a:xfrm>
                  <a:off x="8017273" y="2490077"/>
                  <a:ext cx="714204" cy="941873"/>
                </a:xfrm>
                <a:custGeom>
                  <a:avLst/>
                  <a:gdLst>
                    <a:gd name="connsiteX0" fmla="*/ 714204 w 714204"/>
                    <a:gd name="connsiteY0" fmla="*/ 666852 h 941873"/>
                    <a:gd name="connsiteX1" fmla="*/ 356036 w 714204"/>
                    <a:gd name="connsiteY1" fmla="*/ 48585 h 941873"/>
                    <a:gd name="connsiteX2" fmla="*/ 149237 w 714204"/>
                    <a:gd name="connsiteY2" fmla="*/ 5946 h 941873"/>
                    <a:gd name="connsiteX3" fmla="*/ 149237 w 714204"/>
                    <a:gd name="connsiteY3" fmla="*/ 5946 h 941873"/>
                    <a:gd name="connsiteX4" fmla="*/ 59695 w 714204"/>
                    <a:gd name="connsiteY4" fmla="*/ 29398 h 941873"/>
                    <a:gd name="connsiteX5" fmla="*/ 70355 w 714204"/>
                    <a:gd name="connsiteY5" fmla="*/ 52849 h 941873"/>
                    <a:gd name="connsiteX6" fmla="*/ 0 w 714204"/>
                    <a:gd name="connsiteY6" fmla="*/ 257517 h 941873"/>
                    <a:gd name="connsiteX7" fmla="*/ 358168 w 714204"/>
                    <a:gd name="connsiteY7" fmla="*/ 875783 h 941873"/>
                    <a:gd name="connsiteX8" fmla="*/ 462634 w 714204"/>
                    <a:gd name="connsiteY8" fmla="*/ 918422 h 941873"/>
                    <a:gd name="connsiteX9" fmla="*/ 473294 w 714204"/>
                    <a:gd name="connsiteY9" fmla="*/ 941874 h 941873"/>
                    <a:gd name="connsiteX10" fmla="*/ 550044 w 714204"/>
                    <a:gd name="connsiteY10" fmla="*/ 922686 h 941873"/>
                    <a:gd name="connsiteX11" fmla="*/ 588419 w 714204"/>
                    <a:gd name="connsiteY11" fmla="*/ 912026 h 941873"/>
                    <a:gd name="connsiteX12" fmla="*/ 590551 w 714204"/>
                    <a:gd name="connsiteY12" fmla="*/ 912026 h 941873"/>
                    <a:gd name="connsiteX13" fmla="*/ 590551 w 714204"/>
                    <a:gd name="connsiteY13" fmla="*/ 912026 h 941873"/>
                    <a:gd name="connsiteX14" fmla="*/ 714204 w 714204"/>
                    <a:gd name="connsiteY14" fmla="*/ 666852 h 9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14204" h="941873">
                      <a:moveTo>
                        <a:pt x="714204" y="666852"/>
                      </a:moveTo>
                      <a:cubicBezTo>
                        <a:pt x="714204" y="440865"/>
                        <a:pt x="554308" y="161579"/>
                        <a:pt x="356036" y="48585"/>
                      </a:cubicBezTo>
                      <a:cubicBezTo>
                        <a:pt x="279286" y="3814"/>
                        <a:pt x="206799" y="-8978"/>
                        <a:pt x="149237" y="5946"/>
                      </a:cubicBezTo>
                      <a:lnTo>
                        <a:pt x="149237" y="5946"/>
                      </a:lnTo>
                      <a:lnTo>
                        <a:pt x="59695" y="29398"/>
                      </a:lnTo>
                      <a:lnTo>
                        <a:pt x="70355" y="52849"/>
                      </a:lnTo>
                      <a:cubicBezTo>
                        <a:pt x="25583" y="95488"/>
                        <a:pt x="0" y="165843"/>
                        <a:pt x="0" y="257517"/>
                      </a:cubicBezTo>
                      <a:cubicBezTo>
                        <a:pt x="0" y="483504"/>
                        <a:pt x="159897" y="762790"/>
                        <a:pt x="358168" y="875783"/>
                      </a:cubicBezTo>
                      <a:cubicBezTo>
                        <a:pt x="394411" y="897103"/>
                        <a:pt x="430655" y="909894"/>
                        <a:pt x="462634" y="918422"/>
                      </a:cubicBezTo>
                      <a:lnTo>
                        <a:pt x="473294" y="941874"/>
                      </a:lnTo>
                      <a:lnTo>
                        <a:pt x="550044" y="922686"/>
                      </a:lnTo>
                      <a:cubicBezTo>
                        <a:pt x="562836" y="920554"/>
                        <a:pt x="575627" y="918422"/>
                        <a:pt x="588419" y="912026"/>
                      </a:cubicBezTo>
                      <a:lnTo>
                        <a:pt x="590551" y="912026"/>
                      </a:lnTo>
                      <a:lnTo>
                        <a:pt x="590551" y="912026"/>
                      </a:lnTo>
                      <a:cubicBezTo>
                        <a:pt x="665169" y="877915"/>
                        <a:pt x="714204" y="792637"/>
                        <a:pt x="714204" y="666852"/>
                      </a:cubicBezTo>
                      <a:close/>
                    </a:path>
                  </a:pathLst>
                </a:custGeom>
                <a:solidFill>
                  <a:srgbClr val="FFCD39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161" name="Group 139" descr="63adfabd-74fc-4b78-9df7-d878ebd4d33b"/>
                <p:cNvGrpSpPr/>
                <p:nvPr/>
              </p:nvGrpSpPr>
              <p:grpSpPr>
                <a:xfrm>
                  <a:off x="8021537" y="2491759"/>
                  <a:ext cx="709940" cy="929531"/>
                  <a:chOff x="8021537" y="2491759"/>
                  <a:chExt cx="709940" cy="929531"/>
                </a:xfrm>
                <a:solidFill>
                  <a:srgbClr val="FFE69C"/>
                </a:solidFill>
              </p:grpSpPr>
              <p:sp>
                <p:nvSpPr>
                  <p:cNvPr id="1050713" name="Freeform: Shape 144" descr="c749e6c0-eb8e-4be7-b5de-8cf97943c2ef"/>
                  <p:cNvSpPr/>
                  <p:nvPr/>
                </p:nvSpPr>
                <p:spPr>
                  <a:xfrm>
                    <a:off x="8021537" y="2493891"/>
                    <a:ext cx="302737" cy="196139"/>
                  </a:xfrm>
                  <a:custGeom>
                    <a:avLst/>
                    <a:gdLst>
                      <a:gd name="connsiteX0" fmla="*/ 302737 w 302737"/>
                      <a:gd name="connsiteY0" fmla="*/ 19187 h 196139"/>
                      <a:gd name="connsiteX1" fmla="*/ 245175 w 302737"/>
                      <a:gd name="connsiteY1" fmla="*/ 0 h 196139"/>
                      <a:gd name="connsiteX2" fmla="*/ 12792 w 302737"/>
                      <a:gd name="connsiteY2" fmla="*/ 136445 h 196139"/>
                      <a:gd name="connsiteX3" fmla="*/ 0 w 302737"/>
                      <a:gd name="connsiteY3" fmla="*/ 196140 h 196139"/>
                      <a:gd name="connsiteX4" fmla="*/ 302737 w 302737"/>
                      <a:gd name="connsiteY4" fmla="*/ 19187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737" h="196139">
                        <a:moveTo>
                          <a:pt x="302737" y="19187"/>
                        </a:moveTo>
                        <a:cubicBezTo>
                          <a:pt x="283550" y="10660"/>
                          <a:pt x="262230" y="4264"/>
                          <a:pt x="245175" y="0"/>
                        </a:cubicBezTo>
                        <a:lnTo>
                          <a:pt x="12792" y="136445"/>
                        </a:lnTo>
                        <a:cubicBezTo>
                          <a:pt x="6396" y="155633"/>
                          <a:pt x="2132" y="174820"/>
                          <a:pt x="0" y="196140"/>
                        </a:cubicBezTo>
                        <a:lnTo>
                          <a:pt x="302737" y="1918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14" name="Freeform: Shape 145" descr="3be73b73-a12d-4a2e-8001-beb09899065d"/>
                  <p:cNvSpPr/>
                  <p:nvPr/>
                </p:nvSpPr>
                <p:spPr>
                  <a:xfrm>
                    <a:off x="8094023" y="2534398"/>
                    <a:ext cx="319793" cy="217459"/>
                  </a:xfrm>
                  <a:custGeom>
                    <a:avLst/>
                    <a:gdLst>
                      <a:gd name="connsiteX0" fmla="*/ 319793 w 319793"/>
                      <a:gd name="connsiteY0" fmla="*/ 27715 h 217459"/>
                      <a:gd name="connsiteX1" fmla="*/ 281418 w 319793"/>
                      <a:gd name="connsiteY1" fmla="*/ 2132 h 217459"/>
                      <a:gd name="connsiteX2" fmla="*/ 277154 w 319793"/>
                      <a:gd name="connsiteY2" fmla="*/ 0 h 217459"/>
                      <a:gd name="connsiteX3" fmla="*/ 0 w 319793"/>
                      <a:gd name="connsiteY3" fmla="*/ 164161 h 217459"/>
                      <a:gd name="connsiteX4" fmla="*/ 0 w 319793"/>
                      <a:gd name="connsiteY4" fmla="*/ 217459 h 217459"/>
                      <a:gd name="connsiteX5" fmla="*/ 319793 w 319793"/>
                      <a:gd name="connsiteY5" fmla="*/ 27715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9793" h="217458">
                        <a:moveTo>
                          <a:pt x="319793" y="27715"/>
                        </a:moveTo>
                        <a:cubicBezTo>
                          <a:pt x="307001" y="19188"/>
                          <a:pt x="294210" y="10660"/>
                          <a:pt x="281418" y="2132"/>
                        </a:cubicBezTo>
                        <a:cubicBezTo>
                          <a:pt x="279286" y="2132"/>
                          <a:pt x="279286" y="0"/>
                          <a:pt x="277154" y="0"/>
                        </a:cubicBezTo>
                        <a:lnTo>
                          <a:pt x="0" y="164161"/>
                        </a:lnTo>
                        <a:lnTo>
                          <a:pt x="0" y="217459"/>
                        </a:lnTo>
                        <a:lnTo>
                          <a:pt x="319793" y="27715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15" name="Freeform: Shape 146" descr="a1d7b9c0-4949-46b9-b2eb-fbe846254d53"/>
                  <p:cNvSpPr/>
                  <p:nvPr/>
                </p:nvSpPr>
                <p:spPr>
                  <a:xfrm>
                    <a:off x="8170774" y="2589829"/>
                    <a:ext cx="313397" cy="215327"/>
                  </a:xfrm>
                  <a:custGeom>
                    <a:avLst/>
                    <a:gdLst>
                      <a:gd name="connsiteX0" fmla="*/ 2132 w 313397"/>
                      <a:gd name="connsiteY0" fmla="*/ 215327 h 215327"/>
                      <a:gd name="connsiteX1" fmla="*/ 313397 w 313397"/>
                      <a:gd name="connsiteY1" fmla="*/ 31979 h 215327"/>
                      <a:gd name="connsiteX2" fmla="*/ 277154 w 313397"/>
                      <a:gd name="connsiteY2" fmla="*/ 0 h 215327"/>
                      <a:gd name="connsiteX3" fmla="*/ 0 w 313397"/>
                      <a:gd name="connsiteY3" fmla="*/ 162028 h 215327"/>
                      <a:gd name="connsiteX4" fmla="*/ 2132 w 313397"/>
                      <a:gd name="connsiteY4" fmla="*/ 215327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97" h="215327">
                        <a:moveTo>
                          <a:pt x="2132" y="215327"/>
                        </a:moveTo>
                        <a:lnTo>
                          <a:pt x="313397" y="31979"/>
                        </a:lnTo>
                        <a:cubicBezTo>
                          <a:pt x="302737" y="21320"/>
                          <a:pt x="289946" y="10660"/>
                          <a:pt x="277154" y="0"/>
                        </a:cubicBezTo>
                        <a:lnTo>
                          <a:pt x="0" y="162028"/>
                        </a:lnTo>
                        <a:lnTo>
                          <a:pt x="2132" y="21532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16" name="Freeform: Shape 147" descr="d25bd71b-77ac-4228-90f2-9df619749420"/>
                  <p:cNvSpPr/>
                  <p:nvPr/>
                </p:nvSpPr>
                <p:spPr>
                  <a:xfrm>
                    <a:off x="8332802" y="2719878"/>
                    <a:ext cx="264362" cy="194007"/>
                  </a:xfrm>
                  <a:custGeom>
                    <a:avLst/>
                    <a:gdLst>
                      <a:gd name="connsiteX0" fmla="*/ 238779 w 264362"/>
                      <a:gd name="connsiteY0" fmla="*/ 0 h 194007"/>
                      <a:gd name="connsiteX1" fmla="*/ 0 w 264362"/>
                      <a:gd name="connsiteY1" fmla="*/ 140709 h 194007"/>
                      <a:gd name="connsiteX2" fmla="*/ 0 w 264362"/>
                      <a:gd name="connsiteY2" fmla="*/ 194008 h 194007"/>
                      <a:gd name="connsiteX3" fmla="*/ 264362 w 264362"/>
                      <a:gd name="connsiteY3" fmla="*/ 38375 h 194007"/>
                      <a:gd name="connsiteX4" fmla="*/ 238779 w 264362"/>
                      <a:gd name="connsiteY4" fmla="*/ 0 h 194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362" h="194007">
                        <a:moveTo>
                          <a:pt x="238779" y="0"/>
                        </a:moveTo>
                        <a:lnTo>
                          <a:pt x="0" y="140709"/>
                        </a:lnTo>
                        <a:lnTo>
                          <a:pt x="0" y="194008"/>
                        </a:lnTo>
                        <a:lnTo>
                          <a:pt x="264362" y="38375"/>
                        </a:lnTo>
                        <a:cubicBezTo>
                          <a:pt x="255834" y="25583"/>
                          <a:pt x="247306" y="12792"/>
                          <a:pt x="238779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17" name="Freeform: Shape 148" descr="2fed370c-d3a0-4d0b-918f-a8016ce5e163"/>
                  <p:cNvSpPr/>
                  <p:nvPr/>
                </p:nvSpPr>
                <p:spPr>
                  <a:xfrm>
                    <a:off x="8443664" y="3231547"/>
                    <a:ext cx="281417" cy="189743"/>
                  </a:xfrm>
                  <a:custGeom>
                    <a:avLst/>
                    <a:gdLst>
                      <a:gd name="connsiteX0" fmla="*/ 281418 w 281417"/>
                      <a:gd name="connsiteY0" fmla="*/ 0 h 189743"/>
                      <a:gd name="connsiteX1" fmla="*/ 0 w 281417"/>
                      <a:gd name="connsiteY1" fmla="*/ 162028 h 189743"/>
                      <a:gd name="connsiteX2" fmla="*/ 36243 w 281417"/>
                      <a:gd name="connsiteY2" fmla="*/ 172688 h 189743"/>
                      <a:gd name="connsiteX3" fmla="*/ 44771 w 281417"/>
                      <a:gd name="connsiteY3" fmla="*/ 189744 h 189743"/>
                      <a:gd name="connsiteX4" fmla="*/ 264362 w 281417"/>
                      <a:gd name="connsiteY4" fmla="*/ 63959 h 189743"/>
                      <a:gd name="connsiteX5" fmla="*/ 281418 w 281417"/>
                      <a:gd name="connsiteY5" fmla="*/ 0 h 18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1417" h="189743">
                        <a:moveTo>
                          <a:pt x="281418" y="0"/>
                        </a:moveTo>
                        <a:lnTo>
                          <a:pt x="0" y="162028"/>
                        </a:lnTo>
                        <a:cubicBezTo>
                          <a:pt x="12792" y="166292"/>
                          <a:pt x="23451" y="170556"/>
                          <a:pt x="36243" y="172688"/>
                        </a:cubicBezTo>
                        <a:lnTo>
                          <a:pt x="44771" y="189744"/>
                        </a:lnTo>
                        <a:lnTo>
                          <a:pt x="264362" y="63959"/>
                        </a:lnTo>
                        <a:cubicBezTo>
                          <a:pt x="270758" y="44771"/>
                          <a:pt x="277154" y="23451"/>
                          <a:pt x="281418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18" name="Freeform: Shape 149" descr="7adf0dce-f5c3-436f-a55a-46b0f02e2ac4"/>
                  <p:cNvSpPr/>
                  <p:nvPr/>
                </p:nvSpPr>
                <p:spPr>
                  <a:xfrm>
                    <a:off x="8068440" y="2491759"/>
                    <a:ext cx="121521" cy="74618"/>
                  </a:xfrm>
                  <a:custGeom>
                    <a:avLst/>
                    <a:gdLst>
                      <a:gd name="connsiteX0" fmla="*/ 121521 w 121521"/>
                      <a:gd name="connsiteY0" fmla="*/ 0 h 74618"/>
                      <a:gd name="connsiteX1" fmla="*/ 98070 w 121521"/>
                      <a:gd name="connsiteY1" fmla="*/ 4264 h 74618"/>
                      <a:gd name="connsiteX2" fmla="*/ 98070 w 121521"/>
                      <a:gd name="connsiteY2" fmla="*/ 4264 h 74618"/>
                      <a:gd name="connsiteX3" fmla="*/ 8528 w 121521"/>
                      <a:gd name="connsiteY3" fmla="*/ 27715 h 74618"/>
                      <a:gd name="connsiteX4" fmla="*/ 19188 w 121521"/>
                      <a:gd name="connsiteY4" fmla="*/ 51167 h 74618"/>
                      <a:gd name="connsiteX5" fmla="*/ 0 w 121521"/>
                      <a:gd name="connsiteY5" fmla="*/ 74618 h 74618"/>
                      <a:gd name="connsiteX6" fmla="*/ 121521 w 121521"/>
                      <a:gd name="connsiteY6" fmla="*/ 0 h 74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521" h="74618">
                        <a:moveTo>
                          <a:pt x="121521" y="0"/>
                        </a:moveTo>
                        <a:cubicBezTo>
                          <a:pt x="112994" y="0"/>
                          <a:pt x="106598" y="2132"/>
                          <a:pt x="98070" y="4264"/>
                        </a:cubicBezTo>
                        <a:lnTo>
                          <a:pt x="98070" y="4264"/>
                        </a:lnTo>
                        <a:lnTo>
                          <a:pt x="8528" y="27715"/>
                        </a:lnTo>
                        <a:lnTo>
                          <a:pt x="19188" y="51167"/>
                        </a:lnTo>
                        <a:cubicBezTo>
                          <a:pt x="12792" y="57563"/>
                          <a:pt x="6396" y="66091"/>
                          <a:pt x="0" y="74618"/>
                        </a:cubicBezTo>
                        <a:lnTo>
                          <a:pt x="121521" y="0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19" name="Freeform: Shape 150" descr="5c4fd979-9935-4575-8176-84898cb535c0"/>
                  <p:cNvSpPr/>
                  <p:nvPr/>
                </p:nvSpPr>
                <p:spPr>
                  <a:xfrm>
                    <a:off x="8477775" y="2952261"/>
                    <a:ext cx="230251" cy="181216"/>
                  </a:xfrm>
                  <a:custGeom>
                    <a:avLst/>
                    <a:gdLst>
                      <a:gd name="connsiteX0" fmla="*/ 0 w 230251"/>
                      <a:gd name="connsiteY0" fmla="*/ 127917 h 181216"/>
                      <a:gd name="connsiteX1" fmla="*/ 0 w 230251"/>
                      <a:gd name="connsiteY1" fmla="*/ 181216 h 181216"/>
                      <a:gd name="connsiteX2" fmla="*/ 230251 w 230251"/>
                      <a:gd name="connsiteY2" fmla="*/ 44771 h 181216"/>
                      <a:gd name="connsiteX3" fmla="*/ 215327 w 230251"/>
                      <a:gd name="connsiteY3" fmla="*/ 0 h 181216"/>
                      <a:gd name="connsiteX4" fmla="*/ 0 w 230251"/>
                      <a:gd name="connsiteY4" fmla="*/ 127917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51" h="181216">
                        <a:moveTo>
                          <a:pt x="0" y="127917"/>
                        </a:moveTo>
                        <a:lnTo>
                          <a:pt x="0" y="181216"/>
                        </a:lnTo>
                        <a:lnTo>
                          <a:pt x="230251" y="44771"/>
                        </a:lnTo>
                        <a:cubicBezTo>
                          <a:pt x="225987" y="29847"/>
                          <a:pt x="221723" y="14924"/>
                          <a:pt x="215327" y="0"/>
                        </a:cubicBezTo>
                        <a:lnTo>
                          <a:pt x="0" y="12791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20" name="Freeform: Shape 151" descr="3eb9c305-8efb-4594-b6cd-5301a4f06912"/>
                  <p:cNvSpPr/>
                  <p:nvPr/>
                </p:nvSpPr>
                <p:spPr>
                  <a:xfrm>
                    <a:off x="8467115" y="3039671"/>
                    <a:ext cx="257966" cy="198271"/>
                  </a:xfrm>
                  <a:custGeom>
                    <a:avLst/>
                    <a:gdLst>
                      <a:gd name="connsiteX0" fmla="*/ 0 w 257966"/>
                      <a:gd name="connsiteY0" fmla="*/ 144973 h 198271"/>
                      <a:gd name="connsiteX1" fmla="*/ 0 w 257966"/>
                      <a:gd name="connsiteY1" fmla="*/ 198272 h 198271"/>
                      <a:gd name="connsiteX2" fmla="*/ 257966 w 257966"/>
                      <a:gd name="connsiteY2" fmla="*/ 46903 h 198271"/>
                      <a:gd name="connsiteX3" fmla="*/ 249439 w 257966"/>
                      <a:gd name="connsiteY3" fmla="*/ 0 h 198271"/>
                      <a:gd name="connsiteX4" fmla="*/ 0 w 257966"/>
                      <a:gd name="connsiteY4" fmla="*/ 144973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965" h="198271">
                        <a:moveTo>
                          <a:pt x="0" y="144973"/>
                        </a:moveTo>
                        <a:lnTo>
                          <a:pt x="0" y="198272"/>
                        </a:lnTo>
                        <a:lnTo>
                          <a:pt x="257966" y="46903"/>
                        </a:lnTo>
                        <a:cubicBezTo>
                          <a:pt x="255834" y="31979"/>
                          <a:pt x="253703" y="14924"/>
                          <a:pt x="249439" y="0"/>
                        </a:cubicBez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21" name="Freeform: Shape 152" descr="857ba1f6-316f-433a-a6f1-57cc354ade1d"/>
                  <p:cNvSpPr/>
                  <p:nvPr/>
                </p:nvSpPr>
                <p:spPr>
                  <a:xfrm>
                    <a:off x="8251788" y="2651656"/>
                    <a:ext cx="292077" cy="208931"/>
                  </a:xfrm>
                  <a:custGeom>
                    <a:avLst/>
                    <a:gdLst>
                      <a:gd name="connsiteX0" fmla="*/ 264362 w 292077"/>
                      <a:gd name="connsiteY0" fmla="*/ 0 h 208931"/>
                      <a:gd name="connsiteX1" fmla="*/ 0 w 292077"/>
                      <a:gd name="connsiteY1" fmla="*/ 155633 h 208931"/>
                      <a:gd name="connsiteX2" fmla="*/ 0 w 292077"/>
                      <a:gd name="connsiteY2" fmla="*/ 208931 h 208931"/>
                      <a:gd name="connsiteX3" fmla="*/ 292078 w 292077"/>
                      <a:gd name="connsiteY3" fmla="*/ 36243 h 208931"/>
                      <a:gd name="connsiteX4" fmla="*/ 264362 w 292077"/>
                      <a:gd name="connsiteY4" fmla="*/ 0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077" h="208931">
                        <a:moveTo>
                          <a:pt x="264362" y="0"/>
                        </a:moveTo>
                        <a:lnTo>
                          <a:pt x="0" y="155633"/>
                        </a:lnTo>
                        <a:lnTo>
                          <a:pt x="0" y="208931"/>
                        </a:lnTo>
                        <a:lnTo>
                          <a:pt x="292078" y="36243"/>
                        </a:lnTo>
                        <a:cubicBezTo>
                          <a:pt x="283550" y="23452"/>
                          <a:pt x="275022" y="12792"/>
                          <a:pt x="264362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22" name="Freeform: Shape 153" descr="c703797d-657b-443f-90ae-20f64670ea8d"/>
                  <p:cNvSpPr/>
                  <p:nvPr/>
                </p:nvSpPr>
                <p:spPr>
                  <a:xfrm>
                    <a:off x="8492699" y="2871247"/>
                    <a:ext cx="187611" cy="151368"/>
                  </a:xfrm>
                  <a:custGeom>
                    <a:avLst/>
                    <a:gdLst>
                      <a:gd name="connsiteX0" fmla="*/ 0 w 187611"/>
                      <a:gd name="connsiteY0" fmla="*/ 98070 h 151368"/>
                      <a:gd name="connsiteX1" fmla="*/ 0 w 187611"/>
                      <a:gd name="connsiteY1" fmla="*/ 151369 h 151368"/>
                      <a:gd name="connsiteX2" fmla="*/ 187612 w 187611"/>
                      <a:gd name="connsiteY2" fmla="*/ 42639 h 151368"/>
                      <a:gd name="connsiteX3" fmla="*/ 168424 w 187611"/>
                      <a:gd name="connsiteY3" fmla="*/ 0 h 151368"/>
                      <a:gd name="connsiteX4" fmla="*/ 0 w 187611"/>
                      <a:gd name="connsiteY4" fmla="*/ 98070 h 151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611" h="151368">
                        <a:moveTo>
                          <a:pt x="0" y="98070"/>
                        </a:moveTo>
                        <a:lnTo>
                          <a:pt x="0" y="151369"/>
                        </a:lnTo>
                        <a:lnTo>
                          <a:pt x="187612" y="42639"/>
                        </a:lnTo>
                        <a:cubicBezTo>
                          <a:pt x="181216" y="27715"/>
                          <a:pt x="174820" y="14924"/>
                          <a:pt x="168424" y="0"/>
                        </a:cubicBezTo>
                        <a:lnTo>
                          <a:pt x="0" y="98070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23" name="Freeform: Shape 154" descr="8560e183-58c2-4ad1-b842-52174e8c9957"/>
                  <p:cNvSpPr/>
                  <p:nvPr/>
                </p:nvSpPr>
                <p:spPr>
                  <a:xfrm>
                    <a:off x="8433004" y="3133477"/>
                    <a:ext cx="298473" cy="223855"/>
                  </a:xfrm>
                  <a:custGeom>
                    <a:avLst/>
                    <a:gdLst>
                      <a:gd name="connsiteX0" fmla="*/ 2132 w 298473"/>
                      <a:gd name="connsiteY0" fmla="*/ 223855 h 223855"/>
                      <a:gd name="connsiteX1" fmla="*/ 298473 w 298473"/>
                      <a:gd name="connsiteY1" fmla="*/ 51167 h 223855"/>
                      <a:gd name="connsiteX2" fmla="*/ 298473 w 298473"/>
                      <a:gd name="connsiteY2" fmla="*/ 25583 h 223855"/>
                      <a:gd name="connsiteX3" fmla="*/ 296341 w 298473"/>
                      <a:gd name="connsiteY3" fmla="*/ 0 h 223855"/>
                      <a:gd name="connsiteX4" fmla="*/ 0 w 298473"/>
                      <a:gd name="connsiteY4" fmla="*/ 172688 h 223855"/>
                      <a:gd name="connsiteX5" fmla="*/ 2132 w 298473"/>
                      <a:gd name="connsiteY5" fmla="*/ 223855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73" h="223855">
                        <a:moveTo>
                          <a:pt x="2132" y="223855"/>
                        </a:moveTo>
                        <a:lnTo>
                          <a:pt x="298473" y="51167"/>
                        </a:lnTo>
                        <a:cubicBezTo>
                          <a:pt x="298473" y="42639"/>
                          <a:pt x="298473" y="34111"/>
                          <a:pt x="298473" y="25583"/>
                        </a:cubicBezTo>
                        <a:cubicBezTo>
                          <a:pt x="298473" y="17056"/>
                          <a:pt x="298473" y="8528"/>
                          <a:pt x="296341" y="0"/>
                        </a:cubicBezTo>
                        <a:lnTo>
                          <a:pt x="0" y="172688"/>
                        </a:lnTo>
                        <a:lnTo>
                          <a:pt x="2132" y="223855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0724" name="Freeform: Shape 155" descr="3f24eded-e18e-4814-a615-32cd683093c0"/>
                  <p:cNvSpPr/>
                  <p:nvPr/>
                </p:nvSpPr>
                <p:spPr>
                  <a:xfrm>
                    <a:off x="8411684" y="2792365"/>
                    <a:ext cx="230251" cy="174820"/>
                  </a:xfrm>
                  <a:custGeom>
                    <a:avLst/>
                    <a:gdLst>
                      <a:gd name="connsiteX0" fmla="*/ 230251 w 230251"/>
                      <a:gd name="connsiteY0" fmla="*/ 40507 h 174820"/>
                      <a:gd name="connsiteX1" fmla="*/ 208932 w 230251"/>
                      <a:gd name="connsiteY1" fmla="*/ 0 h 174820"/>
                      <a:gd name="connsiteX2" fmla="*/ 0 w 230251"/>
                      <a:gd name="connsiteY2" fmla="*/ 121521 h 174820"/>
                      <a:gd name="connsiteX3" fmla="*/ 0 w 230251"/>
                      <a:gd name="connsiteY3" fmla="*/ 174820 h 174820"/>
                      <a:gd name="connsiteX4" fmla="*/ 230251 w 230251"/>
                      <a:gd name="connsiteY4" fmla="*/ 40507 h 174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51" h="174820">
                        <a:moveTo>
                          <a:pt x="230251" y="40507"/>
                        </a:moveTo>
                        <a:cubicBezTo>
                          <a:pt x="223855" y="27715"/>
                          <a:pt x="215327" y="14924"/>
                          <a:pt x="208932" y="0"/>
                        </a:cubicBezTo>
                        <a:lnTo>
                          <a:pt x="0" y="121521"/>
                        </a:lnTo>
                        <a:lnTo>
                          <a:pt x="0" y="174820"/>
                        </a:lnTo>
                        <a:lnTo>
                          <a:pt x="230251" y="4050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0725" name="Freeform: Shape 140" descr="a644730e-fa49-4097-b72d-351dd5cf5ed6"/>
                <p:cNvSpPr/>
                <p:nvPr/>
              </p:nvSpPr>
              <p:spPr>
                <a:xfrm>
                  <a:off x="7931995" y="2511651"/>
                  <a:ext cx="716336" cy="921727"/>
                </a:xfrm>
                <a:custGeom>
                  <a:avLst/>
                  <a:gdLst>
                    <a:gd name="connsiteX0" fmla="*/ 358168 w 716336"/>
                    <a:gd name="connsiteY0" fmla="*/ 48331 h 921727"/>
                    <a:gd name="connsiteX1" fmla="*/ 0 w 716336"/>
                    <a:gd name="connsiteY1" fmla="*/ 255130 h 921727"/>
                    <a:gd name="connsiteX2" fmla="*/ 358168 w 716336"/>
                    <a:gd name="connsiteY2" fmla="*/ 873397 h 921727"/>
                    <a:gd name="connsiteX3" fmla="*/ 716336 w 716336"/>
                    <a:gd name="connsiteY3" fmla="*/ 666597 h 921727"/>
                    <a:gd name="connsiteX4" fmla="*/ 358168 w 716336"/>
                    <a:gd name="connsiteY4" fmla="*/ 48331 h 92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6336" h="921727">
                      <a:moveTo>
                        <a:pt x="358168" y="48331"/>
                      </a:moveTo>
                      <a:cubicBezTo>
                        <a:pt x="162028" y="-64663"/>
                        <a:pt x="0" y="27011"/>
                        <a:pt x="0" y="255130"/>
                      </a:cubicBezTo>
                      <a:cubicBezTo>
                        <a:pt x="0" y="481117"/>
                        <a:pt x="159897" y="760403"/>
                        <a:pt x="358168" y="873397"/>
                      </a:cubicBezTo>
                      <a:cubicBezTo>
                        <a:pt x="554308" y="986390"/>
                        <a:pt x="716336" y="894716"/>
                        <a:pt x="716336" y="666597"/>
                      </a:cubicBezTo>
                      <a:cubicBezTo>
                        <a:pt x="714204" y="440610"/>
                        <a:pt x="554308" y="161324"/>
                        <a:pt x="358168" y="48331"/>
                      </a:cubicBez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26" name="Freeform: Shape 141" descr="4173a6f0-7362-43fe-b97a-76aa4704398e"/>
                <p:cNvSpPr/>
                <p:nvPr/>
              </p:nvSpPr>
              <p:spPr>
                <a:xfrm>
                  <a:off x="7974634" y="2563921"/>
                  <a:ext cx="631058" cy="812922"/>
                </a:xfrm>
                <a:custGeom>
                  <a:avLst/>
                  <a:gdLst>
                    <a:gd name="connsiteX0" fmla="*/ 315529 w 631058"/>
                    <a:gd name="connsiteY0" fmla="*/ 42963 h 812922"/>
                    <a:gd name="connsiteX1" fmla="*/ 0 w 631058"/>
                    <a:gd name="connsiteY1" fmla="*/ 224179 h 812922"/>
                    <a:gd name="connsiteX2" fmla="*/ 315529 w 631058"/>
                    <a:gd name="connsiteY2" fmla="*/ 769959 h 812922"/>
                    <a:gd name="connsiteX3" fmla="*/ 631058 w 631058"/>
                    <a:gd name="connsiteY3" fmla="*/ 588743 h 812922"/>
                    <a:gd name="connsiteX4" fmla="*/ 315529 w 631058"/>
                    <a:gd name="connsiteY4" fmla="*/ 42963 h 81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1058" h="812921">
                      <a:moveTo>
                        <a:pt x="315529" y="42963"/>
                      </a:moveTo>
                      <a:cubicBezTo>
                        <a:pt x="142841" y="-57239"/>
                        <a:pt x="0" y="23775"/>
                        <a:pt x="0" y="224179"/>
                      </a:cubicBezTo>
                      <a:cubicBezTo>
                        <a:pt x="0" y="424583"/>
                        <a:pt x="142841" y="669757"/>
                        <a:pt x="315529" y="769959"/>
                      </a:cubicBezTo>
                      <a:cubicBezTo>
                        <a:pt x="488217" y="870161"/>
                        <a:pt x="631058" y="789147"/>
                        <a:pt x="631058" y="588743"/>
                      </a:cubicBezTo>
                      <a:cubicBezTo>
                        <a:pt x="631058" y="390472"/>
                        <a:pt x="488217" y="143165"/>
                        <a:pt x="315529" y="42963"/>
                      </a:cubicBezTo>
                      <a:close/>
                    </a:path>
                  </a:pathLst>
                </a:custGeom>
                <a:solidFill>
                  <a:srgbClr val="BF910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27" name="Freeform: Shape 142" descr="850bb0be-cb06-46a1-8e3a-07e5035cf81c"/>
                <p:cNvSpPr/>
                <p:nvPr/>
              </p:nvSpPr>
              <p:spPr>
                <a:xfrm>
                  <a:off x="8000217" y="2597579"/>
                  <a:ext cx="579891" cy="749870"/>
                </a:xfrm>
                <a:custGeom>
                  <a:avLst/>
                  <a:gdLst>
                    <a:gd name="connsiteX0" fmla="*/ 289946 w 579891"/>
                    <a:gd name="connsiteY0" fmla="*/ 39153 h 749870"/>
                    <a:gd name="connsiteX1" fmla="*/ 0 w 579891"/>
                    <a:gd name="connsiteY1" fmla="*/ 207577 h 749870"/>
                    <a:gd name="connsiteX2" fmla="*/ 289946 w 579891"/>
                    <a:gd name="connsiteY2" fmla="*/ 710718 h 749870"/>
                    <a:gd name="connsiteX3" fmla="*/ 579891 w 579891"/>
                    <a:gd name="connsiteY3" fmla="*/ 542294 h 749870"/>
                    <a:gd name="connsiteX4" fmla="*/ 289946 w 579891"/>
                    <a:gd name="connsiteY4" fmla="*/ 39153 h 74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9891" h="749870">
                      <a:moveTo>
                        <a:pt x="289946" y="39153"/>
                      </a:moveTo>
                      <a:cubicBezTo>
                        <a:pt x="130049" y="-52521"/>
                        <a:pt x="0" y="22097"/>
                        <a:pt x="0" y="207577"/>
                      </a:cubicBezTo>
                      <a:cubicBezTo>
                        <a:pt x="0" y="393057"/>
                        <a:pt x="130049" y="619044"/>
                        <a:pt x="289946" y="710718"/>
                      </a:cubicBezTo>
                      <a:cubicBezTo>
                        <a:pt x="449842" y="802392"/>
                        <a:pt x="579891" y="727774"/>
                        <a:pt x="579891" y="542294"/>
                      </a:cubicBezTo>
                      <a:cubicBezTo>
                        <a:pt x="579891" y="356814"/>
                        <a:pt x="449842" y="130827"/>
                        <a:pt x="289946" y="39153"/>
                      </a:cubicBez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28" name="Freeform: Shape 143" descr="e7d9d6be-73a9-4d67-b19c-c6b736231e52"/>
                <p:cNvSpPr/>
                <p:nvPr/>
              </p:nvSpPr>
              <p:spPr>
                <a:xfrm>
                  <a:off x="8160114" y="2711350"/>
                  <a:ext cx="260098" cy="520196"/>
                </a:xfrm>
                <a:custGeom>
                  <a:avLst/>
                  <a:gdLst>
                    <a:gd name="connsiteX0" fmla="*/ 211063 w 260098"/>
                    <a:gd name="connsiteY0" fmla="*/ 315529 h 520196"/>
                    <a:gd name="connsiteX1" fmla="*/ 194008 w 260098"/>
                    <a:gd name="connsiteY1" fmla="*/ 307001 h 520196"/>
                    <a:gd name="connsiteX2" fmla="*/ 208932 w 260098"/>
                    <a:gd name="connsiteY2" fmla="*/ 266494 h 520196"/>
                    <a:gd name="connsiteX3" fmla="*/ 208932 w 260098"/>
                    <a:gd name="connsiteY3" fmla="*/ 211063 h 520196"/>
                    <a:gd name="connsiteX4" fmla="*/ 162029 w 260098"/>
                    <a:gd name="connsiteY4" fmla="*/ 132181 h 520196"/>
                    <a:gd name="connsiteX5" fmla="*/ 136445 w 260098"/>
                    <a:gd name="connsiteY5" fmla="*/ 117257 h 520196"/>
                    <a:gd name="connsiteX6" fmla="*/ 136445 w 260098"/>
                    <a:gd name="connsiteY6" fmla="*/ 63959 h 520196"/>
                    <a:gd name="connsiteX7" fmla="*/ 91674 w 260098"/>
                    <a:gd name="connsiteY7" fmla="*/ 38375 h 520196"/>
                    <a:gd name="connsiteX8" fmla="*/ 91674 w 260098"/>
                    <a:gd name="connsiteY8" fmla="*/ 89542 h 520196"/>
                    <a:gd name="connsiteX9" fmla="*/ 72486 w 260098"/>
                    <a:gd name="connsiteY9" fmla="*/ 78882 h 520196"/>
                    <a:gd name="connsiteX10" fmla="*/ 72486 w 260098"/>
                    <a:gd name="connsiteY10" fmla="*/ 27715 h 520196"/>
                    <a:gd name="connsiteX11" fmla="*/ 27715 w 260098"/>
                    <a:gd name="connsiteY11" fmla="*/ 0 h 520196"/>
                    <a:gd name="connsiteX12" fmla="*/ 27715 w 260098"/>
                    <a:gd name="connsiteY12" fmla="*/ 51167 h 520196"/>
                    <a:gd name="connsiteX13" fmla="*/ 0 w 260098"/>
                    <a:gd name="connsiteY13" fmla="*/ 34111 h 520196"/>
                    <a:gd name="connsiteX14" fmla="*/ 0 w 260098"/>
                    <a:gd name="connsiteY14" fmla="*/ 89542 h 520196"/>
                    <a:gd name="connsiteX15" fmla="*/ 27715 w 260098"/>
                    <a:gd name="connsiteY15" fmla="*/ 106598 h 520196"/>
                    <a:gd name="connsiteX16" fmla="*/ 27715 w 260098"/>
                    <a:gd name="connsiteY16" fmla="*/ 211063 h 520196"/>
                    <a:gd name="connsiteX17" fmla="*/ 0 w 260098"/>
                    <a:gd name="connsiteY17" fmla="*/ 194008 h 520196"/>
                    <a:gd name="connsiteX18" fmla="*/ 0 w 260098"/>
                    <a:gd name="connsiteY18" fmla="*/ 245175 h 520196"/>
                    <a:gd name="connsiteX19" fmla="*/ 27715 w 260098"/>
                    <a:gd name="connsiteY19" fmla="*/ 262230 h 520196"/>
                    <a:gd name="connsiteX20" fmla="*/ 27715 w 260098"/>
                    <a:gd name="connsiteY20" fmla="*/ 364564 h 520196"/>
                    <a:gd name="connsiteX21" fmla="*/ 0 w 260098"/>
                    <a:gd name="connsiteY21" fmla="*/ 347508 h 520196"/>
                    <a:gd name="connsiteX22" fmla="*/ 0 w 260098"/>
                    <a:gd name="connsiteY22" fmla="*/ 402939 h 520196"/>
                    <a:gd name="connsiteX23" fmla="*/ 27715 w 260098"/>
                    <a:gd name="connsiteY23" fmla="*/ 419995 h 520196"/>
                    <a:gd name="connsiteX24" fmla="*/ 27715 w 260098"/>
                    <a:gd name="connsiteY24" fmla="*/ 458370 h 520196"/>
                    <a:gd name="connsiteX25" fmla="*/ 72486 w 260098"/>
                    <a:gd name="connsiteY25" fmla="*/ 483953 h 520196"/>
                    <a:gd name="connsiteX26" fmla="*/ 72486 w 260098"/>
                    <a:gd name="connsiteY26" fmla="*/ 443446 h 520196"/>
                    <a:gd name="connsiteX27" fmla="*/ 91674 w 260098"/>
                    <a:gd name="connsiteY27" fmla="*/ 454106 h 520196"/>
                    <a:gd name="connsiteX28" fmla="*/ 91674 w 260098"/>
                    <a:gd name="connsiteY28" fmla="*/ 492481 h 520196"/>
                    <a:gd name="connsiteX29" fmla="*/ 136445 w 260098"/>
                    <a:gd name="connsiteY29" fmla="*/ 520197 h 520196"/>
                    <a:gd name="connsiteX30" fmla="*/ 136445 w 260098"/>
                    <a:gd name="connsiteY30" fmla="*/ 481821 h 520196"/>
                    <a:gd name="connsiteX31" fmla="*/ 170556 w 260098"/>
                    <a:gd name="connsiteY31" fmla="*/ 501009 h 520196"/>
                    <a:gd name="connsiteX32" fmla="*/ 200403 w 260098"/>
                    <a:gd name="connsiteY32" fmla="*/ 509537 h 520196"/>
                    <a:gd name="connsiteX33" fmla="*/ 230251 w 260098"/>
                    <a:gd name="connsiteY33" fmla="*/ 501009 h 520196"/>
                    <a:gd name="connsiteX34" fmla="*/ 260098 w 260098"/>
                    <a:gd name="connsiteY34" fmla="*/ 451974 h 520196"/>
                    <a:gd name="connsiteX35" fmla="*/ 260098 w 260098"/>
                    <a:gd name="connsiteY35" fmla="*/ 394411 h 520196"/>
                    <a:gd name="connsiteX36" fmla="*/ 211063 w 260098"/>
                    <a:gd name="connsiteY36" fmla="*/ 315529 h 520196"/>
                    <a:gd name="connsiteX37" fmla="*/ 74618 w 260098"/>
                    <a:gd name="connsiteY37" fmla="*/ 132181 h 520196"/>
                    <a:gd name="connsiteX38" fmla="*/ 140709 w 260098"/>
                    <a:gd name="connsiteY38" fmla="*/ 170556 h 520196"/>
                    <a:gd name="connsiteX39" fmla="*/ 164160 w 260098"/>
                    <a:gd name="connsiteY39" fmla="*/ 208931 h 520196"/>
                    <a:gd name="connsiteX40" fmla="*/ 164160 w 260098"/>
                    <a:gd name="connsiteY40" fmla="*/ 266494 h 520196"/>
                    <a:gd name="connsiteX41" fmla="*/ 157764 w 260098"/>
                    <a:gd name="connsiteY41" fmla="*/ 277154 h 520196"/>
                    <a:gd name="connsiteX42" fmla="*/ 144973 w 260098"/>
                    <a:gd name="connsiteY42" fmla="*/ 277154 h 520196"/>
                    <a:gd name="connsiteX43" fmla="*/ 72486 w 260098"/>
                    <a:gd name="connsiteY43" fmla="*/ 236647 h 520196"/>
                    <a:gd name="connsiteX44" fmla="*/ 72486 w 260098"/>
                    <a:gd name="connsiteY44" fmla="*/ 132181 h 520196"/>
                    <a:gd name="connsiteX45" fmla="*/ 213195 w 260098"/>
                    <a:gd name="connsiteY45" fmla="*/ 449842 h 520196"/>
                    <a:gd name="connsiteX46" fmla="*/ 206799 w 260098"/>
                    <a:gd name="connsiteY46" fmla="*/ 460502 h 520196"/>
                    <a:gd name="connsiteX47" fmla="*/ 194008 w 260098"/>
                    <a:gd name="connsiteY47" fmla="*/ 460502 h 520196"/>
                    <a:gd name="connsiteX48" fmla="*/ 74618 w 260098"/>
                    <a:gd name="connsiteY48" fmla="*/ 390148 h 520196"/>
                    <a:gd name="connsiteX49" fmla="*/ 74618 w 260098"/>
                    <a:gd name="connsiteY49" fmla="*/ 289946 h 520196"/>
                    <a:gd name="connsiteX50" fmla="*/ 187612 w 260098"/>
                    <a:gd name="connsiteY50" fmla="*/ 353904 h 520196"/>
                    <a:gd name="connsiteX51" fmla="*/ 211063 w 260098"/>
                    <a:gd name="connsiteY51" fmla="*/ 392279 h 520196"/>
                    <a:gd name="connsiteX52" fmla="*/ 211063 w 260098"/>
                    <a:gd name="connsiteY52" fmla="*/ 449842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60098" h="520196">
                      <a:moveTo>
                        <a:pt x="211063" y="315529"/>
                      </a:moveTo>
                      <a:lnTo>
                        <a:pt x="194008" y="307001"/>
                      </a:lnTo>
                      <a:cubicBezTo>
                        <a:pt x="204668" y="296342"/>
                        <a:pt x="208932" y="283550"/>
                        <a:pt x="208932" y="266494"/>
                      </a:cubicBezTo>
                      <a:lnTo>
                        <a:pt x="208932" y="211063"/>
                      </a:lnTo>
                      <a:cubicBezTo>
                        <a:pt x="208932" y="179084"/>
                        <a:pt x="191876" y="147105"/>
                        <a:pt x="162029" y="132181"/>
                      </a:cubicBezTo>
                      <a:lnTo>
                        <a:pt x="136445" y="117257"/>
                      </a:lnTo>
                      <a:lnTo>
                        <a:pt x="136445" y="63959"/>
                      </a:lnTo>
                      <a:lnTo>
                        <a:pt x="91674" y="38375"/>
                      </a:lnTo>
                      <a:lnTo>
                        <a:pt x="91674" y="89542"/>
                      </a:lnTo>
                      <a:lnTo>
                        <a:pt x="72486" y="78882"/>
                      </a:lnTo>
                      <a:lnTo>
                        <a:pt x="72486" y="27715"/>
                      </a:lnTo>
                      <a:lnTo>
                        <a:pt x="27715" y="0"/>
                      </a:lnTo>
                      <a:lnTo>
                        <a:pt x="27715" y="51167"/>
                      </a:lnTo>
                      <a:lnTo>
                        <a:pt x="0" y="34111"/>
                      </a:lnTo>
                      <a:lnTo>
                        <a:pt x="0" y="89542"/>
                      </a:lnTo>
                      <a:lnTo>
                        <a:pt x="27715" y="106598"/>
                      </a:lnTo>
                      <a:lnTo>
                        <a:pt x="27715" y="211063"/>
                      </a:lnTo>
                      <a:lnTo>
                        <a:pt x="0" y="194008"/>
                      </a:lnTo>
                      <a:lnTo>
                        <a:pt x="0" y="245175"/>
                      </a:lnTo>
                      <a:lnTo>
                        <a:pt x="27715" y="262230"/>
                      </a:lnTo>
                      <a:lnTo>
                        <a:pt x="27715" y="364564"/>
                      </a:lnTo>
                      <a:lnTo>
                        <a:pt x="0" y="347508"/>
                      </a:lnTo>
                      <a:lnTo>
                        <a:pt x="0" y="402939"/>
                      </a:lnTo>
                      <a:lnTo>
                        <a:pt x="27715" y="419995"/>
                      </a:lnTo>
                      <a:lnTo>
                        <a:pt x="27715" y="458370"/>
                      </a:lnTo>
                      <a:lnTo>
                        <a:pt x="72486" y="483953"/>
                      </a:lnTo>
                      <a:lnTo>
                        <a:pt x="72486" y="443446"/>
                      </a:lnTo>
                      <a:lnTo>
                        <a:pt x="91674" y="454106"/>
                      </a:lnTo>
                      <a:lnTo>
                        <a:pt x="91674" y="492481"/>
                      </a:lnTo>
                      <a:lnTo>
                        <a:pt x="136445" y="520197"/>
                      </a:lnTo>
                      <a:lnTo>
                        <a:pt x="136445" y="481821"/>
                      </a:lnTo>
                      <a:lnTo>
                        <a:pt x="170556" y="501009"/>
                      </a:lnTo>
                      <a:cubicBezTo>
                        <a:pt x="179084" y="505273"/>
                        <a:pt x="189744" y="509537"/>
                        <a:pt x="200403" y="509537"/>
                      </a:cubicBezTo>
                      <a:cubicBezTo>
                        <a:pt x="211063" y="509537"/>
                        <a:pt x="219591" y="507405"/>
                        <a:pt x="230251" y="501009"/>
                      </a:cubicBezTo>
                      <a:cubicBezTo>
                        <a:pt x="247307" y="490349"/>
                        <a:pt x="260098" y="471162"/>
                        <a:pt x="260098" y="451974"/>
                      </a:cubicBezTo>
                      <a:lnTo>
                        <a:pt x="260098" y="394411"/>
                      </a:lnTo>
                      <a:cubicBezTo>
                        <a:pt x="257966" y="360300"/>
                        <a:pt x="240911" y="330453"/>
                        <a:pt x="211063" y="315529"/>
                      </a:cubicBezTo>
                      <a:close/>
                      <a:moveTo>
                        <a:pt x="74618" y="132181"/>
                      </a:moveTo>
                      <a:lnTo>
                        <a:pt x="140709" y="170556"/>
                      </a:lnTo>
                      <a:cubicBezTo>
                        <a:pt x="155633" y="179084"/>
                        <a:pt x="164160" y="194008"/>
                        <a:pt x="164160" y="208931"/>
                      </a:cubicBezTo>
                      <a:lnTo>
                        <a:pt x="164160" y="266494"/>
                      </a:lnTo>
                      <a:cubicBezTo>
                        <a:pt x="164160" y="272890"/>
                        <a:pt x="159897" y="275022"/>
                        <a:pt x="157764" y="277154"/>
                      </a:cubicBezTo>
                      <a:cubicBezTo>
                        <a:pt x="155633" y="277154"/>
                        <a:pt x="151369" y="279286"/>
                        <a:pt x="144973" y="277154"/>
                      </a:cubicBezTo>
                      <a:lnTo>
                        <a:pt x="72486" y="236647"/>
                      </a:lnTo>
                      <a:lnTo>
                        <a:pt x="72486" y="132181"/>
                      </a:lnTo>
                      <a:close/>
                      <a:moveTo>
                        <a:pt x="213195" y="449842"/>
                      </a:moveTo>
                      <a:cubicBezTo>
                        <a:pt x="213195" y="456238"/>
                        <a:pt x="208932" y="458370"/>
                        <a:pt x="206799" y="460502"/>
                      </a:cubicBezTo>
                      <a:cubicBezTo>
                        <a:pt x="204668" y="460502"/>
                        <a:pt x="200403" y="462634"/>
                        <a:pt x="194008" y="460502"/>
                      </a:cubicBezTo>
                      <a:lnTo>
                        <a:pt x="74618" y="390148"/>
                      </a:lnTo>
                      <a:lnTo>
                        <a:pt x="74618" y="289946"/>
                      </a:lnTo>
                      <a:lnTo>
                        <a:pt x="187612" y="353904"/>
                      </a:lnTo>
                      <a:cubicBezTo>
                        <a:pt x="202536" y="362432"/>
                        <a:pt x="211063" y="377356"/>
                        <a:pt x="211063" y="392279"/>
                      </a:cubicBezTo>
                      <a:lnTo>
                        <a:pt x="211063" y="449842"/>
                      </a:lnTo>
                      <a:close/>
                    </a:path>
                  </a:pathLst>
                </a:custGeom>
                <a:solidFill>
                  <a:srgbClr val="806104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162" name="Group 12" descr="919ca433-e415-4fa8-9639-810ea7b67d24"/>
            <p:cNvGrpSpPr/>
            <p:nvPr/>
          </p:nvGrpSpPr>
          <p:grpSpPr>
            <a:xfrm>
              <a:off x="10130039" y="1101980"/>
              <a:ext cx="967906" cy="1634953"/>
              <a:chOff x="10130039" y="1101980"/>
              <a:chExt cx="967906" cy="1634953"/>
            </a:xfrm>
          </p:grpSpPr>
          <p:sp>
            <p:nvSpPr>
              <p:cNvPr id="1050729" name="Freeform: Shape 13" descr="1f107d5a-6589-428e-8438-aa184ce54ce8"/>
              <p:cNvSpPr/>
              <p:nvPr/>
            </p:nvSpPr>
            <p:spPr>
              <a:xfrm>
                <a:off x="10130039" y="2052577"/>
                <a:ext cx="967906" cy="560703"/>
              </a:xfrm>
              <a:custGeom>
                <a:avLst/>
                <a:gdLst>
                  <a:gd name="connsiteX0" fmla="*/ 560704 w 967906"/>
                  <a:gd name="connsiteY0" fmla="*/ 19188 h 560703"/>
                  <a:gd name="connsiteX1" fmla="*/ 407203 w 967906"/>
                  <a:gd name="connsiteY1" fmla="*/ 19188 h 560703"/>
                  <a:gd name="connsiteX2" fmla="*/ 31979 w 967906"/>
                  <a:gd name="connsiteY2" fmla="*/ 234515 h 560703"/>
                  <a:gd name="connsiteX3" fmla="*/ 31979 w 967906"/>
                  <a:gd name="connsiteY3" fmla="*/ 324057 h 560703"/>
                  <a:gd name="connsiteX4" fmla="*/ 407203 w 967906"/>
                  <a:gd name="connsiteY4" fmla="*/ 541516 h 560703"/>
                  <a:gd name="connsiteX5" fmla="*/ 560704 w 967906"/>
                  <a:gd name="connsiteY5" fmla="*/ 541516 h 560703"/>
                  <a:gd name="connsiteX6" fmla="*/ 935927 w 967906"/>
                  <a:gd name="connsiteY6" fmla="*/ 326189 h 560703"/>
                  <a:gd name="connsiteX7" fmla="*/ 935927 w 967906"/>
                  <a:gd name="connsiteY7" fmla="*/ 236647 h 560703"/>
                  <a:gd name="connsiteX8" fmla="*/ 560704 w 967906"/>
                  <a:gd name="connsiteY8" fmla="*/ 19188 h 56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7906" h="560703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31979" y="234515"/>
                    </a:lnTo>
                    <a:cubicBezTo>
                      <a:pt x="-10660" y="260098"/>
                      <a:pt x="-10660" y="298473"/>
                      <a:pt x="31979" y="324057"/>
                    </a:cubicBezTo>
                    <a:lnTo>
                      <a:pt x="407203" y="541516"/>
                    </a:lnTo>
                    <a:cubicBezTo>
                      <a:pt x="449842" y="567100"/>
                      <a:pt x="520197" y="567100"/>
                      <a:pt x="560704" y="541516"/>
                    </a:cubicBezTo>
                    <a:lnTo>
                      <a:pt x="935927" y="326189"/>
                    </a:lnTo>
                    <a:cubicBezTo>
                      <a:pt x="978567" y="300605"/>
                      <a:pt x="978567" y="262230"/>
                      <a:pt x="935927" y="236647"/>
                    </a:cubicBezTo>
                    <a:lnTo>
                      <a:pt x="560704" y="19188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63" name="Group 14" descr="8a650376-e683-4fdd-b5cf-cc3a814528d6"/>
              <p:cNvGrpSpPr/>
              <p:nvPr/>
            </p:nvGrpSpPr>
            <p:grpSpPr>
              <a:xfrm>
                <a:off x="10217449" y="1884152"/>
                <a:ext cx="390147" cy="680093"/>
                <a:chOff x="10217449" y="1884152"/>
                <a:chExt cx="390147" cy="680093"/>
              </a:xfrm>
            </p:grpSpPr>
            <p:sp>
              <p:nvSpPr>
                <p:cNvPr id="1050730" name="Freeform: Shape 78" descr="7323e0d3-6103-4d72-bbe8-f6a540a3e9af"/>
                <p:cNvSpPr/>
                <p:nvPr/>
              </p:nvSpPr>
              <p:spPr>
                <a:xfrm>
                  <a:off x="10217449" y="1884152"/>
                  <a:ext cx="390147" cy="680093"/>
                </a:xfrm>
                <a:custGeom>
                  <a:avLst/>
                  <a:gdLst>
                    <a:gd name="connsiteX0" fmla="*/ 0 w 390147"/>
                    <a:gd name="connsiteY0" fmla="*/ 0 h 680093"/>
                    <a:gd name="connsiteX1" fmla="*/ 0 w 390147"/>
                    <a:gd name="connsiteY1" fmla="*/ 454106 h 680093"/>
                    <a:gd name="connsiteX2" fmla="*/ 390147 w 390147"/>
                    <a:gd name="connsiteY2" fmla="*/ 680093 h 680093"/>
                    <a:gd name="connsiteX3" fmla="*/ 390147 w 390147"/>
                    <a:gd name="connsiteY3" fmla="*/ 228119 h 68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80093">
                      <a:moveTo>
                        <a:pt x="0" y="0"/>
                      </a:moveTo>
                      <a:lnTo>
                        <a:pt x="0" y="454106"/>
                      </a:lnTo>
                      <a:lnTo>
                        <a:pt x="390147" y="680093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1" name="Freeform: Shape 79" descr="fe1886e7-7d26-4844-bc25-8fb17100b4ec"/>
                <p:cNvSpPr/>
                <p:nvPr/>
              </p:nvSpPr>
              <p:spPr>
                <a:xfrm>
                  <a:off x="10217449" y="1892680"/>
                  <a:ext cx="390147" cy="671565"/>
                </a:xfrm>
                <a:custGeom>
                  <a:avLst/>
                  <a:gdLst>
                    <a:gd name="connsiteX0" fmla="*/ 0 w 390147"/>
                    <a:gd name="connsiteY0" fmla="*/ 0 h 671565"/>
                    <a:gd name="connsiteX1" fmla="*/ 0 w 390147"/>
                    <a:gd name="connsiteY1" fmla="*/ 445578 h 671565"/>
                    <a:gd name="connsiteX2" fmla="*/ 390147 w 390147"/>
                    <a:gd name="connsiteY2" fmla="*/ 671565 h 671565"/>
                    <a:gd name="connsiteX3" fmla="*/ 390147 w 390147"/>
                    <a:gd name="connsiteY3" fmla="*/ 225987 h 67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71565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390147" y="67156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2" name="Freeform: Shape 80" descr="bdf44b4d-0897-4053-b9f9-90d97491142e"/>
                <p:cNvSpPr/>
                <p:nvPr/>
              </p:nvSpPr>
              <p:spPr>
                <a:xfrm>
                  <a:off x="10217449" y="1901208"/>
                  <a:ext cx="390147" cy="663037"/>
                </a:xfrm>
                <a:custGeom>
                  <a:avLst/>
                  <a:gdLst>
                    <a:gd name="connsiteX0" fmla="*/ 0 w 390147"/>
                    <a:gd name="connsiteY0" fmla="*/ 0 h 663037"/>
                    <a:gd name="connsiteX1" fmla="*/ 0 w 390147"/>
                    <a:gd name="connsiteY1" fmla="*/ 437050 h 663037"/>
                    <a:gd name="connsiteX2" fmla="*/ 390147 w 390147"/>
                    <a:gd name="connsiteY2" fmla="*/ 663037 h 663037"/>
                    <a:gd name="connsiteX3" fmla="*/ 390147 w 390147"/>
                    <a:gd name="connsiteY3" fmla="*/ 225987 h 66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63037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390147" y="66303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3" name="Freeform: Shape 81" descr="8889fb9b-0cc4-4a6e-b102-4aeec7b0669d"/>
                <p:cNvSpPr/>
                <p:nvPr/>
              </p:nvSpPr>
              <p:spPr>
                <a:xfrm>
                  <a:off x="10217449" y="1909736"/>
                  <a:ext cx="390147" cy="654509"/>
                </a:xfrm>
                <a:custGeom>
                  <a:avLst/>
                  <a:gdLst>
                    <a:gd name="connsiteX0" fmla="*/ 0 w 390147"/>
                    <a:gd name="connsiteY0" fmla="*/ 0 h 654509"/>
                    <a:gd name="connsiteX1" fmla="*/ 0 w 390147"/>
                    <a:gd name="connsiteY1" fmla="*/ 428523 h 654509"/>
                    <a:gd name="connsiteX2" fmla="*/ 390147 w 390147"/>
                    <a:gd name="connsiteY2" fmla="*/ 654510 h 654509"/>
                    <a:gd name="connsiteX3" fmla="*/ 390147 w 390147"/>
                    <a:gd name="connsiteY3" fmla="*/ 225987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54509">
                      <a:moveTo>
                        <a:pt x="0" y="0"/>
                      </a:moveTo>
                      <a:lnTo>
                        <a:pt x="0" y="428523"/>
                      </a:lnTo>
                      <a:lnTo>
                        <a:pt x="390147" y="65451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4" name="Freeform: Shape 82" descr="67af8208-0696-41f1-99ab-871e1378fe43"/>
                <p:cNvSpPr/>
                <p:nvPr/>
              </p:nvSpPr>
              <p:spPr>
                <a:xfrm>
                  <a:off x="10217449" y="1916132"/>
                  <a:ext cx="390147" cy="648113"/>
                </a:xfrm>
                <a:custGeom>
                  <a:avLst/>
                  <a:gdLst>
                    <a:gd name="connsiteX0" fmla="*/ 0 w 390147"/>
                    <a:gd name="connsiteY0" fmla="*/ 0 h 648113"/>
                    <a:gd name="connsiteX1" fmla="*/ 0 w 390147"/>
                    <a:gd name="connsiteY1" fmla="*/ 422127 h 648113"/>
                    <a:gd name="connsiteX2" fmla="*/ 390147 w 390147"/>
                    <a:gd name="connsiteY2" fmla="*/ 648114 h 648113"/>
                    <a:gd name="connsiteX3" fmla="*/ 390147 w 390147"/>
                    <a:gd name="connsiteY3" fmla="*/ 225987 h 64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48113">
                      <a:moveTo>
                        <a:pt x="0" y="0"/>
                      </a:moveTo>
                      <a:lnTo>
                        <a:pt x="0" y="422127"/>
                      </a:lnTo>
                      <a:lnTo>
                        <a:pt x="390147" y="64811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5" name="Freeform: Shape 83" descr="84bc1ae9-c505-4d02-adab-b4e5290c60e8"/>
                <p:cNvSpPr/>
                <p:nvPr/>
              </p:nvSpPr>
              <p:spPr>
                <a:xfrm>
                  <a:off x="10217449" y="1924659"/>
                  <a:ext cx="390147" cy="639586"/>
                </a:xfrm>
                <a:custGeom>
                  <a:avLst/>
                  <a:gdLst>
                    <a:gd name="connsiteX0" fmla="*/ 0 w 390147"/>
                    <a:gd name="connsiteY0" fmla="*/ 0 h 639586"/>
                    <a:gd name="connsiteX1" fmla="*/ 0 w 390147"/>
                    <a:gd name="connsiteY1" fmla="*/ 413599 h 639586"/>
                    <a:gd name="connsiteX2" fmla="*/ 390147 w 390147"/>
                    <a:gd name="connsiteY2" fmla="*/ 639586 h 639586"/>
                    <a:gd name="connsiteX3" fmla="*/ 390147 w 390147"/>
                    <a:gd name="connsiteY3" fmla="*/ 225987 h 63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9586">
                      <a:moveTo>
                        <a:pt x="0" y="0"/>
                      </a:moveTo>
                      <a:lnTo>
                        <a:pt x="0" y="413599"/>
                      </a:lnTo>
                      <a:lnTo>
                        <a:pt x="390147" y="63958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6" name="Freeform: Shape 84" descr="57b1f30a-beca-4bfc-b26b-dcd69e7eff14"/>
                <p:cNvSpPr/>
                <p:nvPr/>
              </p:nvSpPr>
              <p:spPr>
                <a:xfrm>
                  <a:off x="10217449" y="1933187"/>
                  <a:ext cx="390147" cy="631058"/>
                </a:xfrm>
                <a:custGeom>
                  <a:avLst/>
                  <a:gdLst>
                    <a:gd name="connsiteX0" fmla="*/ 0 w 390147"/>
                    <a:gd name="connsiteY0" fmla="*/ 0 h 631058"/>
                    <a:gd name="connsiteX1" fmla="*/ 0 w 390147"/>
                    <a:gd name="connsiteY1" fmla="*/ 405071 h 631058"/>
                    <a:gd name="connsiteX2" fmla="*/ 390147 w 390147"/>
                    <a:gd name="connsiteY2" fmla="*/ 631058 h 631058"/>
                    <a:gd name="connsiteX3" fmla="*/ 390147 w 390147"/>
                    <a:gd name="connsiteY3" fmla="*/ 225987 h 6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1058">
                      <a:moveTo>
                        <a:pt x="0" y="0"/>
                      </a:moveTo>
                      <a:lnTo>
                        <a:pt x="0" y="405071"/>
                      </a:lnTo>
                      <a:lnTo>
                        <a:pt x="390147" y="63105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7" name="Freeform: Shape 85" descr="894a4579-66c3-4574-8fe0-5404fd14637d"/>
                <p:cNvSpPr/>
                <p:nvPr/>
              </p:nvSpPr>
              <p:spPr>
                <a:xfrm>
                  <a:off x="10217449" y="1939583"/>
                  <a:ext cx="390147" cy="624662"/>
                </a:xfrm>
                <a:custGeom>
                  <a:avLst/>
                  <a:gdLst>
                    <a:gd name="connsiteX0" fmla="*/ 0 w 390147"/>
                    <a:gd name="connsiteY0" fmla="*/ 0 h 624662"/>
                    <a:gd name="connsiteX1" fmla="*/ 0 w 390147"/>
                    <a:gd name="connsiteY1" fmla="*/ 398675 h 624662"/>
                    <a:gd name="connsiteX2" fmla="*/ 390147 w 390147"/>
                    <a:gd name="connsiteY2" fmla="*/ 624662 h 624662"/>
                    <a:gd name="connsiteX3" fmla="*/ 390147 w 390147"/>
                    <a:gd name="connsiteY3" fmla="*/ 228119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24662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390147" y="624662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8" name="Freeform: Shape 86" descr="7dcbc346-ce47-4e95-821c-0590141968e2"/>
                <p:cNvSpPr/>
                <p:nvPr/>
              </p:nvSpPr>
              <p:spPr>
                <a:xfrm>
                  <a:off x="10217449" y="1948111"/>
                  <a:ext cx="390147" cy="616134"/>
                </a:xfrm>
                <a:custGeom>
                  <a:avLst/>
                  <a:gdLst>
                    <a:gd name="connsiteX0" fmla="*/ 0 w 390147"/>
                    <a:gd name="connsiteY0" fmla="*/ 0 h 616134"/>
                    <a:gd name="connsiteX1" fmla="*/ 0 w 390147"/>
                    <a:gd name="connsiteY1" fmla="*/ 390147 h 616134"/>
                    <a:gd name="connsiteX2" fmla="*/ 390147 w 390147"/>
                    <a:gd name="connsiteY2" fmla="*/ 616134 h 616134"/>
                    <a:gd name="connsiteX3" fmla="*/ 390147 w 390147"/>
                    <a:gd name="connsiteY3" fmla="*/ 225987 h 6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16134">
                      <a:moveTo>
                        <a:pt x="0" y="0"/>
                      </a:moveTo>
                      <a:lnTo>
                        <a:pt x="0" y="390147"/>
                      </a:lnTo>
                      <a:lnTo>
                        <a:pt x="390147" y="61613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39" name="Freeform: Shape 87" descr="91426096-e7bd-4d50-8075-7447730f7f3e"/>
                <p:cNvSpPr/>
                <p:nvPr/>
              </p:nvSpPr>
              <p:spPr>
                <a:xfrm>
                  <a:off x="10217449" y="1956639"/>
                  <a:ext cx="390147" cy="607606"/>
                </a:xfrm>
                <a:custGeom>
                  <a:avLst/>
                  <a:gdLst>
                    <a:gd name="connsiteX0" fmla="*/ 0 w 390147"/>
                    <a:gd name="connsiteY0" fmla="*/ 0 h 607606"/>
                    <a:gd name="connsiteX1" fmla="*/ 0 w 390147"/>
                    <a:gd name="connsiteY1" fmla="*/ 381620 h 607606"/>
                    <a:gd name="connsiteX2" fmla="*/ 390147 w 390147"/>
                    <a:gd name="connsiteY2" fmla="*/ 607607 h 607606"/>
                    <a:gd name="connsiteX3" fmla="*/ 390147 w 390147"/>
                    <a:gd name="connsiteY3" fmla="*/ 225987 h 607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07606">
                      <a:moveTo>
                        <a:pt x="0" y="0"/>
                      </a:moveTo>
                      <a:lnTo>
                        <a:pt x="0" y="381620"/>
                      </a:lnTo>
                      <a:lnTo>
                        <a:pt x="390147" y="60760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0" name="Freeform: Shape 88" descr="d5e9beed-7f1f-4675-9752-1eebf53edc14"/>
                <p:cNvSpPr/>
                <p:nvPr/>
              </p:nvSpPr>
              <p:spPr>
                <a:xfrm>
                  <a:off x="10217449" y="1965167"/>
                  <a:ext cx="390147" cy="599078"/>
                </a:xfrm>
                <a:custGeom>
                  <a:avLst/>
                  <a:gdLst>
                    <a:gd name="connsiteX0" fmla="*/ 0 w 390147"/>
                    <a:gd name="connsiteY0" fmla="*/ 0 h 599078"/>
                    <a:gd name="connsiteX1" fmla="*/ 0 w 390147"/>
                    <a:gd name="connsiteY1" fmla="*/ 373092 h 599078"/>
                    <a:gd name="connsiteX2" fmla="*/ 390147 w 390147"/>
                    <a:gd name="connsiteY2" fmla="*/ 599079 h 599078"/>
                    <a:gd name="connsiteX3" fmla="*/ 390147 w 390147"/>
                    <a:gd name="connsiteY3" fmla="*/ 225987 h 59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9078">
                      <a:moveTo>
                        <a:pt x="0" y="0"/>
                      </a:moveTo>
                      <a:lnTo>
                        <a:pt x="0" y="373092"/>
                      </a:lnTo>
                      <a:lnTo>
                        <a:pt x="390147" y="59907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1" name="Freeform: Shape 89" descr="e58bd571-e333-4c8c-b091-e9ec78422831"/>
                <p:cNvSpPr/>
                <p:nvPr/>
              </p:nvSpPr>
              <p:spPr>
                <a:xfrm>
                  <a:off x="10217449" y="1971562"/>
                  <a:ext cx="390147" cy="592683"/>
                </a:xfrm>
                <a:custGeom>
                  <a:avLst/>
                  <a:gdLst>
                    <a:gd name="connsiteX0" fmla="*/ 0 w 390147"/>
                    <a:gd name="connsiteY0" fmla="*/ 0 h 592683"/>
                    <a:gd name="connsiteX1" fmla="*/ 0 w 390147"/>
                    <a:gd name="connsiteY1" fmla="*/ 366696 h 592683"/>
                    <a:gd name="connsiteX2" fmla="*/ 390147 w 390147"/>
                    <a:gd name="connsiteY2" fmla="*/ 592683 h 592683"/>
                    <a:gd name="connsiteX3" fmla="*/ 390147 w 390147"/>
                    <a:gd name="connsiteY3" fmla="*/ 225987 h 59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2683">
                      <a:moveTo>
                        <a:pt x="0" y="0"/>
                      </a:moveTo>
                      <a:lnTo>
                        <a:pt x="0" y="366696"/>
                      </a:lnTo>
                      <a:lnTo>
                        <a:pt x="390147" y="59268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2" name="Freeform: Shape 90" descr="b128ce5b-11f1-47e0-9fdf-85db32a8459d"/>
                <p:cNvSpPr/>
                <p:nvPr/>
              </p:nvSpPr>
              <p:spPr>
                <a:xfrm>
                  <a:off x="10217449" y="1980090"/>
                  <a:ext cx="390147" cy="584155"/>
                </a:xfrm>
                <a:custGeom>
                  <a:avLst/>
                  <a:gdLst>
                    <a:gd name="connsiteX0" fmla="*/ 0 w 390147"/>
                    <a:gd name="connsiteY0" fmla="*/ 0 h 584155"/>
                    <a:gd name="connsiteX1" fmla="*/ 0 w 390147"/>
                    <a:gd name="connsiteY1" fmla="*/ 358168 h 584155"/>
                    <a:gd name="connsiteX2" fmla="*/ 390147 w 390147"/>
                    <a:gd name="connsiteY2" fmla="*/ 584155 h 584155"/>
                    <a:gd name="connsiteX3" fmla="*/ 390147 w 390147"/>
                    <a:gd name="connsiteY3" fmla="*/ 225987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84155">
                      <a:moveTo>
                        <a:pt x="0" y="0"/>
                      </a:moveTo>
                      <a:lnTo>
                        <a:pt x="0" y="358168"/>
                      </a:lnTo>
                      <a:lnTo>
                        <a:pt x="390147" y="58415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3" name="Freeform: Shape 91" descr="3f3ae46d-5f59-4bd5-81d2-df5198d4a705"/>
                <p:cNvSpPr/>
                <p:nvPr/>
              </p:nvSpPr>
              <p:spPr>
                <a:xfrm>
                  <a:off x="10217449" y="1988618"/>
                  <a:ext cx="390147" cy="575627"/>
                </a:xfrm>
                <a:custGeom>
                  <a:avLst/>
                  <a:gdLst>
                    <a:gd name="connsiteX0" fmla="*/ 0 w 390147"/>
                    <a:gd name="connsiteY0" fmla="*/ 0 h 575627"/>
                    <a:gd name="connsiteX1" fmla="*/ 0 w 390147"/>
                    <a:gd name="connsiteY1" fmla="*/ 349640 h 575627"/>
                    <a:gd name="connsiteX2" fmla="*/ 390147 w 390147"/>
                    <a:gd name="connsiteY2" fmla="*/ 575627 h 575627"/>
                    <a:gd name="connsiteX3" fmla="*/ 390147 w 390147"/>
                    <a:gd name="connsiteY3" fmla="*/ 225987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75627">
                      <a:moveTo>
                        <a:pt x="0" y="0"/>
                      </a:moveTo>
                      <a:lnTo>
                        <a:pt x="0" y="349640"/>
                      </a:lnTo>
                      <a:lnTo>
                        <a:pt x="390147" y="57562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4" name="Freeform: Shape 92" descr="4c0376fa-60ac-4269-9e5f-5d656452a06c"/>
                <p:cNvSpPr/>
                <p:nvPr/>
              </p:nvSpPr>
              <p:spPr>
                <a:xfrm>
                  <a:off x="10217449" y="1995014"/>
                  <a:ext cx="390147" cy="569231"/>
                </a:xfrm>
                <a:custGeom>
                  <a:avLst/>
                  <a:gdLst>
                    <a:gd name="connsiteX0" fmla="*/ 0 w 390147"/>
                    <a:gd name="connsiteY0" fmla="*/ 0 h 569231"/>
                    <a:gd name="connsiteX1" fmla="*/ 0 w 390147"/>
                    <a:gd name="connsiteY1" fmla="*/ 343244 h 569231"/>
                    <a:gd name="connsiteX2" fmla="*/ 390147 w 390147"/>
                    <a:gd name="connsiteY2" fmla="*/ 569232 h 569231"/>
                    <a:gd name="connsiteX3" fmla="*/ 390147 w 390147"/>
                    <a:gd name="connsiteY3" fmla="*/ 225987 h 56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9231">
                      <a:moveTo>
                        <a:pt x="0" y="0"/>
                      </a:moveTo>
                      <a:lnTo>
                        <a:pt x="0" y="343244"/>
                      </a:lnTo>
                      <a:lnTo>
                        <a:pt x="390147" y="56923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5" name="Freeform: Shape 93" descr="a32cb227-52bd-4d7a-a0da-6d1af1e7c1dc"/>
                <p:cNvSpPr/>
                <p:nvPr/>
              </p:nvSpPr>
              <p:spPr>
                <a:xfrm>
                  <a:off x="10217449" y="2003542"/>
                  <a:ext cx="390147" cy="560703"/>
                </a:xfrm>
                <a:custGeom>
                  <a:avLst/>
                  <a:gdLst>
                    <a:gd name="connsiteX0" fmla="*/ 0 w 390147"/>
                    <a:gd name="connsiteY0" fmla="*/ 0 h 560703"/>
                    <a:gd name="connsiteX1" fmla="*/ 0 w 390147"/>
                    <a:gd name="connsiteY1" fmla="*/ 334717 h 560703"/>
                    <a:gd name="connsiteX2" fmla="*/ 390147 w 390147"/>
                    <a:gd name="connsiteY2" fmla="*/ 560704 h 560703"/>
                    <a:gd name="connsiteX3" fmla="*/ 390147 w 390147"/>
                    <a:gd name="connsiteY3" fmla="*/ 225987 h 56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0703">
                      <a:moveTo>
                        <a:pt x="0" y="0"/>
                      </a:moveTo>
                      <a:lnTo>
                        <a:pt x="0" y="334717"/>
                      </a:lnTo>
                      <a:lnTo>
                        <a:pt x="390147" y="56070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6" name="Freeform: Shape 94" descr="bf36c823-feac-47a2-99a1-e7d8cd15f919"/>
                <p:cNvSpPr/>
                <p:nvPr/>
              </p:nvSpPr>
              <p:spPr>
                <a:xfrm>
                  <a:off x="10217449" y="2012070"/>
                  <a:ext cx="390147" cy="552175"/>
                </a:xfrm>
                <a:custGeom>
                  <a:avLst/>
                  <a:gdLst>
                    <a:gd name="connsiteX0" fmla="*/ 0 w 390147"/>
                    <a:gd name="connsiteY0" fmla="*/ 0 h 552175"/>
                    <a:gd name="connsiteX1" fmla="*/ 0 w 390147"/>
                    <a:gd name="connsiteY1" fmla="*/ 326189 h 552175"/>
                    <a:gd name="connsiteX2" fmla="*/ 390147 w 390147"/>
                    <a:gd name="connsiteY2" fmla="*/ 552176 h 552175"/>
                    <a:gd name="connsiteX3" fmla="*/ 390147 w 390147"/>
                    <a:gd name="connsiteY3" fmla="*/ 225987 h 55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52175">
                      <a:moveTo>
                        <a:pt x="0" y="0"/>
                      </a:moveTo>
                      <a:lnTo>
                        <a:pt x="0" y="326189"/>
                      </a:lnTo>
                      <a:lnTo>
                        <a:pt x="390147" y="55217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7" name="Freeform: Shape 95" descr="f6b83c86-08a6-4672-9248-4678e27c67e9"/>
                <p:cNvSpPr/>
                <p:nvPr/>
              </p:nvSpPr>
              <p:spPr>
                <a:xfrm>
                  <a:off x="10217449" y="2018465"/>
                  <a:ext cx="390147" cy="545780"/>
                </a:xfrm>
                <a:custGeom>
                  <a:avLst/>
                  <a:gdLst>
                    <a:gd name="connsiteX0" fmla="*/ 0 w 390147"/>
                    <a:gd name="connsiteY0" fmla="*/ 0 h 545780"/>
                    <a:gd name="connsiteX1" fmla="*/ 0 w 390147"/>
                    <a:gd name="connsiteY1" fmla="*/ 319793 h 545780"/>
                    <a:gd name="connsiteX2" fmla="*/ 390147 w 390147"/>
                    <a:gd name="connsiteY2" fmla="*/ 545780 h 545780"/>
                    <a:gd name="connsiteX3" fmla="*/ 390147 w 390147"/>
                    <a:gd name="connsiteY3" fmla="*/ 228119 h 54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45780">
                      <a:moveTo>
                        <a:pt x="0" y="0"/>
                      </a:moveTo>
                      <a:lnTo>
                        <a:pt x="0" y="319793"/>
                      </a:lnTo>
                      <a:lnTo>
                        <a:pt x="390147" y="545780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8" name="Freeform: Shape 96" descr="24e68111-d0ef-472e-a238-ef58405bfa1e"/>
                <p:cNvSpPr/>
                <p:nvPr/>
              </p:nvSpPr>
              <p:spPr>
                <a:xfrm>
                  <a:off x="10217449" y="2026993"/>
                  <a:ext cx="390147" cy="537252"/>
                </a:xfrm>
                <a:custGeom>
                  <a:avLst/>
                  <a:gdLst>
                    <a:gd name="connsiteX0" fmla="*/ 0 w 390147"/>
                    <a:gd name="connsiteY0" fmla="*/ 0 h 537252"/>
                    <a:gd name="connsiteX1" fmla="*/ 0 w 390147"/>
                    <a:gd name="connsiteY1" fmla="*/ 311265 h 537252"/>
                    <a:gd name="connsiteX2" fmla="*/ 390147 w 390147"/>
                    <a:gd name="connsiteY2" fmla="*/ 537252 h 537252"/>
                    <a:gd name="connsiteX3" fmla="*/ 390147 w 390147"/>
                    <a:gd name="connsiteY3" fmla="*/ 225987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37252">
                      <a:moveTo>
                        <a:pt x="0" y="0"/>
                      </a:moveTo>
                      <a:lnTo>
                        <a:pt x="0" y="311265"/>
                      </a:lnTo>
                      <a:lnTo>
                        <a:pt x="390147" y="53725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49" name="Freeform: Shape 97" descr="20bcea51-6533-4e6f-855d-e5d13f7c226b"/>
                <p:cNvSpPr/>
                <p:nvPr/>
              </p:nvSpPr>
              <p:spPr>
                <a:xfrm>
                  <a:off x="10217449" y="2035521"/>
                  <a:ext cx="390147" cy="528724"/>
                </a:xfrm>
                <a:custGeom>
                  <a:avLst/>
                  <a:gdLst>
                    <a:gd name="connsiteX0" fmla="*/ 0 w 390147"/>
                    <a:gd name="connsiteY0" fmla="*/ 0 h 528724"/>
                    <a:gd name="connsiteX1" fmla="*/ 0 w 390147"/>
                    <a:gd name="connsiteY1" fmla="*/ 302737 h 528724"/>
                    <a:gd name="connsiteX2" fmla="*/ 390147 w 390147"/>
                    <a:gd name="connsiteY2" fmla="*/ 528724 h 528724"/>
                    <a:gd name="connsiteX3" fmla="*/ 390147 w 390147"/>
                    <a:gd name="connsiteY3" fmla="*/ 225987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8724">
                      <a:moveTo>
                        <a:pt x="0" y="0"/>
                      </a:moveTo>
                      <a:lnTo>
                        <a:pt x="0" y="302737"/>
                      </a:lnTo>
                      <a:lnTo>
                        <a:pt x="390147" y="52872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0" name="Freeform: Shape 98" descr="3daa518d-3264-47a3-95a2-386eb3b23632"/>
                <p:cNvSpPr/>
                <p:nvPr/>
              </p:nvSpPr>
              <p:spPr>
                <a:xfrm>
                  <a:off x="10217449" y="2044049"/>
                  <a:ext cx="390147" cy="520196"/>
                </a:xfrm>
                <a:custGeom>
                  <a:avLst/>
                  <a:gdLst>
                    <a:gd name="connsiteX0" fmla="*/ 0 w 390147"/>
                    <a:gd name="connsiteY0" fmla="*/ 0 h 520196"/>
                    <a:gd name="connsiteX1" fmla="*/ 0 w 390147"/>
                    <a:gd name="connsiteY1" fmla="*/ 294210 h 520196"/>
                    <a:gd name="connsiteX2" fmla="*/ 390147 w 390147"/>
                    <a:gd name="connsiteY2" fmla="*/ 520197 h 520196"/>
                    <a:gd name="connsiteX3" fmla="*/ 390147 w 390147"/>
                    <a:gd name="connsiteY3" fmla="*/ 225987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0196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390147" y="52019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1" name="Freeform: Shape 99" descr="25f06af6-9132-4da0-8716-91b5f00d979c"/>
                <p:cNvSpPr/>
                <p:nvPr/>
              </p:nvSpPr>
              <p:spPr>
                <a:xfrm>
                  <a:off x="10217449" y="2050445"/>
                  <a:ext cx="390147" cy="513800"/>
                </a:xfrm>
                <a:custGeom>
                  <a:avLst/>
                  <a:gdLst>
                    <a:gd name="connsiteX0" fmla="*/ 0 w 390147"/>
                    <a:gd name="connsiteY0" fmla="*/ 0 h 513800"/>
                    <a:gd name="connsiteX1" fmla="*/ 0 w 390147"/>
                    <a:gd name="connsiteY1" fmla="*/ 287814 h 513800"/>
                    <a:gd name="connsiteX2" fmla="*/ 390147 w 390147"/>
                    <a:gd name="connsiteY2" fmla="*/ 513801 h 513800"/>
                    <a:gd name="connsiteX3" fmla="*/ 390147 w 390147"/>
                    <a:gd name="connsiteY3" fmla="*/ 225987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13800">
                      <a:moveTo>
                        <a:pt x="0" y="0"/>
                      </a:moveTo>
                      <a:lnTo>
                        <a:pt x="0" y="287814"/>
                      </a:lnTo>
                      <a:lnTo>
                        <a:pt x="390147" y="51380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2" name="Freeform: Shape 100" descr="6b276b75-4f62-460c-90bf-6cf690156e43"/>
                <p:cNvSpPr/>
                <p:nvPr/>
              </p:nvSpPr>
              <p:spPr>
                <a:xfrm>
                  <a:off x="10217449" y="2058973"/>
                  <a:ext cx="390147" cy="505272"/>
                </a:xfrm>
                <a:custGeom>
                  <a:avLst/>
                  <a:gdLst>
                    <a:gd name="connsiteX0" fmla="*/ 0 w 390147"/>
                    <a:gd name="connsiteY0" fmla="*/ 0 h 505272"/>
                    <a:gd name="connsiteX1" fmla="*/ 0 w 390147"/>
                    <a:gd name="connsiteY1" fmla="*/ 279286 h 505272"/>
                    <a:gd name="connsiteX2" fmla="*/ 390147 w 390147"/>
                    <a:gd name="connsiteY2" fmla="*/ 505273 h 505272"/>
                    <a:gd name="connsiteX3" fmla="*/ 390147 w 390147"/>
                    <a:gd name="connsiteY3" fmla="*/ 225987 h 50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05272">
                      <a:moveTo>
                        <a:pt x="0" y="0"/>
                      </a:moveTo>
                      <a:lnTo>
                        <a:pt x="0" y="279286"/>
                      </a:lnTo>
                      <a:lnTo>
                        <a:pt x="390147" y="50527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3" name="Freeform: Shape 101" descr="3ecf4d91-56de-4f24-a396-a7f20f214787"/>
                <p:cNvSpPr/>
                <p:nvPr/>
              </p:nvSpPr>
              <p:spPr>
                <a:xfrm>
                  <a:off x="10217449" y="2067500"/>
                  <a:ext cx="390147" cy="496745"/>
                </a:xfrm>
                <a:custGeom>
                  <a:avLst/>
                  <a:gdLst>
                    <a:gd name="connsiteX0" fmla="*/ 0 w 390147"/>
                    <a:gd name="connsiteY0" fmla="*/ 0 h 496745"/>
                    <a:gd name="connsiteX1" fmla="*/ 0 w 390147"/>
                    <a:gd name="connsiteY1" fmla="*/ 270758 h 496745"/>
                    <a:gd name="connsiteX2" fmla="*/ 390147 w 390147"/>
                    <a:gd name="connsiteY2" fmla="*/ 496745 h 496745"/>
                    <a:gd name="connsiteX3" fmla="*/ 390147 w 390147"/>
                    <a:gd name="connsiteY3" fmla="*/ 225987 h 49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6745">
                      <a:moveTo>
                        <a:pt x="0" y="0"/>
                      </a:moveTo>
                      <a:lnTo>
                        <a:pt x="0" y="270758"/>
                      </a:lnTo>
                      <a:lnTo>
                        <a:pt x="390147" y="49674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4" name="Freeform: Shape 102" descr="fdefda41-3ae2-4324-94f6-9825e53ade2d"/>
                <p:cNvSpPr/>
                <p:nvPr/>
              </p:nvSpPr>
              <p:spPr>
                <a:xfrm>
                  <a:off x="10217449" y="2073896"/>
                  <a:ext cx="390147" cy="490349"/>
                </a:xfrm>
                <a:custGeom>
                  <a:avLst/>
                  <a:gdLst>
                    <a:gd name="connsiteX0" fmla="*/ 0 w 390147"/>
                    <a:gd name="connsiteY0" fmla="*/ 0 h 490349"/>
                    <a:gd name="connsiteX1" fmla="*/ 0 w 390147"/>
                    <a:gd name="connsiteY1" fmla="*/ 264362 h 490349"/>
                    <a:gd name="connsiteX2" fmla="*/ 390147 w 390147"/>
                    <a:gd name="connsiteY2" fmla="*/ 490349 h 490349"/>
                    <a:gd name="connsiteX3" fmla="*/ 390147 w 390147"/>
                    <a:gd name="connsiteY3" fmla="*/ 228119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0349">
                      <a:moveTo>
                        <a:pt x="0" y="0"/>
                      </a:moveTo>
                      <a:lnTo>
                        <a:pt x="0" y="264362"/>
                      </a:lnTo>
                      <a:lnTo>
                        <a:pt x="390147" y="490349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5" name="Freeform: Shape 103" descr="6f61b4a6-7ee9-487e-9a06-dc7236b2b142"/>
                <p:cNvSpPr/>
                <p:nvPr/>
              </p:nvSpPr>
              <p:spPr>
                <a:xfrm>
                  <a:off x="10217449" y="2082424"/>
                  <a:ext cx="390147" cy="481821"/>
                </a:xfrm>
                <a:custGeom>
                  <a:avLst/>
                  <a:gdLst>
                    <a:gd name="connsiteX0" fmla="*/ 0 w 390147"/>
                    <a:gd name="connsiteY0" fmla="*/ 0 h 481821"/>
                    <a:gd name="connsiteX1" fmla="*/ 0 w 390147"/>
                    <a:gd name="connsiteY1" fmla="*/ 255834 h 481821"/>
                    <a:gd name="connsiteX2" fmla="*/ 390147 w 390147"/>
                    <a:gd name="connsiteY2" fmla="*/ 481821 h 481821"/>
                    <a:gd name="connsiteX3" fmla="*/ 390147 w 390147"/>
                    <a:gd name="connsiteY3" fmla="*/ 225987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81821">
                      <a:moveTo>
                        <a:pt x="0" y="0"/>
                      </a:moveTo>
                      <a:lnTo>
                        <a:pt x="0" y="255834"/>
                      </a:lnTo>
                      <a:lnTo>
                        <a:pt x="390147" y="48182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6" name="Freeform: Shape 104" descr="dabd11bf-e85d-493e-b456-4df34d7bb900"/>
                <p:cNvSpPr/>
                <p:nvPr/>
              </p:nvSpPr>
              <p:spPr>
                <a:xfrm>
                  <a:off x="10217449" y="2090952"/>
                  <a:ext cx="390147" cy="473293"/>
                </a:xfrm>
                <a:custGeom>
                  <a:avLst/>
                  <a:gdLst>
                    <a:gd name="connsiteX0" fmla="*/ 0 w 390147"/>
                    <a:gd name="connsiteY0" fmla="*/ 0 h 473293"/>
                    <a:gd name="connsiteX1" fmla="*/ 0 w 390147"/>
                    <a:gd name="connsiteY1" fmla="*/ 247307 h 473293"/>
                    <a:gd name="connsiteX2" fmla="*/ 390147 w 390147"/>
                    <a:gd name="connsiteY2" fmla="*/ 473294 h 473293"/>
                    <a:gd name="connsiteX3" fmla="*/ 390147 w 390147"/>
                    <a:gd name="connsiteY3" fmla="*/ 225987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73293">
                      <a:moveTo>
                        <a:pt x="0" y="0"/>
                      </a:moveTo>
                      <a:lnTo>
                        <a:pt x="0" y="247307"/>
                      </a:lnTo>
                      <a:lnTo>
                        <a:pt x="390147" y="47329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7" name="Freeform: Shape 105" descr="462433ba-4a47-4025-927d-61350c5e47a8"/>
                <p:cNvSpPr/>
                <p:nvPr/>
              </p:nvSpPr>
              <p:spPr>
                <a:xfrm>
                  <a:off x="10217449" y="2099480"/>
                  <a:ext cx="390147" cy="464765"/>
                </a:xfrm>
                <a:custGeom>
                  <a:avLst/>
                  <a:gdLst>
                    <a:gd name="connsiteX0" fmla="*/ 0 w 390147"/>
                    <a:gd name="connsiteY0" fmla="*/ 0 h 464765"/>
                    <a:gd name="connsiteX1" fmla="*/ 0 w 390147"/>
                    <a:gd name="connsiteY1" fmla="*/ 238779 h 464765"/>
                    <a:gd name="connsiteX2" fmla="*/ 390147 w 390147"/>
                    <a:gd name="connsiteY2" fmla="*/ 464766 h 464765"/>
                    <a:gd name="connsiteX3" fmla="*/ 390147 w 390147"/>
                    <a:gd name="connsiteY3" fmla="*/ 225987 h 46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64765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390147" y="46476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8" name="Freeform: Shape 106" descr="891ac370-637e-4eca-b26f-35906aa58278"/>
                <p:cNvSpPr/>
                <p:nvPr/>
              </p:nvSpPr>
              <p:spPr>
                <a:xfrm>
                  <a:off x="10217449" y="2105875"/>
                  <a:ext cx="390147" cy="458369"/>
                </a:xfrm>
                <a:custGeom>
                  <a:avLst/>
                  <a:gdLst>
                    <a:gd name="connsiteX0" fmla="*/ 0 w 390147"/>
                    <a:gd name="connsiteY0" fmla="*/ 0 h 458369"/>
                    <a:gd name="connsiteX1" fmla="*/ 0 w 390147"/>
                    <a:gd name="connsiteY1" fmla="*/ 232383 h 458369"/>
                    <a:gd name="connsiteX2" fmla="*/ 390147 w 390147"/>
                    <a:gd name="connsiteY2" fmla="*/ 458370 h 458369"/>
                    <a:gd name="connsiteX3" fmla="*/ 390147 w 390147"/>
                    <a:gd name="connsiteY3" fmla="*/ 225987 h 45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58369">
                      <a:moveTo>
                        <a:pt x="0" y="0"/>
                      </a:moveTo>
                      <a:lnTo>
                        <a:pt x="0" y="232383"/>
                      </a:lnTo>
                      <a:lnTo>
                        <a:pt x="390147" y="45837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59" name="Freeform: Shape 107" descr="d6b1fe85-d3d1-4578-985e-8da92b9f8c40"/>
                <p:cNvSpPr/>
                <p:nvPr/>
              </p:nvSpPr>
              <p:spPr>
                <a:xfrm>
                  <a:off x="10217449" y="2114403"/>
                  <a:ext cx="390147" cy="449842"/>
                </a:xfrm>
                <a:custGeom>
                  <a:avLst/>
                  <a:gdLst>
                    <a:gd name="connsiteX0" fmla="*/ 0 w 390147"/>
                    <a:gd name="connsiteY0" fmla="*/ 0 h 449842"/>
                    <a:gd name="connsiteX1" fmla="*/ 0 w 390147"/>
                    <a:gd name="connsiteY1" fmla="*/ 223855 h 449842"/>
                    <a:gd name="connsiteX2" fmla="*/ 390147 w 390147"/>
                    <a:gd name="connsiteY2" fmla="*/ 449842 h 449842"/>
                    <a:gd name="connsiteX3" fmla="*/ 390147 w 390147"/>
                    <a:gd name="connsiteY3" fmla="*/ 225987 h 44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9842">
                      <a:moveTo>
                        <a:pt x="0" y="0"/>
                      </a:moveTo>
                      <a:lnTo>
                        <a:pt x="0" y="223855"/>
                      </a:lnTo>
                      <a:lnTo>
                        <a:pt x="390147" y="44984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0" name="Freeform: Shape 108" descr="36eebff0-ca55-41f1-adec-966a791b2436"/>
                <p:cNvSpPr/>
                <p:nvPr/>
              </p:nvSpPr>
              <p:spPr>
                <a:xfrm>
                  <a:off x="10217449" y="2122931"/>
                  <a:ext cx="390147" cy="441314"/>
                </a:xfrm>
                <a:custGeom>
                  <a:avLst/>
                  <a:gdLst>
                    <a:gd name="connsiteX0" fmla="*/ 0 w 390147"/>
                    <a:gd name="connsiteY0" fmla="*/ 0 h 441314"/>
                    <a:gd name="connsiteX1" fmla="*/ 0 w 390147"/>
                    <a:gd name="connsiteY1" fmla="*/ 215327 h 441314"/>
                    <a:gd name="connsiteX2" fmla="*/ 390147 w 390147"/>
                    <a:gd name="connsiteY2" fmla="*/ 441314 h 441314"/>
                    <a:gd name="connsiteX3" fmla="*/ 390147 w 390147"/>
                    <a:gd name="connsiteY3" fmla="*/ 225987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1314">
                      <a:moveTo>
                        <a:pt x="0" y="0"/>
                      </a:moveTo>
                      <a:lnTo>
                        <a:pt x="0" y="215327"/>
                      </a:lnTo>
                      <a:lnTo>
                        <a:pt x="390147" y="44131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1" name="Freeform: Shape 109" descr="5937b5e6-ee77-479c-8bf2-cdda6b296cb2"/>
                <p:cNvSpPr/>
                <p:nvPr/>
              </p:nvSpPr>
              <p:spPr>
                <a:xfrm>
                  <a:off x="10217449" y="2129327"/>
                  <a:ext cx="390147" cy="434918"/>
                </a:xfrm>
                <a:custGeom>
                  <a:avLst/>
                  <a:gdLst>
                    <a:gd name="connsiteX0" fmla="*/ 0 w 390147"/>
                    <a:gd name="connsiteY0" fmla="*/ 0 h 434918"/>
                    <a:gd name="connsiteX1" fmla="*/ 0 w 390147"/>
                    <a:gd name="connsiteY1" fmla="*/ 208931 h 434918"/>
                    <a:gd name="connsiteX2" fmla="*/ 390147 w 390147"/>
                    <a:gd name="connsiteY2" fmla="*/ 434918 h 434918"/>
                    <a:gd name="connsiteX3" fmla="*/ 390147 w 390147"/>
                    <a:gd name="connsiteY3" fmla="*/ 225987 h 43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34917">
                      <a:moveTo>
                        <a:pt x="0" y="0"/>
                      </a:moveTo>
                      <a:lnTo>
                        <a:pt x="0" y="208931"/>
                      </a:lnTo>
                      <a:lnTo>
                        <a:pt x="390147" y="43491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2" name="Freeform: Shape 110" descr="1c2f3bc4-d14c-4e84-958a-a1372fc38c57"/>
                <p:cNvSpPr/>
                <p:nvPr/>
              </p:nvSpPr>
              <p:spPr>
                <a:xfrm>
                  <a:off x="10217449" y="2137855"/>
                  <a:ext cx="390147" cy="426390"/>
                </a:xfrm>
                <a:custGeom>
                  <a:avLst/>
                  <a:gdLst>
                    <a:gd name="connsiteX0" fmla="*/ 0 w 390147"/>
                    <a:gd name="connsiteY0" fmla="*/ 0 h 426390"/>
                    <a:gd name="connsiteX1" fmla="*/ 0 w 390147"/>
                    <a:gd name="connsiteY1" fmla="*/ 200404 h 426390"/>
                    <a:gd name="connsiteX2" fmla="*/ 390147 w 390147"/>
                    <a:gd name="connsiteY2" fmla="*/ 426391 h 426390"/>
                    <a:gd name="connsiteX3" fmla="*/ 390147 w 390147"/>
                    <a:gd name="connsiteY3" fmla="*/ 225987 h 4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26390">
                      <a:moveTo>
                        <a:pt x="0" y="0"/>
                      </a:moveTo>
                      <a:lnTo>
                        <a:pt x="0" y="200404"/>
                      </a:lnTo>
                      <a:lnTo>
                        <a:pt x="390147" y="42639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3" name="Freeform: Shape 111" descr="792f3bd4-7557-4f65-848e-16162972427f"/>
                <p:cNvSpPr/>
                <p:nvPr/>
              </p:nvSpPr>
              <p:spPr>
                <a:xfrm>
                  <a:off x="10217449" y="2146383"/>
                  <a:ext cx="390147" cy="417862"/>
                </a:xfrm>
                <a:custGeom>
                  <a:avLst/>
                  <a:gdLst>
                    <a:gd name="connsiteX0" fmla="*/ 0 w 390147"/>
                    <a:gd name="connsiteY0" fmla="*/ 0 h 417862"/>
                    <a:gd name="connsiteX1" fmla="*/ 0 w 390147"/>
                    <a:gd name="connsiteY1" fmla="*/ 191876 h 417862"/>
                    <a:gd name="connsiteX2" fmla="*/ 390147 w 390147"/>
                    <a:gd name="connsiteY2" fmla="*/ 417863 h 417862"/>
                    <a:gd name="connsiteX3" fmla="*/ 390147 w 390147"/>
                    <a:gd name="connsiteY3" fmla="*/ 225987 h 41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7862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390147" y="41786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4" name="Freeform: Shape 112" descr="d28d4d91-b376-4775-86a0-2fe5f47f1540"/>
                <p:cNvSpPr/>
                <p:nvPr/>
              </p:nvSpPr>
              <p:spPr>
                <a:xfrm>
                  <a:off x="10217449" y="2152778"/>
                  <a:ext cx="390147" cy="411466"/>
                </a:xfrm>
                <a:custGeom>
                  <a:avLst/>
                  <a:gdLst>
                    <a:gd name="connsiteX0" fmla="*/ 0 w 390147"/>
                    <a:gd name="connsiteY0" fmla="*/ 0 h 411466"/>
                    <a:gd name="connsiteX1" fmla="*/ 0 w 390147"/>
                    <a:gd name="connsiteY1" fmla="*/ 185480 h 411466"/>
                    <a:gd name="connsiteX2" fmla="*/ 390147 w 390147"/>
                    <a:gd name="connsiteY2" fmla="*/ 411467 h 411466"/>
                    <a:gd name="connsiteX3" fmla="*/ 390147 w 390147"/>
                    <a:gd name="connsiteY3" fmla="*/ 228119 h 411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1465">
                      <a:moveTo>
                        <a:pt x="0" y="0"/>
                      </a:moveTo>
                      <a:lnTo>
                        <a:pt x="0" y="185480"/>
                      </a:lnTo>
                      <a:lnTo>
                        <a:pt x="390147" y="411467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5" name="Freeform: Shape 113" descr="16ff5a69-397e-4385-9e13-497120246d87"/>
                <p:cNvSpPr/>
                <p:nvPr/>
              </p:nvSpPr>
              <p:spPr>
                <a:xfrm>
                  <a:off x="10217449" y="2161306"/>
                  <a:ext cx="390147" cy="402939"/>
                </a:xfrm>
                <a:custGeom>
                  <a:avLst/>
                  <a:gdLst>
                    <a:gd name="connsiteX0" fmla="*/ 0 w 390147"/>
                    <a:gd name="connsiteY0" fmla="*/ 0 h 402939"/>
                    <a:gd name="connsiteX1" fmla="*/ 0 w 390147"/>
                    <a:gd name="connsiteY1" fmla="*/ 176952 h 402939"/>
                    <a:gd name="connsiteX2" fmla="*/ 390147 w 390147"/>
                    <a:gd name="connsiteY2" fmla="*/ 402939 h 402939"/>
                    <a:gd name="connsiteX3" fmla="*/ 390147 w 390147"/>
                    <a:gd name="connsiteY3" fmla="*/ 225987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02939">
                      <a:moveTo>
                        <a:pt x="0" y="0"/>
                      </a:moveTo>
                      <a:lnTo>
                        <a:pt x="0" y="176952"/>
                      </a:lnTo>
                      <a:lnTo>
                        <a:pt x="390147" y="40293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6" name="Freeform: Shape 114" descr="0eaf87d1-fae9-4563-ba78-4f09c651b5ca"/>
                <p:cNvSpPr/>
                <p:nvPr/>
              </p:nvSpPr>
              <p:spPr>
                <a:xfrm>
                  <a:off x="10217449" y="2169834"/>
                  <a:ext cx="390147" cy="394411"/>
                </a:xfrm>
                <a:custGeom>
                  <a:avLst/>
                  <a:gdLst>
                    <a:gd name="connsiteX0" fmla="*/ 0 w 390147"/>
                    <a:gd name="connsiteY0" fmla="*/ 0 h 394411"/>
                    <a:gd name="connsiteX1" fmla="*/ 0 w 390147"/>
                    <a:gd name="connsiteY1" fmla="*/ 168424 h 394411"/>
                    <a:gd name="connsiteX2" fmla="*/ 390147 w 390147"/>
                    <a:gd name="connsiteY2" fmla="*/ 394411 h 394411"/>
                    <a:gd name="connsiteX3" fmla="*/ 390147 w 390147"/>
                    <a:gd name="connsiteY3" fmla="*/ 225987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94411">
                      <a:moveTo>
                        <a:pt x="0" y="0"/>
                      </a:moveTo>
                      <a:lnTo>
                        <a:pt x="0" y="168424"/>
                      </a:lnTo>
                      <a:lnTo>
                        <a:pt x="390147" y="39441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7" name="Freeform: Shape 115" descr="d3000c09-d5ce-44ba-9e59-1efb4359bf23"/>
                <p:cNvSpPr/>
                <p:nvPr/>
              </p:nvSpPr>
              <p:spPr>
                <a:xfrm>
                  <a:off x="10217449" y="2178362"/>
                  <a:ext cx="390147" cy="385883"/>
                </a:xfrm>
                <a:custGeom>
                  <a:avLst/>
                  <a:gdLst>
                    <a:gd name="connsiteX0" fmla="*/ 0 w 390147"/>
                    <a:gd name="connsiteY0" fmla="*/ 0 h 385883"/>
                    <a:gd name="connsiteX1" fmla="*/ 0 w 390147"/>
                    <a:gd name="connsiteY1" fmla="*/ 159897 h 385883"/>
                    <a:gd name="connsiteX2" fmla="*/ 390147 w 390147"/>
                    <a:gd name="connsiteY2" fmla="*/ 385884 h 385883"/>
                    <a:gd name="connsiteX3" fmla="*/ 390147 w 390147"/>
                    <a:gd name="connsiteY3" fmla="*/ 225987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85883">
                      <a:moveTo>
                        <a:pt x="0" y="0"/>
                      </a:moveTo>
                      <a:lnTo>
                        <a:pt x="0" y="159897"/>
                      </a:lnTo>
                      <a:lnTo>
                        <a:pt x="390147" y="38588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8" name="Freeform: Shape 116" descr="c3669b63-3b7d-4690-a453-f7a06fb3ffb5"/>
                <p:cNvSpPr/>
                <p:nvPr/>
              </p:nvSpPr>
              <p:spPr>
                <a:xfrm>
                  <a:off x="10217449" y="2184758"/>
                  <a:ext cx="390147" cy="379487"/>
                </a:xfrm>
                <a:custGeom>
                  <a:avLst/>
                  <a:gdLst>
                    <a:gd name="connsiteX0" fmla="*/ 0 w 390147"/>
                    <a:gd name="connsiteY0" fmla="*/ 0 h 379487"/>
                    <a:gd name="connsiteX1" fmla="*/ 0 w 390147"/>
                    <a:gd name="connsiteY1" fmla="*/ 153501 h 379487"/>
                    <a:gd name="connsiteX2" fmla="*/ 390147 w 390147"/>
                    <a:gd name="connsiteY2" fmla="*/ 379488 h 379487"/>
                    <a:gd name="connsiteX3" fmla="*/ 390147 w 390147"/>
                    <a:gd name="connsiteY3" fmla="*/ 225987 h 379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9487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390147" y="37948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69" name="Freeform: Shape 117" descr="1a2e4c2a-19c9-402a-854e-6a113d4c21e3"/>
                <p:cNvSpPr/>
                <p:nvPr/>
              </p:nvSpPr>
              <p:spPr>
                <a:xfrm>
                  <a:off x="10217449" y="2193286"/>
                  <a:ext cx="390147" cy="370959"/>
                </a:xfrm>
                <a:custGeom>
                  <a:avLst/>
                  <a:gdLst>
                    <a:gd name="connsiteX0" fmla="*/ 0 w 390147"/>
                    <a:gd name="connsiteY0" fmla="*/ 0 h 370959"/>
                    <a:gd name="connsiteX1" fmla="*/ 0 w 390147"/>
                    <a:gd name="connsiteY1" fmla="*/ 144973 h 370959"/>
                    <a:gd name="connsiteX2" fmla="*/ 390147 w 390147"/>
                    <a:gd name="connsiteY2" fmla="*/ 370960 h 370959"/>
                    <a:gd name="connsiteX3" fmla="*/ 390147 w 390147"/>
                    <a:gd name="connsiteY3" fmla="*/ 225987 h 37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0959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390147" y="37096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0" name="Freeform: Shape 118" descr="f23ae1d1-5731-4f13-b52f-15e05ccc7d6a"/>
                <p:cNvSpPr/>
                <p:nvPr/>
              </p:nvSpPr>
              <p:spPr>
                <a:xfrm>
                  <a:off x="10217449" y="2201813"/>
                  <a:ext cx="390147" cy="362432"/>
                </a:xfrm>
                <a:custGeom>
                  <a:avLst/>
                  <a:gdLst>
                    <a:gd name="connsiteX0" fmla="*/ 0 w 390147"/>
                    <a:gd name="connsiteY0" fmla="*/ 0 h 362432"/>
                    <a:gd name="connsiteX1" fmla="*/ 0 w 390147"/>
                    <a:gd name="connsiteY1" fmla="*/ 136445 h 362432"/>
                    <a:gd name="connsiteX2" fmla="*/ 390147 w 390147"/>
                    <a:gd name="connsiteY2" fmla="*/ 362432 h 362432"/>
                    <a:gd name="connsiteX3" fmla="*/ 390147 w 390147"/>
                    <a:gd name="connsiteY3" fmla="*/ 225987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62432">
                      <a:moveTo>
                        <a:pt x="0" y="0"/>
                      </a:moveTo>
                      <a:lnTo>
                        <a:pt x="0" y="136445"/>
                      </a:lnTo>
                      <a:lnTo>
                        <a:pt x="390147" y="36243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1" name="Freeform: Shape 119" descr="ae30f247-a7ae-42a5-bec3-e49722bd759c"/>
                <p:cNvSpPr/>
                <p:nvPr/>
              </p:nvSpPr>
              <p:spPr>
                <a:xfrm>
                  <a:off x="10217449" y="2208209"/>
                  <a:ext cx="390147" cy="356036"/>
                </a:xfrm>
                <a:custGeom>
                  <a:avLst/>
                  <a:gdLst>
                    <a:gd name="connsiteX0" fmla="*/ 0 w 390147"/>
                    <a:gd name="connsiteY0" fmla="*/ 0 h 356036"/>
                    <a:gd name="connsiteX1" fmla="*/ 0 w 390147"/>
                    <a:gd name="connsiteY1" fmla="*/ 130049 h 356036"/>
                    <a:gd name="connsiteX2" fmla="*/ 390147 w 390147"/>
                    <a:gd name="connsiteY2" fmla="*/ 356036 h 356036"/>
                    <a:gd name="connsiteX3" fmla="*/ 390147 w 390147"/>
                    <a:gd name="connsiteY3" fmla="*/ 228119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56036">
                      <a:moveTo>
                        <a:pt x="0" y="0"/>
                      </a:moveTo>
                      <a:lnTo>
                        <a:pt x="0" y="130049"/>
                      </a:lnTo>
                      <a:lnTo>
                        <a:pt x="390147" y="356036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2" name="Freeform: Shape 120" descr="f49a3e02-7589-4015-b7ec-f742fa4d84cd"/>
                <p:cNvSpPr/>
                <p:nvPr/>
              </p:nvSpPr>
              <p:spPr>
                <a:xfrm>
                  <a:off x="10217449" y="2216737"/>
                  <a:ext cx="390147" cy="347508"/>
                </a:xfrm>
                <a:custGeom>
                  <a:avLst/>
                  <a:gdLst>
                    <a:gd name="connsiteX0" fmla="*/ 0 w 390147"/>
                    <a:gd name="connsiteY0" fmla="*/ 0 h 347508"/>
                    <a:gd name="connsiteX1" fmla="*/ 0 w 390147"/>
                    <a:gd name="connsiteY1" fmla="*/ 121521 h 347508"/>
                    <a:gd name="connsiteX2" fmla="*/ 390147 w 390147"/>
                    <a:gd name="connsiteY2" fmla="*/ 347508 h 347508"/>
                    <a:gd name="connsiteX3" fmla="*/ 390147 w 390147"/>
                    <a:gd name="connsiteY3" fmla="*/ 225987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47508">
                      <a:moveTo>
                        <a:pt x="0" y="0"/>
                      </a:moveTo>
                      <a:lnTo>
                        <a:pt x="0" y="121521"/>
                      </a:lnTo>
                      <a:lnTo>
                        <a:pt x="390147" y="34750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3" name="Freeform: Shape 121" descr="27f1cb01-0dc3-4921-af0e-57a78846b491"/>
                <p:cNvSpPr/>
                <p:nvPr/>
              </p:nvSpPr>
              <p:spPr>
                <a:xfrm>
                  <a:off x="10217449" y="2225265"/>
                  <a:ext cx="390147" cy="338980"/>
                </a:xfrm>
                <a:custGeom>
                  <a:avLst/>
                  <a:gdLst>
                    <a:gd name="connsiteX0" fmla="*/ 0 w 390147"/>
                    <a:gd name="connsiteY0" fmla="*/ 0 h 338980"/>
                    <a:gd name="connsiteX1" fmla="*/ 0 w 390147"/>
                    <a:gd name="connsiteY1" fmla="*/ 112994 h 338980"/>
                    <a:gd name="connsiteX2" fmla="*/ 390147 w 390147"/>
                    <a:gd name="connsiteY2" fmla="*/ 338981 h 338980"/>
                    <a:gd name="connsiteX3" fmla="*/ 390147 w 390147"/>
                    <a:gd name="connsiteY3" fmla="*/ 225987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8980">
                      <a:moveTo>
                        <a:pt x="0" y="0"/>
                      </a:moveTo>
                      <a:lnTo>
                        <a:pt x="0" y="112994"/>
                      </a:lnTo>
                      <a:lnTo>
                        <a:pt x="390147" y="33898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4" name="Freeform: Shape 122" descr="b93435a4-1add-4891-a15f-9076c378f477"/>
                <p:cNvSpPr/>
                <p:nvPr/>
              </p:nvSpPr>
              <p:spPr>
                <a:xfrm>
                  <a:off x="10217449" y="2231661"/>
                  <a:ext cx="390147" cy="332584"/>
                </a:xfrm>
                <a:custGeom>
                  <a:avLst/>
                  <a:gdLst>
                    <a:gd name="connsiteX0" fmla="*/ 0 w 390147"/>
                    <a:gd name="connsiteY0" fmla="*/ 0 h 332584"/>
                    <a:gd name="connsiteX1" fmla="*/ 0 w 390147"/>
                    <a:gd name="connsiteY1" fmla="*/ 106598 h 332584"/>
                    <a:gd name="connsiteX2" fmla="*/ 390147 w 390147"/>
                    <a:gd name="connsiteY2" fmla="*/ 332585 h 332584"/>
                    <a:gd name="connsiteX3" fmla="*/ 390147 w 390147"/>
                    <a:gd name="connsiteY3" fmla="*/ 228119 h 33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2584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390147" y="332585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5" name="Freeform: Shape 123" descr="e9fcc2b1-69be-4a2a-b719-f126ced7bca9"/>
                <p:cNvSpPr/>
                <p:nvPr/>
              </p:nvSpPr>
              <p:spPr>
                <a:xfrm>
                  <a:off x="10217449" y="2240189"/>
                  <a:ext cx="390147" cy="324056"/>
                </a:xfrm>
                <a:custGeom>
                  <a:avLst/>
                  <a:gdLst>
                    <a:gd name="connsiteX0" fmla="*/ 0 w 390147"/>
                    <a:gd name="connsiteY0" fmla="*/ 0 h 324056"/>
                    <a:gd name="connsiteX1" fmla="*/ 0 w 390147"/>
                    <a:gd name="connsiteY1" fmla="*/ 98070 h 324056"/>
                    <a:gd name="connsiteX2" fmla="*/ 390147 w 390147"/>
                    <a:gd name="connsiteY2" fmla="*/ 324057 h 324056"/>
                    <a:gd name="connsiteX3" fmla="*/ 390147 w 390147"/>
                    <a:gd name="connsiteY3" fmla="*/ 225987 h 3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24056">
                      <a:moveTo>
                        <a:pt x="0" y="0"/>
                      </a:moveTo>
                      <a:lnTo>
                        <a:pt x="0" y="98070"/>
                      </a:lnTo>
                      <a:lnTo>
                        <a:pt x="390147" y="32405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6" name="Freeform: Shape 124" descr="e451ac51-62fd-4478-ab53-8f91a238b918"/>
                <p:cNvSpPr/>
                <p:nvPr/>
              </p:nvSpPr>
              <p:spPr>
                <a:xfrm>
                  <a:off x="10217449" y="2248716"/>
                  <a:ext cx="390147" cy="315529"/>
                </a:xfrm>
                <a:custGeom>
                  <a:avLst/>
                  <a:gdLst>
                    <a:gd name="connsiteX0" fmla="*/ 0 w 390147"/>
                    <a:gd name="connsiteY0" fmla="*/ 0 h 315529"/>
                    <a:gd name="connsiteX1" fmla="*/ 0 w 390147"/>
                    <a:gd name="connsiteY1" fmla="*/ 89542 h 315529"/>
                    <a:gd name="connsiteX2" fmla="*/ 390147 w 390147"/>
                    <a:gd name="connsiteY2" fmla="*/ 315529 h 315529"/>
                    <a:gd name="connsiteX3" fmla="*/ 390147 w 390147"/>
                    <a:gd name="connsiteY3" fmla="*/ 225987 h 31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15529">
                      <a:moveTo>
                        <a:pt x="0" y="0"/>
                      </a:moveTo>
                      <a:lnTo>
                        <a:pt x="0" y="89542"/>
                      </a:lnTo>
                      <a:lnTo>
                        <a:pt x="390147" y="31552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7" name="Freeform: Shape 125" descr="7ab7c684-2e8f-48c0-83f7-9d52c379a91c"/>
                <p:cNvSpPr/>
                <p:nvPr/>
              </p:nvSpPr>
              <p:spPr>
                <a:xfrm>
                  <a:off x="10217449" y="2257244"/>
                  <a:ext cx="390147" cy="307001"/>
                </a:xfrm>
                <a:custGeom>
                  <a:avLst/>
                  <a:gdLst>
                    <a:gd name="connsiteX0" fmla="*/ 0 w 390147"/>
                    <a:gd name="connsiteY0" fmla="*/ 0 h 307001"/>
                    <a:gd name="connsiteX1" fmla="*/ 0 w 390147"/>
                    <a:gd name="connsiteY1" fmla="*/ 81014 h 307001"/>
                    <a:gd name="connsiteX2" fmla="*/ 390147 w 390147"/>
                    <a:gd name="connsiteY2" fmla="*/ 307001 h 307001"/>
                    <a:gd name="connsiteX3" fmla="*/ 390147 w 390147"/>
                    <a:gd name="connsiteY3" fmla="*/ 225987 h 307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7001">
                      <a:moveTo>
                        <a:pt x="0" y="0"/>
                      </a:moveTo>
                      <a:lnTo>
                        <a:pt x="0" y="81014"/>
                      </a:lnTo>
                      <a:lnTo>
                        <a:pt x="390147" y="30700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8" name="Freeform: Shape 126" descr="806b03d3-5803-4085-b4d5-d1f6756d7690"/>
                <p:cNvSpPr/>
                <p:nvPr/>
              </p:nvSpPr>
              <p:spPr>
                <a:xfrm>
                  <a:off x="10217449" y="2263640"/>
                  <a:ext cx="390147" cy="300605"/>
                </a:xfrm>
                <a:custGeom>
                  <a:avLst/>
                  <a:gdLst>
                    <a:gd name="connsiteX0" fmla="*/ 0 w 390147"/>
                    <a:gd name="connsiteY0" fmla="*/ 0 h 300605"/>
                    <a:gd name="connsiteX1" fmla="*/ 0 w 390147"/>
                    <a:gd name="connsiteY1" fmla="*/ 74618 h 300605"/>
                    <a:gd name="connsiteX2" fmla="*/ 390147 w 390147"/>
                    <a:gd name="connsiteY2" fmla="*/ 300605 h 300605"/>
                    <a:gd name="connsiteX3" fmla="*/ 390147 w 390147"/>
                    <a:gd name="connsiteY3" fmla="*/ 225987 h 30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0605">
                      <a:moveTo>
                        <a:pt x="0" y="0"/>
                      </a:moveTo>
                      <a:lnTo>
                        <a:pt x="0" y="74618"/>
                      </a:lnTo>
                      <a:lnTo>
                        <a:pt x="390147" y="30060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79" name="Freeform: Shape 127" descr="7fb12c47-2757-45da-b259-d4aa7b7f312b"/>
                <p:cNvSpPr/>
                <p:nvPr/>
              </p:nvSpPr>
              <p:spPr>
                <a:xfrm>
                  <a:off x="10217449" y="2272168"/>
                  <a:ext cx="390147" cy="292077"/>
                </a:xfrm>
                <a:custGeom>
                  <a:avLst/>
                  <a:gdLst>
                    <a:gd name="connsiteX0" fmla="*/ 0 w 390147"/>
                    <a:gd name="connsiteY0" fmla="*/ 0 h 292077"/>
                    <a:gd name="connsiteX1" fmla="*/ 0 w 390147"/>
                    <a:gd name="connsiteY1" fmla="*/ 66091 h 292077"/>
                    <a:gd name="connsiteX2" fmla="*/ 390147 w 390147"/>
                    <a:gd name="connsiteY2" fmla="*/ 292078 h 292077"/>
                    <a:gd name="connsiteX3" fmla="*/ 390147 w 390147"/>
                    <a:gd name="connsiteY3" fmla="*/ 225987 h 29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92077">
                      <a:moveTo>
                        <a:pt x="0" y="0"/>
                      </a:moveTo>
                      <a:lnTo>
                        <a:pt x="0" y="66091"/>
                      </a:lnTo>
                      <a:lnTo>
                        <a:pt x="390147" y="29207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0" name="Freeform: Shape 128" descr="fd9a7236-96d9-4f17-a5d1-9b1e4fe2e8f3"/>
                <p:cNvSpPr/>
                <p:nvPr/>
              </p:nvSpPr>
              <p:spPr>
                <a:xfrm>
                  <a:off x="10217449" y="2280696"/>
                  <a:ext cx="390147" cy="283549"/>
                </a:xfrm>
                <a:custGeom>
                  <a:avLst/>
                  <a:gdLst>
                    <a:gd name="connsiteX0" fmla="*/ 0 w 390147"/>
                    <a:gd name="connsiteY0" fmla="*/ 0 h 283549"/>
                    <a:gd name="connsiteX1" fmla="*/ 0 w 390147"/>
                    <a:gd name="connsiteY1" fmla="*/ 57563 h 283549"/>
                    <a:gd name="connsiteX2" fmla="*/ 390147 w 390147"/>
                    <a:gd name="connsiteY2" fmla="*/ 283550 h 283549"/>
                    <a:gd name="connsiteX3" fmla="*/ 390147 w 390147"/>
                    <a:gd name="connsiteY3" fmla="*/ 225987 h 28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83549">
                      <a:moveTo>
                        <a:pt x="0" y="0"/>
                      </a:moveTo>
                      <a:lnTo>
                        <a:pt x="0" y="57563"/>
                      </a:lnTo>
                      <a:lnTo>
                        <a:pt x="390147" y="28355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1" name="Freeform: Shape 129" descr="28e496cf-d466-4d2c-b846-bc2005e5926a"/>
                <p:cNvSpPr/>
                <p:nvPr/>
              </p:nvSpPr>
              <p:spPr>
                <a:xfrm>
                  <a:off x="10217449" y="2287092"/>
                  <a:ext cx="390147" cy="277153"/>
                </a:xfrm>
                <a:custGeom>
                  <a:avLst/>
                  <a:gdLst>
                    <a:gd name="connsiteX0" fmla="*/ 0 w 390147"/>
                    <a:gd name="connsiteY0" fmla="*/ 0 h 277153"/>
                    <a:gd name="connsiteX1" fmla="*/ 0 w 390147"/>
                    <a:gd name="connsiteY1" fmla="*/ 51167 h 277153"/>
                    <a:gd name="connsiteX2" fmla="*/ 390147 w 390147"/>
                    <a:gd name="connsiteY2" fmla="*/ 277154 h 277153"/>
                    <a:gd name="connsiteX3" fmla="*/ 390147 w 390147"/>
                    <a:gd name="connsiteY3" fmla="*/ 228119 h 277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77153">
                      <a:moveTo>
                        <a:pt x="0" y="0"/>
                      </a:moveTo>
                      <a:lnTo>
                        <a:pt x="0" y="51167"/>
                      </a:lnTo>
                      <a:lnTo>
                        <a:pt x="390147" y="277154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64" name="Group 15" descr="c901bfe9-0df6-4669-bae3-40e51d031fa5"/>
              <p:cNvGrpSpPr/>
              <p:nvPr/>
            </p:nvGrpSpPr>
            <p:grpSpPr>
              <a:xfrm>
                <a:off x="10613992" y="1884152"/>
                <a:ext cx="390147" cy="680093"/>
                <a:chOff x="10613992" y="1884152"/>
                <a:chExt cx="390147" cy="680093"/>
              </a:xfrm>
            </p:grpSpPr>
            <p:sp>
              <p:nvSpPr>
                <p:cNvPr id="1050782" name="Freeform: Shape 26" descr="9562febb-81a5-4f34-aa19-ee62cd0a6242"/>
                <p:cNvSpPr/>
                <p:nvPr/>
              </p:nvSpPr>
              <p:spPr>
                <a:xfrm>
                  <a:off x="10613992" y="1884152"/>
                  <a:ext cx="390147" cy="680093"/>
                </a:xfrm>
                <a:custGeom>
                  <a:avLst/>
                  <a:gdLst>
                    <a:gd name="connsiteX0" fmla="*/ 390147 w 390147"/>
                    <a:gd name="connsiteY0" fmla="*/ 0 h 680093"/>
                    <a:gd name="connsiteX1" fmla="*/ 390147 w 390147"/>
                    <a:gd name="connsiteY1" fmla="*/ 454106 h 680093"/>
                    <a:gd name="connsiteX2" fmla="*/ 0 w 390147"/>
                    <a:gd name="connsiteY2" fmla="*/ 680093 h 680093"/>
                    <a:gd name="connsiteX3" fmla="*/ 0 w 390147"/>
                    <a:gd name="connsiteY3" fmla="*/ 228119 h 68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80093">
                      <a:moveTo>
                        <a:pt x="390147" y="0"/>
                      </a:moveTo>
                      <a:lnTo>
                        <a:pt x="390147" y="454106"/>
                      </a:lnTo>
                      <a:lnTo>
                        <a:pt x="0" y="680093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3" name="Freeform: Shape 27" descr="589244bb-7341-4646-822d-1fdbea0f2475"/>
                <p:cNvSpPr/>
                <p:nvPr/>
              </p:nvSpPr>
              <p:spPr>
                <a:xfrm>
                  <a:off x="10613992" y="1892680"/>
                  <a:ext cx="390147" cy="671565"/>
                </a:xfrm>
                <a:custGeom>
                  <a:avLst/>
                  <a:gdLst>
                    <a:gd name="connsiteX0" fmla="*/ 390147 w 390147"/>
                    <a:gd name="connsiteY0" fmla="*/ 0 h 671565"/>
                    <a:gd name="connsiteX1" fmla="*/ 390147 w 390147"/>
                    <a:gd name="connsiteY1" fmla="*/ 445578 h 671565"/>
                    <a:gd name="connsiteX2" fmla="*/ 0 w 390147"/>
                    <a:gd name="connsiteY2" fmla="*/ 671565 h 671565"/>
                    <a:gd name="connsiteX3" fmla="*/ 0 w 390147"/>
                    <a:gd name="connsiteY3" fmla="*/ 225987 h 67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71565">
                      <a:moveTo>
                        <a:pt x="390147" y="0"/>
                      </a:moveTo>
                      <a:lnTo>
                        <a:pt x="390147" y="445578"/>
                      </a:lnTo>
                      <a:lnTo>
                        <a:pt x="0" y="67156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4" name="Freeform: Shape 28" descr="f7764904-c53f-4a15-8604-23d3bbd505f3"/>
                <p:cNvSpPr/>
                <p:nvPr/>
              </p:nvSpPr>
              <p:spPr>
                <a:xfrm>
                  <a:off x="10613992" y="1901208"/>
                  <a:ext cx="390147" cy="663037"/>
                </a:xfrm>
                <a:custGeom>
                  <a:avLst/>
                  <a:gdLst>
                    <a:gd name="connsiteX0" fmla="*/ 390147 w 390147"/>
                    <a:gd name="connsiteY0" fmla="*/ 0 h 663037"/>
                    <a:gd name="connsiteX1" fmla="*/ 390147 w 390147"/>
                    <a:gd name="connsiteY1" fmla="*/ 437050 h 663037"/>
                    <a:gd name="connsiteX2" fmla="*/ 0 w 390147"/>
                    <a:gd name="connsiteY2" fmla="*/ 663037 h 663037"/>
                    <a:gd name="connsiteX3" fmla="*/ 0 w 390147"/>
                    <a:gd name="connsiteY3" fmla="*/ 225987 h 66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63037">
                      <a:moveTo>
                        <a:pt x="390147" y="0"/>
                      </a:moveTo>
                      <a:lnTo>
                        <a:pt x="390147" y="437050"/>
                      </a:lnTo>
                      <a:lnTo>
                        <a:pt x="0" y="66303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5" name="Freeform: Shape 29" descr="4835b9b5-d16b-4e8e-8e4d-dcf33c0d1b77"/>
                <p:cNvSpPr/>
                <p:nvPr/>
              </p:nvSpPr>
              <p:spPr>
                <a:xfrm>
                  <a:off x="10613992" y="1909736"/>
                  <a:ext cx="390147" cy="654509"/>
                </a:xfrm>
                <a:custGeom>
                  <a:avLst/>
                  <a:gdLst>
                    <a:gd name="connsiteX0" fmla="*/ 390147 w 390147"/>
                    <a:gd name="connsiteY0" fmla="*/ 0 h 654509"/>
                    <a:gd name="connsiteX1" fmla="*/ 390147 w 390147"/>
                    <a:gd name="connsiteY1" fmla="*/ 428523 h 654509"/>
                    <a:gd name="connsiteX2" fmla="*/ 0 w 390147"/>
                    <a:gd name="connsiteY2" fmla="*/ 654510 h 654509"/>
                    <a:gd name="connsiteX3" fmla="*/ 0 w 390147"/>
                    <a:gd name="connsiteY3" fmla="*/ 225987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54509">
                      <a:moveTo>
                        <a:pt x="390147" y="0"/>
                      </a:moveTo>
                      <a:lnTo>
                        <a:pt x="390147" y="428523"/>
                      </a:lnTo>
                      <a:lnTo>
                        <a:pt x="0" y="65451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6" name="Freeform: Shape 30" descr="4f5d90c3-0f16-4435-994f-aec807896cc6"/>
                <p:cNvSpPr/>
                <p:nvPr/>
              </p:nvSpPr>
              <p:spPr>
                <a:xfrm>
                  <a:off x="10613992" y="1916132"/>
                  <a:ext cx="390147" cy="648113"/>
                </a:xfrm>
                <a:custGeom>
                  <a:avLst/>
                  <a:gdLst>
                    <a:gd name="connsiteX0" fmla="*/ 390147 w 390147"/>
                    <a:gd name="connsiteY0" fmla="*/ 0 h 648113"/>
                    <a:gd name="connsiteX1" fmla="*/ 390147 w 390147"/>
                    <a:gd name="connsiteY1" fmla="*/ 422127 h 648113"/>
                    <a:gd name="connsiteX2" fmla="*/ 0 w 390147"/>
                    <a:gd name="connsiteY2" fmla="*/ 648114 h 648113"/>
                    <a:gd name="connsiteX3" fmla="*/ 0 w 390147"/>
                    <a:gd name="connsiteY3" fmla="*/ 225987 h 64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48113">
                      <a:moveTo>
                        <a:pt x="390147" y="0"/>
                      </a:moveTo>
                      <a:lnTo>
                        <a:pt x="390147" y="422127"/>
                      </a:lnTo>
                      <a:lnTo>
                        <a:pt x="0" y="64811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7" name="Freeform: Shape 31" descr="6f580bf2-67a8-4c56-9408-aad70f435d32"/>
                <p:cNvSpPr/>
                <p:nvPr/>
              </p:nvSpPr>
              <p:spPr>
                <a:xfrm>
                  <a:off x="10613992" y="1924659"/>
                  <a:ext cx="390147" cy="639586"/>
                </a:xfrm>
                <a:custGeom>
                  <a:avLst/>
                  <a:gdLst>
                    <a:gd name="connsiteX0" fmla="*/ 390147 w 390147"/>
                    <a:gd name="connsiteY0" fmla="*/ 0 h 639586"/>
                    <a:gd name="connsiteX1" fmla="*/ 390147 w 390147"/>
                    <a:gd name="connsiteY1" fmla="*/ 413599 h 639586"/>
                    <a:gd name="connsiteX2" fmla="*/ 0 w 390147"/>
                    <a:gd name="connsiteY2" fmla="*/ 639586 h 639586"/>
                    <a:gd name="connsiteX3" fmla="*/ 0 w 390147"/>
                    <a:gd name="connsiteY3" fmla="*/ 225987 h 63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9586">
                      <a:moveTo>
                        <a:pt x="390147" y="0"/>
                      </a:moveTo>
                      <a:lnTo>
                        <a:pt x="390147" y="413599"/>
                      </a:lnTo>
                      <a:lnTo>
                        <a:pt x="0" y="63958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8" name="Freeform: Shape 32" descr="67317546-6a29-402e-8639-1d2f5387b00e"/>
                <p:cNvSpPr/>
                <p:nvPr/>
              </p:nvSpPr>
              <p:spPr>
                <a:xfrm>
                  <a:off x="10613992" y="1933187"/>
                  <a:ext cx="390147" cy="631058"/>
                </a:xfrm>
                <a:custGeom>
                  <a:avLst/>
                  <a:gdLst>
                    <a:gd name="connsiteX0" fmla="*/ 390147 w 390147"/>
                    <a:gd name="connsiteY0" fmla="*/ 0 h 631058"/>
                    <a:gd name="connsiteX1" fmla="*/ 390147 w 390147"/>
                    <a:gd name="connsiteY1" fmla="*/ 405071 h 631058"/>
                    <a:gd name="connsiteX2" fmla="*/ 0 w 390147"/>
                    <a:gd name="connsiteY2" fmla="*/ 631058 h 631058"/>
                    <a:gd name="connsiteX3" fmla="*/ 0 w 390147"/>
                    <a:gd name="connsiteY3" fmla="*/ 225987 h 6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1058">
                      <a:moveTo>
                        <a:pt x="390147" y="0"/>
                      </a:moveTo>
                      <a:lnTo>
                        <a:pt x="390147" y="405071"/>
                      </a:lnTo>
                      <a:lnTo>
                        <a:pt x="0" y="63105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89" name="Freeform: Shape 33" descr="5fe10095-67f6-43e3-b44d-524fedfc71cb"/>
                <p:cNvSpPr/>
                <p:nvPr/>
              </p:nvSpPr>
              <p:spPr>
                <a:xfrm>
                  <a:off x="10613992" y="1939583"/>
                  <a:ext cx="390147" cy="624662"/>
                </a:xfrm>
                <a:custGeom>
                  <a:avLst/>
                  <a:gdLst>
                    <a:gd name="connsiteX0" fmla="*/ 390147 w 390147"/>
                    <a:gd name="connsiteY0" fmla="*/ 0 h 624662"/>
                    <a:gd name="connsiteX1" fmla="*/ 390147 w 390147"/>
                    <a:gd name="connsiteY1" fmla="*/ 398675 h 624662"/>
                    <a:gd name="connsiteX2" fmla="*/ 0 w 390147"/>
                    <a:gd name="connsiteY2" fmla="*/ 624662 h 624662"/>
                    <a:gd name="connsiteX3" fmla="*/ 0 w 390147"/>
                    <a:gd name="connsiteY3" fmla="*/ 228119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24662">
                      <a:moveTo>
                        <a:pt x="390147" y="0"/>
                      </a:moveTo>
                      <a:lnTo>
                        <a:pt x="390147" y="398675"/>
                      </a:lnTo>
                      <a:lnTo>
                        <a:pt x="0" y="624662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0" name="Freeform: Shape 34" descr="4db56fb5-bc37-48e5-80ae-eaea46c1385c"/>
                <p:cNvSpPr/>
                <p:nvPr/>
              </p:nvSpPr>
              <p:spPr>
                <a:xfrm>
                  <a:off x="10613992" y="1948111"/>
                  <a:ext cx="390147" cy="616134"/>
                </a:xfrm>
                <a:custGeom>
                  <a:avLst/>
                  <a:gdLst>
                    <a:gd name="connsiteX0" fmla="*/ 390147 w 390147"/>
                    <a:gd name="connsiteY0" fmla="*/ 0 h 616134"/>
                    <a:gd name="connsiteX1" fmla="*/ 390147 w 390147"/>
                    <a:gd name="connsiteY1" fmla="*/ 390147 h 616134"/>
                    <a:gd name="connsiteX2" fmla="*/ 0 w 390147"/>
                    <a:gd name="connsiteY2" fmla="*/ 616134 h 616134"/>
                    <a:gd name="connsiteX3" fmla="*/ 0 w 390147"/>
                    <a:gd name="connsiteY3" fmla="*/ 225987 h 6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16134">
                      <a:moveTo>
                        <a:pt x="390147" y="0"/>
                      </a:moveTo>
                      <a:lnTo>
                        <a:pt x="390147" y="390147"/>
                      </a:lnTo>
                      <a:lnTo>
                        <a:pt x="0" y="61613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1" name="Freeform: Shape 35" descr="4d9b54ee-f3df-4831-af5f-322d9147467f"/>
                <p:cNvSpPr/>
                <p:nvPr/>
              </p:nvSpPr>
              <p:spPr>
                <a:xfrm>
                  <a:off x="10613992" y="1956639"/>
                  <a:ext cx="390147" cy="607606"/>
                </a:xfrm>
                <a:custGeom>
                  <a:avLst/>
                  <a:gdLst>
                    <a:gd name="connsiteX0" fmla="*/ 390147 w 390147"/>
                    <a:gd name="connsiteY0" fmla="*/ 0 h 607606"/>
                    <a:gd name="connsiteX1" fmla="*/ 390147 w 390147"/>
                    <a:gd name="connsiteY1" fmla="*/ 381620 h 607606"/>
                    <a:gd name="connsiteX2" fmla="*/ 0 w 390147"/>
                    <a:gd name="connsiteY2" fmla="*/ 607607 h 607606"/>
                    <a:gd name="connsiteX3" fmla="*/ 0 w 390147"/>
                    <a:gd name="connsiteY3" fmla="*/ 225987 h 607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07606">
                      <a:moveTo>
                        <a:pt x="390147" y="0"/>
                      </a:moveTo>
                      <a:lnTo>
                        <a:pt x="390147" y="381620"/>
                      </a:lnTo>
                      <a:lnTo>
                        <a:pt x="0" y="60760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2" name="Freeform: Shape 36" descr="9a355d81-61f2-4a9b-b124-4c960d001ab9"/>
                <p:cNvSpPr/>
                <p:nvPr/>
              </p:nvSpPr>
              <p:spPr>
                <a:xfrm>
                  <a:off x="10613992" y="1965167"/>
                  <a:ext cx="390147" cy="599078"/>
                </a:xfrm>
                <a:custGeom>
                  <a:avLst/>
                  <a:gdLst>
                    <a:gd name="connsiteX0" fmla="*/ 390147 w 390147"/>
                    <a:gd name="connsiteY0" fmla="*/ 0 h 599078"/>
                    <a:gd name="connsiteX1" fmla="*/ 390147 w 390147"/>
                    <a:gd name="connsiteY1" fmla="*/ 373092 h 599078"/>
                    <a:gd name="connsiteX2" fmla="*/ 0 w 390147"/>
                    <a:gd name="connsiteY2" fmla="*/ 599079 h 599078"/>
                    <a:gd name="connsiteX3" fmla="*/ 0 w 390147"/>
                    <a:gd name="connsiteY3" fmla="*/ 225987 h 59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9078">
                      <a:moveTo>
                        <a:pt x="390147" y="0"/>
                      </a:moveTo>
                      <a:lnTo>
                        <a:pt x="390147" y="373092"/>
                      </a:lnTo>
                      <a:lnTo>
                        <a:pt x="0" y="59907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3" name="Freeform: Shape 37" descr="055e2084-3cb7-4d58-b28d-c52155c7c434"/>
                <p:cNvSpPr/>
                <p:nvPr/>
              </p:nvSpPr>
              <p:spPr>
                <a:xfrm>
                  <a:off x="10613992" y="1971562"/>
                  <a:ext cx="390147" cy="592683"/>
                </a:xfrm>
                <a:custGeom>
                  <a:avLst/>
                  <a:gdLst>
                    <a:gd name="connsiteX0" fmla="*/ 390147 w 390147"/>
                    <a:gd name="connsiteY0" fmla="*/ 0 h 592683"/>
                    <a:gd name="connsiteX1" fmla="*/ 390147 w 390147"/>
                    <a:gd name="connsiteY1" fmla="*/ 366696 h 592683"/>
                    <a:gd name="connsiteX2" fmla="*/ 0 w 390147"/>
                    <a:gd name="connsiteY2" fmla="*/ 592683 h 592683"/>
                    <a:gd name="connsiteX3" fmla="*/ 0 w 390147"/>
                    <a:gd name="connsiteY3" fmla="*/ 225987 h 59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2683">
                      <a:moveTo>
                        <a:pt x="390147" y="0"/>
                      </a:moveTo>
                      <a:lnTo>
                        <a:pt x="390147" y="366696"/>
                      </a:lnTo>
                      <a:lnTo>
                        <a:pt x="0" y="59268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4" name="Freeform: Shape 38" descr="d3fcc4c0-d10d-4d63-897b-53f7d551b4f4"/>
                <p:cNvSpPr/>
                <p:nvPr/>
              </p:nvSpPr>
              <p:spPr>
                <a:xfrm>
                  <a:off x="10613992" y="1980090"/>
                  <a:ext cx="390147" cy="584155"/>
                </a:xfrm>
                <a:custGeom>
                  <a:avLst/>
                  <a:gdLst>
                    <a:gd name="connsiteX0" fmla="*/ 390147 w 390147"/>
                    <a:gd name="connsiteY0" fmla="*/ 0 h 584155"/>
                    <a:gd name="connsiteX1" fmla="*/ 390147 w 390147"/>
                    <a:gd name="connsiteY1" fmla="*/ 358168 h 584155"/>
                    <a:gd name="connsiteX2" fmla="*/ 0 w 390147"/>
                    <a:gd name="connsiteY2" fmla="*/ 584155 h 584155"/>
                    <a:gd name="connsiteX3" fmla="*/ 0 w 390147"/>
                    <a:gd name="connsiteY3" fmla="*/ 225987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84155">
                      <a:moveTo>
                        <a:pt x="390147" y="0"/>
                      </a:moveTo>
                      <a:lnTo>
                        <a:pt x="390147" y="358168"/>
                      </a:lnTo>
                      <a:lnTo>
                        <a:pt x="0" y="58415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5" name="Freeform: Shape 39" descr="1dae915a-9ed9-45ea-9cd5-3861c09a07bd"/>
                <p:cNvSpPr/>
                <p:nvPr/>
              </p:nvSpPr>
              <p:spPr>
                <a:xfrm>
                  <a:off x="10613992" y="1988618"/>
                  <a:ext cx="390147" cy="575627"/>
                </a:xfrm>
                <a:custGeom>
                  <a:avLst/>
                  <a:gdLst>
                    <a:gd name="connsiteX0" fmla="*/ 390147 w 390147"/>
                    <a:gd name="connsiteY0" fmla="*/ 0 h 575627"/>
                    <a:gd name="connsiteX1" fmla="*/ 390147 w 390147"/>
                    <a:gd name="connsiteY1" fmla="*/ 349640 h 575627"/>
                    <a:gd name="connsiteX2" fmla="*/ 0 w 390147"/>
                    <a:gd name="connsiteY2" fmla="*/ 575627 h 575627"/>
                    <a:gd name="connsiteX3" fmla="*/ 0 w 390147"/>
                    <a:gd name="connsiteY3" fmla="*/ 225987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75627">
                      <a:moveTo>
                        <a:pt x="390147" y="0"/>
                      </a:moveTo>
                      <a:lnTo>
                        <a:pt x="390147" y="349640"/>
                      </a:lnTo>
                      <a:lnTo>
                        <a:pt x="0" y="57562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6" name="Freeform: Shape 40" descr="8549bab8-db61-4785-8318-52872d26915d"/>
                <p:cNvSpPr/>
                <p:nvPr/>
              </p:nvSpPr>
              <p:spPr>
                <a:xfrm>
                  <a:off x="10613992" y="1995014"/>
                  <a:ext cx="390147" cy="569231"/>
                </a:xfrm>
                <a:custGeom>
                  <a:avLst/>
                  <a:gdLst>
                    <a:gd name="connsiteX0" fmla="*/ 390147 w 390147"/>
                    <a:gd name="connsiteY0" fmla="*/ 0 h 569231"/>
                    <a:gd name="connsiteX1" fmla="*/ 390147 w 390147"/>
                    <a:gd name="connsiteY1" fmla="*/ 343244 h 569231"/>
                    <a:gd name="connsiteX2" fmla="*/ 0 w 390147"/>
                    <a:gd name="connsiteY2" fmla="*/ 569232 h 569231"/>
                    <a:gd name="connsiteX3" fmla="*/ 0 w 390147"/>
                    <a:gd name="connsiteY3" fmla="*/ 225987 h 56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9231">
                      <a:moveTo>
                        <a:pt x="390147" y="0"/>
                      </a:moveTo>
                      <a:lnTo>
                        <a:pt x="390147" y="343244"/>
                      </a:lnTo>
                      <a:lnTo>
                        <a:pt x="0" y="56923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7" name="Freeform: Shape 41" descr="d631187d-6781-40bb-b86b-df5892d1c0e4"/>
                <p:cNvSpPr/>
                <p:nvPr/>
              </p:nvSpPr>
              <p:spPr>
                <a:xfrm>
                  <a:off x="10613992" y="2003542"/>
                  <a:ext cx="390147" cy="560703"/>
                </a:xfrm>
                <a:custGeom>
                  <a:avLst/>
                  <a:gdLst>
                    <a:gd name="connsiteX0" fmla="*/ 390147 w 390147"/>
                    <a:gd name="connsiteY0" fmla="*/ 0 h 560703"/>
                    <a:gd name="connsiteX1" fmla="*/ 390147 w 390147"/>
                    <a:gd name="connsiteY1" fmla="*/ 334717 h 560703"/>
                    <a:gd name="connsiteX2" fmla="*/ 0 w 390147"/>
                    <a:gd name="connsiteY2" fmla="*/ 560704 h 560703"/>
                    <a:gd name="connsiteX3" fmla="*/ 0 w 390147"/>
                    <a:gd name="connsiteY3" fmla="*/ 225987 h 56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0703">
                      <a:moveTo>
                        <a:pt x="390147" y="0"/>
                      </a:moveTo>
                      <a:lnTo>
                        <a:pt x="390147" y="334717"/>
                      </a:lnTo>
                      <a:lnTo>
                        <a:pt x="0" y="56070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8" name="Freeform: Shape 42" descr="17c9e8e0-cf10-4355-b6fd-300610d671be"/>
                <p:cNvSpPr/>
                <p:nvPr/>
              </p:nvSpPr>
              <p:spPr>
                <a:xfrm>
                  <a:off x="10613992" y="2012070"/>
                  <a:ext cx="390147" cy="552175"/>
                </a:xfrm>
                <a:custGeom>
                  <a:avLst/>
                  <a:gdLst>
                    <a:gd name="connsiteX0" fmla="*/ 390147 w 390147"/>
                    <a:gd name="connsiteY0" fmla="*/ 0 h 552175"/>
                    <a:gd name="connsiteX1" fmla="*/ 390147 w 390147"/>
                    <a:gd name="connsiteY1" fmla="*/ 326189 h 552175"/>
                    <a:gd name="connsiteX2" fmla="*/ 0 w 390147"/>
                    <a:gd name="connsiteY2" fmla="*/ 552176 h 552175"/>
                    <a:gd name="connsiteX3" fmla="*/ 0 w 390147"/>
                    <a:gd name="connsiteY3" fmla="*/ 225987 h 55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52175">
                      <a:moveTo>
                        <a:pt x="390147" y="0"/>
                      </a:moveTo>
                      <a:lnTo>
                        <a:pt x="390147" y="326189"/>
                      </a:lnTo>
                      <a:lnTo>
                        <a:pt x="0" y="55217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799" name="Freeform: Shape 43" descr="e1244b2b-66e0-4e66-8c93-37bf9189e6da"/>
                <p:cNvSpPr/>
                <p:nvPr/>
              </p:nvSpPr>
              <p:spPr>
                <a:xfrm>
                  <a:off x="10613992" y="2018465"/>
                  <a:ext cx="390147" cy="545780"/>
                </a:xfrm>
                <a:custGeom>
                  <a:avLst/>
                  <a:gdLst>
                    <a:gd name="connsiteX0" fmla="*/ 390147 w 390147"/>
                    <a:gd name="connsiteY0" fmla="*/ 0 h 545780"/>
                    <a:gd name="connsiteX1" fmla="*/ 390147 w 390147"/>
                    <a:gd name="connsiteY1" fmla="*/ 319793 h 545780"/>
                    <a:gd name="connsiteX2" fmla="*/ 0 w 390147"/>
                    <a:gd name="connsiteY2" fmla="*/ 545780 h 545780"/>
                    <a:gd name="connsiteX3" fmla="*/ 0 w 390147"/>
                    <a:gd name="connsiteY3" fmla="*/ 228119 h 54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45780">
                      <a:moveTo>
                        <a:pt x="390147" y="0"/>
                      </a:moveTo>
                      <a:lnTo>
                        <a:pt x="390147" y="319793"/>
                      </a:lnTo>
                      <a:lnTo>
                        <a:pt x="0" y="545780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0" name="Freeform: Shape 44" descr="fb5b20fc-339b-4241-85cc-9dee2391de38"/>
                <p:cNvSpPr/>
                <p:nvPr/>
              </p:nvSpPr>
              <p:spPr>
                <a:xfrm>
                  <a:off x="10613992" y="2026993"/>
                  <a:ext cx="390147" cy="537252"/>
                </a:xfrm>
                <a:custGeom>
                  <a:avLst/>
                  <a:gdLst>
                    <a:gd name="connsiteX0" fmla="*/ 390147 w 390147"/>
                    <a:gd name="connsiteY0" fmla="*/ 0 h 537252"/>
                    <a:gd name="connsiteX1" fmla="*/ 390147 w 390147"/>
                    <a:gd name="connsiteY1" fmla="*/ 311265 h 537252"/>
                    <a:gd name="connsiteX2" fmla="*/ 0 w 390147"/>
                    <a:gd name="connsiteY2" fmla="*/ 537252 h 537252"/>
                    <a:gd name="connsiteX3" fmla="*/ 0 w 390147"/>
                    <a:gd name="connsiteY3" fmla="*/ 225987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37252">
                      <a:moveTo>
                        <a:pt x="390147" y="0"/>
                      </a:moveTo>
                      <a:lnTo>
                        <a:pt x="390147" y="311265"/>
                      </a:lnTo>
                      <a:lnTo>
                        <a:pt x="0" y="53725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1" name="Freeform: Shape 45" descr="f0ca92d4-aa4b-4e71-95b1-03e6294bc1ba"/>
                <p:cNvSpPr/>
                <p:nvPr/>
              </p:nvSpPr>
              <p:spPr>
                <a:xfrm>
                  <a:off x="10613992" y="2035521"/>
                  <a:ext cx="390147" cy="528724"/>
                </a:xfrm>
                <a:custGeom>
                  <a:avLst/>
                  <a:gdLst>
                    <a:gd name="connsiteX0" fmla="*/ 390147 w 390147"/>
                    <a:gd name="connsiteY0" fmla="*/ 0 h 528724"/>
                    <a:gd name="connsiteX1" fmla="*/ 390147 w 390147"/>
                    <a:gd name="connsiteY1" fmla="*/ 302737 h 528724"/>
                    <a:gd name="connsiteX2" fmla="*/ 0 w 390147"/>
                    <a:gd name="connsiteY2" fmla="*/ 528724 h 528724"/>
                    <a:gd name="connsiteX3" fmla="*/ 0 w 390147"/>
                    <a:gd name="connsiteY3" fmla="*/ 225987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8724">
                      <a:moveTo>
                        <a:pt x="390147" y="0"/>
                      </a:moveTo>
                      <a:lnTo>
                        <a:pt x="390147" y="302737"/>
                      </a:lnTo>
                      <a:lnTo>
                        <a:pt x="0" y="52872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2" name="Freeform: Shape 46" descr="3abc325a-c50b-4fbc-970a-49cacbe67a25"/>
                <p:cNvSpPr/>
                <p:nvPr/>
              </p:nvSpPr>
              <p:spPr>
                <a:xfrm>
                  <a:off x="10613992" y="2044049"/>
                  <a:ext cx="390147" cy="520196"/>
                </a:xfrm>
                <a:custGeom>
                  <a:avLst/>
                  <a:gdLst>
                    <a:gd name="connsiteX0" fmla="*/ 390147 w 390147"/>
                    <a:gd name="connsiteY0" fmla="*/ 0 h 520196"/>
                    <a:gd name="connsiteX1" fmla="*/ 390147 w 390147"/>
                    <a:gd name="connsiteY1" fmla="*/ 294210 h 520196"/>
                    <a:gd name="connsiteX2" fmla="*/ 0 w 390147"/>
                    <a:gd name="connsiteY2" fmla="*/ 520197 h 520196"/>
                    <a:gd name="connsiteX3" fmla="*/ 0 w 390147"/>
                    <a:gd name="connsiteY3" fmla="*/ 225987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0196">
                      <a:moveTo>
                        <a:pt x="390147" y="0"/>
                      </a:moveTo>
                      <a:lnTo>
                        <a:pt x="390147" y="294210"/>
                      </a:lnTo>
                      <a:lnTo>
                        <a:pt x="0" y="52019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3" name="Freeform: Shape 47" descr="90c24bf2-3ae1-41fd-8b9c-509d9f6d7429"/>
                <p:cNvSpPr/>
                <p:nvPr/>
              </p:nvSpPr>
              <p:spPr>
                <a:xfrm>
                  <a:off x="10613992" y="2050445"/>
                  <a:ext cx="390147" cy="513800"/>
                </a:xfrm>
                <a:custGeom>
                  <a:avLst/>
                  <a:gdLst>
                    <a:gd name="connsiteX0" fmla="*/ 390147 w 390147"/>
                    <a:gd name="connsiteY0" fmla="*/ 0 h 513800"/>
                    <a:gd name="connsiteX1" fmla="*/ 390147 w 390147"/>
                    <a:gd name="connsiteY1" fmla="*/ 287814 h 513800"/>
                    <a:gd name="connsiteX2" fmla="*/ 0 w 390147"/>
                    <a:gd name="connsiteY2" fmla="*/ 513801 h 513800"/>
                    <a:gd name="connsiteX3" fmla="*/ 0 w 390147"/>
                    <a:gd name="connsiteY3" fmla="*/ 225987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13800">
                      <a:moveTo>
                        <a:pt x="390147" y="0"/>
                      </a:moveTo>
                      <a:lnTo>
                        <a:pt x="390147" y="287814"/>
                      </a:lnTo>
                      <a:lnTo>
                        <a:pt x="0" y="51380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4" name="Freeform: Shape 48" descr="3540a1c6-0d57-40f9-99ac-ba37e50fc054"/>
                <p:cNvSpPr/>
                <p:nvPr/>
              </p:nvSpPr>
              <p:spPr>
                <a:xfrm>
                  <a:off x="10613992" y="2058973"/>
                  <a:ext cx="390147" cy="505272"/>
                </a:xfrm>
                <a:custGeom>
                  <a:avLst/>
                  <a:gdLst>
                    <a:gd name="connsiteX0" fmla="*/ 390147 w 390147"/>
                    <a:gd name="connsiteY0" fmla="*/ 0 h 505272"/>
                    <a:gd name="connsiteX1" fmla="*/ 390147 w 390147"/>
                    <a:gd name="connsiteY1" fmla="*/ 279286 h 505272"/>
                    <a:gd name="connsiteX2" fmla="*/ 0 w 390147"/>
                    <a:gd name="connsiteY2" fmla="*/ 505273 h 505272"/>
                    <a:gd name="connsiteX3" fmla="*/ 0 w 390147"/>
                    <a:gd name="connsiteY3" fmla="*/ 225987 h 50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05272">
                      <a:moveTo>
                        <a:pt x="390147" y="0"/>
                      </a:moveTo>
                      <a:lnTo>
                        <a:pt x="390147" y="279286"/>
                      </a:lnTo>
                      <a:lnTo>
                        <a:pt x="0" y="50527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5" name="Freeform: Shape 49" descr="9618e3f7-0496-4a7d-9e9d-14902059af1c"/>
                <p:cNvSpPr/>
                <p:nvPr/>
              </p:nvSpPr>
              <p:spPr>
                <a:xfrm>
                  <a:off x="10613992" y="2067500"/>
                  <a:ext cx="390147" cy="496745"/>
                </a:xfrm>
                <a:custGeom>
                  <a:avLst/>
                  <a:gdLst>
                    <a:gd name="connsiteX0" fmla="*/ 390147 w 390147"/>
                    <a:gd name="connsiteY0" fmla="*/ 0 h 496745"/>
                    <a:gd name="connsiteX1" fmla="*/ 390147 w 390147"/>
                    <a:gd name="connsiteY1" fmla="*/ 270758 h 496745"/>
                    <a:gd name="connsiteX2" fmla="*/ 0 w 390147"/>
                    <a:gd name="connsiteY2" fmla="*/ 496745 h 496745"/>
                    <a:gd name="connsiteX3" fmla="*/ 0 w 390147"/>
                    <a:gd name="connsiteY3" fmla="*/ 225987 h 49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6745">
                      <a:moveTo>
                        <a:pt x="390147" y="0"/>
                      </a:moveTo>
                      <a:lnTo>
                        <a:pt x="390147" y="270758"/>
                      </a:lnTo>
                      <a:lnTo>
                        <a:pt x="0" y="49674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6" name="Freeform: Shape 50" descr="d30765cb-3b35-4adc-8928-5300fbba4b4c"/>
                <p:cNvSpPr/>
                <p:nvPr/>
              </p:nvSpPr>
              <p:spPr>
                <a:xfrm>
                  <a:off x="10613992" y="2073896"/>
                  <a:ext cx="390147" cy="490349"/>
                </a:xfrm>
                <a:custGeom>
                  <a:avLst/>
                  <a:gdLst>
                    <a:gd name="connsiteX0" fmla="*/ 390147 w 390147"/>
                    <a:gd name="connsiteY0" fmla="*/ 0 h 490349"/>
                    <a:gd name="connsiteX1" fmla="*/ 390147 w 390147"/>
                    <a:gd name="connsiteY1" fmla="*/ 264362 h 490349"/>
                    <a:gd name="connsiteX2" fmla="*/ 0 w 390147"/>
                    <a:gd name="connsiteY2" fmla="*/ 490349 h 490349"/>
                    <a:gd name="connsiteX3" fmla="*/ 0 w 390147"/>
                    <a:gd name="connsiteY3" fmla="*/ 228119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0349">
                      <a:moveTo>
                        <a:pt x="390147" y="0"/>
                      </a:moveTo>
                      <a:lnTo>
                        <a:pt x="390147" y="264362"/>
                      </a:lnTo>
                      <a:lnTo>
                        <a:pt x="0" y="490349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7" name="Freeform: Shape 51" descr="8220c5eb-b20e-4b61-9009-fbf136ee02da"/>
                <p:cNvSpPr/>
                <p:nvPr/>
              </p:nvSpPr>
              <p:spPr>
                <a:xfrm>
                  <a:off x="10613992" y="2082424"/>
                  <a:ext cx="390147" cy="481821"/>
                </a:xfrm>
                <a:custGeom>
                  <a:avLst/>
                  <a:gdLst>
                    <a:gd name="connsiteX0" fmla="*/ 390147 w 390147"/>
                    <a:gd name="connsiteY0" fmla="*/ 0 h 481821"/>
                    <a:gd name="connsiteX1" fmla="*/ 390147 w 390147"/>
                    <a:gd name="connsiteY1" fmla="*/ 255834 h 481821"/>
                    <a:gd name="connsiteX2" fmla="*/ 0 w 390147"/>
                    <a:gd name="connsiteY2" fmla="*/ 481821 h 481821"/>
                    <a:gd name="connsiteX3" fmla="*/ 0 w 390147"/>
                    <a:gd name="connsiteY3" fmla="*/ 225987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81821">
                      <a:moveTo>
                        <a:pt x="390147" y="0"/>
                      </a:moveTo>
                      <a:lnTo>
                        <a:pt x="390147" y="255834"/>
                      </a:lnTo>
                      <a:lnTo>
                        <a:pt x="0" y="48182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8" name="Freeform: Shape 52" descr="539e77b6-f50a-4669-a455-ef04e5579903"/>
                <p:cNvSpPr/>
                <p:nvPr/>
              </p:nvSpPr>
              <p:spPr>
                <a:xfrm>
                  <a:off x="10613992" y="2090952"/>
                  <a:ext cx="390147" cy="473293"/>
                </a:xfrm>
                <a:custGeom>
                  <a:avLst/>
                  <a:gdLst>
                    <a:gd name="connsiteX0" fmla="*/ 390147 w 390147"/>
                    <a:gd name="connsiteY0" fmla="*/ 0 h 473293"/>
                    <a:gd name="connsiteX1" fmla="*/ 390147 w 390147"/>
                    <a:gd name="connsiteY1" fmla="*/ 247307 h 473293"/>
                    <a:gd name="connsiteX2" fmla="*/ 0 w 390147"/>
                    <a:gd name="connsiteY2" fmla="*/ 473294 h 473293"/>
                    <a:gd name="connsiteX3" fmla="*/ 0 w 390147"/>
                    <a:gd name="connsiteY3" fmla="*/ 225987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73293">
                      <a:moveTo>
                        <a:pt x="390147" y="0"/>
                      </a:moveTo>
                      <a:lnTo>
                        <a:pt x="390147" y="247307"/>
                      </a:lnTo>
                      <a:lnTo>
                        <a:pt x="0" y="47329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09" name="Freeform: Shape 53" descr="8c73efbe-41ae-40d2-b0d6-d03ba3a93e11"/>
                <p:cNvSpPr/>
                <p:nvPr/>
              </p:nvSpPr>
              <p:spPr>
                <a:xfrm>
                  <a:off x="10613992" y="2099480"/>
                  <a:ext cx="390147" cy="464765"/>
                </a:xfrm>
                <a:custGeom>
                  <a:avLst/>
                  <a:gdLst>
                    <a:gd name="connsiteX0" fmla="*/ 390147 w 390147"/>
                    <a:gd name="connsiteY0" fmla="*/ 0 h 464765"/>
                    <a:gd name="connsiteX1" fmla="*/ 390147 w 390147"/>
                    <a:gd name="connsiteY1" fmla="*/ 238779 h 464765"/>
                    <a:gd name="connsiteX2" fmla="*/ 0 w 390147"/>
                    <a:gd name="connsiteY2" fmla="*/ 464766 h 464765"/>
                    <a:gd name="connsiteX3" fmla="*/ 0 w 390147"/>
                    <a:gd name="connsiteY3" fmla="*/ 225987 h 46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64765">
                      <a:moveTo>
                        <a:pt x="390147" y="0"/>
                      </a:moveTo>
                      <a:lnTo>
                        <a:pt x="390147" y="238779"/>
                      </a:lnTo>
                      <a:lnTo>
                        <a:pt x="0" y="46476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0" name="Freeform: Shape 54" descr="9f56867c-021b-4570-aadc-bd46833539ec"/>
                <p:cNvSpPr/>
                <p:nvPr/>
              </p:nvSpPr>
              <p:spPr>
                <a:xfrm>
                  <a:off x="10613992" y="2105875"/>
                  <a:ext cx="390147" cy="458369"/>
                </a:xfrm>
                <a:custGeom>
                  <a:avLst/>
                  <a:gdLst>
                    <a:gd name="connsiteX0" fmla="*/ 390147 w 390147"/>
                    <a:gd name="connsiteY0" fmla="*/ 0 h 458369"/>
                    <a:gd name="connsiteX1" fmla="*/ 390147 w 390147"/>
                    <a:gd name="connsiteY1" fmla="*/ 232383 h 458369"/>
                    <a:gd name="connsiteX2" fmla="*/ 0 w 390147"/>
                    <a:gd name="connsiteY2" fmla="*/ 458370 h 458369"/>
                    <a:gd name="connsiteX3" fmla="*/ 0 w 390147"/>
                    <a:gd name="connsiteY3" fmla="*/ 225987 h 45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58369">
                      <a:moveTo>
                        <a:pt x="390147" y="0"/>
                      </a:moveTo>
                      <a:lnTo>
                        <a:pt x="390147" y="232383"/>
                      </a:lnTo>
                      <a:lnTo>
                        <a:pt x="0" y="45837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1" name="Freeform: Shape 55" descr="53fee950-e9f3-4c13-b109-1401109d0bbe"/>
                <p:cNvSpPr/>
                <p:nvPr/>
              </p:nvSpPr>
              <p:spPr>
                <a:xfrm>
                  <a:off x="10613992" y="2114403"/>
                  <a:ext cx="390147" cy="449842"/>
                </a:xfrm>
                <a:custGeom>
                  <a:avLst/>
                  <a:gdLst>
                    <a:gd name="connsiteX0" fmla="*/ 390147 w 390147"/>
                    <a:gd name="connsiteY0" fmla="*/ 0 h 449842"/>
                    <a:gd name="connsiteX1" fmla="*/ 390147 w 390147"/>
                    <a:gd name="connsiteY1" fmla="*/ 223855 h 449842"/>
                    <a:gd name="connsiteX2" fmla="*/ 0 w 390147"/>
                    <a:gd name="connsiteY2" fmla="*/ 449842 h 449842"/>
                    <a:gd name="connsiteX3" fmla="*/ 0 w 390147"/>
                    <a:gd name="connsiteY3" fmla="*/ 225987 h 44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9842">
                      <a:moveTo>
                        <a:pt x="390147" y="0"/>
                      </a:moveTo>
                      <a:lnTo>
                        <a:pt x="390147" y="223855"/>
                      </a:lnTo>
                      <a:lnTo>
                        <a:pt x="0" y="44984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2" name="Freeform: Shape 56" descr="d1634adb-0616-4a46-97cf-f86b896526bc"/>
                <p:cNvSpPr/>
                <p:nvPr/>
              </p:nvSpPr>
              <p:spPr>
                <a:xfrm>
                  <a:off x="10613992" y="2122931"/>
                  <a:ext cx="390147" cy="441314"/>
                </a:xfrm>
                <a:custGeom>
                  <a:avLst/>
                  <a:gdLst>
                    <a:gd name="connsiteX0" fmla="*/ 390147 w 390147"/>
                    <a:gd name="connsiteY0" fmla="*/ 0 h 441314"/>
                    <a:gd name="connsiteX1" fmla="*/ 390147 w 390147"/>
                    <a:gd name="connsiteY1" fmla="*/ 215327 h 441314"/>
                    <a:gd name="connsiteX2" fmla="*/ 0 w 390147"/>
                    <a:gd name="connsiteY2" fmla="*/ 441314 h 441314"/>
                    <a:gd name="connsiteX3" fmla="*/ 0 w 390147"/>
                    <a:gd name="connsiteY3" fmla="*/ 225987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1314">
                      <a:moveTo>
                        <a:pt x="390147" y="0"/>
                      </a:moveTo>
                      <a:lnTo>
                        <a:pt x="390147" y="215327"/>
                      </a:lnTo>
                      <a:lnTo>
                        <a:pt x="0" y="44131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3" name="Freeform: Shape 57" descr="451c2f51-f550-44ae-8d44-15fcee512b93"/>
                <p:cNvSpPr/>
                <p:nvPr/>
              </p:nvSpPr>
              <p:spPr>
                <a:xfrm>
                  <a:off x="10613992" y="2129327"/>
                  <a:ext cx="390147" cy="434918"/>
                </a:xfrm>
                <a:custGeom>
                  <a:avLst/>
                  <a:gdLst>
                    <a:gd name="connsiteX0" fmla="*/ 390147 w 390147"/>
                    <a:gd name="connsiteY0" fmla="*/ 0 h 434918"/>
                    <a:gd name="connsiteX1" fmla="*/ 390147 w 390147"/>
                    <a:gd name="connsiteY1" fmla="*/ 208931 h 434918"/>
                    <a:gd name="connsiteX2" fmla="*/ 0 w 390147"/>
                    <a:gd name="connsiteY2" fmla="*/ 434918 h 434918"/>
                    <a:gd name="connsiteX3" fmla="*/ 0 w 390147"/>
                    <a:gd name="connsiteY3" fmla="*/ 225987 h 43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34917">
                      <a:moveTo>
                        <a:pt x="390147" y="0"/>
                      </a:moveTo>
                      <a:lnTo>
                        <a:pt x="390147" y="208931"/>
                      </a:lnTo>
                      <a:lnTo>
                        <a:pt x="0" y="43491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4" name="Freeform: Shape 58" descr="c8d4865d-4582-448f-9338-4b389a0092c5"/>
                <p:cNvSpPr/>
                <p:nvPr/>
              </p:nvSpPr>
              <p:spPr>
                <a:xfrm>
                  <a:off x="10613992" y="2137855"/>
                  <a:ext cx="390147" cy="426390"/>
                </a:xfrm>
                <a:custGeom>
                  <a:avLst/>
                  <a:gdLst>
                    <a:gd name="connsiteX0" fmla="*/ 390147 w 390147"/>
                    <a:gd name="connsiteY0" fmla="*/ 0 h 426390"/>
                    <a:gd name="connsiteX1" fmla="*/ 390147 w 390147"/>
                    <a:gd name="connsiteY1" fmla="*/ 200404 h 426390"/>
                    <a:gd name="connsiteX2" fmla="*/ 0 w 390147"/>
                    <a:gd name="connsiteY2" fmla="*/ 426391 h 426390"/>
                    <a:gd name="connsiteX3" fmla="*/ 0 w 390147"/>
                    <a:gd name="connsiteY3" fmla="*/ 225987 h 4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26390">
                      <a:moveTo>
                        <a:pt x="390147" y="0"/>
                      </a:moveTo>
                      <a:lnTo>
                        <a:pt x="390147" y="200404"/>
                      </a:lnTo>
                      <a:lnTo>
                        <a:pt x="0" y="42639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5" name="Freeform: Shape 59" descr="ce5e0c5b-112d-4006-b23b-4eb367e43596"/>
                <p:cNvSpPr/>
                <p:nvPr/>
              </p:nvSpPr>
              <p:spPr>
                <a:xfrm>
                  <a:off x="10613992" y="2146383"/>
                  <a:ext cx="390147" cy="417862"/>
                </a:xfrm>
                <a:custGeom>
                  <a:avLst/>
                  <a:gdLst>
                    <a:gd name="connsiteX0" fmla="*/ 390147 w 390147"/>
                    <a:gd name="connsiteY0" fmla="*/ 0 h 417862"/>
                    <a:gd name="connsiteX1" fmla="*/ 390147 w 390147"/>
                    <a:gd name="connsiteY1" fmla="*/ 191876 h 417862"/>
                    <a:gd name="connsiteX2" fmla="*/ 0 w 390147"/>
                    <a:gd name="connsiteY2" fmla="*/ 417863 h 417862"/>
                    <a:gd name="connsiteX3" fmla="*/ 0 w 390147"/>
                    <a:gd name="connsiteY3" fmla="*/ 225987 h 41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7862">
                      <a:moveTo>
                        <a:pt x="390147" y="0"/>
                      </a:moveTo>
                      <a:lnTo>
                        <a:pt x="390147" y="191876"/>
                      </a:lnTo>
                      <a:lnTo>
                        <a:pt x="0" y="41786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6" name="Freeform: Shape 60" descr="e99418f3-8aff-4735-b9db-c3eeeb6153f9"/>
                <p:cNvSpPr/>
                <p:nvPr/>
              </p:nvSpPr>
              <p:spPr>
                <a:xfrm>
                  <a:off x="10613992" y="2152778"/>
                  <a:ext cx="390147" cy="411466"/>
                </a:xfrm>
                <a:custGeom>
                  <a:avLst/>
                  <a:gdLst>
                    <a:gd name="connsiteX0" fmla="*/ 390147 w 390147"/>
                    <a:gd name="connsiteY0" fmla="*/ 0 h 411466"/>
                    <a:gd name="connsiteX1" fmla="*/ 390147 w 390147"/>
                    <a:gd name="connsiteY1" fmla="*/ 185480 h 411466"/>
                    <a:gd name="connsiteX2" fmla="*/ 0 w 390147"/>
                    <a:gd name="connsiteY2" fmla="*/ 411467 h 411466"/>
                    <a:gd name="connsiteX3" fmla="*/ 0 w 390147"/>
                    <a:gd name="connsiteY3" fmla="*/ 228119 h 411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1465">
                      <a:moveTo>
                        <a:pt x="390147" y="0"/>
                      </a:moveTo>
                      <a:lnTo>
                        <a:pt x="390147" y="185480"/>
                      </a:lnTo>
                      <a:lnTo>
                        <a:pt x="0" y="411467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7" name="Freeform: Shape 61" descr="39fafc60-2fca-47c5-966f-a625f4513d3f"/>
                <p:cNvSpPr/>
                <p:nvPr/>
              </p:nvSpPr>
              <p:spPr>
                <a:xfrm>
                  <a:off x="10613992" y="2161306"/>
                  <a:ext cx="390147" cy="402939"/>
                </a:xfrm>
                <a:custGeom>
                  <a:avLst/>
                  <a:gdLst>
                    <a:gd name="connsiteX0" fmla="*/ 390147 w 390147"/>
                    <a:gd name="connsiteY0" fmla="*/ 0 h 402939"/>
                    <a:gd name="connsiteX1" fmla="*/ 390147 w 390147"/>
                    <a:gd name="connsiteY1" fmla="*/ 176952 h 402939"/>
                    <a:gd name="connsiteX2" fmla="*/ 0 w 390147"/>
                    <a:gd name="connsiteY2" fmla="*/ 402939 h 402939"/>
                    <a:gd name="connsiteX3" fmla="*/ 0 w 390147"/>
                    <a:gd name="connsiteY3" fmla="*/ 225987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02939">
                      <a:moveTo>
                        <a:pt x="390147" y="0"/>
                      </a:moveTo>
                      <a:lnTo>
                        <a:pt x="390147" y="176952"/>
                      </a:lnTo>
                      <a:lnTo>
                        <a:pt x="0" y="40293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8" name="Freeform: Shape 62" descr="b3ee2e8d-2912-4603-a8bf-2d54dde15ed1"/>
                <p:cNvSpPr/>
                <p:nvPr/>
              </p:nvSpPr>
              <p:spPr>
                <a:xfrm>
                  <a:off x="10613992" y="2169834"/>
                  <a:ext cx="390147" cy="394411"/>
                </a:xfrm>
                <a:custGeom>
                  <a:avLst/>
                  <a:gdLst>
                    <a:gd name="connsiteX0" fmla="*/ 390147 w 390147"/>
                    <a:gd name="connsiteY0" fmla="*/ 0 h 394411"/>
                    <a:gd name="connsiteX1" fmla="*/ 390147 w 390147"/>
                    <a:gd name="connsiteY1" fmla="*/ 168424 h 394411"/>
                    <a:gd name="connsiteX2" fmla="*/ 0 w 390147"/>
                    <a:gd name="connsiteY2" fmla="*/ 394411 h 394411"/>
                    <a:gd name="connsiteX3" fmla="*/ 0 w 390147"/>
                    <a:gd name="connsiteY3" fmla="*/ 225987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94411">
                      <a:moveTo>
                        <a:pt x="390147" y="0"/>
                      </a:moveTo>
                      <a:lnTo>
                        <a:pt x="390147" y="168424"/>
                      </a:lnTo>
                      <a:lnTo>
                        <a:pt x="0" y="39441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19" name="Freeform: Shape 63" descr="b38ec941-bdff-44ee-835f-38c5152aede4"/>
                <p:cNvSpPr/>
                <p:nvPr/>
              </p:nvSpPr>
              <p:spPr>
                <a:xfrm>
                  <a:off x="10613992" y="2178362"/>
                  <a:ext cx="390147" cy="385883"/>
                </a:xfrm>
                <a:custGeom>
                  <a:avLst/>
                  <a:gdLst>
                    <a:gd name="connsiteX0" fmla="*/ 390147 w 390147"/>
                    <a:gd name="connsiteY0" fmla="*/ 0 h 385883"/>
                    <a:gd name="connsiteX1" fmla="*/ 390147 w 390147"/>
                    <a:gd name="connsiteY1" fmla="*/ 159897 h 385883"/>
                    <a:gd name="connsiteX2" fmla="*/ 0 w 390147"/>
                    <a:gd name="connsiteY2" fmla="*/ 385884 h 385883"/>
                    <a:gd name="connsiteX3" fmla="*/ 0 w 390147"/>
                    <a:gd name="connsiteY3" fmla="*/ 225987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85883">
                      <a:moveTo>
                        <a:pt x="390147" y="0"/>
                      </a:moveTo>
                      <a:lnTo>
                        <a:pt x="390147" y="159897"/>
                      </a:lnTo>
                      <a:lnTo>
                        <a:pt x="0" y="38588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0" name="Freeform: Shape 64" descr="a77c0d12-6fac-4b85-b4ae-724c3a6a9513"/>
                <p:cNvSpPr/>
                <p:nvPr/>
              </p:nvSpPr>
              <p:spPr>
                <a:xfrm>
                  <a:off x="10613992" y="2184758"/>
                  <a:ext cx="390147" cy="379487"/>
                </a:xfrm>
                <a:custGeom>
                  <a:avLst/>
                  <a:gdLst>
                    <a:gd name="connsiteX0" fmla="*/ 390147 w 390147"/>
                    <a:gd name="connsiteY0" fmla="*/ 0 h 379487"/>
                    <a:gd name="connsiteX1" fmla="*/ 390147 w 390147"/>
                    <a:gd name="connsiteY1" fmla="*/ 153501 h 379487"/>
                    <a:gd name="connsiteX2" fmla="*/ 0 w 390147"/>
                    <a:gd name="connsiteY2" fmla="*/ 379488 h 379487"/>
                    <a:gd name="connsiteX3" fmla="*/ 0 w 390147"/>
                    <a:gd name="connsiteY3" fmla="*/ 225987 h 379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9487">
                      <a:moveTo>
                        <a:pt x="390147" y="0"/>
                      </a:moveTo>
                      <a:lnTo>
                        <a:pt x="390147" y="153501"/>
                      </a:lnTo>
                      <a:lnTo>
                        <a:pt x="0" y="37948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1" name="Freeform: Shape 65" descr="7e6a7379-2ea5-41d6-8f00-3037a458a7e2"/>
                <p:cNvSpPr/>
                <p:nvPr/>
              </p:nvSpPr>
              <p:spPr>
                <a:xfrm>
                  <a:off x="10613992" y="2193286"/>
                  <a:ext cx="390147" cy="370959"/>
                </a:xfrm>
                <a:custGeom>
                  <a:avLst/>
                  <a:gdLst>
                    <a:gd name="connsiteX0" fmla="*/ 390147 w 390147"/>
                    <a:gd name="connsiteY0" fmla="*/ 0 h 370959"/>
                    <a:gd name="connsiteX1" fmla="*/ 390147 w 390147"/>
                    <a:gd name="connsiteY1" fmla="*/ 144973 h 370959"/>
                    <a:gd name="connsiteX2" fmla="*/ 0 w 390147"/>
                    <a:gd name="connsiteY2" fmla="*/ 370960 h 370959"/>
                    <a:gd name="connsiteX3" fmla="*/ 0 w 390147"/>
                    <a:gd name="connsiteY3" fmla="*/ 225987 h 37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0959">
                      <a:moveTo>
                        <a:pt x="390147" y="0"/>
                      </a:moveTo>
                      <a:lnTo>
                        <a:pt x="390147" y="144973"/>
                      </a:lnTo>
                      <a:lnTo>
                        <a:pt x="0" y="37096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2" name="Freeform: Shape 66" descr="20dbdc57-26f9-451e-af7d-176fcf2bd3d5"/>
                <p:cNvSpPr/>
                <p:nvPr/>
              </p:nvSpPr>
              <p:spPr>
                <a:xfrm>
                  <a:off x="10613992" y="2201813"/>
                  <a:ext cx="390147" cy="362432"/>
                </a:xfrm>
                <a:custGeom>
                  <a:avLst/>
                  <a:gdLst>
                    <a:gd name="connsiteX0" fmla="*/ 390147 w 390147"/>
                    <a:gd name="connsiteY0" fmla="*/ 0 h 362432"/>
                    <a:gd name="connsiteX1" fmla="*/ 390147 w 390147"/>
                    <a:gd name="connsiteY1" fmla="*/ 136445 h 362432"/>
                    <a:gd name="connsiteX2" fmla="*/ 0 w 390147"/>
                    <a:gd name="connsiteY2" fmla="*/ 362432 h 362432"/>
                    <a:gd name="connsiteX3" fmla="*/ 0 w 390147"/>
                    <a:gd name="connsiteY3" fmla="*/ 225987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62432">
                      <a:moveTo>
                        <a:pt x="390147" y="0"/>
                      </a:moveTo>
                      <a:lnTo>
                        <a:pt x="390147" y="136445"/>
                      </a:lnTo>
                      <a:lnTo>
                        <a:pt x="0" y="36243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3" name="Freeform: Shape 67" descr="bc29c1bf-4e8b-468d-8881-448d076f1cc5"/>
                <p:cNvSpPr/>
                <p:nvPr/>
              </p:nvSpPr>
              <p:spPr>
                <a:xfrm>
                  <a:off x="10613992" y="2208209"/>
                  <a:ext cx="390147" cy="356036"/>
                </a:xfrm>
                <a:custGeom>
                  <a:avLst/>
                  <a:gdLst>
                    <a:gd name="connsiteX0" fmla="*/ 390147 w 390147"/>
                    <a:gd name="connsiteY0" fmla="*/ 0 h 356036"/>
                    <a:gd name="connsiteX1" fmla="*/ 390147 w 390147"/>
                    <a:gd name="connsiteY1" fmla="*/ 130049 h 356036"/>
                    <a:gd name="connsiteX2" fmla="*/ 0 w 390147"/>
                    <a:gd name="connsiteY2" fmla="*/ 356036 h 356036"/>
                    <a:gd name="connsiteX3" fmla="*/ 0 w 390147"/>
                    <a:gd name="connsiteY3" fmla="*/ 228119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56036">
                      <a:moveTo>
                        <a:pt x="390147" y="0"/>
                      </a:moveTo>
                      <a:lnTo>
                        <a:pt x="390147" y="130049"/>
                      </a:lnTo>
                      <a:lnTo>
                        <a:pt x="0" y="356036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4" name="Freeform: Shape 68" descr="8809978e-06ad-45dc-a629-1018a2ba8a4a"/>
                <p:cNvSpPr/>
                <p:nvPr/>
              </p:nvSpPr>
              <p:spPr>
                <a:xfrm>
                  <a:off x="10613992" y="2216737"/>
                  <a:ext cx="390147" cy="347508"/>
                </a:xfrm>
                <a:custGeom>
                  <a:avLst/>
                  <a:gdLst>
                    <a:gd name="connsiteX0" fmla="*/ 390147 w 390147"/>
                    <a:gd name="connsiteY0" fmla="*/ 0 h 347508"/>
                    <a:gd name="connsiteX1" fmla="*/ 390147 w 390147"/>
                    <a:gd name="connsiteY1" fmla="*/ 121521 h 347508"/>
                    <a:gd name="connsiteX2" fmla="*/ 0 w 390147"/>
                    <a:gd name="connsiteY2" fmla="*/ 347508 h 347508"/>
                    <a:gd name="connsiteX3" fmla="*/ 0 w 390147"/>
                    <a:gd name="connsiteY3" fmla="*/ 225987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47508">
                      <a:moveTo>
                        <a:pt x="390147" y="0"/>
                      </a:moveTo>
                      <a:lnTo>
                        <a:pt x="390147" y="121521"/>
                      </a:lnTo>
                      <a:lnTo>
                        <a:pt x="0" y="34750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5" name="Freeform: Shape 69" descr="c05ce6c5-6792-4cfd-93db-877df77db68a"/>
                <p:cNvSpPr/>
                <p:nvPr/>
              </p:nvSpPr>
              <p:spPr>
                <a:xfrm>
                  <a:off x="10613992" y="2225265"/>
                  <a:ext cx="390147" cy="338980"/>
                </a:xfrm>
                <a:custGeom>
                  <a:avLst/>
                  <a:gdLst>
                    <a:gd name="connsiteX0" fmla="*/ 390147 w 390147"/>
                    <a:gd name="connsiteY0" fmla="*/ 0 h 338980"/>
                    <a:gd name="connsiteX1" fmla="*/ 390147 w 390147"/>
                    <a:gd name="connsiteY1" fmla="*/ 112994 h 338980"/>
                    <a:gd name="connsiteX2" fmla="*/ 0 w 390147"/>
                    <a:gd name="connsiteY2" fmla="*/ 338981 h 338980"/>
                    <a:gd name="connsiteX3" fmla="*/ 0 w 390147"/>
                    <a:gd name="connsiteY3" fmla="*/ 225987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8980">
                      <a:moveTo>
                        <a:pt x="390147" y="0"/>
                      </a:moveTo>
                      <a:lnTo>
                        <a:pt x="390147" y="112994"/>
                      </a:lnTo>
                      <a:lnTo>
                        <a:pt x="0" y="33898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6" name="Freeform: Shape 70" descr="8c7f7e54-1c07-4243-8bb3-a28aec489661"/>
                <p:cNvSpPr/>
                <p:nvPr/>
              </p:nvSpPr>
              <p:spPr>
                <a:xfrm>
                  <a:off x="10613992" y="2231661"/>
                  <a:ext cx="390147" cy="332584"/>
                </a:xfrm>
                <a:custGeom>
                  <a:avLst/>
                  <a:gdLst>
                    <a:gd name="connsiteX0" fmla="*/ 390147 w 390147"/>
                    <a:gd name="connsiteY0" fmla="*/ 0 h 332584"/>
                    <a:gd name="connsiteX1" fmla="*/ 390147 w 390147"/>
                    <a:gd name="connsiteY1" fmla="*/ 106598 h 332584"/>
                    <a:gd name="connsiteX2" fmla="*/ 0 w 390147"/>
                    <a:gd name="connsiteY2" fmla="*/ 332585 h 332584"/>
                    <a:gd name="connsiteX3" fmla="*/ 0 w 390147"/>
                    <a:gd name="connsiteY3" fmla="*/ 228119 h 33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2584">
                      <a:moveTo>
                        <a:pt x="390147" y="0"/>
                      </a:moveTo>
                      <a:lnTo>
                        <a:pt x="390147" y="106598"/>
                      </a:lnTo>
                      <a:lnTo>
                        <a:pt x="0" y="332585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7" name="Freeform: Shape 71" descr="abab234d-185a-47c1-a8d4-0329ba907a18"/>
                <p:cNvSpPr/>
                <p:nvPr/>
              </p:nvSpPr>
              <p:spPr>
                <a:xfrm>
                  <a:off x="10613992" y="2240189"/>
                  <a:ext cx="390147" cy="324056"/>
                </a:xfrm>
                <a:custGeom>
                  <a:avLst/>
                  <a:gdLst>
                    <a:gd name="connsiteX0" fmla="*/ 390147 w 390147"/>
                    <a:gd name="connsiteY0" fmla="*/ 0 h 324056"/>
                    <a:gd name="connsiteX1" fmla="*/ 390147 w 390147"/>
                    <a:gd name="connsiteY1" fmla="*/ 98070 h 324056"/>
                    <a:gd name="connsiteX2" fmla="*/ 0 w 390147"/>
                    <a:gd name="connsiteY2" fmla="*/ 324057 h 324056"/>
                    <a:gd name="connsiteX3" fmla="*/ 0 w 390147"/>
                    <a:gd name="connsiteY3" fmla="*/ 225987 h 3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24056">
                      <a:moveTo>
                        <a:pt x="390147" y="0"/>
                      </a:moveTo>
                      <a:lnTo>
                        <a:pt x="390147" y="98070"/>
                      </a:lnTo>
                      <a:lnTo>
                        <a:pt x="0" y="32405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8" name="Freeform: Shape 72" descr="b73d48c2-b6f0-4481-b44b-c36b9b64cc05"/>
                <p:cNvSpPr/>
                <p:nvPr/>
              </p:nvSpPr>
              <p:spPr>
                <a:xfrm>
                  <a:off x="10613992" y="2248716"/>
                  <a:ext cx="390147" cy="315529"/>
                </a:xfrm>
                <a:custGeom>
                  <a:avLst/>
                  <a:gdLst>
                    <a:gd name="connsiteX0" fmla="*/ 390147 w 390147"/>
                    <a:gd name="connsiteY0" fmla="*/ 0 h 315529"/>
                    <a:gd name="connsiteX1" fmla="*/ 390147 w 390147"/>
                    <a:gd name="connsiteY1" fmla="*/ 89542 h 315529"/>
                    <a:gd name="connsiteX2" fmla="*/ 0 w 390147"/>
                    <a:gd name="connsiteY2" fmla="*/ 315529 h 315529"/>
                    <a:gd name="connsiteX3" fmla="*/ 0 w 390147"/>
                    <a:gd name="connsiteY3" fmla="*/ 225987 h 31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15529">
                      <a:moveTo>
                        <a:pt x="390147" y="0"/>
                      </a:moveTo>
                      <a:lnTo>
                        <a:pt x="390147" y="89542"/>
                      </a:lnTo>
                      <a:lnTo>
                        <a:pt x="0" y="31552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29" name="Freeform: Shape 73" descr="ab17347c-77dd-4802-b2d9-1e2682b1b92e"/>
                <p:cNvSpPr/>
                <p:nvPr/>
              </p:nvSpPr>
              <p:spPr>
                <a:xfrm>
                  <a:off x="10613992" y="2257244"/>
                  <a:ext cx="390147" cy="307001"/>
                </a:xfrm>
                <a:custGeom>
                  <a:avLst/>
                  <a:gdLst>
                    <a:gd name="connsiteX0" fmla="*/ 390147 w 390147"/>
                    <a:gd name="connsiteY0" fmla="*/ 0 h 307001"/>
                    <a:gd name="connsiteX1" fmla="*/ 390147 w 390147"/>
                    <a:gd name="connsiteY1" fmla="*/ 81014 h 307001"/>
                    <a:gd name="connsiteX2" fmla="*/ 0 w 390147"/>
                    <a:gd name="connsiteY2" fmla="*/ 307001 h 307001"/>
                    <a:gd name="connsiteX3" fmla="*/ 0 w 390147"/>
                    <a:gd name="connsiteY3" fmla="*/ 225987 h 307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7001">
                      <a:moveTo>
                        <a:pt x="390147" y="0"/>
                      </a:moveTo>
                      <a:lnTo>
                        <a:pt x="390147" y="81014"/>
                      </a:lnTo>
                      <a:lnTo>
                        <a:pt x="0" y="30700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30" name="Freeform: Shape 74" descr="af87466f-2564-4a59-a858-e4f33a4631f4"/>
                <p:cNvSpPr/>
                <p:nvPr/>
              </p:nvSpPr>
              <p:spPr>
                <a:xfrm>
                  <a:off x="10613992" y="2263640"/>
                  <a:ext cx="390147" cy="300605"/>
                </a:xfrm>
                <a:custGeom>
                  <a:avLst/>
                  <a:gdLst>
                    <a:gd name="connsiteX0" fmla="*/ 390147 w 390147"/>
                    <a:gd name="connsiteY0" fmla="*/ 0 h 300605"/>
                    <a:gd name="connsiteX1" fmla="*/ 390147 w 390147"/>
                    <a:gd name="connsiteY1" fmla="*/ 74618 h 300605"/>
                    <a:gd name="connsiteX2" fmla="*/ 0 w 390147"/>
                    <a:gd name="connsiteY2" fmla="*/ 300605 h 300605"/>
                    <a:gd name="connsiteX3" fmla="*/ 0 w 390147"/>
                    <a:gd name="connsiteY3" fmla="*/ 225987 h 30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0605">
                      <a:moveTo>
                        <a:pt x="390147" y="0"/>
                      </a:moveTo>
                      <a:lnTo>
                        <a:pt x="390147" y="74618"/>
                      </a:lnTo>
                      <a:lnTo>
                        <a:pt x="0" y="30060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31" name="Freeform: Shape 75" descr="e412be30-cade-48b9-9a96-736a78c29178"/>
                <p:cNvSpPr/>
                <p:nvPr/>
              </p:nvSpPr>
              <p:spPr>
                <a:xfrm>
                  <a:off x="10613992" y="2272168"/>
                  <a:ext cx="390147" cy="292077"/>
                </a:xfrm>
                <a:custGeom>
                  <a:avLst/>
                  <a:gdLst>
                    <a:gd name="connsiteX0" fmla="*/ 390147 w 390147"/>
                    <a:gd name="connsiteY0" fmla="*/ 0 h 292077"/>
                    <a:gd name="connsiteX1" fmla="*/ 390147 w 390147"/>
                    <a:gd name="connsiteY1" fmla="*/ 66091 h 292077"/>
                    <a:gd name="connsiteX2" fmla="*/ 0 w 390147"/>
                    <a:gd name="connsiteY2" fmla="*/ 292078 h 292077"/>
                    <a:gd name="connsiteX3" fmla="*/ 0 w 390147"/>
                    <a:gd name="connsiteY3" fmla="*/ 225987 h 29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92077">
                      <a:moveTo>
                        <a:pt x="390147" y="0"/>
                      </a:moveTo>
                      <a:lnTo>
                        <a:pt x="390147" y="66091"/>
                      </a:lnTo>
                      <a:lnTo>
                        <a:pt x="0" y="29207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32" name="Freeform: Shape 76" descr="b98e2629-6e6b-4696-a5d1-2f4b4ccd5025"/>
                <p:cNvSpPr/>
                <p:nvPr/>
              </p:nvSpPr>
              <p:spPr>
                <a:xfrm>
                  <a:off x="10613992" y="2280696"/>
                  <a:ext cx="390147" cy="283549"/>
                </a:xfrm>
                <a:custGeom>
                  <a:avLst/>
                  <a:gdLst>
                    <a:gd name="connsiteX0" fmla="*/ 390147 w 390147"/>
                    <a:gd name="connsiteY0" fmla="*/ 0 h 283549"/>
                    <a:gd name="connsiteX1" fmla="*/ 390147 w 390147"/>
                    <a:gd name="connsiteY1" fmla="*/ 57563 h 283549"/>
                    <a:gd name="connsiteX2" fmla="*/ 0 w 390147"/>
                    <a:gd name="connsiteY2" fmla="*/ 283550 h 283549"/>
                    <a:gd name="connsiteX3" fmla="*/ 0 w 390147"/>
                    <a:gd name="connsiteY3" fmla="*/ 225987 h 28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83549">
                      <a:moveTo>
                        <a:pt x="390147" y="0"/>
                      </a:moveTo>
                      <a:lnTo>
                        <a:pt x="390147" y="57563"/>
                      </a:lnTo>
                      <a:lnTo>
                        <a:pt x="0" y="28355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33" name="Freeform: Shape 77" descr="c6c675a7-18c3-43a5-9704-639a73ca7266"/>
                <p:cNvSpPr/>
                <p:nvPr/>
              </p:nvSpPr>
              <p:spPr>
                <a:xfrm>
                  <a:off x="10613992" y="2287092"/>
                  <a:ext cx="390147" cy="277153"/>
                </a:xfrm>
                <a:custGeom>
                  <a:avLst/>
                  <a:gdLst>
                    <a:gd name="connsiteX0" fmla="*/ 390147 w 390147"/>
                    <a:gd name="connsiteY0" fmla="*/ 0 h 277153"/>
                    <a:gd name="connsiteX1" fmla="*/ 390147 w 390147"/>
                    <a:gd name="connsiteY1" fmla="*/ 51167 h 277153"/>
                    <a:gd name="connsiteX2" fmla="*/ 0 w 390147"/>
                    <a:gd name="connsiteY2" fmla="*/ 277154 h 277153"/>
                    <a:gd name="connsiteX3" fmla="*/ 0 w 390147"/>
                    <a:gd name="connsiteY3" fmla="*/ 228119 h 277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77153">
                      <a:moveTo>
                        <a:pt x="390147" y="0"/>
                      </a:moveTo>
                      <a:lnTo>
                        <a:pt x="390147" y="51167"/>
                      </a:lnTo>
                      <a:lnTo>
                        <a:pt x="0" y="277154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0834" name="Freeform: Shape 16" descr="40325be0-74c3-4aa6-be37-11f9c7c659cd"/>
              <p:cNvSpPr/>
              <p:nvPr/>
            </p:nvSpPr>
            <p:spPr>
              <a:xfrm>
                <a:off x="10130039" y="1749839"/>
                <a:ext cx="967906" cy="558571"/>
              </a:xfrm>
              <a:custGeom>
                <a:avLst/>
                <a:gdLst>
                  <a:gd name="connsiteX0" fmla="*/ 560704 w 967906"/>
                  <a:gd name="connsiteY0" fmla="*/ 19188 h 558571"/>
                  <a:gd name="connsiteX1" fmla="*/ 407203 w 967906"/>
                  <a:gd name="connsiteY1" fmla="*/ 19188 h 558571"/>
                  <a:gd name="connsiteX2" fmla="*/ 0 w 967906"/>
                  <a:gd name="connsiteY2" fmla="*/ 155633 h 558571"/>
                  <a:gd name="connsiteX3" fmla="*/ 0 w 967906"/>
                  <a:gd name="connsiteY3" fmla="*/ 249439 h 558571"/>
                  <a:gd name="connsiteX4" fmla="*/ 40507 w 967906"/>
                  <a:gd name="connsiteY4" fmla="*/ 319793 h 558571"/>
                  <a:gd name="connsiteX5" fmla="*/ 407203 w 967906"/>
                  <a:gd name="connsiteY5" fmla="*/ 539384 h 558571"/>
                  <a:gd name="connsiteX6" fmla="*/ 560704 w 967906"/>
                  <a:gd name="connsiteY6" fmla="*/ 539384 h 558571"/>
                  <a:gd name="connsiteX7" fmla="*/ 925268 w 967906"/>
                  <a:gd name="connsiteY7" fmla="*/ 330453 h 558571"/>
                  <a:gd name="connsiteX8" fmla="*/ 967907 w 967906"/>
                  <a:gd name="connsiteY8" fmla="*/ 257966 h 558571"/>
                  <a:gd name="connsiteX9" fmla="*/ 967907 w 967906"/>
                  <a:gd name="connsiteY9" fmla="*/ 153501 h 558571"/>
                  <a:gd name="connsiteX10" fmla="*/ 560704 w 967906"/>
                  <a:gd name="connsiteY10" fmla="*/ 19188 h 5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7906" h="558571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0" y="155633"/>
                    </a:lnTo>
                    <a:lnTo>
                      <a:pt x="0" y="249439"/>
                    </a:lnTo>
                    <a:cubicBezTo>
                      <a:pt x="0" y="279286"/>
                      <a:pt x="14924" y="304869"/>
                      <a:pt x="40507" y="319793"/>
                    </a:cubicBezTo>
                    <a:lnTo>
                      <a:pt x="407203" y="539384"/>
                    </a:lnTo>
                    <a:cubicBezTo>
                      <a:pt x="449842" y="564968"/>
                      <a:pt x="520197" y="564968"/>
                      <a:pt x="560704" y="539384"/>
                    </a:cubicBezTo>
                    <a:lnTo>
                      <a:pt x="925268" y="330453"/>
                    </a:lnTo>
                    <a:cubicBezTo>
                      <a:pt x="950851" y="315529"/>
                      <a:pt x="967907" y="287814"/>
                      <a:pt x="967907" y="257966"/>
                    </a:cubicBezTo>
                    <a:lnTo>
                      <a:pt x="967907" y="153501"/>
                    </a:lnTo>
                    <a:lnTo>
                      <a:pt x="560704" y="19188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835" name="Freeform: Shape 17" descr="3663f0e3-7b91-4322-b1cc-af0f4a1da5f4"/>
              <p:cNvSpPr/>
              <p:nvPr/>
            </p:nvSpPr>
            <p:spPr>
              <a:xfrm>
                <a:off x="10130039" y="1624054"/>
                <a:ext cx="967906" cy="558571"/>
              </a:xfrm>
              <a:custGeom>
                <a:avLst/>
                <a:gdLst>
                  <a:gd name="connsiteX0" fmla="*/ 560704 w 967906"/>
                  <a:gd name="connsiteY0" fmla="*/ 19188 h 558571"/>
                  <a:gd name="connsiteX1" fmla="*/ 407203 w 967906"/>
                  <a:gd name="connsiteY1" fmla="*/ 19188 h 558571"/>
                  <a:gd name="connsiteX2" fmla="*/ 31979 w 967906"/>
                  <a:gd name="connsiteY2" fmla="*/ 234515 h 558571"/>
                  <a:gd name="connsiteX3" fmla="*/ 31979 w 967906"/>
                  <a:gd name="connsiteY3" fmla="*/ 324057 h 558571"/>
                  <a:gd name="connsiteX4" fmla="*/ 407203 w 967906"/>
                  <a:gd name="connsiteY4" fmla="*/ 539384 h 558571"/>
                  <a:gd name="connsiteX5" fmla="*/ 560704 w 967906"/>
                  <a:gd name="connsiteY5" fmla="*/ 539384 h 558571"/>
                  <a:gd name="connsiteX6" fmla="*/ 935927 w 967906"/>
                  <a:gd name="connsiteY6" fmla="*/ 324057 h 558571"/>
                  <a:gd name="connsiteX7" fmla="*/ 935927 w 967906"/>
                  <a:gd name="connsiteY7" fmla="*/ 234515 h 558571"/>
                  <a:gd name="connsiteX8" fmla="*/ 560704 w 967906"/>
                  <a:gd name="connsiteY8" fmla="*/ 19188 h 5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7906" h="558571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31979" y="234515"/>
                    </a:lnTo>
                    <a:cubicBezTo>
                      <a:pt x="-10660" y="260098"/>
                      <a:pt x="-10660" y="298473"/>
                      <a:pt x="31979" y="324057"/>
                    </a:cubicBezTo>
                    <a:lnTo>
                      <a:pt x="407203" y="539384"/>
                    </a:lnTo>
                    <a:cubicBezTo>
                      <a:pt x="449842" y="564968"/>
                      <a:pt x="520197" y="564968"/>
                      <a:pt x="560704" y="539384"/>
                    </a:cubicBezTo>
                    <a:lnTo>
                      <a:pt x="935927" y="324057"/>
                    </a:lnTo>
                    <a:cubicBezTo>
                      <a:pt x="978567" y="298473"/>
                      <a:pt x="978567" y="260098"/>
                      <a:pt x="935927" y="234515"/>
                    </a:cubicBezTo>
                    <a:lnTo>
                      <a:pt x="560704" y="19188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836" name="Freeform: Shape 18" descr="a196adbd-4a6a-4ae9-bf77-0760f979fac0"/>
              <p:cNvSpPr/>
              <p:nvPr/>
            </p:nvSpPr>
            <p:spPr>
              <a:xfrm>
                <a:off x="10130039" y="2331863"/>
                <a:ext cx="967906" cy="405071"/>
              </a:xfrm>
              <a:custGeom>
                <a:avLst/>
                <a:gdLst>
                  <a:gd name="connsiteX0" fmla="*/ 935927 w 967906"/>
                  <a:gd name="connsiteY0" fmla="*/ 44771 h 405071"/>
                  <a:gd name="connsiteX1" fmla="*/ 560704 w 967906"/>
                  <a:gd name="connsiteY1" fmla="*/ 262230 h 405071"/>
                  <a:gd name="connsiteX2" fmla="*/ 407203 w 967906"/>
                  <a:gd name="connsiteY2" fmla="*/ 262230 h 405071"/>
                  <a:gd name="connsiteX3" fmla="*/ 31979 w 967906"/>
                  <a:gd name="connsiteY3" fmla="*/ 46903 h 405071"/>
                  <a:gd name="connsiteX4" fmla="*/ 0 w 967906"/>
                  <a:gd name="connsiteY4" fmla="*/ 2132 h 405071"/>
                  <a:gd name="connsiteX5" fmla="*/ 0 w 967906"/>
                  <a:gd name="connsiteY5" fmla="*/ 2132 h 405071"/>
                  <a:gd name="connsiteX6" fmla="*/ 0 w 967906"/>
                  <a:gd name="connsiteY6" fmla="*/ 95938 h 405071"/>
                  <a:gd name="connsiteX7" fmla="*/ 40507 w 967906"/>
                  <a:gd name="connsiteY7" fmla="*/ 166292 h 405071"/>
                  <a:gd name="connsiteX8" fmla="*/ 407203 w 967906"/>
                  <a:gd name="connsiteY8" fmla="*/ 385884 h 405071"/>
                  <a:gd name="connsiteX9" fmla="*/ 560704 w 967906"/>
                  <a:gd name="connsiteY9" fmla="*/ 385884 h 405071"/>
                  <a:gd name="connsiteX10" fmla="*/ 925268 w 967906"/>
                  <a:gd name="connsiteY10" fmla="*/ 176952 h 405071"/>
                  <a:gd name="connsiteX11" fmla="*/ 967907 w 967906"/>
                  <a:gd name="connsiteY11" fmla="*/ 104466 h 405071"/>
                  <a:gd name="connsiteX12" fmla="*/ 967907 w 967906"/>
                  <a:gd name="connsiteY12" fmla="*/ 0 h 405071"/>
                  <a:gd name="connsiteX13" fmla="*/ 935927 w 967906"/>
                  <a:gd name="connsiteY13" fmla="*/ 44771 h 40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06" h="405071">
                    <a:moveTo>
                      <a:pt x="935927" y="44771"/>
                    </a:moveTo>
                    <a:lnTo>
                      <a:pt x="560704" y="262230"/>
                    </a:lnTo>
                    <a:cubicBezTo>
                      <a:pt x="518065" y="287814"/>
                      <a:pt x="447710" y="287814"/>
                      <a:pt x="407203" y="262230"/>
                    </a:cubicBezTo>
                    <a:lnTo>
                      <a:pt x="31979" y="46903"/>
                    </a:lnTo>
                    <a:cubicBezTo>
                      <a:pt x="10660" y="34111"/>
                      <a:pt x="0" y="19188"/>
                      <a:pt x="0" y="2132"/>
                    </a:cubicBezTo>
                    <a:lnTo>
                      <a:pt x="0" y="2132"/>
                    </a:lnTo>
                    <a:lnTo>
                      <a:pt x="0" y="95938"/>
                    </a:lnTo>
                    <a:cubicBezTo>
                      <a:pt x="0" y="125785"/>
                      <a:pt x="14924" y="151369"/>
                      <a:pt x="40507" y="166292"/>
                    </a:cubicBezTo>
                    <a:lnTo>
                      <a:pt x="407203" y="385884"/>
                    </a:lnTo>
                    <a:cubicBezTo>
                      <a:pt x="449842" y="411467"/>
                      <a:pt x="520197" y="411467"/>
                      <a:pt x="560704" y="385884"/>
                    </a:cubicBezTo>
                    <a:lnTo>
                      <a:pt x="925268" y="176952"/>
                    </a:lnTo>
                    <a:cubicBezTo>
                      <a:pt x="950851" y="162029"/>
                      <a:pt x="967907" y="134313"/>
                      <a:pt x="967907" y="104466"/>
                    </a:cubicBezTo>
                    <a:lnTo>
                      <a:pt x="967907" y="0"/>
                    </a:lnTo>
                    <a:cubicBezTo>
                      <a:pt x="967907" y="17056"/>
                      <a:pt x="957247" y="31979"/>
                      <a:pt x="935927" y="447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0837" name="Freeform: Shape 19" descr="3e93969a-ba0d-4e69-9cc3-ca49dd085d0e"/>
              <p:cNvSpPr/>
              <p:nvPr/>
            </p:nvSpPr>
            <p:spPr>
              <a:xfrm>
                <a:off x="10189734" y="1820194"/>
                <a:ext cx="616134" cy="353904"/>
              </a:xfrm>
              <a:custGeom>
                <a:avLst/>
                <a:gdLst>
                  <a:gd name="connsiteX0" fmla="*/ 253702 w 616134"/>
                  <a:gd name="connsiteY0" fmla="*/ 0 h 353904"/>
                  <a:gd name="connsiteX1" fmla="*/ 0 w 616134"/>
                  <a:gd name="connsiteY1" fmla="*/ 144973 h 353904"/>
                  <a:gd name="connsiteX2" fmla="*/ 345376 w 616134"/>
                  <a:gd name="connsiteY2" fmla="*/ 345376 h 353904"/>
                  <a:gd name="connsiteX3" fmla="*/ 364564 w 616134"/>
                  <a:gd name="connsiteY3" fmla="*/ 353904 h 353904"/>
                  <a:gd name="connsiteX4" fmla="*/ 616134 w 616134"/>
                  <a:gd name="connsiteY4" fmla="*/ 208931 h 353904"/>
                  <a:gd name="connsiteX5" fmla="*/ 253702 w 616134"/>
                  <a:gd name="connsiteY5" fmla="*/ 0 h 35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134" h="353904">
                    <a:moveTo>
                      <a:pt x="253702" y="0"/>
                    </a:moveTo>
                    <a:lnTo>
                      <a:pt x="0" y="144973"/>
                    </a:lnTo>
                    <a:lnTo>
                      <a:pt x="345376" y="345376"/>
                    </a:lnTo>
                    <a:cubicBezTo>
                      <a:pt x="351772" y="349640"/>
                      <a:pt x="358168" y="351772"/>
                      <a:pt x="364564" y="353904"/>
                    </a:cubicBezTo>
                    <a:lnTo>
                      <a:pt x="616134" y="208931"/>
                    </a:lnTo>
                    <a:lnTo>
                      <a:pt x="253702" y="0"/>
                    </a:lnTo>
                    <a:close/>
                  </a:path>
                </a:pathLst>
              </a:custGeom>
              <a:gradFill>
                <a:gsLst>
                  <a:gs pos="28520">
                    <a:srgbClr val="FFFFFF"/>
                  </a:gs>
                  <a:gs pos="35630">
                    <a:srgbClr val="F3F5FA"/>
                  </a:gs>
                  <a:gs pos="48330">
                    <a:srgbClr val="D5DAED"/>
                  </a:gs>
                  <a:gs pos="65170">
                    <a:srgbClr val="A3AED7"/>
                  </a:gs>
                  <a:gs pos="85230">
                    <a:srgbClr val="5F72BA"/>
                  </a:gs>
                  <a:gs pos="100000">
                    <a:srgbClr val="2842A2"/>
                  </a:gs>
                </a:gsLst>
                <a:lin ang="1812442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65" name="Group 20" descr="53fea740-ea1d-4ae6-b079-7d26fc1ad31f"/>
              <p:cNvGrpSpPr/>
              <p:nvPr/>
            </p:nvGrpSpPr>
            <p:grpSpPr>
              <a:xfrm>
                <a:off x="10366686" y="1101980"/>
                <a:ext cx="496744" cy="944469"/>
                <a:chOff x="10366686" y="1101980"/>
                <a:chExt cx="496744" cy="944469"/>
              </a:xfrm>
            </p:grpSpPr>
            <p:sp>
              <p:nvSpPr>
                <p:cNvPr id="1050838" name="Freeform: Shape 21" descr="c94df03b-bddd-40c5-8a48-8a473ead27dd"/>
                <p:cNvSpPr/>
                <p:nvPr/>
              </p:nvSpPr>
              <p:spPr>
                <a:xfrm>
                  <a:off x="10368274" y="1357074"/>
                  <a:ext cx="495156" cy="689376"/>
                </a:xfrm>
                <a:custGeom>
                  <a:avLst/>
                  <a:gdLst>
                    <a:gd name="connsiteX0" fmla="*/ 11203 w 495156"/>
                    <a:gd name="connsiteY0" fmla="*/ 47389 h 689376"/>
                    <a:gd name="connsiteX1" fmla="*/ 11203 w 495156"/>
                    <a:gd name="connsiteY1" fmla="*/ 47389 h 689376"/>
                    <a:gd name="connsiteX2" fmla="*/ 188155 w 495156"/>
                    <a:gd name="connsiteY2" fmla="*/ 17542 h 689376"/>
                    <a:gd name="connsiteX3" fmla="*/ 437594 w 495156"/>
                    <a:gd name="connsiteY3" fmla="*/ 158250 h 689376"/>
                    <a:gd name="connsiteX4" fmla="*/ 495156 w 495156"/>
                    <a:gd name="connsiteY4" fmla="*/ 258452 h 689376"/>
                    <a:gd name="connsiteX5" fmla="*/ 495156 w 495156"/>
                    <a:gd name="connsiteY5" fmla="*/ 586773 h 689376"/>
                    <a:gd name="connsiteX6" fmla="*/ 386427 w 495156"/>
                    <a:gd name="connsiteY6" fmla="*/ 689107 h 689376"/>
                    <a:gd name="connsiteX7" fmla="*/ 375767 w 495156"/>
                    <a:gd name="connsiteY7" fmla="*/ 689107 h 689376"/>
                    <a:gd name="connsiteX8" fmla="*/ 350184 w 495156"/>
                    <a:gd name="connsiteY8" fmla="*/ 682711 h 689376"/>
                    <a:gd name="connsiteX9" fmla="*/ 58106 w 495156"/>
                    <a:gd name="connsiteY9" fmla="*/ 518551 h 689376"/>
                    <a:gd name="connsiteX10" fmla="*/ 543 w 495156"/>
                    <a:gd name="connsiteY10" fmla="*/ 418349 h 689376"/>
                    <a:gd name="connsiteX11" fmla="*/ 543 w 495156"/>
                    <a:gd name="connsiteY11" fmla="*/ 77236 h 689376"/>
                    <a:gd name="connsiteX12" fmla="*/ 11203 w 495156"/>
                    <a:gd name="connsiteY12" fmla="*/ 47389 h 689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5156" h="689376">
                      <a:moveTo>
                        <a:pt x="11203" y="47389"/>
                      </a:moveTo>
                      <a:lnTo>
                        <a:pt x="11203" y="47389"/>
                      </a:lnTo>
                      <a:cubicBezTo>
                        <a:pt x="55974" y="-1646"/>
                        <a:pt x="128461" y="-14438"/>
                        <a:pt x="188155" y="17542"/>
                      </a:cubicBezTo>
                      <a:lnTo>
                        <a:pt x="437594" y="158250"/>
                      </a:lnTo>
                      <a:cubicBezTo>
                        <a:pt x="469573" y="175306"/>
                        <a:pt x="495156" y="222209"/>
                        <a:pt x="495156" y="258452"/>
                      </a:cubicBezTo>
                      <a:lnTo>
                        <a:pt x="495156" y="586773"/>
                      </a:lnTo>
                      <a:cubicBezTo>
                        <a:pt x="495156" y="646468"/>
                        <a:pt x="446121" y="693371"/>
                        <a:pt x="386427" y="689107"/>
                      </a:cubicBezTo>
                      <a:lnTo>
                        <a:pt x="375767" y="689107"/>
                      </a:lnTo>
                      <a:cubicBezTo>
                        <a:pt x="367239" y="689107"/>
                        <a:pt x="358711" y="686975"/>
                        <a:pt x="350184" y="682711"/>
                      </a:cubicBezTo>
                      <a:lnTo>
                        <a:pt x="58106" y="518551"/>
                      </a:lnTo>
                      <a:cubicBezTo>
                        <a:pt x="26126" y="501495"/>
                        <a:pt x="543" y="454592"/>
                        <a:pt x="543" y="418349"/>
                      </a:cubicBezTo>
                      <a:lnTo>
                        <a:pt x="543" y="77236"/>
                      </a:lnTo>
                      <a:cubicBezTo>
                        <a:pt x="-1589" y="64445"/>
                        <a:pt x="2675" y="53785"/>
                        <a:pt x="11203" y="473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C107"/>
                    </a:gs>
                    <a:gs pos="8497">
                      <a:srgbClr val="FFC50C"/>
                    </a:gs>
                    <a:gs pos="67070">
                      <a:srgbClr val="FFDE2B"/>
                    </a:gs>
                    <a:gs pos="100000">
                      <a:srgbClr val="FFE836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39" name="Freeform: Shape 22" descr="2e3f0c63-34bb-4a31-b048-f91fdbb2c184"/>
                <p:cNvSpPr/>
                <p:nvPr/>
              </p:nvSpPr>
              <p:spPr>
                <a:xfrm>
                  <a:off x="10366686" y="1408083"/>
                  <a:ext cx="398675" cy="632344"/>
                </a:xfrm>
                <a:custGeom>
                  <a:avLst/>
                  <a:gdLst>
                    <a:gd name="connsiteX0" fmla="*/ 0 w 398675"/>
                    <a:gd name="connsiteY0" fmla="*/ 41150 h 632344"/>
                    <a:gd name="connsiteX1" fmla="*/ 57563 w 398675"/>
                    <a:gd name="connsiteY1" fmla="*/ 7039 h 632344"/>
                    <a:gd name="connsiteX2" fmla="*/ 341113 w 398675"/>
                    <a:gd name="connsiteY2" fmla="*/ 166936 h 632344"/>
                    <a:gd name="connsiteX3" fmla="*/ 398676 w 398675"/>
                    <a:gd name="connsiteY3" fmla="*/ 267138 h 632344"/>
                    <a:gd name="connsiteX4" fmla="*/ 398676 w 398675"/>
                    <a:gd name="connsiteY4" fmla="*/ 591194 h 632344"/>
                    <a:gd name="connsiteX5" fmla="*/ 341113 w 398675"/>
                    <a:gd name="connsiteY5" fmla="*/ 625306 h 632344"/>
                    <a:gd name="connsiteX6" fmla="*/ 57563 w 398675"/>
                    <a:gd name="connsiteY6" fmla="*/ 465409 h 632344"/>
                    <a:gd name="connsiteX7" fmla="*/ 0 w 398675"/>
                    <a:gd name="connsiteY7" fmla="*/ 365207 h 632344"/>
                    <a:gd name="connsiteX8" fmla="*/ 0 w 398675"/>
                    <a:gd name="connsiteY8" fmla="*/ 41150 h 632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675" h="632344">
                      <a:moveTo>
                        <a:pt x="0" y="41150"/>
                      </a:moveTo>
                      <a:cubicBezTo>
                        <a:pt x="0" y="4907"/>
                        <a:pt x="25584" y="-10016"/>
                        <a:pt x="57563" y="7039"/>
                      </a:cubicBezTo>
                      <a:lnTo>
                        <a:pt x="341113" y="166936"/>
                      </a:lnTo>
                      <a:cubicBezTo>
                        <a:pt x="373092" y="183991"/>
                        <a:pt x="398676" y="230894"/>
                        <a:pt x="398676" y="267138"/>
                      </a:cubicBezTo>
                      <a:lnTo>
                        <a:pt x="398676" y="591194"/>
                      </a:lnTo>
                      <a:cubicBezTo>
                        <a:pt x="398676" y="627438"/>
                        <a:pt x="373092" y="642361"/>
                        <a:pt x="341113" y="625306"/>
                      </a:cubicBezTo>
                      <a:lnTo>
                        <a:pt x="57563" y="465409"/>
                      </a:lnTo>
                      <a:cubicBezTo>
                        <a:pt x="25584" y="448354"/>
                        <a:pt x="0" y="401451"/>
                        <a:pt x="0" y="365207"/>
                      </a:cubicBezTo>
                      <a:lnTo>
                        <a:pt x="0" y="41150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40" name="Freeform: Shape 23" descr="e6e97e51-ba70-473c-b0b9-51c73cb7e3f7"/>
                <p:cNvSpPr/>
                <p:nvPr/>
              </p:nvSpPr>
              <p:spPr>
                <a:xfrm>
                  <a:off x="10505263" y="1594385"/>
                  <a:ext cx="123653" cy="158754"/>
                </a:xfrm>
                <a:custGeom>
                  <a:avLst/>
                  <a:gdLst>
                    <a:gd name="connsiteX0" fmla="*/ 61827 w 123653"/>
                    <a:gd name="connsiteY0" fmla="*/ 8349 h 158754"/>
                    <a:gd name="connsiteX1" fmla="*/ 0 w 123653"/>
                    <a:gd name="connsiteY1" fmla="*/ 42460 h 158754"/>
                    <a:gd name="connsiteX2" fmla="*/ 61827 w 123653"/>
                    <a:gd name="connsiteY2" fmla="*/ 149058 h 158754"/>
                    <a:gd name="connsiteX3" fmla="*/ 123653 w 123653"/>
                    <a:gd name="connsiteY3" fmla="*/ 114947 h 158754"/>
                    <a:gd name="connsiteX4" fmla="*/ 61827 w 123653"/>
                    <a:gd name="connsiteY4" fmla="*/ 8349 h 158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653" h="158754">
                      <a:moveTo>
                        <a:pt x="61827" y="8349"/>
                      </a:moveTo>
                      <a:cubicBezTo>
                        <a:pt x="27715" y="-10838"/>
                        <a:pt x="0" y="4085"/>
                        <a:pt x="0" y="42460"/>
                      </a:cubicBezTo>
                      <a:cubicBezTo>
                        <a:pt x="0" y="80835"/>
                        <a:pt x="27715" y="127738"/>
                        <a:pt x="61827" y="149058"/>
                      </a:cubicBezTo>
                      <a:cubicBezTo>
                        <a:pt x="95938" y="170378"/>
                        <a:pt x="123653" y="155454"/>
                        <a:pt x="123653" y="114947"/>
                      </a:cubicBezTo>
                      <a:cubicBezTo>
                        <a:pt x="123653" y="76572"/>
                        <a:pt x="95938" y="27537"/>
                        <a:pt x="61827" y="834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41" name="Freeform: Shape 24" descr="2986cb31-e534-4f12-ac8d-337a53c06206"/>
                <p:cNvSpPr/>
                <p:nvPr/>
              </p:nvSpPr>
              <p:spPr>
                <a:xfrm>
                  <a:off x="10494603" y="1101980"/>
                  <a:ext cx="253702" cy="443724"/>
                </a:xfrm>
                <a:custGeom>
                  <a:avLst/>
                  <a:gdLst>
                    <a:gd name="connsiteX0" fmla="*/ 253702 w 253702"/>
                    <a:gd name="connsiteY0" fmla="*/ 430400 h 443724"/>
                    <a:gd name="connsiteX1" fmla="*/ 253702 w 253702"/>
                    <a:gd name="connsiteY1" fmla="*/ 283295 h 443724"/>
                    <a:gd name="connsiteX2" fmla="*/ 159897 w 253702"/>
                    <a:gd name="connsiteY2" fmla="*/ 14669 h 443724"/>
                    <a:gd name="connsiteX3" fmla="*/ 63959 w 253702"/>
                    <a:gd name="connsiteY3" fmla="*/ 12537 h 443724"/>
                    <a:gd name="connsiteX4" fmla="*/ 0 w 253702"/>
                    <a:gd name="connsiteY4" fmla="*/ 166038 h 443724"/>
                    <a:gd name="connsiteX5" fmla="*/ 0 w 253702"/>
                    <a:gd name="connsiteY5" fmla="*/ 311010 h 443724"/>
                    <a:gd name="connsiteX6" fmla="*/ 0 w 253702"/>
                    <a:gd name="connsiteY6" fmla="*/ 311010 h 443724"/>
                    <a:gd name="connsiteX7" fmla="*/ 8528 w 253702"/>
                    <a:gd name="connsiteY7" fmla="*/ 321670 h 443724"/>
                    <a:gd name="connsiteX8" fmla="*/ 44771 w 253702"/>
                    <a:gd name="connsiteY8" fmla="*/ 321670 h 443724"/>
                    <a:gd name="connsiteX9" fmla="*/ 53299 w 253702"/>
                    <a:gd name="connsiteY9" fmla="*/ 311010 h 443724"/>
                    <a:gd name="connsiteX10" fmla="*/ 53299 w 253702"/>
                    <a:gd name="connsiteY10" fmla="*/ 311010 h 443724"/>
                    <a:gd name="connsiteX11" fmla="*/ 53299 w 253702"/>
                    <a:gd name="connsiteY11" fmla="*/ 163906 h 443724"/>
                    <a:gd name="connsiteX12" fmla="*/ 89542 w 253702"/>
                    <a:gd name="connsiteY12" fmla="*/ 57308 h 443724"/>
                    <a:gd name="connsiteX13" fmla="*/ 132181 w 253702"/>
                    <a:gd name="connsiteY13" fmla="*/ 59440 h 443724"/>
                    <a:gd name="connsiteX14" fmla="*/ 198271 w 253702"/>
                    <a:gd name="connsiteY14" fmla="*/ 281163 h 443724"/>
                    <a:gd name="connsiteX15" fmla="*/ 198271 w 253702"/>
                    <a:gd name="connsiteY15" fmla="*/ 428268 h 443724"/>
                    <a:gd name="connsiteX16" fmla="*/ 206800 w 253702"/>
                    <a:gd name="connsiteY16" fmla="*/ 438928 h 443724"/>
                    <a:gd name="connsiteX17" fmla="*/ 245175 w 253702"/>
                    <a:gd name="connsiteY17" fmla="*/ 438928 h 443724"/>
                    <a:gd name="connsiteX18" fmla="*/ 253702 w 253702"/>
                    <a:gd name="connsiteY18" fmla="*/ 430400 h 4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3701" h="443724">
                      <a:moveTo>
                        <a:pt x="253702" y="430400"/>
                      </a:moveTo>
                      <a:lnTo>
                        <a:pt x="253702" y="283295"/>
                      </a:lnTo>
                      <a:cubicBezTo>
                        <a:pt x="253702" y="140454"/>
                        <a:pt x="221723" y="50912"/>
                        <a:pt x="159897" y="14669"/>
                      </a:cubicBezTo>
                      <a:cubicBezTo>
                        <a:pt x="127917" y="-4519"/>
                        <a:pt x="91674" y="-4519"/>
                        <a:pt x="63959" y="12537"/>
                      </a:cubicBezTo>
                      <a:cubicBezTo>
                        <a:pt x="40507" y="25329"/>
                        <a:pt x="0" y="63704"/>
                        <a:pt x="0" y="166038"/>
                      </a:cubicBezTo>
                      <a:lnTo>
                        <a:pt x="0" y="311010"/>
                      </a:lnTo>
                      <a:lnTo>
                        <a:pt x="0" y="311010"/>
                      </a:lnTo>
                      <a:cubicBezTo>
                        <a:pt x="0" y="315274"/>
                        <a:pt x="2132" y="317406"/>
                        <a:pt x="8528" y="321670"/>
                      </a:cubicBezTo>
                      <a:cubicBezTo>
                        <a:pt x="19187" y="328066"/>
                        <a:pt x="36243" y="328066"/>
                        <a:pt x="44771" y="321670"/>
                      </a:cubicBezTo>
                      <a:cubicBezTo>
                        <a:pt x="49035" y="319538"/>
                        <a:pt x="51167" y="315274"/>
                        <a:pt x="53299" y="311010"/>
                      </a:cubicBezTo>
                      <a:lnTo>
                        <a:pt x="53299" y="311010"/>
                      </a:lnTo>
                      <a:lnTo>
                        <a:pt x="53299" y="163906"/>
                      </a:lnTo>
                      <a:cubicBezTo>
                        <a:pt x="53299" y="110607"/>
                        <a:pt x="66091" y="70100"/>
                        <a:pt x="89542" y="57308"/>
                      </a:cubicBezTo>
                      <a:cubicBezTo>
                        <a:pt x="104466" y="48780"/>
                        <a:pt x="121522" y="53044"/>
                        <a:pt x="132181" y="59440"/>
                      </a:cubicBezTo>
                      <a:cubicBezTo>
                        <a:pt x="174820" y="85023"/>
                        <a:pt x="198271" y="163906"/>
                        <a:pt x="198271" y="281163"/>
                      </a:cubicBezTo>
                      <a:lnTo>
                        <a:pt x="198271" y="428268"/>
                      </a:lnTo>
                      <a:cubicBezTo>
                        <a:pt x="198271" y="432532"/>
                        <a:pt x="200403" y="436796"/>
                        <a:pt x="206800" y="438928"/>
                      </a:cubicBezTo>
                      <a:cubicBezTo>
                        <a:pt x="217460" y="445324"/>
                        <a:pt x="234515" y="445324"/>
                        <a:pt x="245175" y="438928"/>
                      </a:cubicBezTo>
                      <a:cubicBezTo>
                        <a:pt x="249439" y="438928"/>
                        <a:pt x="253702" y="434664"/>
                        <a:pt x="253702" y="43040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0842" name="Freeform: Shape 25" descr="d8954e0e-094d-4d02-8a86-37c366511ae6"/>
                <p:cNvSpPr/>
                <p:nvPr/>
              </p:nvSpPr>
              <p:spPr>
                <a:xfrm>
                  <a:off x="10530846" y="1641110"/>
                  <a:ext cx="74618" cy="211063"/>
                </a:xfrm>
                <a:custGeom>
                  <a:avLst/>
                  <a:gdLst>
                    <a:gd name="connsiteX0" fmla="*/ 0 w 74618"/>
                    <a:gd name="connsiteY0" fmla="*/ 0 h 211063"/>
                    <a:gd name="connsiteX1" fmla="*/ 0 w 74618"/>
                    <a:gd name="connsiteY1" fmla="*/ 168424 h 211063"/>
                    <a:gd name="connsiteX2" fmla="*/ 74618 w 74618"/>
                    <a:gd name="connsiteY2" fmla="*/ 211063 h 211063"/>
                    <a:gd name="connsiteX3" fmla="*/ 74618 w 74618"/>
                    <a:gd name="connsiteY3" fmla="*/ 42639 h 21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18" h="211063">
                      <a:moveTo>
                        <a:pt x="0" y="0"/>
                      </a:moveTo>
                      <a:lnTo>
                        <a:pt x="0" y="168424"/>
                      </a:lnTo>
                      <a:lnTo>
                        <a:pt x="74618" y="211063"/>
                      </a:lnTo>
                      <a:lnTo>
                        <a:pt x="74618" y="4263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</p:grp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hf dt="1" ftr="1" hdr="0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78" name="Title 1" descr="996dbf0b-7e79-4750-a54a-87bf5c040cdf"/>
          <p:cNvSpPr>
            <a:spLocks noGrp="1"/>
          </p:cNvSpPr>
          <p:nvPr>
            <p:ph type="title" hasCustomPrompt="1"/>
          </p:nvPr>
        </p:nvSpPr>
        <p:spPr/>
        <p:txBody>
          <a:bodyPr/>
          <a:p>
            <a:r>
              <a:rPr altLang="zh-CN" lang="en-US"/>
              <a:t>Click to add title</a:t>
            </a:r>
            <a:endParaRPr lang="en-US"/>
          </a:p>
        </p:txBody>
      </p:sp>
      <p:sp>
        <p:nvSpPr>
          <p:cNvPr id="1050879" name="Date Placeholder 2" descr="6e08338b-0f54-42b1-b75b-7c1491cbe43e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3A25592-9C3F-48AB-9A3F-F2A64B129A6F}" type="datetimeFigureOut">
              <a:rPr lang="en-US" smtClean="0"/>
            </a:fld>
            <a:endParaRPr lang="en-US"/>
          </a:p>
        </p:txBody>
      </p:sp>
      <p:sp>
        <p:nvSpPr>
          <p:cNvPr id="1050880" name="Footer Placeholder 3" descr="be78f159-0f74-4c2e-a954-8b3770d9c11d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50881" name="Slide Number Placeholder 4" descr="b1f2c26c-e03a-44be-9572-08030de42e3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hf dt="1" ftr="1" hdr="0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8" name="Date Placeholder 1" descr="a4180c20-45c0-495f-874e-88895d5dfec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3A25592-9C3F-48AB-9A3F-F2A64B129A6F}" type="datetimeFigureOut">
              <a:rPr lang="en-US" smtClean="0"/>
            </a:fld>
            <a:endParaRPr lang="en-US"/>
          </a:p>
        </p:txBody>
      </p:sp>
      <p:sp>
        <p:nvSpPr>
          <p:cNvPr id="1049709" name="Footer Placeholder 2" descr="131eb440-26e1-4ddb-961c-304db6aacc7b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710" name="Slide Number Placeholder 3" descr="1c25abe2-e8ce-4246-8ef2-2a4cebc4619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 preserve="1" showMasterSp="0">
  <p:cSld name="Closing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07" name="Title 1" descr="8942a24e-ec90-4837-a217-1f65a6b6e059"/>
          <p:cNvSpPr>
            <a:spLocks noGrp="1"/>
          </p:cNvSpPr>
          <p:nvPr>
            <p:ph type="title" hasCustomPrompt="1"/>
          </p:nvPr>
        </p:nvSpPr>
        <p:spPr>
          <a:xfrm>
            <a:off x="660400" y="2016486"/>
            <a:ext cx="5571153" cy="1884494"/>
          </a:xfrm>
        </p:spPr>
        <p:txBody>
          <a:bodyPr anchor="ctr">
            <a:noAutofit/>
          </a:bodyPr>
          <a:lstStyle>
            <a:lvl1pPr>
              <a:defRPr sz="6000"/>
            </a:lvl1pPr>
          </a:lstStyle>
          <a:p>
            <a:r>
              <a:rPr altLang="zh-CN" lang="en-US"/>
              <a:t>Click to add title</a:t>
            </a:r>
            <a:endParaRPr lang="en-US"/>
          </a:p>
        </p:txBody>
      </p:sp>
      <p:sp>
        <p:nvSpPr>
          <p:cNvPr id="1051308" name="Text Placeholder 3" descr="d81da1f0-bc64-4b59-87db-4750e2bfcbab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5570220"/>
            <a:ext cx="4517887" cy="274320"/>
          </a:xfrm>
        </p:spPr>
        <p:txBody>
          <a:bodyPr anchor="ctr">
            <a:noAutofit/>
          </a:bodyPr>
          <a:lstStyle>
            <a:lvl1pPr algn="l" indent="0" marL="0">
              <a:lnSpc>
                <a:spcPct val="100000"/>
              </a:lnSpc>
              <a:spcBef>
                <a:spcPct val="0"/>
              </a:spcBef>
              <a:buNone/>
              <a:defRPr sz="1200" lang="en-US">
                <a:solidFill>
                  <a:schemeClr val="tx1"/>
                </a:solidFill>
              </a:defRPr>
            </a:lvl1pPr>
          </a:lstStyle>
          <a:p>
            <a:pPr lvl="0"/>
            <a:r>
              <a:rPr altLang="zh-CN" lang="en-US"/>
              <a:t>Presenter name</a:t>
            </a:r>
            <a:endParaRPr lang="en-US"/>
          </a:p>
        </p:txBody>
      </p:sp>
      <p:sp>
        <p:nvSpPr>
          <p:cNvPr id="1051309" name="Text Placeholder 4" descr="81b45727-bd64-460a-b48e-d5b65d154f79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844540"/>
            <a:ext cx="4517887" cy="274320"/>
          </a:xfrm>
        </p:spPr>
        <p:txBody>
          <a:bodyPr anchor="ctr">
            <a:noAutofit/>
          </a:bodyPr>
          <a:lstStyle>
            <a:lvl1pPr algn="l" indent="0" marL="0">
              <a:lnSpc>
                <a:spcPct val="100000"/>
              </a:lnSpc>
              <a:spcBef>
                <a:spcPct val="0"/>
              </a:spcBef>
              <a:buNone/>
              <a:defRPr sz="1200" lang="en-US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grpSp>
        <p:nvGrpSpPr>
          <p:cNvPr id="195" name="Group 2" descr="d5c1fc31-9aaa-42ca-b438-218eaa70f390"/>
          <p:cNvGrpSpPr/>
          <p:nvPr/>
        </p:nvGrpSpPr>
        <p:grpSpPr>
          <a:xfrm>
            <a:off x="4800155" y="1101980"/>
            <a:ext cx="7529202" cy="5762414"/>
            <a:chOff x="4800155" y="1101980"/>
            <a:chExt cx="7529202" cy="5762414"/>
          </a:xfrm>
        </p:grpSpPr>
        <p:grpSp>
          <p:nvGrpSpPr>
            <p:cNvPr id="196" name="Group 5" descr="102bbc5c-536e-4f40-929a-41d39cfb4c9d"/>
            <p:cNvGrpSpPr/>
            <p:nvPr/>
          </p:nvGrpSpPr>
          <p:grpSpPr>
            <a:xfrm>
              <a:off x="4800155" y="1153749"/>
              <a:ext cx="7529202" cy="5710645"/>
              <a:chOff x="4800155" y="1153749"/>
              <a:chExt cx="7529202" cy="5710645"/>
            </a:xfrm>
            <a:solidFill>
              <a:srgbClr val="D4D9EC"/>
            </a:solidFill>
          </p:grpSpPr>
          <p:sp>
            <p:nvSpPr>
              <p:cNvPr id="1051310" name="Freeform: Shape 1045" descr="2880b0e8-5029-4eb2-8cc7-1a4e06ca04e1"/>
              <p:cNvSpPr/>
              <p:nvPr/>
            </p:nvSpPr>
            <p:spPr>
              <a:xfrm>
                <a:off x="6500179" y="6136124"/>
                <a:ext cx="865991" cy="510811"/>
              </a:xfrm>
              <a:custGeom>
                <a:avLst/>
                <a:gdLst>
                  <a:gd name="connsiteX0" fmla="*/ 9803 w 865991"/>
                  <a:gd name="connsiteY0" fmla="*/ 510812 h 510811"/>
                  <a:gd name="connsiteX1" fmla="*/ 1275 w 865991"/>
                  <a:gd name="connsiteY1" fmla="*/ 504416 h 510811"/>
                  <a:gd name="connsiteX2" fmla="*/ 5539 w 865991"/>
                  <a:gd name="connsiteY2" fmla="*/ 489492 h 510811"/>
                  <a:gd name="connsiteX3" fmla="*/ 849792 w 865991"/>
                  <a:gd name="connsiteY3" fmla="*/ 1275 h 510811"/>
                  <a:gd name="connsiteX4" fmla="*/ 864716 w 865991"/>
                  <a:gd name="connsiteY4" fmla="*/ 5539 h 510811"/>
                  <a:gd name="connsiteX5" fmla="*/ 860452 w 865991"/>
                  <a:gd name="connsiteY5" fmla="*/ 20463 h 510811"/>
                  <a:gd name="connsiteX6" fmla="*/ 14067 w 865991"/>
                  <a:gd name="connsiteY6" fmla="*/ 508680 h 510811"/>
                  <a:gd name="connsiteX7" fmla="*/ 9803 w 865991"/>
                  <a:gd name="connsiteY7" fmla="*/ 510812 h 51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991" h="510810">
                    <a:moveTo>
                      <a:pt x="9803" y="510812"/>
                    </a:moveTo>
                    <a:cubicBezTo>
                      <a:pt x="5539" y="510812"/>
                      <a:pt x="3407" y="508680"/>
                      <a:pt x="1275" y="504416"/>
                    </a:cubicBezTo>
                    <a:cubicBezTo>
                      <a:pt x="-857" y="500152"/>
                      <a:pt x="-857" y="493756"/>
                      <a:pt x="5539" y="489492"/>
                    </a:cubicBezTo>
                    <a:lnTo>
                      <a:pt x="849792" y="1275"/>
                    </a:lnTo>
                    <a:cubicBezTo>
                      <a:pt x="854056" y="-857"/>
                      <a:pt x="860452" y="-857"/>
                      <a:pt x="864716" y="5539"/>
                    </a:cubicBezTo>
                    <a:cubicBezTo>
                      <a:pt x="866848" y="9803"/>
                      <a:pt x="866848" y="16199"/>
                      <a:pt x="860452" y="20463"/>
                    </a:cubicBezTo>
                    <a:lnTo>
                      <a:pt x="14067" y="508680"/>
                    </a:lnTo>
                    <a:cubicBezTo>
                      <a:pt x="14067" y="510812"/>
                      <a:pt x="11935" y="510812"/>
                      <a:pt x="9803" y="5108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1" name="Freeform: Shape 1046" descr="c2f39f5a-b5a9-4e07-a626-e993d1e2e22e"/>
              <p:cNvSpPr/>
              <p:nvPr/>
            </p:nvSpPr>
            <p:spPr>
              <a:xfrm>
                <a:off x="7296140" y="6115014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7283" y="71420"/>
                      <a:pt x="38908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2" name="Freeform: Shape 1047" descr="616af45d-b219-45d3-b487-a146291d7265"/>
              <p:cNvSpPr/>
              <p:nvPr/>
            </p:nvSpPr>
            <p:spPr>
              <a:xfrm>
                <a:off x="7878163" y="4311381"/>
                <a:ext cx="118323" cy="69821"/>
              </a:xfrm>
              <a:custGeom>
                <a:avLst/>
                <a:gdLst>
                  <a:gd name="connsiteX0" fmla="*/ 17589 w 118323"/>
                  <a:gd name="connsiteY0" fmla="*/ 58629 h 69821"/>
                  <a:gd name="connsiteX1" fmla="*/ 17589 w 118323"/>
                  <a:gd name="connsiteY1" fmla="*/ 9594 h 69821"/>
                  <a:gd name="connsiteX2" fmla="*/ 100735 w 118323"/>
                  <a:gd name="connsiteY2" fmla="*/ 9594 h 69821"/>
                  <a:gd name="connsiteX3" fmla="*/ 100735 w 118323"/>
                  <a:gd name="connsiteY3" fmla="*/ 58629 h 69821"/>
                  <a:gd name="connsiteX4" fmla="*/ 17589 w 118323"/>
                  <a:gd name="connsiteY4" fmla="*/ 58629 h 6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9821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6"/>
                      <a:pt x="124186" y="43705"/>
                      <a:pt x="100735" y="58629"/>
                    </a:cubicBezTo>
                    <a:cubicBezTo>
                      <a:pt x="77283" y="73552"/>
                      <a:pt x="38908" y="73552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3" name="Freeform: Shape 1048" descr="f2df7124-fefd-4028-ae8a-52f638613bb5"/>
              <p:cNvSpPr/>
              <p:nvPr/>
            </p:nvSpPr>
            <p:spPr>
              <a:xfrm>
                <a:off x="6556352" y="3697379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8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6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4" name="Freeform: Shape 1049" descr="61e5f70d-166b-4b46-abaf-ff9e3207fe55"/>
              <p:cNvSpPr/>
              <p:nvPr/>
            </p:nvSpPr>
            <p:spPr>
              <a:xfrm>
                <a:off x="9617837" y="4040623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7283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5" name="Freeform: Shape 1050" descr="a17c44f8-27ee-4967-8554-acee20c09e90"/>
              <p:cNvSpPr/>
              <p:nvPr/>
            </p:nvSpPr>
            <p:spPr>
              <a:xfrm>
                <a:off x="10381076" y="5424261"/>
                <a:ext cx="118323" cy="68222"/>
              </a:xfrm>
              <a:custGeom>
                <a:avLst/>
                <a:gdLst>
                  <a:gd name="connsiteX0" fmla="*/ 17589 w 118323"/>
                  <a:gd name="connsiteY0" fmla="*/ 58629 h 68222"/>
                  <a:gd name="connsiteX1" fmla="*/ 17589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9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9" y="58629"/>
                    </a:moveTo>
                    <a:cubicBezTo>
                      <a:pt x="-5863" y="45837"/>
                      <a:pt x="-5863" y="24517"/>
                      <a:pt x="17589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9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6" name="Freeform: Shape 1051" descr="016a341f-977a-40bd-96af-e5a55bcbd0b5"/>
              <p:cNvSpPr/>
              <p:nvPr/>
            </p:nvSpPr>
            <p:spPr>
              <a:xfrm>
                <a:off x="10082603" y="2671094"/>
                <a:ext cx="118323" cy="69037"/>
              </a:xfrm>
              <a:custGeom>
                <a:avLst/>
                <a:gdLst>
                  <a:gd name="connsiteX0" fmla="*/ 17589 w 118323"/>
                  <a:gd name="connsiteY0" fmla="*/ 59444 h 69037"/>
                  <a:gd name="connsiteX1" fmla="*/ 17589 w 118323"/>
                  <a:gd name="connsiteY1" fmla="*/ 10409 h 69037"/>
                  <a:gd name="connsiteX2" fmla="*/ 100735 w 118323"/>
                  <a:gd name="connsiteY2" fmla="*/ 10409 h 69037"/>
                  <a:gd name="connsiteX3" fmla="*/ 100735 w 118323"/>
                  <a:gd name="connsiteY3" fmla="*/ 59444 h 69037"/>
                  <a:gd name="connsiteX4" fmla="*/ 17589 w 118323"/>
                  <a:gd name="connsiteY4" fmla="*/ 59444 h 6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9037">
                    <a:moveTo>
                      <a:pt x="17589" y="59444"/>
                    </a:moveTo>
                    <a:cubicBezTo>
                      <a:pt x="-5863" y="46652"/>
                      <a:pt x="-5863" y="25332"/>
                      <a:pt x="17589" y="10409"/>
                    </a:cubicBezTo>
                    <a:cubicBezTo>
                      <a:pt x="41040" y="-4515"/>
                      <a:pt x="77283" y="-2383"/>
                      <a:pt x="100735" y="10409"/>
                    </a:cubicBezTo>
                    <a:cubicBezTo>
                      <a:pt x="124186" y="23200"/>
                      <a:pt x="124186" y="44520"/>
                      <a:pt x="100735" y="59444"/>
                    </a:cubicBezTo>
                    <a:cubicBezTo>
                      <a:pt x="79415" y="72235"/>
                      <a:pt x="41040" y="72235"/>
                      <a:pt x="17589" y="5944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7" name="Freeform: Shape 1052" descr="20da33b1-7ac9-47cc-832b-d156487c671e"/>
              <p:cNvSpPr/>
              <p:nvPr/>
            </p:nvSpPr>
            <p:spPr>
              <a:xfrm>
                <a:off x="7596745" y="2445922"/>
                <a:ext cx="118323" cy="68222"/>
              </a:xfrm>
              <a:custGeom>
                <a:avLst/>
                <a:gdLst>
                  <a:gd name="connsiteX0" fmla="*/ 17588 w 118323"/>
                  <a:gd name="connsiteY0" fmla="*/ 58629 h 68222"/>
                  <a:gd name="connsiteX1" fmla="*/ 17588 w 118323"/>
                  <a:gd name="connsiteY1" fmla="*/ 9594 h 68222"/>
                  <a:gd name="connsiteX2" fmla="*/ 100735 w 118323"/>
                  <a:gd name="connsiteY2" fmla="*/ 9594 h 68222"/>
                  <a:gd name="connsiteX3" fmla="*/ 100735 w 118323"/>
                  <a:gd name="connsiteY3" fmla="*/ 58629 h 68222"/>
                  <a:gd name="connsiteX4" fmla="*/ 17588 w 118323"/>
                  <a:gd name="connsiteY4" fmla="*/ 58629 h 6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68222">
                    <a:moveTo>
                      <a:pt x="17588" y="58629"/>
                    </a:moveTo>
                    <a:cubicBezTo>
                      <a:pt x="-5863" y="45837"/>
                      <a:pt x="-5863" y="24517"/>
                      <a:pt x="17588" y="9594"/>
                    </a:cubicBezTo>
                    <a:cubicBezTo>
                      <a:pt x="41040" y="-3198"/>
                      <a:pt x="77283" y="-3198"/>
                      <a:pt x="100735" y="9594"/>
                    </a:cubicBezTo>
                    <a:cubicBezTo>
                      <a:pt x="124186" y="22385"/>
                      <a:pt x="124186" y="43705"/>
                      <a:pt x="100735" y="58629"/>
                    </a:cubicBezTo>
                    <a:cubicBezTo>
                      <a:pt x="79415" y="71420"/>
                      <a:pt x="41040" y="71420"/>
                      <a:pt x="17588" y="5862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8" name="Freeform: Shape 1053" descr="811ef36a-938c-44e0-b43f-7f5d425700da"/>
              <p:cNvSpPr/>
              <p:nvPr/>
            </p:nvSpPr>
            <p:spPr>
              <a:xfrm>
                <a:off x="8395486" y="5449635"/>
                <a:ext cx="2057753" cy="1197301"/>
              </a:xfrm>
              <a:custGeom>
                <a:avLst/>
                <a:gdLst>
                  <a:gd name="connsiteX0" fmla="*/ 9803 w 2057753"/>
                  <a:gd name="connsiteY0" fmla="*/ 1197301 h 1197301"/>
                  <a:gd name="connsiteX1" fmla="*/ 1275 w 2057753"/>
                  <a:gd name="connsiteY1" fmla="*/ 1190905 h 1197301"/>
                  <a:gd name="connsiteX2" fmla="*/ 5539 w 2057753"/>
                  <a:gd name="connsiteY2" fmla="*/ 1175982 h 1197301"/>
                  <a:gd name="connsiteX3" fmla="*/ 2041554 w 2057753"/>
                  <a:gd name="connsiteY3" fmla="*/ 1275 h 1197301"/>
                  <a:gd name="connsiteX4" fmla="*/ 2056478 w 2057753"/>
                  <a:gd name="connsiteY4" fmla="*/ 5539 h 1197301"/>
                  <a:gd name="connsiteX5" fmla="*/ 2052214 w 2057753"/>
                  <a:gd name="connsiteY5" fmla="*/ 20463 h 1197301"/>
                  <a:gd name="connsiteX6" fmla="*/ 16199 w 2057753"/>
                  <a:gd name="connsiteY6" fmla="*/ 1195169 h 1197301"/>
                  <a:gd name="connsiteX7" fmla="*/ 9803 w 2057753"/>
                  <a:gd name="connsiteY7" fmla="*/ 1197301 h 119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7753" h="1197301">
                    <a:moveTo>
                      <a:pt x="9803" y="1197301"/>
                    </a:moveTo>
                    <a:cubicBezTo>
                      <a:pt x="5539" y="1197301"/>
                      <a:pt x="3407" y="1195169"/>
                      <a:pt x="1275" y="1190905"/>
                    </a:cubicBezTo>
                    <a:cubicBezTo>
                      <a:pt x="-857" y="1186641"/>
                      <a:pt x="-857" y="1180245"/>
                      <a:pt x="5539" y="1175982"/>
                    </a:cubicBezTo>
                    <a:lnTo>
                      <a:pt x="2041554" y="1275"/>
                    </a:lnTo>
                    <a:cubicBezTo>
                      <a:pt x="2045818" y="-857"/>
                      <a:pt x="2052214" y="-857"/>
                      <a:pt x="2056478" y="5539"/>
                    </a:cubicBezTo>
                    <a:cubicBezTo>
                      <a:pt x="2058610" y="9803"/>
                      <a:pt x="2058610" y="16199"/>
                      <a:pt x="2052214" y="20463"/>
                    </a:cubicBezTo>
                    <a:lnTo>
                      <a:pt x="16199" y="1195169"/>
                    </a:lnTo>
                    <a:cubicBezTo>
                      <a:pt x="14067" y="1197301"/>
                      <a:pt x="11935" y="1197301"/>
                      <a:pt x="9803" y="1197301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19" name="Freeform: Shape 1054" descr="0c5d44b8-d1f8-4c16-bb0e-6307a46127dd"/>
              <p:cNvSpPr/>
              <p:nvPr/>
            </p:nvSpPr>
            <p:spPr>
              <a:xfrm>
                <a:off x="8090616" y="6293889"/>
                <a:ext cx="650664" cy="385026"/>
              </a:xfrm>
              <a:custGeom>
                <a:avLst/>
                <a:gdLst>
                  <a:gd name="connsiteX0" fmla="*/ 9803 w 650664"/>
                  <a:gd name="connsiteY0" fmla="*/ 385027 h 385026"/>
                  <a:gd name="connsiteX1" fmla="*/ 1275 w 650664"/>
                  <a:gd name="connsiteY1" fmla="*/ 378631 h 385026"/>
                  <a:gd name="connsiteX2" fmla="*/ 5539 w 650664"/>
                  <a:gd name="connsiteY2" fmla="*/ 363707 h 385026"/>
                  <a:gd name="connsiteX3" fmla="*/ 634465 w 650664"/>
                  <a:gd name="connsiteY3" fmla="*/ 1275 h 385026"/>
                  <a:gd name="connsiteX4" fmla="*/ 649389 w 650664"/>
                  <a:gd name="connsiteY4" fmla="*/ 5539 h 385026"/>
                  <a:gd name="connsiteX5" fmla="*/ 645125 w 650664"/>
                  <a:gd name="connsiteY5" fmla="*/ 20463 h 385026"/>
                  <a:gd name="connsiteX6" fmla="*/ 16199 w 650664"/>
                  <a:gd name="connsiteY6" fmla="*/ 382895 h 385026"/>
                  <a:gd name="connsiteX7" fmla="*/ 9803 w 650664"/>
                  <a:gd name="connsiteY7" fmla="*/ 385027 h 3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664" h="385026">
                    <a:moveTo>
                      <a:pt x="9803" y="385027"/>
                    </a:moveTo>
                    <a:cubicBezTo>
                      <a:pt x="5539" y="385027"/>
                      <a:pt x="3407" y="382895"/>
                      <a:pt x="1275" y="378631"/>
                    </a:cubicBezTo>
                    <a:cubicBezTo>
                      <a:pt x="-857" y="374367"/>
                      <a:pt x="-857" y="367971"/>
                      <a:pt x="5539" y="363707"/>
                    </a:cubicBezTo>
                    <a:lnTo>
                      <a:pt x="634465" y="1275"/>
                    </a:lnTo>
                    <a:cubicBezTo>
                      <a:pt x="638729" y="-857"/>
                      <a:pt x="645125" y="-857"/>
                      <a:pt x="649389" y="5539"/>
                    </a:cubicBezTo>
                    <a:cubicBezTo>
                      <a:pt x="651521" y="9803"/>
                      <a:pt x="651521" y="16199"/>
                      <a:pt x="645125" y="20463"/>
                    </a:cubicBezTo>
                    <a:lnTo>
                      <a:pt x="16199" y="382895"/>
                    </a:lnTo>
                    <a:cubicBezTo>
                      <a:pt x="14067" y="385027"/>
                      <a:pt x="11935" y="385027"/>
                      <a:pt x="9803" y="385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0" name="Freeform: Shape 1055" descr="15d156c9-e478-4211-9b0f-78531db60a03"/>
              <p:cNvSpPr/>
              <p:nvPr/>
            </p:nvSpPr>
            <p:spPr>
              <a:xfrm>
                <a:off x="11678694" y="3424280"/>
                <a:ext cx="650664" cy="385026"/>
              </a:xfrm>
              <a:custGeom>
                <a:avLst/>
                <a:gdLst>
                  <a:gd name="connsiteX0" fmla="*/ 9803 w 650664"/>
                  <a:gd name="connsiteY0" fmla="*/ 385027 h 385026"/>
                  <a:gd name="connsiteX1" fmla="*/ 1275 w 650664"/>
                  <a:gd name="connsiteY1" fmla="*/ 378631 h 385026"/>
                  <a:gd name="connsiteX2" fmla="*/ 5539 w 650664"/>
                  <a:gd name="connsiteY2" fmla="*/ 363707 h 385026"/>
                  <a:gd name="connsiteX3" fmla="*/ 634465 w 650664"/>
                  <a:gd name="connsiteY3" fmla="*/ 1275 h 385026"/>
                  <a:gd name="connsiteX4" fmla="*/ 649389 w 650664"/>
                  <a:gd name="connsiteY4" fmla="*/ 5539 h 385026"/>
                  <a:gd name="connsiteX5" fmla="*/ 645125 w 650664"/>
                  <a:gd name="connsiteY5" fmla="*/ 20463 h 385026"/>
                  <a:gd name="connsiteX6" fmla="*/ 16198 w 650664"/>
                  <a:gd name="connsiteY6" fmla="*/ 382895 h 385026"/>
                  <a:gd name="connsiteX7" fmla="*/ 9803 w 650664"/>
                  <a:gd name="connsiteY7" fmla="*/ 385027 h 3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664" h="385026">
                    <a:moveTo>
                      <a:pt x="9803" y="385027"/>
                    </a:moveTo>
                    <a:cubicBezTo>
                      <a:pt x="5539" y="385027"/>
                      <a:pt x="3407" y="382895"/>
                      <a:pt x="1275" y="378631"/>
                    </a:cubicBezTo>
                    <a:cubicBezTo>
                      <a:pt x="-857" y="374367"/>
                      <a:pt x="-857" y="367971"/>
                      <a:pt x="5539" y="363707"/>
                    </a:cubicBezTo>
                    <a:lnTo>
                      <a:pt x="634465" y="1275"/>
                    </a:lnTo>
                    <a:cubicBezTo>
                      <a:pt x="638729" y="-857"/>
                      <a:pt x="645125" y="-857"/>
                      <a:pt x="649389" y="5539"/>
                    </a:cubicBezTo>
                    <a:cubicBezTo>
                      <a:pt x="651521" y="9803"/>
                      <a:pt x="651521" y="16199"/>
                      <a:pt x="645125" y="20463"/>
                    </a:cubicBezTo>
                    <a:lnTo>
                      <a:pt x="16198" y="382895"/>
                    </a:lnTo>
                    <a:cubicBezTo>
                      <a:pt x="14067" y="385027"/>
                      <a:pt x="11935" y="385027"/>
                      <a:pt x="9803" y="385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1" name="Freeform: Shape 1056" descr="93d86405-e6a0-4e88-88f3-82be3b7b1ae9"/>
              <p:cNvSpPr/>
              <p:nvPr/>
            </p:nvSpPr>
            <p:spPr>
              <a:xfrm>
                <a:off x="10207646" y="5392072"/>
                <a:ext cx="1418167" cy="828473"/>
              </a:xfrm>
              <a:custGeom>
                <a:avLst/>
                <a:gdLst>
                  <a:gd name="connsiteX0" fmla="*/ 9803 w 1418167"/>
                  <a:gd name="connsiteY0" fmla="*/ 828473 h 828473"/>
                  <a:gd name="connsiteX1" fmla="*/ 1275 w 1418167"/>
                  <a:gd name="connsiteY1" fmla="*/ 822077 h 828473"/>
                  <a:gd name="connsiteX2" fmla="*/ 5539 w 1418167"/>
                  <a:gd name="connsiteY2" fmla="*/ 807154 h 828473"/>
                  <a:gd name="connsiteX3" fmla="*/ 1401968 w 1418167"/>
                  <a:gd name="connsiteY3" fmla="*/ 1275 h 828473"/>
                  <a:gd name="connsiteX4" fmla="*/ 1416892 w 1418167"/>
                  <a:gd name="connsiteY4" fmla="*/ 5539 h 828473"/>
                  <a:gd name="connsiteX5" fmla="*/ 1412628 w 1418167"/>
                  <a:gd name="connsiteY5" fmla="*/ 20463 h 828473"/>
                  <a:gd name="connsiteX6" fmla="*/ 16198 w 1418167"/>
                  <a:gd name="connsiteY6" fmla="*/ 826341 h 828473"/>
                  <a:gd name="connsiteX7" fmla="*/ 9803 w 1418167"/>
                  <a:gd name="connsiteY7" fmla="*/ 828473 h 82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167" h="828473">
                    <a:moveTo>
                      <a:pt x="9803" y="828473"/>
                    </a:moveTo>
                    <a:cubicBezTo>
                      <a:pt x="5539" y="828473"/>
                      <a:pt x="3407" y="826341"/>
                      <a:pt x="1275" y="822077"/>
                    </a:cubicBezTo>
                    <a:cubicBezTo>
                      <a:pt x="-857" y="817813"/>
                      <a:pt x="-857" y="811417"/>
                      <a:pt x="5539" y="807154"/>
                    </a:cubicBezTo>
                    <a:lnTo>
                      <a:pt x="1401968" y="1275"/>
                    </a:lnTo>
                    <a:cubicBezTo>
                      <a:pt x="1406232" y="-857"/>
                      <a:pt x="1412628" y="-857"/>
                      <a:pt x="1416892" y="5539"/>
                    </a:cubicBezTo>
                    <a:cubicBezTo>
                      <a:pt x="1419024" y="9803"/>
                      <a:pt x="1419024" y="16199"/>
                      <a:pt x="1412628" y="20463"/>
                    </a:cubicBezTo>
                    <a:lnTo>
                      <a:pt x="16198" y="826341"/>
                    </a:lnTo>
                    <a:cubicBezTo>
                      <a:pt x="14067" y="828473"/>
                      <a:pt x="11935" y="828473"/>
                      <a:pt x="9803" y="82847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2" name="Freeform: Shape 1057" descr="b07359f1-6a76-4454-b59a-809903f2b5aa"/>
              <p:cNvSpPr/>
              <p:nvPr/>
            </p:nvSpPr>
            <p:spPr>
              <a:xfrm>
                <a:off x="10721447" y="1153749"/>
                <a:ext cx="1490653" cy="871112"/>
              </a:xfrm>
              <a:custGeom>
                <a:avLst/>
                <a:gdLst>
                  <a:gd name="connsiteX0" fmla="*/ 9803 w 1490653"/>
                  <a:gd name="connsiteY0" fmla="*/ 871112 h 871112"/>
                  <a:gd name="connsiteX1" fmla="*/ 1275 w 1490653"/>
                  <a:gd name="connsiteY1" fmla="*/ 864716 h 871112"/>
                  <a:gd name="connsiteX2" fmla="*/ 5539 w 1490653"/>
                  <a:gd name="connsiteY2" fmla="*/ 849793 h 871112"/>
                  <a:gd name="connsiteX3" fmla="*/ 1474455 w 1490653"/>
                  <a:gd name="connsiteY3" fmla="*/ 1275 h 871112"/>
                  <a:gd name="connsiteX4" fmla="*/ 1489378 w 1490653"/>
                  <a:gd name="connsiteY4" fmla="*/ 5539 h 871112"/>
                  <a:gd name="connsiteX5" fmla="*/ 1485114 w 1490653"/>
                  <a:gd name="connsiteY5" fmla="*/ 20463 h 871112"/>
                  <a:gd name="connsiteX6" fmla="*/ 16198 w 1490653"/>
                  <a:gd name="connsiteY6" fmla="*/ 868980 h 871112"/>
                  <a:gd name="connsiteX7" fmla="*/ 9803 w 1490653"/>
                  <a:gd name="connsiteY7" fmla="*/ 871112 h 87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0653" h="871111">
                    <a:moveTo>
                      <a:pt x="9803" y="871112"/>
                    </a:moveTo>
                    <a:cubicBezTo>
                      <a:pt x="5539" y="871112"/>
                      <a:pt x="3407" y="868980"/>
                      <a:pt x="1275" y="864716"/>
                    </a:cubicBezTo>
                    <a:cubicBezTo>
                      <a:pt x="-857" y="860452"/>
                      <a:pt x="-857" y="854056"/>
                      <a:pt x="5539" y="849793"/>
                    </a:cubicBezTo>
                    <a:lnTo>
                      <a:pt x="1474455" y="1275"/>
                    </a:lnTo>
                    <a:cubicBezTo>
                      <a:pt x="1478719" y="-857"/>
                      <a:pt x="1485114" y="-857"/>
                      <a:pt x="1489378" y="5539"/>
                    </a:cubicBezTo>
                    <a:cubicBezTo>
                      <a:pt x="1491511" y="9803"/>
                      <a:pt x="1491511" y="16199"/>
                      <a:pt x="1485114" y="20463"/>
                    </a:cubicBezTo>
                    <a:lnTo>
                      <a:pt x="16198" y="868980"/>
                    </a:lnTo>
                    <a:cubicBezTo>
                      <a:pt x="14066" y="868980"/>
                      <a:pt x="11935" y="871112"/>
                      <a:pt x="9803" y="8711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3" name="Freeform: Shape 1058" descr="61bef96a-09bb-4f3d-b62f-4060bbd27f59"/>
              <p:cNvSpPr/>
              <p:nvPr/>
            </p:nvSpPr>
            <p:spPr>
              <a:xfrm>
                <a:off x="8354979" y="4063865"/>
                <a:ext cx="1332889" cy="779438"/>
              </a:xfrm>
              <a:custGeom>
                <a:avLst/>
                <a:gdLst>
                  <a:gd name="connsiteX0" fmla="*/ 9803 w 1332889"/>
                  <a:gd name="connsiteY0" fmla="*/ 779438 h 779438"/>
                  <a:gd name="connsiteX1" fmla="*/ 1275 w 1332889"/>
                  <a:gd name="connsiteY1" fmla="*/ 773042 h 779438"/>
                  <a:gd name="connsiteX2" fmla="*/ 5539 w 1332889"/>
                  <a:gd name="connsiteY2" fmla="*/ 758119 h 779438"/>
                  <a:gd name="connsiteX3" fmla="*/ 1316690 w 1332889"/>
                  <a:gd name="connsiteY3" fmla="*/ 1275 h 779438"/>
                  <a:gd name="connsiteX4" fmla="*/ 1331614 w 1332889"/>
                  <a:gd name="connsiteY4" fmla="*/ 5539 h 779438"/>
                  <a:gd name="connsiteX5" fmla="*/ 1327350 w 1332889"/>
                  <a:gd name="connsiteY5" fmla="*/ 20463 h 779438"/>
                  <a:gd name="connsiteX6" fmla="*/ 16199 w 1332889"/>
                  <a:gd name="connsiteY6" fmla="*/ 777306 h 779438"/>
                  <a:gd name="connsiteX7" fmla="*/ 9803 w 1332889"/>
                  <a:gd name="connsiteY7" fmla="*/ 779438 h 77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2889" h="779438">
                    <a:moveTo>
                      <a:pt x="9803" y="779438"/>
                    </a:moveTo>
                    <a:cubicBezTo>
                      <a:pt x="5539" y="779438"/>
                      <a:pt x="3407" y="777306"/>
                      <a:pt x="1275" y="773042"/>
                    </a:cubicBezTo>
                    <a:cubicBezTo>
                      <a:pt x="-857" y="768778"/>
                      <a:pt x="-857" y="762382"/>
                      <a:pt x="5539" y="758119"/>
                    </a:cubicBezTo>
                    <a:lnTo>
                      <a:pt x="1316690" y="1275"/>
                    </a:lnTo>
                    <a:cubicBezTo>
                      <a:pt x="1320954" y="-857"/>
                      <a:pt x="1327350" y="-857"/>
                      <a:pt x="1331614" y="5539"/>
                    </a:cubicBezTo>
                    <a:cubicBezTo>
                      <a:pt x="1333746" y="9803"/>
                      <a:pt x="1333746" y="16199"/>
                      <a:pt x="1327350" y="20463"/>
                    </a:cubicBezTo>
                    <a:lnTo>
                      <a:pt x="16199" y="777306"/>
                    </a:lnTo>
                    <a:cubicBezTo>
                      <a:pt x="14067" y="777306"/>
                      <a:pt x="11935" y="779438"/>
                      <a:pt x="9803" y="77943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4" name="Freeform: Shape 1059" descr="39bd6edf-619b-4130-ad5b-3cd8c4caa727"/>
              <p:cNvSpPr/>
              <p:nvPr/>
            </p:nvSpPr>
            <p:spPr>
              <a:xfrm>
                <a:off x="11001475" y="6457443"/>
                <a:ext cx="118323" cy="70636"/>
              </a:xfrm>
              <a:custGeom>
                <a:avLst/>
                <a:gdLst>
                  <a:gd name="connsiteX0" fmla="*/ 17589 w 118323"/>
                  <a:gd name="connsiteY0" fmla="*/ 59444 h 70636"/>
                  <a:gd name="connsiteX1" fmla="*/ 17589 w 118323"/>
                  <a:gd name="connsiteY1" fmla="*/ 10409 h 70636"/>
                  <a:gd name="connsiteX2" fmla="*/ 100735 w 118323"/>
                  <a:gd name="connsiteY2" fmla="*/ 10409 h 70636"/>
                  <a:gd name="connsiteX3" fmla="*/ 100735 w 118323"/>
                  <a:gd name="connsiteY3" fmla="*/ 59444 h 70636"/>
                  <a:gd name="connsiteX4" fmla="*/ 17589 w 118323"/>
                  <a:gd name="connsiteY4" fmla="*/ 59444 h 7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23" h="70636">
                    <a:moveTo>
                      <a:pt x="17589" y="59444"/>
                    </a:moveTo>
                    <a:cubicBezTo>
                      <a:pt x="-5863" y="46652"/>
                      <a:pt x="-5863" y="25332"/>
                      <a:pt x="17589" y="10409"/>
                    </a:cubicBezTo>
                    <a:cubicBezTo>
                      <a:pt x="41040" y="-4515"/>
                      <a:pt x="77283" y="-2383"/>
                      <a:pt x="100735" y="10409"/>
                    </a:cubicBezTo>
                    <a:cubicBezTo>
                      <a:pt x="124186" y="23200"/>
                      <a:pt x="124186" y="44520"/>
                      <a:pt x="100735" y="59444"/>
                    </a:cubicBezTo>
                    <a:cubicBezTo>
                      <a:pt x="77283" y="74367"/>
                      <a:pt x="41040" y="74367"/>
                      <a:pt x="17589" y="5944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5" name="Freeform: Shape 1060" descr="6d281802-4052-413e-abc2-639a858298f5"/>
              <p:cNvSpPr/>
              <p:nvPr/>
            </p:nvSpPr>
            <p:spPr>
              <a:xfrm>
                <a:off x="10457085" y="6481501"/>
                <a:ext cx="616552" cy="365839"/>
              </a:xfrm>
              <a:custGeom>
                <a:avLst/>
                <a:gdLst>
                  <a:gd name="connsiteX0" fmla="*/ 9803 w 616552"/>
                  <a:gd name="connsiteY0" fmla="*/ 365839 h 365839"/>
                  <a:gd name="connsiteX1" fmla="*/ 1275 w 616552"/>
                  <a:gd name="connsiteY1" fmla="*/ 359443 h 365839"/>
                  <a:gd name="connsiteX2" fmla="*/ 5539 w 616552"/>
                  <a:gd name="connsiteY2" fmla="*/ 344520 h 365839"/>
                  <a:gd name="connsiteX3" fmla="*/ 600354 w 616552"/>
                  <a:gd name="connsiteY3" fmla="*/ 1275 h 365839"/>
                  <a:gd name="connsiteX4" fmla="*/ 615278 w 616552"/>
                  <a:gd name="connsiteY4" fmla="*/ 5539 h 365839"/>
                  <a:gd name="connsiteX5" fmla="*/ 611014 w 616552"/>
                  <a:gd name="connsiteY5" fmla="*/ 20463 h 365839"/>
                  <a:gd name="connsiteX6" fmla="*/ 16199 w 616552"/>
                  <a:gd name="connsiteY6" fmla="*/ 363707 h 365839"/>
                  <a:gd name="connsiteX7" fmla="*/ 9803 w 616552"/>
                  <a:gd name="connsiteY7" fmla="*/ 365839 h 36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6552" h="365839">
                    <a:moveTo>
                      <a:pt x="9803" y="365839"/>
                    </a:moveTo>
                    <a:cubicBezTo>
                      <a:pt x="5539" y="365839"/>
                      <a:pt x="3407" y="363707"/>
                      <a:pt x="1275" y="359443"/>
                    </a:cubicBezTo>
                    <a:cubicBezTo>
                      <a:pt x="-857" y="355179"/>
                      <a:pt x="-857" y="348784"/>
                      <a:pt x="5539" y="344520"/>
                    </a:cubicBezTo>
                    <a:lnTo>
                      <a:pt x="600354" y="1275"/>
                    </a:lnTo>
                    <a:cubicBezTo>
                      <a:pt x="604618" y="-857"/>
                      <a:pt x="611014" y="-857"/>
                      <a:pt x="615278" y="5539"/>
                    </a:cubicBezTo>
                    <a:cubicBezTo>
                      <a:pt x="617410" y="9803"/>
                      <a:pt x="617410" y="16199"/>
                      <a:pt x="611014" y="20463"/>
                    </a:cubicBezTo>
                    <a:lnTo>
                      <a:pt x="16199" y="363707"/>
                    </a:lnTo>
                    <a:cubicBezTo>
                      <a:pt x="14067" y="365839"/>
                      <a:pt x="11934" y="365839"/>
                      <a:pt x="9803" y="36583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6" name="Freeform: Shape 1061" descr="a5ca20b5-cdc4-4ad3-b301-5652047a5279"/>
              <p:cNvSpPr/>
              <p:nvPr/>
            </p:nvSpPr>
            <p:spPr>
              <a:xfrm>
                <a:off x="10066937" y="1898240"/>
                <a:ext cx="2140460" cy="1601933"/>
              </a:xfrm>
              <a:custGeom>
                <a:avLst/>
                <a:gdLst>
                  <a:gd name="connsiteX0" fmla="*/ 9803 w 2140460"/>
                  <a:gd name="connsiteY0" fmla="*/ 1601933 h 1601933"/>
                  <a:gd name="connsiteX1" fmla="*/ 1275 w 2140460"/>
                  <a:gd name="connsiteY1" fmla="*/ 1595537 h 1601933"/>
                  <a:gd name="connsiteX2" fmla="*/ 5539 w 2140460"/>
                  <a:gd name="connsiteY2" fmla="*/ 1580614 h 1601933"/>
                  <a:gd name="connsiteX3" fmla="*/ 1312427 w 2140460"/>
                  <a:gd name="connsiteY3" fmla="*/ 828034 h 1601933"/>
                  <a:gd name="connsiteX4" fmla="*/ 1478719 w 2140460"/>
                  <a:gd name="connsiteY4" fmla="*/ 359005 h 1601933"/>
                  <a:gd name="connsiteX5" fmla="*/ 2124701 w 2140460"/>
                  <a:gd name="connsiteY5" fmla="*/ 836 h 1601933"/>
                  <a:gd name="connsiteX6" fmla="*/ 2139624 w 2140460"/>
                  <a:gd name="connsiteY6" fmla="*/ 5100 h 1601933"/>
                  <a:gd name="connsiteX7" fmla="*/ 2135361 w 2140460"/>
                  <a:gd name="connsiteY7" fmla="*/ 20024 h 1601933"/>
                  <a:gd name="connsiteX8" fmla="*/ 1495775 w 2140460"/>
                  <a:gd name="connsiteY8" fmla="*/ 373928 h 1601933"/>
                  <a:gd name="connsiteX9" fmla="*/ 1329482 w 2140460"/>
                  <a:gd name="connsiteY9" fmla="*/ 842958 h 1601933"/>
                  <a:gd name="connsiteX10" fmla="*/ 14067 w 2140460"/>
                  <a:gd name="connsiteY10" fmla="*/ 1601933 h 1601933"/>
                  <a:gd name="connsiteX11" fmla="*/ 9803 w 2140460"/>
                  <a:gd name="connsiteY11" fmla="*/ 1601933 h 160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0460" h="1601933">
                    <a:moveTo>
                      <a:pt x="9803" y="1601933"/>
                    </a:moveTo>
                    <a:cubicBezTo>
                      <a:pt x="5539" y="1601933"/>
                      <a:pt x="3407" y="1599801"/>
                      <a:pt x="1275" y="1595537"/>
                    </a:cubicBezTo>
                    <a:cubicBezTo>
                      <a:pt x="-857" y="1591274"/>
                      <a:pt x="-857" y="1584878"/>
                      <a:pt x="5539" y="1580614"/>
                    </a:cubicBezTo>
                    <a:lnTo>
                      <a:pt x="1312427" y="828034"/>
                    </a:lnTo>
                    <a:lnTo>
                      <a:pt x="1478719" y="359005"/>
                    </a:lnTo>
                    <a:lnTo>
                      <a:pt x="2124701" y="836"/>
                    </a:lnTo>
                    <a:cubicBezTo>
                      <a:pt x="2128964" y="-1296"/>
                      <a:pt x="2135361" y="836"/>
                      <a:pt x="2139624" y="5100"/>
                    </a:cubicBezTo>
                    <a:cubicBezTo>
                      <a:pt x="2141756" y="9364"/>
                      <a:pt x="2139624" y="15760"/>
                      <a:pt x="2135361" y="20024"/>
                    </a:cubicBezTo>
                    <a:lnTo>
                      <a:pt x="1495775" y="373928"/>
                    </a:lnTo>
                    <a:lnTo>
                      <a:pt x="1329482" y="842958"/>
                    </a:lnTo>
                    <a:lnTo>
                      <a:pt x="14067" y="1601933"/>
                    </a:lnTo>
                    <a:cubicBezTo>
                      <a:pt x="14067" y="1599801"/>
                      <a:pt x="11935" y="1601933"/>
                      <a:pt x="9803" y="160193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7" name="Freeform: Shape 1062" descr="24db15a7-05d5-4708-8ba9-1d0cf5b3fb0e"/>
              <p:cNvSpPr/>
              <p:nvPr/>
            </p:nvSpPr>
            <p:spPr>
              <a:xfrm>
                <a:off x="10239625" y="3539405"/>
                <a:ext cx="1622834" cy="947862"/>
              </a:xfrm>
              <a:custGeom>
                <a:avLst/>
                <a:gdLst>
                  <a:gd name="connsiteX0" fmla="*/ 9803 w 1622834"/>
                  <a:gd name="connsiteY0" fmla="*/ 947862 h 947862"/>
                  <a:gd name="connsiteX1" fmla="*/ 1275 w 1622834"/>
                  <a:gd name="connsiteY1" fmla="*/ 941466 h 947862"/>
                  <a:gd name="connsiteX2" fmla="*/ 5539 w 1622834"/>
                  <a:gd name="connsiteY2" fmla="*/ 926543 h 947862"/>
                  <a:gd name="connsiteX3" fmla="*/ 1606636 w 1622834"/>
                  <a:gd name="connsiteY3" fmla="*/ 1275 h 947862"/>
                  <a:gd name="connsiteX4" fmla="*/ 1621560 w 1622834"/>
                  <a:gd name="connsiteY4" fmla="*/ 5539 h 947862"/>
                  <a:gd name="connsiteX5" fmla="*/ 1617296 w 1622834"/>
                  <a:gd name="connsiteY5" fmla="*/ 20463 h 947862"/>
                  <a:gd name="connsiteX6" fmla="*/ 16198 w 1622834"/>
                  <a:gd name="connsiteY6" fmla="*/ 945730 h 947862"/>
                  <a:gd name="connsiteX7" fmla="*/ 9803 w 1622834"/>
                  <a:gd name="connsiteY7" fmla="*/ 947862 h 9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2834" h="947862">
                    <a:moveTo>
                      <a:pt x="9803" y="947862"/>
                    </a:moveTo>
                    <a:cubicBezTo>
                      <a:pt x="5539" y="947862"/>
                      <a:pt x="3407" y="945730"/>
                      <a:pt x="1275" y="941466"/>
                    </a:cubicBezTo>
                    <a:cubicBezTo>
                      <a:pt x="-857" y="937203"/>
                      <a:pt x="-857" y="930807"/>
                      <a:pt x="5539" y="926543"/>
                    </a:cubicBezTo>
                    <a:lnTo>
                      <a:pt x="1606636" y="1275"/>
                    </a:lnTo>
                    <a:cubicBezTo>
                      <a:pt x="1610900" y="-857"/>
                      <a:pt x="1617296" y="-857"/>
                      <a:pt x="1621560" y="5539"/>
                    </a:cubicBezTo>
                    <a:cubicBezTo>
                      <a:pt x="1623692" y="9803"/>
                      <a:pt x="1623692" y="16199"/>
                      <a:pt x="1617296" y="20463"/>
                    </a:cubicBezTo>
                    <a:lnTo>
                      <a:pt x="16198" y="945730"/>
                    </a:lnTo>
                    <a:cubicBezTo>
                      <a:pt x="14067" y="947862"/>
                      <a:pt x="11935" y="947862"/>
                      <a:pt x="9803" y="94786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8" name="Freeform: Shape 1063" descr="1b12648f-abd0-41df-a267-7cb5e210e066"/>
              <p:cNvSpPr/>
              <p:nvPr/>
            </p:nvSpPr>
            <p:spPr>
              <a:xfrm>
                <a:off x="8376298" y="4549951"/>
                <a:ext cx="1746488" cy="1016084"/>
              </a:xfrm>
              <a:custGeom>
                <a:avLst/>
                <a:gdLst>
                  <a:gd name="connsiteX0" fmla="*/ 9803 w 1746488"/>
                  <a:gd name="connsiteY0" fmla="*/ 1016085 h 1016084"/>
                  <a:gd name="connsiteX1" fmla="*/ 1275 w 1746488"/>
                  <a:gd name="connsiteY1" fmla="*/ 1009689 h 1016084"/>
                  <a:gd name="connsiteX2" fmla="*/ 5539 w 1746488"/>
                  <a:gd name="connsiteY2" fmla="*/ 994765 h 1016084"/>
                  <a:gd name="connsiteX3" fmla="*/ 1730289 w 1746488"/>
                  <a:gd name="connsiteY3" fmla="*/ 1275 h 1016084"/>
                  <a:gd name="connsiteX4" fmla="*/ 1745213 w 1746488"/>
                  <a:gd name="connsiteY4" fmla="*/ 5539 h 1016084"/>
                  <a:gd name="connsiteX5" fmla="*/ 1740949 w 1746488"/>
                  <a:gd name="connsiteY5" fmla="*/ 20463 h 1016084"/>
                  <a:gd name="connsiteX6" fmla="*/ 16199 w 1746488"/>
                  <a:gd name="connsiteY6" fmla="*/ 1013953 h 1016084"/>
                  <a:gd name="connsiteX7" fmla="*/ 9803 w 1746488"/>
                  <a:gd name="connsiteY7" fmla="*/ 1016085 h 101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6488" h="1016084">
                    <a:moveTo>
                      <a:pt x="9803" y="1016085"/>
                    </a:moveTo>
                    <a:cubicBezTo>
                      <a:pt x="5539" y="1016085"/>
                      <a:pt x="3407" y="1013953"/>
                      <a:pt x="1275" y="1009689"/>
                    </a:cubicBezTo>
                    <a:cubicBezTo>
                      <a:pt x="-857" y="1005425"/>
                      <a:pt x="-857" y="999029"/>
                      <a:pt x="5539" y="994765"/>
                    </a:cubicBezTo>
                    <a:lnTo>
                      <a:pt x="1730289" y="1275"/>
                    </a:lnTo>
                    <a:cubicBezTo>
                      <a:pt x="1734553" y="-857"/>
                      <a:pt x="1740949" y="-857"/>
                      <a:pt x="1745213" y="5539"/>
                    </a:cubicBezTo>
                    <a:cubicBezTo>
                      <a:pt x="1747345" y="9803"/>
                      <a:pt x="1747345" y="16199"/>
                      <a:pt x="1740949" y="20463"/>
                    </a:cubicBezTo>
                    <a:lnTo>
                      <a:pt x="16199" y="1013953"/>
                    </a:lnTo>
                    <a:cubicBezTo>
                      <a:pt x="11935" y="1016085"/>
                      <a:pt x="11935" y="1016085"/>
                      <a:pt x="9803" y="101608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29" name="Freeform: Shape 1064" descr="8375d98a-792a-45e8-a792-14b5667ece76"/>
              <p:cNvSpPr/>
              <p:nvPr/>
            </p:nvSpPr>
            <p:spPr>
              <a:xfrm>
                <a:off x="6338151" y="2458505"/>
                <a:ext cx="1332889" cy="779437"/>
              </a:xfrm>
              <a:custGeom>
                <a:avLst/>
                <a:gdLst>
                  <a:gd name="connsiteX0" fmla="*/ 9803 w 1332889"/>
                  <a:gd name="connsiteY0" fmla="*/ 779438 h 779437"/>
                  <a:gd name="connsiteX1" fmla="*/ 1275 w 1332889"/>
                  <a:gd name="connsiteY1" fmla="*/ 773042 h 779437"/>
                  <a:gd name="connsiteX2" fmla="*/ 5539 w 1332889"/>
                  <a:gd name="connsiteY2" fmla="*/ 758118 h 779437"/>
                  <a:gd name="connsiteX3" fmla="*/ 1316690 w 1332889"/>
                  <a:gd name="connsiteY3" fmla="*/ 1275 h 779437"/>
                  <a:gd name="connsiteX4" fmla="*/ 1331614 w 1332889"/>
                  <a:gd name="connsiteY4" fmla="*/ 5539 h 779437"/>
                  <a:gd name="connsiteX5" fmla="*/ 1327350 w 1332889"/>
                  <a:gd name="connsiteY5" fmla="*/ 20463 h 779437"/>
                  <a:gd name="connsiteX6" fmla="*/ 16199 w 1332889"/>
                  <a:gd name="connsiteY6" fmla="*/ 777306 h 779437"/>
                  <a:gd name="connsiteX7" fmla="*/ 9803 w 1332889"/>
                  <a:gd name="connsiteY7" fmla="*/ 779438 h 779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2889" h="779437">
                    <a:moveTo>
                      <a:pt x="9803" y="779438"/>
                    </a:moveTo>
                    <a:cubicBezTo>
                      <a:pt x="5539" y="779438"/>
                      <a:pt x="3407" y="777306"/>
                      <a:pt x="1275" y="773042"/>
                    </a:cubicBezTo>
                    <a:cubicBezTo>
                      <a:pt x="-857" y="768778"/>
                      <a:pt x="-857" y="762382"/>
                      <a:pt x="5539" y="758118"/>
                    </a:cubicBezTo>
                    <a:lnTo>
                      <a:pt x="1316690" y="1275"/>
                    </a:lnTo>
                    <a:cubicBezTo>
                      <a:pt x="1320954" y="-857"/>
                      <a:pt x="1327350" y="-857"/>
                      <a:pt x="1331614" y="5539"/>
                    </a:cubicBezTo>
                    <a:cubicBezTo>
                      <a:pt x="1333746" y="9803"/>
                      <a:pt x="1333746" y="16199"/>
                      <a:pt x="1327350" y="20463"/>
                    </a:cubicBezTo>
                    <a:lnTo>
                      <a:pt x="16199" y="777306"/>
                    </a:lnTo>
                    <a:cubicBezTo>
                      <a:pt x="14067" y="779438"/>
                      <a:pt x="11935" y="779438"/>
                      <a:pt x="9803" y="77943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0" name="Freeform: Shape 1065" descr="4b52df7d-b0c1-46df-8a62-e62aa9ba4f57"/>
              <p:cNvSpPr/>
              <p:nvPr/>
            </p:nvSpPr>
            <p:spPr>
              <a:xfrm>
                <a:off x="5434202" y="3720621"/>
                <a:ext cx="1194312" cy="698423"/>
              </a:xfrm>
              <a:custGeom>
                <a:avLst/>
                <a:gdLst>
                  <a:gd name="connsiteX0" fmla="*/ 9803 w 1194312"/>
                  <a:gd name="connsiteY0" fmla="*/ 698424 h 698423"/>
                  <a:gd name="connsiteX1" fmla="*/ 1275 w 1194312"/>
                  <a:gd name="connsiteY1" fmla="*/ 692028 h 698423"/>
                  <a:gd name="connsiteX2" fmla="*/ 5539 w 1194312"/>
                  <a:gd name="connsiteY2" fmla="*/ 677104 h 698423"/>
                  <a:gd name="connsiteX3" fmla="*/ 1178113 w 1194312"/>
                  <a:gd name="connsiteY3" fmla="*/ 1275 h 698423"/>
                  <a:gd name="connsiteX4" fmla="*/ 1193037 w 1194312"/>
                  <a:gd name="connsiteY4" fmla="*/ 5539 h 698423"/>
                  <a:gd name="connsiteX5" fmla="*/ 1188773 w 1194312"/>
                  <a:gd name="connsiteY5" fmla="*/ 20463 h 698423"/>
                  <a:gd name="connsiteX6" fmla="*/ 16199 w 1194312"/>
                  <a:gd name="connsiteY6" fmla="*/ 696292 h 698423"/>
                  <a:gd name="connsiteX7" fmla="*/ 9803 w 1194312"/>
                  <a:gd name="connsiteY7" fmla="*/ 698424 h 69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4312" h="698423">
                    <a:moveTo>
                      <a:pt x="9803" y="698424"/>
                    </a:moveTo>
                    <a:cubicBezTo>
                      <a:pt x="5539" y="698424"/>
                      <a:pt x="3407" y="696292"/>
                      <a:pt x="1275" y="692028"/>
                    </a:cubicBezTo>
                    <a:cubicBezTo>
                      <a:pt x="-857" y="687764"/>
                      <a:pt x="-857" y="681368"/>
                      <a:pt x="5539" y="677104"/>
                    </a:cubicBezTo>
                    <a:lnTo>
                      <a:pt x="1178113" y="1275"/>
                    </a:lnTo>
                    <a:cubicBezTo>
                      <a:pt x="1182377" y="-857"/>
                      <a:pt x="1188773" y="-857"/>
                      <a:pt x="1193037" y="5539"/>
                    </a:cubicBezTo>
                    <a:cubicBezTo>
                      <a:pt x="1195169" y="9803"/>
                      <a:pt x="1195169" y="16199"/>
                      <a:pt x="1188773" y="20463"/>
                    </a:cubicBezTo>
                    <a:lnTo>
                      <a:pt x="16199" y="696292"/>
                    </a:lnTo>
                    <a:cubicBezTo>
                      <a:pt x="11935" y="698424"/>
                      <a:pt x="11935" y="698424"/>
                      <a:pt x="9803" y="698424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1" name="Freeform: Shape 1066" descr="66951f5b-a68e-4624-9217-f247b55bdf64"/>
              <p:cNvSpPr/>
              <p:nvPr/>
            </p:nvSpPr>
            <p:spPr>
              <a:xfrm>
                <a:off x="5235931" y="4334624"/>
                <a:ext cx="2710130" cy="1937088"/>
              </a:xfrm>
              <a:custGeom>
                <a:avLst/>
                <a:gdLst>
                  <a:gd name="connsiteX0" fmla="*/ 9803 w 2710130"/>
                  <a:gd name="connsiteY0" fmla="*/ 1937089 h 1937088"/>
                  <a:gd name="connsiteX1" fmla="*/ 1275 w 2710130"/>
                  <a:gd name="connsiteY1" fmla="*/ 1930693 h 1937088"/>
                  <a:gd name="connsiteX2" fmla="*/ 5539 w 2710130"/>
                  <a:gd name="connsiteY2" fmla="*/ 1915769 h 1937088"/>
                  <a:gd name="connsiteX3" fmla="*/ 1775060 w 2710130"/>
                  <a:gd name="connsiteY3" fmla="*/ 894564 h 1937088"/>
                  <a:gd name="connsiteX4" fmla="*/ 1845415 w 2710130"/>
                  <a:gd name="connsiteY4" fmla="*/ 491624 h 1937088"/>
                  <a:gd name="connsiteX5" fmla="*/ 1849679 w 2710130"/>
                  <a:gd name="connsiteY5" fmla="*/ 489492 h 1937088"/>
                  <a:gd name="connsiteX6" fmla="*/ 2693932 w 2710130"/>
                  <a:gd name="connsiteY6" fmla="*/ 1275 h 1937088"/>
                  <a:gd name="connsiteX7" fmla="*/ 2708856 w 2710130"/>
                  <a:gd name="connsiteY7" fmla="*/ 5539 h 1937088"/>
                  <a:gd name="connsiteX8" fmla="*/ 2704592 w 2710130"/>
                  <a:gd name="connsiteY8" fmla="*/ 20463 h 1937088"/>
                  <a:gd name="connsiteX9" fmla="*/ 1864602 w 2710130"/>
                  <a:gd name="connsiteY9" fmla="*/ 504416 h 1937088"/>
                  <a:gd name="connsiteX10" fmla="*/ 1794248 w 2710130"/>
                  <a:gd name="connsiteY10" fmla="*/ 907355 h 1937088"/>
                  <a:gd name="connsiteX11" fmla="*/ 1789984 w 2710130"/>
                  <a:gd name="connsiteY11" fmla="*/ 909487 h 1937088"/>
                  <a:gd name="connsiteX12" fmla="*/ 16199 w 2710130"/>
                  <a:gd name="connsiteY12" fmla="*/ 1932825 h 1937088"/>
                  <a:gd name="connsiteX13" fmla="*/ 9803 w 2710130"/>
                  <a:gd name="connsiteY13" fmla="*/ 1937089 h 193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0130" h="1937088">
                    <a:moveTo>
                      <a:pt x="9803" y="1937089"/>
                    </a:moveTo>
                    <a:cubicBezTo>
                      <a:pt x="5539" y="1937089"/>
                      <a:pt x="3407" y="1934957"/>
                      <a:pt x="1275" y="1930693"/>
                    </a:cubicBezTo>
                    <a:cubicBezTo>
                      <a:pt x="-857" y="1926429"/>
                      <a:pt x="-857" y="1920033"/>
                      <a:pt x="5539" y="1915769"/>
                    </a:cubicBezTo>
                    <a:lnTo>
                      <a:pt x="1775060" y="894564"/>
                    </a:lnTo>
                    <a:lnTo>
                      <a:pt x="1845415" y="491624"/>
                    </a:lnTo>
                    <a:lnTo>
                      <a:pt x="1849679" y="489492"/>
                    </a:lnTo>
                    <a:lnTo>
                      <a:pt x="2693932" y="1275"/>
                    </a:lnTo>
                    <a:cubicBezTo>
                      <a:pt x="2698196" y="-857"/>
                      <a:pt x="2704592" y="-857"/>
                      <a:pt x="2708856" y="5539"/>
                    </a:cubicBezTo>
                    <a:cubicBezTo>
                      <a:pt x="2710988" y="9803"/>
                      <a:pt x="2710988" y="16199"/>
                      <a:pt x="2704592" y="20463"/>
                    </a:cubicBezTo>
                    <a:lnTo>
                      <a:pt x="1864602" y="504416"/>
                    </a:lnTo>
                    <a:lnTo>
                      <a:pt x="1794248" y="907355"/>
                    </a:lnTo>
                    <a:lnTo>
                      <a:pt x="1789984" y="909487"/>
                    </a:lnTo>
                    <a:lnTo>
                      <a:pt x="16199" y="1932825"/>
                    </a:lnTo>
                    <a:cubicBezTo>
                      <a:pt x="14067" y="1937089"/>
                      <a:pt x="11935" y="1937089"/>
                      <a:pt x="9803" y="193708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2" name="Freeform: Shape 1067" descr="a8e350fd-481f-40e0-9912-50136ff8f710"/>
              <p:cNvSpPr/>
              <p:nvPr/>
            </p:nvSpPr>
            <p:spPr>
              <a:xfrm>
                <a:off x="9030808" y="2695151"/>
                <a:ext cx="1126089" cy="660048"/>
              </a:xfrm>
              <a:custGeom>
                <a:avLst/>
                <a:gdLst>
                  <a:gd name="connsiteX0" fmla="*/ 9803 w 1126089"/>
                  <a:gd name="connsiteY0" fmla="*/ 660049 h 660048"/>
                  <a:gd name="connsiteX1" fmla="*/ 1275 w 1126089"/>
                  <a:gd name="connsiteY1" fmla="*/ 653653 h 660048"/>
                  <a:gd name="connsiteX2" fmla="*/ 5539 w 1126089"/>
                  <a:gd name="connsiteY2" fmla="*/ 638729 h 660048"/>
                  <a:gd name="connsiteX3" fmla="*/ 1109891 w 1126089"/>
                  <a:gd name="connsiteY3" fmla="*/ 1275 h 660048"/>
                  <a:gd name="connsiteX4" fmla="*/ 1124815 w 1126089"/>
                  <a:gd name="connsiteY4" fmla="*/ 5539 h 660048"/>
                  <a:gd name="connsiteX5" fmla="*/ 1120551 w 1126089"/>
                  <a:gd name="connsiteY5" fmla="*/ 20463 h 660048"/>
                  <a:gd name="connsiteX6" fmla="*/ 16199 w 1126089"/>
                  <a:gd name="connsiteY6" fmla="*/ 657917 h 660048"/>
                  <a:gd name="connsiteX7" fmla="*/ 9803 w 1126089"/>
                  <a:gd name="connsiteY7" fmla="*/ 660049 h 66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089" h="660048">
                    <a:moveTo>
                      <a:pt x="9803" y="660049"/>
                    </a:moveTo>
                    <a:cubicBezTo>
                      <a:pt x="5539" y="660049"/>
                      <a:pt x="3407" y="657917"/>
                      <a:pt x="1275" y="653653"/>
                    </a:cubicBezTo>
                    <a:cubicBezTo>
                      <a:pt x="-857" y="649389"/>
                      <a:pt x="-857" y="642993"/>
                      <a:pt x="5539" y="638729"/>
                    </a:cubicBezTo>
                    <a:lnTo>
                      <a:pt x="1109891" y="1275"/>
                    </a:lnTo>
                    <a:cubicBezTo>
                      <a:pt x="1114155" y="-857"/>
                      <a:pt x="1120551" y="-857"/>
                      <a:pt x="1124815" y="5539"/>
                    </a:cubicBezTo>
                    <a:cubicBezTo>
                      <a:pt x="1126947" y="9803"/>
                      <a:pt x="1126947" y="16199"/>
                      <a:pt x="1120551" y="20463"/>
                    </a:cubicBezTo>
                    <a:lnTo>
                      <a:pt x="16199" y="657917"/>
                    </a:lnTo>
                    <a:cubicBezTo>
                      <a:pt x="14067" y="660049"/>
                      <a:pt x="11935" y="660049"/>
                      <a:pt x="9803" y="66004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3" name="Freeform: Shape 1068" descr="bd1dd1b8-c2b8-4a97-b3a0-938abd3c0486"/>
              <p:cNvSpPr/>
              <p:nvPr/>
            </p:nvSpPr>
            <p:spPr>
              <a:xfrm>
                <a:off x="8725938" y="1345625"/>
                <a:ext cx="2535310" cy="1461663"/>
              </a:xfrm>
              <a:custGeom>
                <a:avLst/>
                <a:gdLst>
                  <a:gd name="connsiteX0" fmla="*/ 9803 w 2535310"/>
                  <a:gd name="connsiteY0" fmla="*/ 1461663 h 1461663"/>
                  <a:gd name="connsiteX1" fmla="*/ 1275 w 2535310"/>
                  <a:gd name="connsiteY1" fmla="*/ 1455267 h 1461663"/>
                  <a:gd name="connsiteX2" fmla="*/ 5539 w 2535310"/>
                  <a:gd name="connsiteY2" fmla="*/ 1440344 h 1461663"/>
                  <a:gd name="connsiteX3" fmla="*/ 2519112 w 2535310"/>
                  <a:gd name="connsiteY3" fmla="*/ 1275 h 1461663"/>
                  <a:gd name="connsiteX4" fmla="*/ 2534036 w 2535310"/>
                  <a:gd name="connsiteY4" fmla="*/ 5539 h 1461663"/>
                  <a:gd name="connsiteX5" fmla="*/ 2529772 w 2535310"/>
                  <a:gd name="connsiteY5" fmla="*/ 20463 h 1461663"/>
                  <a:gd name="connsiteX6" fmla="*/ 14067 w 2535310"/>
                  <a:gd name="connsiteY6" fmla="*/ 1459531 h 1461663"/>
                  <a:gd name="connsiteX7" fmla="*/ 9803 w 2535310"/>
                  <a:gd name="connsiteY7" fmla="*/ 1461663 h 146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5310" h="1461663">
                    <a:moveTo>
                      <a:pt x="9803" y="1461663"/>
                    </a:moveTo>
                    <a:cubicBezTo>
                      <a:pt x="5539" y="1461663"/>
                      <a:pt x="3407" y="1459531"/>
                      <a:pt x="1275" y="1455267"/>
                    </a:cubicBezTo>
                    <a:cubicBezTo>
                      <a:pt x="-857" y="1451003"/>
                      <a:pt x="-857" y="1444607"/>
                      <a:pt x="5539" y="1440344"/>
                    </a:cubicBezTo>
                    <a:lnTo>
                      <a:pt x="2519112" y="1275"/>
                    </a:lnTo>
                    <a:cubicBezTo>
                      <a:pt x="2523376" y="-857"/>
                      <a:pt x="2529772" y="-857"/>
                      <a:pt x="2534036" y="5539"/>
                    </a:cubicBezTo>
                    <a:cubicBezTo>
                      <a:pt x="2536168" y="9803"/>
                      <a:pt x="2536168" y="16199"/>
                      <a:pt x="2529772" y="20463"/>
                    </a:cubicBezTo>
                    <a:lnTo>
                      <a:pt x="14067" y="1459531"/>
                    </a:lnTo>
                    <a:cubicBezTo>
                      <a:pt x="14067" y="1461663"/>
                      <a:pt x="11935" y="1461663"/>
                      <a:pt x="9803" y="146166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4" name="Freeform: Shape 1069" descr="296f7819-889e-41af-9959-6f04a0c4bea1"/>
              <p:cNvSpPr/>
              <p:nvPr/>
            </p:nvSpPr>
            <p:spPr>
              <a:xfrm>
                <a:off x="6191046" y="3473314"/>
                <a:ext cx="2057753" cy="1184509"/>
              </a:xfrm>
              <a:custGeom>
                <a:avLst/>
                <a:gdLst>
                  <a:gd name="connsiteX0" fmla="*/ 9803 w 2057753"/>
                  <a:gd name="connsiteY0" fmla="*/ 1184509 h 1184509"/>
                  <a:gd name="connsiteX1" fmla="*/ 1275 w 2057753"/>
                  <a:gd name="connsiteY1" fmla="*/ 1178113 h 1184509"/>
                  <a:gd name="connsiteX2" fmla="*/ 5539 w 2057753"/>
                  <a:gd name="connsiteY2" fmla="*/ 1163190 h 1184509"/>
                  <a:gd name="connsiteX3" fmla="*/ 2041554 w 2057753"/>
                  <a:gd name="connsiteY3" fmla="*/ 1275 h 1184509"/>
                  <a:gd name="connsiteX4" fmla="*/ 2056478 w 2057753"/>
                  <a:gd name="connsiteY4" fmla="*/ 5539 h 1184509"/>
                  <a:gd name="connsiteX5" fmla="*/ 2052214 w 2057753"/>
                  <a:gd name="connsiteY5" fmla="*/ 20463 h 1184509"/>
                  <a:gd name="connsiteX6" fmla="*/ 16199 w 2057753"/>
                  <a:gd name="connsiteY6" fmla="*/ 1182377 h 1184509"/>
                  <a:gd name="connsiteX7" fmla="*/ 9803 w 2057753"/>
                  <a:gd name="connsiteY7" fmla="*/ 1184509 h 118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7753" h="1184509">
                    <a:moveTo>
                      <a:pt x="9803" y="1184509"/>
                    </a:moveTo>
                    <a:cubicBezTo>
                      <a:pt x="5539" y="1184509"/>
                      <a:pt x="3407" y="1182377"/>
                      <a:pt x="1275" y="1178113"/>
                    </a:cubicBezTo>
                    <a:cubicBezTo>
                      <a:pt x="-857" y="1173850"/>
                      <a:pt x="-857" y="1167454"/>
                      <a:pt x="5539" y="1163190"/>
                    </a:cubicBezTo>
                    <a:lnTo>
                      <a:pt x="2041554" y="1275"/>
                    </a:lnTo>
                    <a:cubicBezTo>
                      <a:pt x="2045819" y="-857"/>
                      <a:pt x="2052214" y="-857"/>
                      <a:pt x="2056478" y="5539"/>
                    </a:cubicBezTo>
                    <a:cubicBezTo>
                      <a:pt x="2058610" y="9803"/>
                      <a:pt x="2058610" y="16199"/>
                      <a:pt x="2052214" y="20463"/>
                    </a:cubicBezTo>
                    <a:lnTo>
                      <a:pt x="16199" y="1182377"/>
                    </a:lnTo>
                    <a:cubicBezTo>
                      <a:pt x="11935" y="1184509"/>
                      <a:pt x="11935" y="1184509"/>
                      <a:pt x="9803" y="11845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5" name="Freeform: Shape 1070" descr="a928120f-81f8-4ee5-942f-29bd3e5ae222"/>
              <p:cNvSpPr/>
              <p:nvPr/>
            </p:nvSpPr>
            <p:spPr>
              <a:xfrm>
                <a:off x="4956645" y="5790748"/>
                <a:ext cx="865991" cy="510811"/>
              </a:xfrm>
              <a:custGeom>
                <a:avLst/>
                <a:gdLst>
                  <a:gd name="connsiteX0" fmla="*/ 9803 w 865991"/>
                  <a:gd name="connsiteY0" fmla="*/ 510812 h 510811"/>
                  <a:gd name="connsiteX1" fmla="*/ 1275 w 865991"/>
                  <a:gd name="connsiteY1" fmla="*/ 504416 h 510811"/>
                  <a:gd name="connsiteX2" fmla="*/ 5539 w 865991"/>
                  <a:gd name="connsiteY2" fmla="*/ 489492 h 510811"/>
                  <a:gd name="connsiteX3" fmla="*/ 849793 w 865991"/>
                  <a:gd name="connsiteY3" fmla="*/ 1275 h 510811"/>
                  <a:gd name="connsiteX4" fmla="*/ 864716 w 865991"/>
                  <a:gd name="connsiteY4" fmla="*/ 5539 h 510811"/>
                  <a:gd name="connsiteX5" fmla="*/ 860452 w 865991"/>
                  <a:gd name="connsiteY5" fmla="*/ 20463 h 510811"/>
                  <a:gd name="connsiteX6" fmla="*/ 16199 w 865991"/>
                  <a:gd name="connsiteY6" fmla="*/ 508680 h 510811"/>
                  <a:gd name="connsiteX7" fmla="*/ 9803 w 865991"/>
                  <a:gd name="connsiteY7" fmla="*/ 510812 h 51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991" h="510810">
                    <a:moveTo>
                      <a:pt x="9803" y="510812"/>
                    </a:moveTo>
                    <a:cubicBezTo>
                      <a:pt x="5539" y="510812"/>
                      <a:pt x="3407" y="508680"/>
                      <a:pt x="1275" y="504416"/>
                    </a:cubicBezTo>
                    <a:cubicBezTo>
                      <a:pt x="-857" y="500152"/>
                      <a:pt x="-857" y="493757"/>
                      <a:pt x="5539" y="489492"/>
                    </a:cubicBezTo>
                    <a:lnTo>
                      <a:pt x="849793" y="1275"/>
                    </a:lnTo>
                    <a:cubicBezTo>
                      <a:pt x="854057" y="-857"/>
                      <a:pt x="860452" y="-857"/>
                      <a:pt x="864716" y="5539"/>
                    </a:cubicBezTo>
                    <a:cubicBezTo>
                      <a:pt x="866848" y="9803"/>
                      <a:pt x="866848" y="16199"/>
                      <a:pt x="860452" y="20463"/>
                    </a:cubicBezTo>
                    <a:lnTo>
                      <a:pt x="16199" y="508680"/>
                    </a:lnTo>
                    <a:cubicBezTo>
                      <a:pt x="14067" y="510812"/>
                      <a:pt x="11935" y="510812"/>
                      <a:pt x="9803" y="5108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6" name="Freeform: Shape 1071" descr="2589afe6-b959-4993-b009-9df149ce5193"/>
              <p:cNvSpPr/>
              <p:nvPr/>
            </p:nvSpPr>
            <p:spPr>
              <a:xfrm>
                <a:off x="5905364" y="5496538"/>
                <a:ext cx="428940" cy="257109"/>
              </a:xfrm>
              <a:custGeom>
                <a:avLst/>
                <a:gdLst>
                  <a:gd name="connsiteX0" fmla="*/ 9803 w 428940"/>
                  <a:gd name="connsiteY0" fmla="*/ 257109 h 257109"/>
                  <a:gd name="connsiteX1" fmla="*/ 1275 w 428940"/>
                  <a:gd name="connsiteY1" fmla="*/ 252846 h 257109"/>
                  <a:gd name="connsiteX2" fmla="*/ 5539 w 428940"/>
                  <a:gd name="connsiteY2" fmla="*/ 237922 h 257109"/>
                  <a:gd name="connsiteX3" fmla="*/ 412742 w 428940"/>
                  <a:gd name="connsiteY3" fmla="*/ 1275 h 257109"/>
                  <a:gd name="connsiteX4" fmla="*/ 427666 w 428940"/>
                  <a:gd name="connsiteY4" fmla="*/ 5539 h 257109"/>
                  <a:gd name="connsiteX5" fmla="*/ 423402 w 428940"/>
                  <a:gd name="connsiteY5" fmla="*/ 20463 h 257109"/>
                  <a:gd name="connsiteX6" fmla="*/ 16199 w 428940"/>
                  <a:gd name="connsiteY6" fmla="*/ 257109 h 257109"/>
                  <a:gd name="connsiteX7" fmla="*/ 9803 w 428940"/>
                  <a:gd name="connsiteY7" fmla="*/ 257109 h 25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940" h="257109">
                    <a:moveTo>
                      <a:pt x="9803" y="257109"/>
                    </a:moveTo>
                    <a:cubicBezTo>
                      <a:pt x="5539" y="257109"/>
                      <a:pt x="3407" y="254978"/>
                      <a:pt x="1275" y="252846"/>
                    </a:cubicBezTo>
                    <a:cubicBezTo>
                      <a:pt x="-857" y="248582"/>
                      <a:pt x="-857" y="242186"/>
                      <a:pt x="5539" y="237922"/>
                    </a:cubicBezTo>
                    <a:lnTo>
                      <a:pt x="412742" y="1275"/>
                    </a:lnTo>
                    <a:cubicBezTo>
                      <a:pt x="417006" y="-857"/>
                      <a:pt x="423402" y="-857"/>
                      <a:pt x="427666" y="5539"/>
                    </a:cubicBezTo>
                    <a:cubicBezTo>
                      <a:pt x="429798" y="9803"/>
                      <a:pt x="429798" y="16199"/>
                      <a:pt x="423402" y="20463"/>
                    </a:cubicBezTo>
                    <a:lnTo>
                      <a:pt x="16199" y="257109"/>
                    </a:lnTo>
                    <a:cubicBezTo>
                      <a:pt x="14067" y="257109"/>
                      <a:pt x="11935" y="257109"/>
                      <a:pt x="9803" y="2571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7" name="Freeform: Shape 1072" descr="45a848ca-9429-4316-8d9b-645aecd283b0"/>
              <p:cNvSpPr/>
              <p:nvPr/>
            </p:nvSpPr>
            <p:spPr>
              <a:xfrm>
                <a:off x="6593985" y="3970060"/>
                <a:ext cx="443864" cy="267769"/>
              </a:xfrm>
              <a:custGeom>
                <a:avLst/>
                <a:gdLst>
                  <a:gd name="connsiteX0" fmla="*/ 9803 w 443864"/>
                  <a:gd name="connsiteY0" fmla="*/ 267769 h 267769"/>
                  <a:gd name="connsiteX1" fmla="*/ 1275 w 443864"/>
                  <a:gd name="connsiteY1" fmla="*/ 263505 h 267769"/>
                  <a:gd name="connsiteX2" fmla="*/ 5539 w 443864"/>
                  <a:gd name="connsiteY2" fmla="*/ 248582 h 267769"/>
                  <a:gd name="connsiteX3" fmla="*/ 427666 w 443864"/>
                  <a:gd name="connsiteY3" fmla="*/ 1275 h 267769"/>
                  <a:gd name="connsiteX4" fmla="*/ 442589 w 443864"/>
                  <a:gd name="connsiteY4" fmla="*/ 5539 h 267769"/>
                  <a:gd name="connsiteX5" fmla="*/ 438326 w 443864"/>
                  <a:gd name="connsiteY5" fmla="*/ 20463 h 267769"/>
                  <a:gd name="connsiteX6" fmla="*/ 16199 w 443864"/>
                  <a:gd name="connsiteY6" fmla="*/ 267769 h 267769"/>
                  <a:gd name="connsiteX7" fmla="*/ 9803 w 443864"/>
                  <a:gd name="connsiteY7" fmla="*/ 267769 h 2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864" h="267769">
                    <a:moveTo>
                      <a:pt x="9803" y="267769"/>
                    </a:moveTo>
                    <a:cubicBezTo>
                      <a:pt x="5539" y="267769"/>
                      <a:pt x="3407" y="265637"/>
                      <a:pt x="1275" y="263505"/>
                    </a:cubicBezTo>
                    <a:cubicBezTo>
                      <a:pt x="-857" y="259241"/>
                      <a:pt x="-857" y="252845"/>
                      <a:pt x="5539" y="248582"/>
                    </a:cubicBezTo>
                    <a:lnTo>
                      <a:pt x="427666" y="1275"/>
                    </a:lnTo>
                    <a:cubicBezTo>
                      <a:pt x="431930" y="-857"/>
                      <a:pt x="438326" y="-857"/>
                      <a:pt x="442589" y="5539"/>
                    </a:cubicBezTo>
                    <a:cubicBezTo>
                      <a:pt x="444721" y="9803"/>
                      <a:pt x="444721" y="16199"/>
                      <a:pt x="438326" y="20463"/>
                    </a:cubicBezTo>
                    <a:lnTo>
                      <a:pt x="16199" y="267769"/>
                    </a:lnTo>
                    <a:cubicBezTo>
                      <a:pt x="14067" y="267769"/>
                      <a:pt x="11935" y="267769"/>
                      <a:pt x="9803" y="26776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8" name="Freeform: Shape 1073" descr="cc67f707-a285-47fd-b177-21c0172fa9da"/>
              <p:cNvSpPr/>
              <p:nvPr/>
            </p:nvSpPr>
            <p:spPr>
              <a:xfrm>
                <a:off x="7120577" y="3673718"/>
                <a:ext cx="428940" cy="257109"/>
              </a:xfrm>
              <a:custGeom>
                <a:avLst/>
                <a:gdLst>
                  <a:gd name="connsiteX0" fmla="*/ 9803 w 428940"/>
                  <a:gd name="connsiteY0" fmla="*/ 257109 h 257109"/>
                  <a:gd name="connsiteX1" fmla="*/ 1275 w 428940"/>
                  <a:gd name="connsiteY1" fmla="*/ 252846 h 257109"/>
                  <a:gd name="connsiteX2" fmla="*/ 5539 w 428940"/>
                  <a:gd name="connsiteY2" fmla="*/ 237922 h 257109"/>
                  <a:gd name="connsiteX3" fmla="*/ 412742 w 428940"/>
                  <a:gd name="connsiteY3" fmla="*/ 1275 h 257109"/>
                  <a:gd name="connsiteX4" fmla="*/ 427666 w 428940"/>
                  <a:gd name="connsiteY4" fmla="*/ 5539 h 257109"/>
                  <a:gd name="connsiteX5" fmla="*/ 423402 w 428940"/>
                  <a:gd name="connsiteY5" fmla="*/ 20463 h 257109"/>
                  <a:gd name="connsiteX6" fmla="*/ 16199 w 428940"/>
                  <a:gd name="connsiteY6" fmla="*/ 257109 h 257109"/>
                  <a:gd name="connsiteX7" fmla="*/ 9803 w 428940"/>
                  <a:gd name="connsiteY7" fmla="*/ 257109 h 25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940" h="257109">
                    <a:moveTo>
                      <a:pt x="9803" y="257109"/>
                    </a:moveTo>
                    <a:cubicBezTo>
                      <a:pt x="5539" y="257109"/>
                      <a:pt x="3407" y="254978"/>
                      <a:pt x="1275" y="252846"/>
                    </a:cubicBezTo>
                    <a:cubicBezTo>
                      <a:pt x="-857" y="248582"/>
                      <a:pt x="-857" y="242186"/>
                      <a:pt x="5539" y="237922"/>
                    </a:cubicBezTo>
                    <a:lnTo>
                      <a:pt x="412742" y="1275"/>
                    </a:lnTo>
                    <a:cubicBezTo>
                      <a:pt x="417006" y="-857"/>
                      <a:pt x="423402" y="-857"/>
                      <a:pt x="427666" y="5539"/>
                    </a:cubicBezTo>
                    <a:cubicBezTo>
                      <a:pt x="429798" y="9803"/>
                      <a:pt x="429798" y="16199"/>
                      <a:pt x="423402" y="20463"/>
                    </a:cubicBezTo>
                    <a:lnTo>
                      <a:pt x="16199" y="257109"/>
                    </a:lnTo>
                    <a:cubicBezTo>
                      <a:pt x="14067" y="257109"/>
                      <a:pt x="11935" y="257109"/>
                      <a:pt x="9803" y="257109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39" name="Freeform: Shape 1074" descr="f3e620ff-09cf-4a94-9d77-bb0d619a8fb0"/>
              <p:cNvSpPr/>
              <p:nvPr/>
            </p:nvSpPr>
            <p:spPr>
              <a:xfrm>
                <a:off x="9041467" y="2897687"/>
                <a:ext cx="509955" cy="304012"/>
              </a:xfrm>
              <a:custGeom>
                <a:avLst/>
                <a:gdLst>
                  <a:gd name="connsiteX0" fmla="*/ 9803 w 509955"/>
                  <a:gd name="connsiteY0" fmla="*/ 304012 h 304012"/>
                  <a:gd name="connsiteX1" fmla="*/ 1275 w 509955"/>
                  <a:gd name="connsiteY1" fmla="*/ 297617 h 304012"/>
                  <a:gd name="connsiteX2" fmla="*/ 5539 w 509955"/>
                  <a:gd name="connsiteY2" fmla="*/ 282693 h 304012"/>
                  <a:gd name="connsiteX3" fmla="*/ 493757 w 509955"/>
                  <a:gd name="connsiteY3" fmla="*/ 1275 h 304012"/>
                  <a:gd name="connsiteX4" fmla="*/ 508680 w 509955"/>
                  <a:gd name="connsiteY4" fmla="*/ 5539 h 304012"/>
                  <a:gd name="connsiteX5" fmla="*/ 504416 w 509955"/>
                  <a:gd name="connsiteY5" fmla="*/ 20463 h 304012"/>
                  <a:gd name="connsiteX6" fmla="*/ 14067 w 509955"/>
                  <a:gd name="connsiteY6" fmla="*/ 301881 h 304012"/>
                  <a:gd name="connsiteX7" fmla="*/ 9803 w 509955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1"/>
                      <a:pt x="1275" y="297617"/>
                    </a:cubicBezTo>
                    <a:cubicBezTo>
                      <a:pt x="-857" y="293353"/>
                      <a:pt x="-857" y="286957"/>
                      <a:pt x="5539" y="282693"/>
                    </a:cubicBezTo>
                    <a:lnTo>
                      <a:pt x="493757" y="1275"/>
                    </a:lnTo>
                    <a:cubicBezTo>
                      <a:pt x="498021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4067" y="301881"/>
                    </a:lnTo>
                    <a:cubicBezTo>
                      <a:pt x="14067" y="301881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40" name="Freeform: Shape 1075" descr="6ea37890-91e7-4549-af34-f2ab6edef37b"/>
              <p:cNvSpPr/>
              <p:nvPr/>
            </p:nvSpPr>
            <p:spPr>
              <a:xfrm>
                <a:off x="9399636" y="3223876"/>
                <a:ext cx="509954" cy="304012"/>
              </a:xfrm>
              <a:custGeom>
                <a:avLst/>
                <a:gdLst>
                  <a:gd name="connsiteX0" fmla="*/ 9803 w 509954"/>
                  <a:gd name="connsiteY0" fmla="*/ 304013 h 304012"/>
                  <a:gd name="connsiteX1" fmla="*/ 1275 w 509954"/>
                  <a:gd name="connsiteY1" fmla="*/ 297617 h 304012"/>
                  <a:gd name="connsiteX2" fmla="*/ 5539 w 509954"/>
                  <a:gd name="connsiteY2" fmla="*/ 282693 h 304012"/>
                  <a:gd name="connsiteX3" fmla="*/ 493756 w 509954"/>
                  <a:gd name="connsiteY3" fmla="*/ 1275 h 304012"/>
                  <a:gd name="connsiteX4" fmla="*/ 508680 w 509954"/>
                  <a:gd name="connsiteY4" fmla="*/ 5539 h 304012"/>
                  <a:gd name="connsiteX5" fmla="*/ 504416 w 509954"/>
                  <a:gd name="connsiteY5" fmla="*/ 20463 h 304012"/>
                  <a:gd name="connsiteX6" fmla="*/ 16198 w 509954"/>
                  <a:gd name="connsiteY6" fmla="*/ 301880 h 304012"/>
                  <a:gd name="connsiteX7" fmla="*/ 9803 w 509954"/>
                  <a:gd name="connsiteY7" fmla="*/ 304013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3"/>
                    </a:moveTo>
                    <a:cubicBezTo>
                      <a:pt x="5539" y="304013"/>
                      <a:pt x="3407" y="301880"/>
                      <a:pt x="1275" y="297617"/>
                    </a:cubicBezTo>
                    <a:cubicBezTo>
                      <a:pt x="-857" y="293353"/>
                      <a:pt x="-857" y="286957"/>
                      <a:pt x="5539" y="282693"/>
                    </a:cubicBezTo>
                    <a:lnTo>
                      <a:pt x="493756" y="1275"/>
                    </a:lnTo>
                    <a:cubicBezTo>
                      <a:pt x="498020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8" y="301880"/>
                    </a:lnTo>
                    <a:cubicBezTo>
                      <a:pt x="14066" y="304013"/>
                      <a:pt x="11935" y="304013"/>
                      <a:pt x="9803" y="304013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41" name="Freeform: Shape 1076" descr="d263d923-e861-4272-81c4-58084c121a1d"/>
              <p:cNvSpPr/>
              <p:nvPr/>
            </p:nvSpPr>
            <p:spPr>
              <a:xfrm>
                <a:off x="9589380" y="2727131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2" y="9803"/>
                      <a:pt x="259242" y="16199"/>
                      <a:pt x="252845" y="20463"/>
                    </a:cubicBezTo>
                    <a:lnTo>
                      <a:pt x="16198" y="156908"/>
                    </a:lnTo>
                    <a:cubicBezTo>
                      <a:pt x="11935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42" name="Freeform: Shape 1077" descr="52d39690-9dfb-4448-8307-33ca5a5fcc08"/>
              <p:cNvSpPr/>
              <p:nvPr/>
            </p:nvSpPr>
            <p:spPr>
              <a:xfrm>
                <a:off x="9041467" y="1592932"/>
                <a:ext cx="706094" cy="410610"/>
              </a:xfrm>
              <a:custGeom>
                <a:avLst/>
                <a:gdLst>
                  <a:gd name="connsiteX0" fmla="*/ 9803 w 706094"/>
                  <a:gd name="connsiteY0" fmla="*/ 410610 h 410610"/>
                  <a:gd name="connsiteX1" fmla="*/ 1275 w 706094"/>
                  <a:gd name="connsiteY1" fmla="*/ 404214 h 410610"/>
                  <a:gd name="connsiteX2" fmla="*/ 5539 w 706094"/>
                  <a:gd name="connsiteY2" fmla="*/ 389291 h 410610"/>
                  <a:gd name="connsiteX3" fmla="*/ 689897 w 706094"/>
                  <a:gd name="connsiteY3" fmla="*/ 1275 h 410610"/>
                  <a:gd name="connsiteX4" fmla="*/ 704820 w 706094"/>
                  <a:gd name="connsiteY4" fmla="*/ 5539 h 410610"/>
                  <a:gd name="connsiteX5" fmla="*/ 700556 w 706094"/>
                  <a:gd name="connsiteY5" fmla="*/ 20463 h 410610"/>
                  <a:gd name="connsiteX6" fmla="*/ 14067 w 706094"/>
                  <a:gd name="connsiteY6" fmla="*/ 408478 h 410610"/>
                  <a:gd name="connsiteX7" fmla="*/ 9803 w 706094"/>
                  <a:gd name="connsiteY7" fmla="*/ 410610 h 41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094" h="410609">
                    <a:moveTo>
                      <a:pt x="9803" y="410610"/>
                    </a:moveTo>
                    <a:cubicBezTo>
                      <a:pt x="5539" y="410610"/>
                      <a:pt x="3407" y="408478"/>
                      <a:pt x="1275" y="404214"/>
                    </a:cubicBezTo>
                    <a:cubicBezTo>
                      <a:pt x="-857" y="399950"/>
                      <a:pt x="-857" y="393554"/>
                      <a:pt x="5539" y="389291"/>
                    </a:cubicBezTo>
                    <a:lnTo>
                      <a:pt x="689897" y="1275"/>
                    </a:lnTo>
                    <a:cubicBezTo>
                      <a:pt x="694160" y="-857"/>
                      <a:pt x="700556" y="-857"/>
                      <a:pt x="704820" y="5539"/>
                    </a:cubicBezTo>
                    <a:cubicBezTo>
                      <a:pt x="706952" y="9803"/>
                      <a:pt x="706952" y="16199"/>
                      <a:pt x="700556" y="20463"/>
                    </a:cubicBezTo>
                    <a:lnTo>
                      <a:pt x="14067" y="408478"/>
                    </a:lnTo>
                    <a:cubicBezTo>
                      <a:pt x="14067" y="410610"/>
                      <a:pt x="11935" y="410610"/>
                      <a:pt x="9803" y="410610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43" name="Freeform: Shape 1078" descr="345723e2-0c28-4894-bd90-eab053cf253f"/>
              <p:cNvSpPr/>
              <p:nvPr/>
            </p:nvSpPr>
            <p:spPr>
              <a:xfrm>
                <a:off x="8291020" y="1236895"/>
                <a:ext cx="1300909" cy="777306"/>
              </a:xfrm>
              <a:custGeom>
                <a:avLst/>
                <a:gdLst>
                  <a:gd name="connsiteX0" fmla="*/ 9803 w 1300909"/>
                  <a:gd name="connsiteY0" fmla="*/ 777306 h 777306"/>
                  <a:gd name="connsiteX1" fmla="*/ 1275 w 1300909"/>
                  <a:gd name="connsiteY1" fmla="*/ 773042 h 777306"/>
                  <a:gd name="connsiteX2" fmla="*/ 5539 w 1300909"/>
                  <a:gd name="connsiteY2" fmla="*/ 758119 h 777306"/>
                  <a:gd name="connsiteX3" fmla="*/ 1284711 w 1300909"/>
                  <a:gd name="connsiteY3" fmla="*/ 1275 h 777306"/>
                  <a:gd name="connsiteX4" fmla="*/ 1299635 w 1300909"/>
                  <a:gd name="connsiteY4" fmla="*/ 5539 h 777306"/>
                  <a:gd name="connsiteX5" fmla="*/ 1295371 w 1300909"/>
                  <a:gd name="connsiteY5" fmla="*/ 20463 h 777306"/>
                  <a:gd name="connsiteX6" fmla="*/ 16199 w 1300909"/>
                  <a:gd name="connsiteY6" fmla="*/ 777306 h 777306"/>
                  <a:gd name="connsiteX7" fmla="*/ 9803 w 1300909"/>
                  <a:gd name="connsiteY7" fmla="*/ 777306 h 77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909" h="777306">
                    <a:moveTo>
                      <a:pt x="9803" y="777306"/>
                    </a:moveTo>
                    <a:cubicBezTo>
                      <a:pt x="5539" y="777306"/>
                      <a:pt x="3407" y="775174"/>
                      <a:pt x="1275" y="773042"/>
                    </a:cubicBezTo>
                    <a:cubicBezTo>
                      <a:pt x="-857" y="768778"/>
                      <a:pt x="-857" y="762382"/>
                      <a:pt x="5539" y="758119"/>
                    </a:cubicBezTo>
                    <a:lnTo>
                      <a:pt x="1284711" y="1275"/>
                    </a:lnTo>
                    <a:cubicBezTo>
                      <a:pt x="1288975" y="-857"/>
                      <a:pt x="1295371" y="-857"/>
                      <a:pt x="1299635" y="5539"/>
                    </a:cubicBezTo>
                    <a:cubicBezTo>
                      <a:pt x="1301767" y="9803"/>
                      <a:pt x="1301767" y="16199"/>
                      <a:pt x="1295371" y="20463"/>
                    </a:cubicBezTo>
                    <a:lnTo>
                      <a:pt x="16199" y="777306"/>
                    </a:lnTo>
                    <a:cubicBezTo>
                      <a:pt x="11935" y="777306"/>
                      <a:pt x="11935" y="777306"/>
                      <a:pt x="9803" y="77730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44" name="Freeform: Shape 1079" descr="93653fa6-089e-475c-8e25-b12d7904f038"/>
              <p:cNvSpPr/>
              <p:nvPr/>
            </p:nvSpPr>
            <p:spPr>
              <a:xfrm>
                <a:off x="6593985" y="2277289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5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38124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45" name="Freeform: Shape 1080" descr="2612ea03-b114-4c29-a3da-9f79770644c5"/>
              <p:cNvSpPr/>
              <p:nvPr/>
            </p:nvSpPr>
            <p:spPr>
              <a:xfrm>
                <a:off x="7338037" y="2961646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6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38124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46" name="Freeform: Shape 1081" descr="e55cd675-e0f1-4794-a26a-dbe3352371e6"/>
              <p:cNvSpPr/>
              <p:nvPr/>
            </p:nvSpPr>
            <p:spPr>
              <a:xfrm>
                <a:off x="5003548" y="5234308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2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2" y="1275"/>
                    </a:lnTo>
                    <a:cubicBezTo>
                      <a:pt x="536395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40256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47" name="Freeform: Shape 1082" descr="b1b4efd5-fc6c-4404-9c55-5fa8f76f37d6"/>
              <p:cNvSpPr/>
              <p:nvPr/>
            </p:nvSpPr>
            <p:spPr>
              <a:xfrm>
                <a:off x="9881457" y="1354153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09 w 258384"/>
                  <a:gd name="connsiteY4" fmla="*/ 5539 h 156907"/>
                  <a:gd name="connsiteX5" fmla="*/ 252846 w 258384"/>
                  <a:gd name="connsiteY5" fmla="*/ 20463 h 156907"/>
                  <a:gd name="connsiteX6" fmla="*/ 16199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49" y="-857"/>
                      <a:pt x="252846" y="-857"/>
                      <a:pt x="257109" y="5539"/>
                    </a:cubicBezTo>
                    <a:cubicBezTo>
                      <a:pt x="259241" y="9803"/>
                      <a:pt x="259241" y="16199"/>
                      <a:pt x="252846" y="20463"/>
                    </a:cubicBezTo>
                    <a:lnTo>
                      <a:pt x="16199" y="156908"/>
                    </a:lnTo>
                    <a:cubicBezTo>
                      <a:pt x="14067" y="156908"/>
                      <a:pt x="11934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197" name="Group 1083" descr="727e23cd-d8d7-49d1-8684-7e5e1b64dd79"/>
              <p:cNvGrpSpPr/>
              <p:nvPr/>
            </p:nvGrpSpPr>
            <p:grpSpPr>
              <a:xfrm>
                <a:off x="6380790" y="5414667"/>
                <a:ext cx="72904" cy="83146"/>
                <a:chOff x="6380790" y="5414667"/>
                <a:chExt cx="72904" cy="83146"/>
              </a:xfrm>
              <a:solidFill>
                <a:srgbClr val="D4D9EC"/>
              </a:solidFill>
            </p:grpSpPr>
            <p:sp>
              <p:nvSpPr>
                <p:cNvPr id="1051348" name="Freeform: Shape 1184" descr="68e3dbf5-3188-4178-81cc-98778e2eec7c"/>
                <p:cNvSpPr/>
                <p:nvPr/>
              </p:nvSpPr>
              <p:spPr>
                <a:xfrm>
                  <a:off x="6405516" y="5414667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49" name="Freeform: Shape 1185" descr="6fcc3b66-61d6-4cbd-969c-ccffcfb8746b"/>
                <p:cNvSpPr/>
                <p:nvPr/>
              </p:nvSpPr>
              <p:spPr>
                <a:xfrm>
                  <a:off x="6380790" y="542831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98" name="Group 1084" descr="3ca3d6b7-ca2b-4487-b2ff-300df5b907b9"/>
              <p:cNvGrpSpPr/>
              <p:nvPr/>
            </p:nvGrpSpPr>
            <p:grpSpPr>
              <a:xfrm>
                <a:off x="7581079" y="3600375"/>
                <a:ext cx="72904" cy="83146"/>
                <a:chOff x="7581079" y="3600375"/>
                <a:chExt cx="72904" cy="83146"/>
              </a:xfrm>
              <a:solidFill>
                <a:srgbClr val="D4D9EC"/>
              </a:solidFill>
            </p:grpSpPr>
            <p:sp>
              <p:nvSpPr>
                <p:cNvPr id="1051350" name="Freeform: Shape 1182" descr="9925556f-c8f5-48b3-9580-eba80271998f"/>
                <p:cNvSpPr/>
                <p:nvPr/>
              </p:nvSpPr>
              <p:spPr>
                <a:xfrm>
                  <a:off x="7605806" y="360037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51" name="Freeform: Shape 1183" descr="35f09936-9313-477d-b0b2-10e1cc2f8eea"/>
                <p:cNvSpPr/>
                <p:nvPr/>
              </p:nvSpPr>
              <p:spPr>
                <a:xfrm>
                  <a:off x="7581079" y="3616155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199" name="Group 1085" descr="72faffee-d57e-4720-97ee-f689eecac34c"/>
              <p:cNvGrpSpPr/>
              <p:nvPr/>
            </p:nvGrpSpPr>
            <p:grpSpPr>
              <a:xfrm>
                <a:off x="9872929" y="2649524"/>
                <a:ext cx="72904" cy="83146"/>
                <a:chOff x="9872929" y="2649524"/>
                <a:chExt cx="72904" cy="83146"/>
              </a:xfrm>
              <a:solidFill>
                <a:srgbClr val="D4D9EC"/>
              </a:solidFill>
            </p:grpSpPr>
            <p:sp>
              <p:nvSpPr>
                <p:cNvPr id="1051352" name="Freeform: Shape 1180" descr="41c7c33c-bd53-4ca2-a52b-d4d993d5d675"/>
                <p:cNvSpPr/>
                <p:nvPr/>
              </p:nvSpPr>
              <p:spPr>
                <a:xfrm>
                  <a:off x="9897656" y="2649524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53" name="Freeform: Shape 1181" descr="56a2cb50-678d-42c8-898b-b2f8c086ee92"/>
                <p:cNvSpPr/>
                <p:nvPr/>
              </p:nvSpPr>
              <p:spPr>
                <a:xfrm>
                  <a:off x="9872929" y="266530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9803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54" name="Freeform: Shape 1086" descr="28089062-beb5-491a-b4b8-4e9e381fa865"/>
              <p:cNvSpPr/>
              <p:nvPr/>
            </p:nvSpPr>
            <p:spPr>
              <a:xfrm>
                <a:off x="9265322" y="6477237"/>
                <a:ext cx="509955" cy="304012"/>
              </a:xfrm>
              <a:custGeom>
                <a:avLst/>
                <a:gdLst>
                  <a:gd name="connsiteX0" fmla="*/ 9803 w 509955"/>
                  <a:gd name="connsiteY0" fmla="*/ 304012 h 304012"/>
                  <a:gd name="connsiteX1" fmla="*/ 1275 w 509955"/>
                  <a:gd name="connsiteY1" fmla="*/ 297617 h 304012"/>
                  <a:gd name="connsiteX2" fmla="*/ 5539 w 509955"/>
                  <a:gd name="connsiteY2" fmla="*/ 282693 h 304012"/>
                  <a:gd name="connsiteX3" fmla="*/ 493757 w 509955"/>
                  <a:gd name="connsiteY3" fmla="*/ 1275 h 304012"/>
                  <a:gd name="connsiteX4" fmla="*/ 508680 w 509955"/>
                  <a:gd name="connsiteY4" fmla="*/ 5539 h 304012"/>
                  <a:gd name="connsiteX5" fmla="*/ 504416 w 509955"/>
                  <a:gd name="connsiteY5" fmla="*/ 20463 h 304012"/>
                  <a:gd name="connsiteX6" fmla="*/ 16199 w 509955"/>
                  <a:gd name="connsiteY6" fmla="*/ 301880 h 304012"/>
                  <a:gd name="connsiteX7" fmla="*/ 9803 w 509955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0"/>
                      <a:pt x="1275" y="297617"/>
                    </a:cubicBezTo>
                    <a:cubicBezTo>
                      <a:pt x="-857" y="293352"/>
                      <a:pt x="-857" y="286957"/>
                      <a:pt x="5539" y="282693"/>
                    </a:cubicBezTo>
                    <a:lnTo>
                      <a:pt x="493757" y="1275"/>
                    </a:lnTo>
                    <a:cubicBezTo>
                      <a:pt x="498021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9" y="301880"/>
                    </a:lnTo>
                    <a:cubicBezTo>
                      <a:pt x="14067" y="304012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55" name="Freeform: Shape 1087" descr="5cb584ef-a181-42df-a542-e2c9bc3049c9"/>
              <p:cNvSpPr/>
              <p:nvPr/>
            </p:nvSpPr>
            <p:spPr>
              <a:xfrm>
                <a:off x="11616867" y="5571157"/>
                <a:ext cx="509954" cy="304012"/>
              </a:xfrm>
              <a:custGeom>
                <a:avLst/>
                <a:gdLst>
                  <a:gd name="connsiteX0" fmla="*/ 9803 w 509954"/>
                  <a:gd name="connsiteY0" fmla="*/ 304012 h 304012"/>
                  <a:gd name="connsiteX1" fmla="*/ 1275 w 509954"/>
                  <a:gd name="connsiteY1" fmla="*/ 297617 h 304012"/>
                  <a:gd name="connsiteX2" fmla="*/ 5539 w 509954"/>
                  <a:gd name="connsiteY2" fmla="*/ 282693 h 304012"/>
                  <a:gd name="connsiteX3" fmla="*/ 493756 w 509954"/>
                  <a:gd name="connsiteY3" fmla="*/ 1275 h 304012"/>
                  <a:gd name="connsiteX4" fmla="*/ 508680 w 509954"/>
                  <a:gd name="connsiteY4" fmla="*/ 5539 h 304012"/>
                  <a:gd name="connsiteX5" fmla="*/ 504416 w 509954"/>
                  <a:gd name="connsiteY5" fmla="*/ 20463 h 304012"/>
                  <a:gd name="connsiteX6" fmla="*/ 16198 w 509954"/>
                  <a:gd name="connsiteY6" fmla="*/ 301881 h 304012"/>
                  <a:gd name="connsiteX7" fmla="*/ 9803 w 509954"/>
                  <a:gd name="connsiteY7" fmla="*/ 304012 h 3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54" h="304012">
                    <a:moveTo>
                      <a:pt x="9803" y="304012"/>
                    </a:moveTo>
                    <a:cubicBezTo>
                      <a:pt x="5539" y="304012"/>
                      <a:pt x="3407" y="301881"/>
                      <a:pt x="1275" y="297617"/>
                    </a:cubicBezTo>
                    <a:cubicBezTo>
                      <a:pt x="-857" y="293352"/>
                      <a:pt x="-857" y="286957"/>
                      <a:pt x="5539" y="282693"/>
                    </a:cubicBezTo>
                    <a:lnTo>
                      <a:pt x="493756" y="1275"/>
                    </a:lnTo>
                    <a:cubicBezTo>
                      <a:pt x="498020" y="-857"/>
                      <a:pt x="504416" y="-857"/>
                      <a:pt x="508680" y="5539"/>
                    </a:cubicBezTo>
                    <a:cubicBezTo>
                      <a:pt x="510812" y="9803"/>
                      <a:pt x="510812" y="16199"/>
                      <a:pt x="504416" y="20463"/>
                    </a:cubicBezTo>
                    <a:lnTo>
                      <a:pt x="16198" y="301881"/>
                    </a:lnTo>
                    <a:cubicBezTo>
                      <a:pt x="14066" y="304012"/>
                      <a:pt x="11935" y="304012"/>
                      <a:pt x="9803" y="304012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56" name="Freeform: Shape 1088" descr="c85f0138-7437-4e29-a165-4f0102cad9a2"/>
              <p:cNvSpPr/>
              <p:nvPr/>
            </p:nvSpPr>
            <p:spPr>
              <a:xfrm>
                <a:off x="9813235" y="6306681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2" y="9803"/>
                      <a:pt x="259242" y="16199"/>
                      <a:pt x="252845" y="20463"/>
                    </a:cubicBezTo>
                    <a:lnTo>
                      <a:pt x="16198" y="156908"/>
                    </a:lnTo>
                    <a:cubicBezTo>
                      <a:pt x="14067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00" name="Group 1089" descr="17ff12c4-466b-4b4d-a9d7-f1e632c409c8"/>
              <p:cNvGrpSpPr/>
              <p:nvPr/>
            </p:nvGrpSpPr>
            <p:grpSpPr>
              <a:xfrm>
                <a:off x="10096784" y="6229073"/>
                <a:ext cx="72904" cy="83146"/>
                <a:chOff x="10096784" y="6229073"/>
                <a:chExt cx="72904" cy="83146"/>
              </a:xfrm>
              <a:solidFill>
                <a:srgbClr val="D4D9EC"/>
              </a:solidFill>
            </p:grpSpPr>
            <p:sp>
              <p:nvSpPr>
                <p:cNvPr id="1051357" name="Freeform: Shape 1178" descr="ef20737a-404b-4d5c-aed9-c008c435a973"/>
                <p:cNvSpPr/>
                <p:nvPr/>
              </p:nvSpPr>
              <p:spPr>
                <a:xfrm>
                  <a:off x="10121511" y="622907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58" name="Freeform: Shape 1179" descr="f4cda46a-bf07-44d0-99a7-f4df5f77243a"/>
                <p:cNvSpPr/>
                <p:nvPr/>
              </p:nvSpPr>
              <p:spPr>
                <a:xfrm>
                  <a:off x="10096784" y="624485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01" name="Group 1090" descr="1ebbe8a3-4a06-4a05-97a1-f835cb5fc101"/>
              <p:cNvGrpSpPr/>
              <p:nvPr/>
            </p:nvGrpSpPr>
            <p:grpSpPr>
              <a:xfrm>
                <a:off x="10141555" y="4485135"/>
                <a:ext cx="72904" cy="83146"/>
                <a:chOff x="10141555" y="4485135"/>
                <a:chExt cx="72904" cy="83146"/>
              </a:xfrm>
              <a:solidFill>
                <a:srgbClr val="D4D9EC"/>
              </a:solidFill>
            </p:grpSpPr>
            <p:sp>
              <p:nvSpPr>
                <p:cNvPr id="1051359" name="Freeform: Shape 1176" descr="d601db31-a561-4e8a-97e1-3077ba9fe782"/>
                <p:cNvSpPr/>
                <p:nvPr/>
              </p:nvSpPr>
              <p:spPr>
                <a:xfrm>
                  <a:off x="10168414" y="448513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2"/>
                        <a:pt x="14923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60" name="Freeform: Shape 1177" descr="6acff247-cbfb-43fe-a96a-ec5736a29fa1"/>
                <p:cNvSpPr/>
                <p:nvPr/>
              </p:nvSpPr>
              <p:spPr>
                <a:xfrm>
                  <a:off x="10141555" y="450091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02" name="Group 1091" descr="3bbaa50a-3b7f-4e0c-bb11-c83f0fd95ec1"/>
              <p:cNvGrpSpPr/>
              <p:nvPr/>
            </p:nvGrpSpPr>
            <p:grpSpPr>
              <a:xfrm>
                <a:off x="7922192" y="6706631"/>
                <a:ext cx="72904" cy="83146"/>
                <a:chOff x="7922192" y="6706631"/>
                <a:chExt cx="72904" cy="83146"/>
              </a:xfrm>
              <a:solidFill>
                <a:srgbClr val="D4D9EC"/>
              </a:solidFill>
            </p:grpSpPr>
            <p:sp>
              <p:nvSpPr>
                <p:cNvPr id="1051361" name="Freeform: Shape 1174" descr="20931677-a2a2-49ff-8f52-3e7d0f56f4e4"/>
                <p:cNvSpPr/>
                <p:nvPr/>
              </p:nvSpPr>
              <p:spPr>
                <a:xfrm>
                  <a:off x="7949051" y="6706631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3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3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62" name="Freeform: Shape 1175" descr="e58548e3-6d4e-4a29-bd6f-6f443846e580"/>
                <p:cNvSpPr/>
                <p:nvPr/>
              </p:nvSpPr>
              <p:spPr>
                <a:xfrm>
                  <a:off x="7922192" y="672241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8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03" name="Group 1092" descr="337f98c1-71bf-4f79-a15a-e30d8bf76e03"/>
              <p:cNvGrpSpPr/>
              <p:nvPr/>
            </p:nvGrpSpPr>
            <p:grpSpPr>
              <a:xfrm>
                <a:off x="11674430" y="5297410"/>
                <a:ext cx="72904" cy="83146"/>
                <a:chOff x="11674430" y="5297410"/>
                <a:chExt cx="72904" cy="83146"/>
              </a:xfrm>
              <a:solidFill>
                <a:srgbClr val="D4D9EC"/>
              </a:solidFill>
            </p:grpSpPr>
            <p:sp>
              <p:nvSpPr>
                <p:cNvPr id="1051363" name="Freeform: Shape 1172" descr="887e4c2a-1a72-4d71-bf58-519ee3b79478"/>
                <p:cNvSpPr/>
                <p:nvPr/>
              </p:nvSpPr>
              <p:spPr>
                <a:xfrm>
                  <a:off x="11699156" y="529741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64" name="Freeform: Shape 1173" descr="83d28a34-bf86-42af-a7ac-6efc1a8a8a64"/>
                <p:cNvSpPr/>
                <p:nvPr/>
              </p:nvSpPr>
              <p:spPr>
                <a:xfrm>
                  <a:off x="11674430" y="5313190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04" name="Group 1093" descr="9bfa8bf8-8d14-46de-b94d-7755b088ad8e"/>
              <p:cNvGrpSpPr/>
              <p:nvPr/>
            </p:nvGrpSpPr>
            <p:grpSpPr>
              <a:xfrm>
                <a:off x="11271491" y="1282942"/>
                <a:ext cx="72904" cy="83146"/>
                <a:chOff x="11271491" y="1282942"/>
                <a:chExt cx="72904" cy="83146"/>
              </a:xfrm>
              <a:solidFill>
                <a:srgbClr val="D4D9EC"/>
              </a:solidFill>
            </p:grpSpPr>
            <p:sp>
              <p:nvSpPr>
                <p:cNvPr id="1051365" name="Freeform: Shape 1170" descr="a8ed16c2-59bb-43ff-9f10-d98ee1317a8b"/>
                <p:cNvSpPr/>
                <p:nvPr/>
              </p:nvSpPr>
              <p:spPr>
                <a:xfrm>
                  <a:off x="11296217" y="128294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66" name="Freeform: Shape 1171" descr="6b64a50b-610e-4fae-a415-458481b66cb0"/>
                <p:cNvSpPr/>
                <p:nvPr/>
              </p:nvSpPr>
              <p:spPr>
                <a:xfrm>
                  <a:off x="11271491" y="129872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05" name="Group 1094" descr="8f491087-2d87-49fd-bdfe-032546889eea"/>
              <p:cNvGrpSpPr/>
              <p:nvPr/>
            </p:nvGrpSpPr>
            <p:grpSpPr>
              <a:xfrm>
                <a:off x="9772728" y="1517456"/>
                <a:ext cx="72904" cy="83146"/>
                <a:chOff x="9772728" y="1517456"/>
                <a:chExt cx="72904" cy="83146"/>
              </a:xfrm>
              <a:solidFill>
                <a:srgbClr val="D4D9EC"/>
              </a:solidFill>
            </p:grpSpPr>
            <p:sp>
              <p:nvSpPr>
                <p:cNvPr id="1051367" name="Freeform: Shape 1168" descr="5a523e73-d729-4e79-8679-be11d4aa38e8"/>
                <p:cNvSpPr/>
                <p:nvPr/>
              </p:nvSpPr>
              <p:spPr>
                <a:xfrm>
                  <a:off x="9797454" y="151745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68" name="Freeform: Shape 1169" descr="5541e592-cec7-47d0-8e9d-2f567c5e93e2"/>
                <p:cNvSpPr/>
                <p:nvPr/>
              </p:nvSpPr>
              <p:spPr>
                <a:xfrm>
                  <a:off x="9772728" y="1533237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69" name="Freeform: Shape 1095" descr="f88041af-69ec-4b87-810c-d22fc2bf291f"/>
              <p:cNvSpPr/>
              <p:nvPr/>
            </p:nvSpPr>
            <p:spPr>
              <a:xfrm>
                <a:off x="11512402" y="4140616"/>
                <a:ext cx="448128" cy="265637"/>
              </a:xfrm>
              <a:custGeom>
                <a:avLst/>
                <a:gdLst>
                  <a:gd name="connsiteX0" fmla="*/ 9803 w 448128"/>
                  <a:gd name="connsiteY0" fmla="*/ 265637 h 265637"/>
                  <a:gd name="connsiteX1" fmla="*/ 1275 w 448128"/>
                  <a:gd name="connsiteY1" fmla="*/ 259241 h 265637"/>
                  <a:gd name="connsiteX2" fmla="*/ 5539 w 448128"/>
                  <a:gd name="connsiteY2" fmla="*/ 244318 h 265637"/>
                  <a:gd name="connsiteX3" fmla="*/ 431930 w 448128"/>
                  <a:gd name="connsiteY3" fmla="*/ 1275 h 265637"/>
                  <a:gd name="connsiteX4" fmla="*/ 446853 w 448128"/>
                  <a:gd name="connsiteY4" fmla="*/ 5539 h 265637"/>
                  <a:gd name="connsiteX5" fmla="*/ 442589 w 448128"/>
                  <a:gd name="connsiteY5" fmla="*/ 20463 h 265637"/>
                  <a:gd name="connsiteX6" fmla="*/ 16199 w 448128"/>
                  <a:gd name="connsiteY6" fmla="*/ 263505 h 265637"/>
                  <a:gd name="connsiteX7" fmla="*/ 9803 w 448128"/>
                  <a:gd name="connsiteY7" fmla="*/ 265637 h 26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128" h="265637">
                    <a:moveTo>
                      <a:pt x="9803" y="265637"/>
                    </a:moveTo>
                    <a:cubicBezTo>
                      <a:pt x="5539" y="265637"/>
                      <a:pt x="3407" y="263505"/>
                      <a:pt x="1275" y="259241"/>
                    </a:cubicBezTo>
                    <a:cubicBezTo>
                      <a:pt x="-857" y="254977"/>
                      <a:pt x="-857" y="248582"/>
                      <a:pt x="5539" y="244318"/>
                    </a:cubicBezTo>
                    <a:lnTo>
                      <a:pt x="431930" y="1275"/>
                    </a:lnTo>
                    <a:cubicBezTo>
                      <a:pt x="436194" y="-857"/>
                      <a:pt x="442589" y="-857"/>
                      <a:pt x="446853" y="5539"/>
                    </a:cubicBezTo>
                    <a:cubicBezTo>
                      <a:pt x="448985" y="9803"/>
                      <a:pt x="448985" y="16199"/>
                      <a:pt x="442589" y="20463"/>
                    </a:cubicBezTo>
                    <a:lnTo>
                      <a:pt x="16199" y="263505"/>
                    </a:lnTo>
                    <a:cubicBezTo>
                      <a:pt x="14067" y="265637"/>
                      <a:pt x="11934" y="265637"/>
                      <a:pt x="9803" y="26563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70" name="Freeform: Shape 1096" descr="b37bd6c8-8ef2-442d-8896-835e28ae5d07"/>
              <p:cNvSpPr/>
              <p:nvPr/>
            </p:nvSpPr>
            <p:spPr>
              <a:xfrm>
                <a:off x="12053918" y="3946608"/>
                <a:ext cx="258384" cy="156907"/>
              </a:xfrm>
              <a:custGeom>
                <a:avLst/>
                <a:gdLst>
                  <a:gd name="connsiteX0" fmla="*/ 9803 w 258384"/>
                  <a:gd name="connsiteY0" fmla="*/ 156908 h 156907"/>
                  <a:gd name="connsiteX1" fmla="*/ 1275 w 258384"/>
                  <a:gd name="connsiteY1" fmla="*/ 152644 h 156907"/>
                  <a:gd name="connsiteX2" fmla="*/ 5539 w 258384"/>
                  <a:gd name="connsiteY2" fmla="*/ 137720 h 156907"/>
                  <a:gd name="connsiteX3" fmla="*/ 242186 w 258384"/>
                  <a:gd name="connsiteY3" fmla="*/ 1275 h 156907"/>
                  <a:gd name="connsiteX4" fmla="*/ 257110 w 258384"/>
                  <a:gd name="connsiteY4" fmla="*/ 5539 h 156907"/>
                  <a:gd name="connsiteX5" fmla="*/ 252845 w 258384"/>
                  <a:gd name="connsiteY5" fmla="*/ 20463 h 156907"/>
                  <a:gd name="connsiteX6" fmla="*/ 16198 w 258384"/>
                  <a:gd name="connsiteY6" fmla="*/ 156908 h 156907"/>
                  <a:gd name="connsiteX7" fmla="*/ 9803 w 258384"/>
                  <a:gd name="connsiteY7" fmla="*/ 156908 h 1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84" h="156907">
                    <a:moveTo>
                      <a:pt x="9803" y="156908"/>
                    </a:moveTo>
                    <a:cubicBezTo>
                      <a:pt x="5539" y="156908"/>
                      <a:pt x="3407" y="154776"/>
                      <a:pt x="1275" y="152644"/>
                    </a:cubicBezTo>
                    <a:cubicBezTo>
                      <a:pt x="-857" y="148380"/>
                      <a:pt x="-857" y="141984"/>
                      <a:pt x="5539" y="137720"/>
                    </a:cubicBezTo>
                    <a:lnTo>
                      <a:pt x="242186" y="1275"/>
                    </a:lnTo>
                    <a:cubicBezTo>
                      <a:pt x="246450" y="-857"/>
                      <a:pt x="252845" y="-857"/>
                      <a:pt x="257110" y="5539"/>
                    </a:cubicBezTo>
                    <a:cubicBezTo>
                      <a:pt x="259241" y="9803"/>
                      <a:pt x="259241" y="16199"/>
                      <a:pt x="252845" y="20463"/>
                    </a:cubicBezTo>
                    <a:lnTo>
                      <a:pt x="16198" y="156908"/>
                    </a:lnTo>
                    <a:cubicBezTo>
                      <a:pt x="11935" y="156908"/>
                      <a:pt x="11935" y="156908"/>
                      <a:pt x="9803" y="156908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06" name="Group 1097" descr="601028ab-be12-4a80-91cd-5532e4c3b782"/>
              <p:cNvGrpSpPr/>
              <p:nvPr/>
            </p:nvGrpSpPr>
            <p:grpSpPr>
              <a:xfrm>
                <a:off x="11968640" y="4082196"/>
                <a:ext cx="72904" cy="83146"/>
                <a:chOff x="11968640" y="4082196"/>
                <a:chExt cx="72904" cy="83146"/>
              </a:xfrm>
              <a:solidFill>
                <a:srgbClr val="D4D9EC"/>
              </a:solidFill>
            </p:grpSpPr>
            <p:sp>
              <p:nvSpPr>
                <p:cNvPr id="1051371" name="Freeform: Shape 1166" descr="3b0b0de1-e859-4727-b646-8626c356c4db"/>
                <p:cNvSpPr/>
                <p:nvPr/>
              </p:nvSpPr>
              <p:spPr>
                <a:xfrm>
                  <a:off x="11993366" y="408219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72" name="Freeform: Shape 1167" descr="242a995e-44ba-4a03-8b93-a1095f21edc3"/>
                <p:cNvSpPr/>
                <p:nvPr/>
              </p:nvSpPr>
              <p:spPr>
                <a:xfrm>
                  <a:off x="11968640" y="4095845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73" name="Freeform: Shape 1098" descr="c7e1bf67-f1d2-4f35-a3f2-1874fbab8083"/>
              <p:cNvSpPr/>
              <p:nvPr/>
            </p:nvSpPr>
            <p:spPr>
              <a:xfrm>
                <a:off x="6484398" y="5362661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4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4"/>
                      <a:pt x="23452" y="62666"/>
                      <a:pt x="23452" y="64798"/>
                    </a:cubicBezTo>
                    <a:cubicBezTo>
                      <a:pt x="25584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49035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74" name="Freeform: Shape 1099" descr="267727bf-c267-4400-a9fe-f15617c0c7f7"/>
              <p:cNvSpPr/>
              <p:nvPr/>
            </p:nvSpPr>
            <p:spPr>
              <a:xfrm>
                <a:off x="7682556" y="3548368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1 h 86117"/>
                  <a:gd name="connsiteX11" fmla="*/ 23451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5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1"/>
                    </a:cubicBezTo>
                    <a:cubicBezTo>
                      <a:pt x="21320" y="60534"/>
                      <a:pt x="23451" y="62666"/>
                      <a:pt x="23451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1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49035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07" name="Group 1100" descr="0b93a172-def9-4e99-aa44-6845d512cae4"/>
              <p:cNvGrpSpPr/>
              <p:nvPr/>
            </p:nvGrpSpPr>
            <p:grpSpPr>
              <a:xfrm>
                <a:off x="7103522" y="3365860"/>
                <a:ext cx="72904" cy="83146"/>
                <a:chOff x="7103522" y="3365860"/>
                <a:chExt cx="72904" cy="83146"/>
              </a:xfrm>
              <a:solidFill>
                <a:srgbClr val="D4D9EC"/>
              </a:solidFill>
            </p:grpSpPr>
            <p:sp>
              <p:nvSpPr>
                <p:cNvPr id="1051375" name="Freeform: Shape 1164" descr="f2c7287e-7f62-42fd-bcec-e560a93f674e"/>
                <p:cNvSpPr/>
                <p:nvPr/>
              </p:nvSpPr>
              <p:spPr>
                <a:xfrm>
                  <a:off x="7128249" y="336586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76" name="Freeform: Shape 1165" descr="8d9614ae-770e-4cc3-b232-ca5fba5754ba"/>
                <p:cNvSpPr/>
                <p:nvPr/>
              </p:nvSpPr>
              <p:spPr>
                <a:xfrm>
                  <a:off x="7103522" y="337950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1935" y="52442"/>
                        <a:pt x="9803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08" name="Group 1101" descr="4c1d995f-628e-4261-93f4-1da39a7bcfd7"/>
              <p:cNvGrpSpPr/>
              <p:nvPr/>
            </p:nvGrpSpPr>
            <p:grpSpPr>
              <a:xfrm>
                <a:off x="4918270" y="5559640"/>
                <a:ext cx="72904" cy="83146"/>
                <a:chOff x="4918270" y="5559640"/>
                <a:chExt cx="72904" cy="83146"/>
              </a:xfrm>
              <a:solidFill>
                <a:srgbClr val="D4D9EC"/>
              </a:solidFill>
            </p:grpSpPr>
            <p:sp>
              <p:nvSpPr>
                <p:cNvPr id="1051377" name="Freeform: Shape 1162" descr="4ac3114e-5d51-4fa4-9d5c-f8a55f5a3ea9"/>
                <p:cNvSpPr/>
                <p:nvPr/>
              </p:nvSpPr>
              <p:spPr>
                <a:xfrm>
                  <a:off x="4945128" y="5559640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78" name="Freeform: Shape 1163" descr="cc5cda70-4f80-4da2-a716-590a4298661c"/>
                <p:cNvSpPr/>
                <p:nvPr/>
              </p:nvSpPr>
              <p:spPr>
                <a:xfrm>
                  <a:off x="4918270" y="5575420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79" name="Freeform: Shape 1102" descr="d6a48bb0-8114-4f0f-882d-887d9780e09c"/>
              <p:cNvSpPr/>
              <p:nvPr/>
            </p:nvSpPr>
            <p:spPr>
              <a:xfrm>
                <a:off x="7204999" y="3311721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29848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1167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380" name="Freeform: Shape 1103" descr="89ef31a0-1072-437a-9d01-cf937fd70e87"/>
              <p:cNvSpPr/>
              <p:nvPr/>
            </p:nvSpPr>
            <p:spPr>
              <a:xfrm>
                <a:off x="4800155" y="6315644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6118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3299" y="22159"/>
                      <a:pt x="49035" y="20027"/>
                    </a:cubicBezTo>
                    <a:cubicBezTo>
                      <a:pt x="51167" y="20027"/>
                      <a:pt x="51167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09" name="Group 1104" descr="53050266-8a2e-4268-a343-37a9a214d6a8"/>
              <p:cNvGrpSpPr/>
              <p:nvPr/>
            </p:nvGrpSpPr>
            <p:grpSpPr>
              <a:xfrm>
                <a:off x="8766445" y="6212018"/>
                <a:ext cx="72904" cy="83146"/>
                <a:chOff x="8766445" y="6212018"/>
                <a:chExt cx="72904" cy="83146"/>
              </a:xfrm>
              <a:solidFill>
                <a:srgbClr val="D4D9EC"/>
              </a:solidFill>
            </p:grpSpPr>
            <p:sp>
              <p:nvSpPr>
                <p:cNvPr id="1051381" name="Freeform: Shape 1160" descr="88e0610c-6efc-4d7e-bc6f-adc96684989f"/>
                <p:cNvSpPr/>
                <p:nvPr/>
              </p:nvSpPr>
              <p:spPr>
                <a:xfrm>
                  <a:off x="8791172" y="621201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82" name="Freeform: Shape 1161" descr="4e091a5f-a725-4b7c-b48b-06f5b10bc04a"/>
                <p:cNvSpPr/>
                <p:nvPr/>
              </p:nvSpPr>
              <p:spPr>
                <a:xfrm>
                  <a:off x="8766445" y="6227798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83" name="Freeform: Shape 1105" descr="69fc94d3-0178-41e5-815b-ba50598f84bd"/>
              <p:cNvSpPr/>
              <p:nvPr/>
            </p:nvSpPr>
            <p:spPr>
              <a:xfrm>
                <a:off x="8867922" y="6160011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6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6 h 86117"/>
                  <a:gd name="connsiteX15" fmla="*/ 49035 w 74618"/>
                  <a:gd name="connsiteY15" fmla="*/ 17896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6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17896"/>
                    </a:moveTo>
                    <a:cubicBezTo>
                      <a:pt x="46903" y="17896"/>
                      <a:pt x="44771" y="17896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5"/>
                      <a:pt x="23452" y="62666"/>
                      <a:pt x="23452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6"/>
                    </a:cubicBezTo>
                    <a:cubicBezTo>
                      <a:pt x="49035" y="17896"/>
                      <a:pt x="49035" y="17896"/>
                      <a:pt x="49035" y="1789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10" name="Group 1106" descr="32e2a73b-1b94-437a-8f41-46aa1a94b01f"/>
              <p:cNvGrpSpPr/>
              <p:nvPr/>
            </p:nvGrpSpPr>
            <p:grpSpPr>
              <a:xfrm>
                <a:off x="9237607" y="5514869"/>
                <a:ext cx="72904" cy="83146"/>
                <a:chOff x="9237607" y="5514869"/>
                <a:chExt cx="72904" cy="83146"/>
              </a:xfrm>
              <a:solidFill>
                <a:srgbClr val="D4D9EC"/>
              </a:solidFill>
            </p:grpSpPr>
            <p:sp>
              <p:nvSpPr>
                <p:cNvPr id="1051384" name="Freeform: Shape 1158" descr="0388fb2b-32f0-4d0b-b3b6-98a55e6cb47c"/>
                <p:cNvSpPr/>
                <p:nvPr/>
              </p:nvSpPr>
              <p:spPr>
                <a:xfrm>
                  <a:off x="9262334" y="5514869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85" name="Freeform: Shape 1159" descr="f83ec73f-d01f-4e34-85a6-c7c6e647f064"/>
                <p:cNvSpPr/>
                <p:nvPr/>
              </p:nvSpPr>
              <p:spPr>
                <a:xfrm>
                  <a:off x="9237607" y="5528518"/>
                  <a:ext cx="72904" cy="52442"/>
                </a:xfrm>
                <a:custGeom>
                  <a:avLst/>
                  <a:gdLst>
                    <a:gd name="connsiteX0" fmla="*/ 9803 w 72904"/>
                    <a:gd name="connsiteY0" fmla="*/ 52442 h 52442"/>
                    <a:gd name="connsiteX1" fmla="*/ 1275 w 72904"/>
                    <a:gd name="connsiteY1" fmla="*/ 46046 h 52442"/>
                    <a:gd name="connsiteX2" fmla="*/ 5539 w 72904"/>
                    <a:gd name="connsiteY2" fmla="*/ 31122 h 52442"/>
                    <a:gd name="connsiteX3" fmla="*/ 56706 w 72904"/>
                    <a:gd name="connsiteY3" fmla="*/ 1275 h 52442"/>
                    <a:gd name="connsiteX4" fmla="*/ 71629 w 72904"/>
                    <a:gd name="connsiteY4" fmla="*/ 5539 h 52442"/>
                    <a:gd name="connsiteX5" fmla="*/ 67366 w 72904"/>
                    <a:gd name="connsiteY5" fmla="*/ 20463 h 52442"/>
                    <a:gd name="connsiteX6" fmla="*/ 16198 w 72904"/>
                    <a:gd name="connsiteY6" fmla="*/ 50310 h 52442"/>
                    <a:gd name="connsiteX7" fmla="*/ 9803 w 72904"/>
                    <a:gd name="connsiteY7" fmla="*/ 52442 h 5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8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86" name="Freeform: Shape 1107" descr="63a7c18d-8e7c-4a75-9cb9-e91d54bed749"/>
              <p:cNvSpPr/>
              <p:nvPr/>
            </p:nvSpPr>
            <p:spPr>
              <a:xfrm>
                <a:off x="9339084" y="5460730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6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6" y="83986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11" name="Group 1108" descr="362b7853-80c6-4cfc-b819-6c6c577cd1a8"/>
              <p:cNvGrpSpPr/>
              <p:nvPr/>
            </p:nvGrpSpPr>
            <p:grpSpPr>
              <a:xfrm>
                <a:off x="8559646" y="5015992"/>
                <a:ext cx="72904" cy="83146"/>
                <a:chOff x="8559646" y="5015992"/>
                <a:chExt cx="72904" cy="83146"/>
              </a:xfrm>
              <a:solidFill>
                <a:srgbClr val="D4D9EC"/>
              </a:solidFill>
            </p:grpSpPr>
            <p:sp>
              <p:nvSpPr>
                <p:cNvPr id="1051387" name="Freeform: Shape 1156" descr="4d009e1e-26a1-4473-8edb-f8c77b1e24de"/>
                <p:cNvSpPr/>
                <p:nvPr/>
              </p:nvSpPr>
              <p:spPr>
                <a:xfrm>
                  <a:off x="8584372" y="501599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88" name="Freeform: Shape 1157" descr="a8649de1-ce24-4834-ae02-6f5d09737504"/>
                <p:cNvSpPr/>
                <p:nvPr/>
              </p:nvSpPr>
              <p:spPr>
                <a:xfrm>
                  <a:off x="8559646" y="503177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89" name="Freeform: Shape 1109" descr="add9be3d-18cf-48cb-b1a3-1323d3ffc4c2"/>
              <p:cNvSpPr/>
              <p:nvPr/>
            </p:nvSpPr>
            <p:spPr>
              <a:xfrm>
                <a:off x="8661123" y="4963985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17895 h 86117"/>
                  <a:gd name="connsiteX9" fmla="*/ 42639 w 74618"/>
                  <a:gd name="connsiteY9" fmla="*/ 20027 h 86117"/>
                  <a:gd name="connsiteX10" fmla="*/ 21320 w 74618"/>
                  <a:gd name="connsiteY10" fmla="*/ 56270 h 86117"/>
                  <a:gd name="connsiteX11" fmla="*/ 23452 w 74618"/>
                  <a:gd name="connsiteY11" fmla="*/ 64798 h 86117"/>
                  <a:gd name="connsiteX12" fmla="*/ 31979 w 74618"/>
                  <a:gd name="connsiteY12" fmla="*/ 62666 h 86117"/>
                  <a:gd name="connsiteX13" fmla="*/ 53299 w 74618"/>
                  <a:gd name="connsiteY13" fmla="*/ 26423 h 86117"/>
                  <a:gd name="connsiteX14" fmla="*/ 49035 w 74618"/>
                  <a:gd name="connsiteY14" fmla="*/ 17895 h 86117"/>
                  <a:gd name="connsiteX15" fmla="*/ 49035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9215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3986"/>
                      <a:pt x="31979" y="86118"/>
                      <a:pt x="25583" y="86118"/>
                    </a:cubicBezTo>
                    <a:close/>
                    <a:moveTo>
                      <a:pt x="49035" y="17895"/>
                    </a:moveTo>
                    <a:cubicBezTo>
                      <a:pt x="46903" y="17895"/>
                      <a:pt x="44771" y="17895"/>
                      <a:pt x="42639" y="20027"/>
                    </a:cubicBezTo>
                    <a:cubicBezTo>
                      <a:pt x="31979" y="26423"/>
                      <a:pt x="21320" y="43479"/>
                      <a:pt x="21320" y="56270"/>
                    </a:cubicBezTo>
                    <a:cubicBezTo>
                      <a:pt x="21320" y="60534"/>
                      <a:pt x="23452" y="62666"/>
                      <a:pt x="23452" y="64798"/>
                    </a:cubicBezTo>
                    <a:cubicBezTo>
                      <a:pt x="25583" y="64798"/>
                      <a:pt x="27715" y="64798"/>
                      <a:pt x="31979" y="62666"/>
                    </a:cubicBezTo>
                    <a:cubicBezTo>
                      <a:pt x="42639" y="56270"/>
                      <a:pt x="53299" y="39215"/>
                      <a:pt x="53299" y="26423"/>
                    </a:cubicBezTo>
                    <a:cubicBezTo>
                      <a:pt x="53299" y="22159"/>
                      <a:pt x="51167" y="20027"/>
                      <a:pt x="49035" y="17895"/>
                    </a:cubicBezTo>
                    <a:cubicBezTo>
                      <a:pt x="51167" y="17895"/>
                      <a:pt x="49035" y="17895"/>
                      <a:pt x="49035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12" name="Group 1110" descr="5020edbd-612b-4a86-a7df-21613d3585b2"/>
              <p:cNvGrpSpPr/>
              <p:nvPr/>
            </p:nvGrpSpPr>
            <p:grpSpPr>
              <a:xfrm>
                <a:off x="9960339" y="3122817"/>
                <a:ext cx="72904" cy="83146"/>
                <a:chOff x="9960339" y="3122817"/>
                <a:chExt cx="72904" cy="83146"/>
              </a:xfrm>
              <a:solidFill>
                <a:srgbClr val="D4D9EC"/>
              </a:solidFill>
            </p:grpSpPr>
            <p:sp>
              <p:nvSpPr>
                <p:cNvPr id="1051390" name="Freeform: Shape 1154" descr="a13342c5-09ab-41b5-8a1d-87d6801be0bd"/>
                <p:cNvSpPr/>
                <p:nvPr/>
              </p:nvSpPr>
              <p:spPr>
                <a:xfrm>
                  <a:off x="9985066" y="3122817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91" name="Freeform: Shape 1155" descr="2015d2bd-6d10-4c7a-a462-fa5ae7cf427f"/>
                <p:cNvSpPr/>
                <p:nvPr/>
              </p:nvSpPr>
              <p:spPr>
                <a:xfrm>
                  <a:off x="9960339" y="3138598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13" name="Group 1111" descr="286442c3-16a6-4818-885a-078e7798a0df"/>
              <p:cNvGrpSpPr/>
              <p:nvPr/>
            </p:nvGrpSpPr>
            <p:grpSpPr>
              <a:xfrm>
                <a:off x="10156479" y="3007692"/>
                <a:ext cx="72904" cy="83146"/>
                <a:chOff x="10156479" y="3007692"/>
                <a:chExt cx="72904" cy="83146"/>
              </a:xfrm>
              <a:solidFill>
                <a:srgbClr val="D4D9EC"/>
              </a:solidFill>
            </p:grpSpPr>
            <p:sp>
              <p:nvSpPr>
                <p:cNvPr id="1051392" name="Freeform: Shape 1152" descr="58cdc01a-3fe4-409c-a126-9622f29babb7"/>
                <p:cNvSpPr/>
                <p:nvPr/>
              </p:nvSpPr>
              <p:spPr>
                <a:xfrm>
                  <a:off x="10181205" y="300769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93" name="Freeform: Shape 1153" descr="7f8c6095-2a34-4fd6-9082-bbb6fa746598"/>
                <p:cNvSpPr/>
                <p:nvPr/>
              </p:nvSpPr>
              <p:spPr>
                <a:xfrm>
                  <a:off x="10156479" y="302347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94" name="Freeform: Shape 1112" descr="3badd6e1-7bb2-44e3-8206-16b99f86084d"/>
              <p:cNvSpPr/>
              <p:nvPr/>
            </p:nvSpPr>
            <p:spPr>
              <a:xfrm>
                <a:off x="10061817" y="3068679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1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5" y="86118"/>
                      <a:pt x="12791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1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5" y="86118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14" name="Group 1113" descr="fc759571-fc40-4b36-89bc-2dbfd7692d45"/>
              <p:cNvGrpSpPr/>
              <p:nvPr/>
            </p:nvGrpSpPr>
            <p:grpSpPr>
              <a:xfrm>
                <a:off x="7161085" y="2201813"/>
                <a:ext cx="72904" cy="83146"/>
                <a:chOff x="7161085" y="2201813"/>
                <a:chExt cx="72904" cy="83146"/>
              </a:xfrm>
              <a:solidFill>
                <a:srgbClr val="D4D9EC"/>
              </a:solidFill>
            </p:grpSpPr>
            <p:sp>
              <p:nvSpPr>
                <p:cNvPr id="1051395" name="Freeform: Shape 1150" descr="9ae555ac-7e2b-456b-ae99-0ddeee1fabd6"/>
                <p:cNvSpPr/>
                <p:nvPr/>
              </p:nvSpPr>
              <p:spPr>
                <a:xfrm>
                  <a:off x="7187943" y="220181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96" name="Freeform: Shape 1151" descr="73e286d8-3d89-4c34-9405-3c400f586f59"/>
                <p:cNvSpPr/>
                <p:nvPr/>
              </p:nvSpPr>
              <p:spPr>
                <a:xfrm>
                  <a:off x="7161085" y="2217594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15" name="Group 1114" descr="130e1bd5-4710-4b49-bcc3-7ef91b98f2f4"/>
              <p:cNvGrpSpPr/>
              <p:nvPr/>
            </p:nvGrpSpPr>
            <p:grpSpPr>
              <a:xfrm>
                <a:off x="7357224" y="2086688"/>
                <a:ext cx="72904" cy="83146"/>
                <a:chOff x="7357224" y="2086688"/>
                <a:chExt cx="72904" cy="83146"/>
              </a:xfrm>
              <a:solidFill>
                <a:srgbClr val="D4D9EC"/>
              </a:solidFill>
            </p:grpSpPr>
            <p:sp>
              <p:nvSpPr>
                <p:cNvPr id="1051397" name="Freeform: Shape 1148" descr="f564c253-57bf-4703-bedb-91ba37ad6e10"/>
                <p:cNvSpPr/>
                <p:nvPr/>
              </p:nvSpPr>
              <p:spPr>
                <a:xfrm>
                  <a:off x="7384083" y="208668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398" name="Freeform: Shape 1149" descr="20a1651c-9816-4237-a7e7-d41d3b580009"/>
                <p:cNvSpPr/>
                <p:nvPr/>
              </p:nvSpPr>
              <p:spPr>
                <a:xfrm>
                  <a:off x="7357224" y="210246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399" name="Freeform: Shape 1115" descr="55b04c5c-1c8a-4094-b028-592725b8ff65"/>
              <p:cNvSpPr/>
              <p:nvPr/>
            </p:nvSpPr>
            <p:spPr>
              <a:xfrm>
                <a:off x="7264693" y="2149807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6903 w 74618"/>
                  <a:gd name="connsiteY8" fmla="*/ 17895 h 86117"/>
                  <a:gd name="connsiteX9" fmla="*/ 40507 w 74618"/>
                  <a:gd name="connsiteY9" fmla="*/ 20027 h 86117"/>
                  <a:gd name="connsiteX10" fmla="*/ 19187 w 74618"/>
                  <a:gd name="connsiteY10" fmla="*/ 56271 h 86117"/>
                  <a:gd name="connsiteX11" fmla="*/ 21320 w 74618"/>
                  <a:gd name="connsiteY11" fmla="*/ 64798 h 86117"/>
                  <a:gd name="connsiteX12" fmla="*/ 29847 w 74618"/>
                  <a:gd name="connsiteY12" fmla="*/ 62666 h 86117"/>
                  <a:gd name="connsiteX13" fmla="*/ 51167 w 74618"/>
                  <a:gd name="connsiteY13" fmla="*/ 26423 h 86117"/>
                  <a:gd name="connsiteX14" fmla="*/ 46903 w 74618"/>
                  <a:gd name="connsiteY14" fmla="*/ 17895 h 86117"/>
                  <a:gd name="connsiteX15" fmla="*/ 46903 w 74618"/>
                  <a:gd name="connsiteY15" fmla="*/ 17895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29847" y="86118"/>
                      <a:pt x="25583" y="86118"/>
                    </a:cubicBezTo>
                    <a:close/>
                    <a:moveTo>
                      <a:pt x="46903" y="17895"/>
                    </a:moveTo>
                    <a:cubicBezTo>
                      <a:pt x="44771" y="17895"/>
                      <a:pt x="42639" y="17895"/>
                      <a:pt x="40507" y="20027"/>
                    </a:cubicBezTo>
                    <a:cubicBezTo>
                      <a:pt x="29847" y="26423"/>
                      <a:pt x="19187" y="43479"/>
                      <a:pt x="19187" y="56271"/>
                    </a:cubicBezTo>
                    <a:cubicBezTo>
                      <a:pt x="19187" y="60534"/>
                      <a:pt x="21320" y="62666"/>
                      <a:pt x="21320" y="64798"/>
                    </a:cubicBezTo>
                    <a:cubicBezTo>
                      <a:pt x="23452" y="64798"/>
                      <a:pt x="25583" y="64798"/>
                      <a:pt x="29847" y="62666"/>
                    </a:cubicBezTo>
                    <a:cubicBezTo>
                      <a:pt x="40507" y="56271"/>
                      <a:pt x="51167" y="39215"/>
                      <a:pt x="51167" y="26423"/>
                    </a:cubicBezTo>
                    <a:cubicBezTo>
                      <a:pt x="51167" y="22159"/>
                      <a:pt x="51167" y="20027"/>
                      <a:pt x="46903" y="17895"/>
                    </a:cubicBezTo>
                    <a:cubicBezTo>
                      <a:pt x="49035" y="17895"/>
                      <a:pt x="49035" y="17895"/>
                      <a:pt x="46903" y="17895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400" name="Freeform: Shape 1116" descr="11010fc9-4032-4162-ac4f-9bf86bb8b96b"/>
              <p:cNvSpPr/>
              <p:nvPr/>
            </p:nvSpPr>
            <p:spPr>
              <a:xfrm>
                <a:off x="11378088" y="2835860"/>
                <a:ext cx="548330" cy="340255"/>
              </a:xfrm>
              <a:custGeom>
                <a:avLst/>
                <a:gdLst>
                  <a:gd name="connsiteX0" fmla="*/ 9803 w 548330"/>
                  <a:gd name="connsiteY0" fmla="*/ 340256 h 340255"/>
                  <a:gd name="connsiteX1" fmla="*/ 1275 w 548330"/>
                  <a:gd name="connsiteY1" fmla="*/ 335992 h 340255"/>
                  <a:gd name="connsiteX2" fmla="*/ 5539 w 548330"/>
                  <a:gd name="connsiteY2" fmla="*/ 321068 h 340255"/>
                  <a:gd name="connsiteX3" fmla="*/ 532131 w 548330"/>
                  <a:gd name="connsiteY3" fmla="*/ 1275 h 340255"/>
                  <a:gd name="connsiteX4" fmla="*/ 547055 w 548330"/>
                  <a:gd name="connsiteY4" fmla="*/ 5539 h 340255"/>
                  <a:gd name="connsiteX5" fmla="*/ 542791 w 548330"/>
                  <a:gd name="connsiteY5" fmla="*/ 20463 h 340255"/>
                  <a:gd name="connsiteX6" fmla="*/ 16199 w 548330"/>
                  <a:gd name="connsiteY6" fmla="*/ 340256 h 340255"/>
                  <a:gd name="connsiteX7" fmla="*/ 9803 w 548330"/>
                  <a:gd name="connsiteY7" fmla="*/ 340256 h 3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330" h="340255">
                    <a:moveTo>
                      <a:pt x="9803" y="340256"/>
                    </a:moveTo>
                    <a:cubicBezTo>
                      <a:pt x="5539" y="340256"/>
                      <a:pt x="3407" y="338124"/>
                      <a:pt x="1275" y="335992"/>
                    </a:cubicBezTo>
                    <a:cubicBezTo>
                      <a:pt x="-857" y="331728"/>
                      <a:pt x="-857" y="325332"/>
                      <a:pt x="5539" y="321068"/>
                    </a:cubicBezTo>
                    <a:lnTo>
                      <a:pt x="532131" y="1275"/>
                    </a:lnTo>
                    <a:cubicBezTo>
                      <a:pt x="536396" y="-857"/>
                      <a:pt x="542791" y="-857"/>
                      <a:pt x="547055" y="5539"/>
                    </a:cubicBezTo>
                    <a:cubicBezTo>
                      <a:pt x="549187" y="9803"/>
                      <a:pt x="549187" y="16199"/>
                      <a:pt x="542791" y="20463"/>
                    </a:cubicBezTo>
                    <a:lnTo>
                      <a:pt x="16199" y="340256"/>
                    </a:lnTo>
                    <a:cubicBezTo>
                      <a:pt x="14067" y="340256"/>
                      <a:pt x="11935" y="340256"/>
                      <a:pt x="9803" y="340256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16" name="Group 1117" descr="bf0fa1cb-bece-465f-a489-bffcf1aa3802"/>
              <p:cNvGrpSpPr/>
              <p:nvPr/>
            </p:nvGrpSpPr>
            <p:grpSpPr>
              <a:xfrm>
                <a:off x="11947320" y="2756121"/>
                <a:ext cx="72904" cy="83146"/>
                <a:chOff x="11947320" y="2756121"/>
                <a:chExt cx="72904" cy="83146"/>
              </a:xfrm>
              <a:solidFill>
                <a:srgbClr val="D4D9EC"/>
              </a:solidFill>
            </p:grpSpPr>
            <p:sp>
              <p:nvSpPr>
                <p:cNvPr id="1051401" name="Freeform: Shape 1146" descr="039b8d71-1dbd-4ed7-af44-a7a432e62dd7"/>
                <p:cNvSpPr/>
                <p:nvPr/>
              </p:nvSpPr>
              <p:spPr>
                <a:xfrm>
                  <a:off x="11972046" y="2756121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02" name="Freeform: Shape 1147" descr="307bd606-e382-47e4-94df-c9001573c73a"/>
                <p:cNvSpPr/>
                <p:nvPr/>
              </p:nvSpPr>
              <p:spPr>
                <a:xfrm>
                  <a:off x="11947320" y="2771902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17" name="Group 1118" descr="9d7bb179-421e-4815-a367-0eb3a4b7f2ee"/>
              <p:cNvGrpSpPr/>
              <p:nvPr/>
            </p:nvGrpSpPr>
            <p:grpSpPr>
              <a:xfrm>
                <a:off x="12143459" y="2640996"/>
                <a:ext cx="72904" cy="83146"/>
                <a:chOff x="12143459" y="2640996"/>
                <a:chExt cx="72904" cy="83146"/>
              </a:xfrm>
              <a:solidFill>
                <a:srgbClr val="D4D9EC"/>
              </a:solidFill>
            </p:grpSpPr>
            <p:sp>
              <p:nvSpPr>
                <p:cNvPr id="1051403" name="Freeform: Shape 1144" descr="30e9c084-6ad2-4aa9-a944-713b228373f4"/>
                <p:cNvSpPr/>
                <p:nvPr/>
              </p:nvSpPr>
              <p:spPr>
                <a:xfrm>
                  <a:off x="12168186" y="2640996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04" name="Freeform: Shape 1145" descr="7144587e-8f26-4378-a7d8-20125e1cab93"/>
                <p:cNvSpPr/>
                <p:nvPr/>
              </p:nvSpPr>
              <p:spPr>
                <a:xfrm>
                  <a:off x="12143459" y="265677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405" name="Freeform: Shape 1119" descr="43837084-eab0-469a-a8c3-e319a7147e65"/>
              <p:cNvSpPr/>
              <p:nvPr/>
            </p:nvSpPr>
            <p:spPr>
              <a:xfrm>
                <a:off x="12048797" y="2701983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9215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6118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18" name="Group 1120" descr="b06bc63a-14c1-42b9-a6ac-d3961361f82b"/>
              <p:cNvGrpSpPr/>
              <p:nvPr/>
            </p:nvGrpSpPr>
            <p:grpSpPr>
              <a:xfrm>
                <a:off x="5112277" y="4538434"/>
                <a:ext cx="72904" cy="83146"/>
                <a:chOff x="5112277" y="4538434"/>
                <a:chExt cx="72904" cy="83146"/>
              </a:xfrm>
              <a:solidFill>
                <a:srgbClr val="D4D9EC"/>
              </a:solidFill>
            </p:grpSpPr>
            <p:sp>
              <p:nvSpPr>
                <p:cNvPr id="1051406" name="Freeform: Shape 1142" descr="a078d1ba-634a-47df-9910-0657e9f3b0fc"/>
                <p:cNvSpPr/>
                <p:nvPr/>
              </p:nvSpPr>
              <p:spPr>
                <a:xfrm>
                  <a:off x="5137004" y="4538434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07" name="Freeform: Shape 1143" descr="fb1e8bf7-d54e-471b-aaa9-6397b1d6dd3f"/>
                <p:cNvSpPr/>
                <p:nvPr/>
              </p:nvSpPr>
              <p:spPr>
                <a:xfrm>
                  <a:off x="5112277" y="4552083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19" name="Group 1121" descr="511f52a9-4963-413a-83cd-f5df64f91da5"/>
              <p:cNvGrpSpPr/>
              <p:nvPr/>
            </p:nvGrpSpPr>
            <p:grpSpPr>
              <a:xfrm>
                <a:off x="5308417" y="4423309"/>
                <a:ext cx="72904" cy="83146"/>
                <a:chOff x="5308417" y="4423309"/>
                <a:chExt cx="72904" cy="83146"/>
              </a:xfrm>
              <a:solidFill>
                <a:srgbClr val="D4D9EC"/>
              </a:solidFill>
            </p:grpSpPr>
            <p:sp>
              <p:nvSpPr>
                <p:cNvPr id="1051408" name="Freeform: Shape 1140" descr="e0e2951e-7b49-41a5-80a6-90fef5e1e851"/>
                <p:cNvSpPr/>
                <p:nvPr/>
              </p:nvSpPr>
              <p:spPr>
                <a:xfrm>
                  <a:off x="5333144" y="4423309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09" name="Freeform: Shape 1141" descr="95d157e2-5626-490b-9bcd-332c10b7e479"/>
                <p:cNvSpPr/>
                <p:nvPr/>
              </p:nvSpPr>
              <p:spPr>
                <a:xfrm>
                  <a:off x="5308417" y="4436957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7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410" name="Freeform: Shape 1122" descr="9c9b4bdc-2583-4df0-8d13-8abdfb75b891"/>
              <p:cNvSpPr/>
              <p:nvPr/>
            </p:nvSpPr>
            <p:spPr>
              <a:xfrm>
                <a:off x="5213754" y="4484296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0 w 74618"/>
                  <a:gd name="connsiteY3" fmla="*/ 58402 h 86117"/>
                  <a:gd name="connsiteX4" fmla="*/ 0 w 74618"/>
                  <a:gd name="connsiteY4" fmla="*/ 58402 h 86117"/>
                  <a:gd name="connsiteX5" fmla="*/ 0 w 74618"/>
                  <a:gd name="connsiteY5" fmla="*/ 58402 h 86117"/>
                  <a:gd name="connsiteX6" fmla="*/ 31979 w 74618"/>
                  <a:gd name="connsiteY6" fmla="*/ 5103 h 86117"/>
                  <a:gd name="connsiteX7" fmla="*/ 61827 w 74618"/>
                  <a:gd name="connsiteY7" fmla="*/ 2972 h 86117"/>
                  <a:gd name="connsiteX8" fmla="*/ 74618 w 74618"/>
                  <a:gd name="connsiteY8" fmla="*/ 28555 h 86117"/>
                  <a:gd name="connsiteX9" fmla="*/ 42639 w 74618"/>
                  <a:gd name="connsiteY9" fmla="*/ 81854 h 86117"/>
                  <a:gd name="connsiteX10" fmla="*/ 25583 w 74618"/>
                  <a:gd name="connsiteY10" fmla="*/ 86118 h 86117"/>
                  <a:gd name="connsiteX11" fmla="*/ 49035 w 74618"/>
                  <a:gd name="connsiteY11" fmla="*/ 20027 h 86117"/>
                  <a:gd name="connsiteX12" fmla="*/ 42639 w 74618"/>
                  <a:gd name="connsiteY12" fmla="*/ 22159 h 86117"/>
                  <a:gd name="connsiteX13" fmla="*/ 21320 w 74618"/>
                  <a:gd name="connsiteY13" fmla="*/ 58402 h 86117"/>
                  <a:gd name="connsiteX14" fmla="*/ 21320 w 74618"/>
                  <a:gd name="connsiteY14" fmla="*/ 58402 h 86117"/>
                  <a:gd name="connsiteX15" fmla="*/ 23451 w 74618"/>
                  <a:gd name="connsiteY15" fmla="*/ 66930 h 86117"/>
                  <a:gd name="connsiteX16" fmla="*/ 31979 w 74618"/>
                  <a:gd name="connsiteY16" fmla="*/ 64798 h 86117"/>
                  <a:gd name="connsiteX17" fmla="*/ 53299 w 74618"/>
                  <a:gd name="connsiteY17" fmla="*/ 28555 h 86117"/>
                  <a:gd name="connsiteX18" fmla="*/ 49035 w 74618"/>
                  <a:gd name="connsiteY18" fmla="*/ 20027 h 86117"/>
                  <a:gd name="connsiteX19" fmla="*/ 49035 w 74618"/>
                  <a:gd name="connsiteY19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lnTo>
                      <a:pt x="0" y="58402"/>
                    </a:lnTo>
                    <a:lnTo>
                      <a:pt x="0" y="58402"/>
                    </a:lnTo>
                    <a:lnTo>
                      <a:pt x="0" y="58402"/>
                    </a:lnTo>
                    <a:cubicBezTo>
                      <a:pt x="0" y="39215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lnTo>
                      <a:pt x="21320" y="58402"/>
                    </a:ln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20" name="Group 1123" descr="036f95af-c182-49db-b69b-9fb0ecbd912e"/>
              <p:cNvGrpSpPr/>
              <p:nvPr/>
            </p:nvGrpSpPr>
            <p:grpSpPr>
              <a:xfrm>
                <a:off x="11998487" y="4777213"/>
                <a:ext cx="72904" cy="83146"/>
                <a:chOff x="11998487" y="4777213"/>
                <a:chExt cx="72904" cy="83146"/>
              </a:xfrm>
              <a:solidFill>
                <a:srgbClr val="D4D9EC"/>
              </a:solidFill>
            </p:grpSpPr>
            <p:sp>
              <p:nvSpPr>
                <p:cNvPr id="1051411" name="Freeform: Shape 1138" descr="6e87194e-9f6f-41b1-aa4d-0b6233c7f121"/>
                <p:cNvSpPr/>
                <p:nvPr/>
              </p:nvSpPr>
              <p:spPr>
                <a:xfrm>
                  <a:off x="12023214" y="4777213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7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7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3"/>
                        <a:pt x="0" y="72487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7"/>
                      </a:lnTo>
                      <a:cubicBezTo>
                        <a:pt x="21320" y="78883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12" name="Freeform: Shape 1139" descr="b2a3e359-6ebb-4d79-9830-3d2bbc322214"/>
                <p:cNvSpPr/>
                <p:nvPr/>
              </p:nvSpPr>
              <p:spPr>
                <a:xfrm>
                  <a:off x="11998487" y="4792994"/>
                  <a:ext cx="72904" cy="52442"/>
                </a:xfrm>
                <a:custGeom>
                  <a:avLst/>
                  <a:gdLst>
                    <a:gd name="connsiteX0" fmla="*/ 9803 w 72904"/>
                    <a:gd name="connsiteY0" fmla="*/ 52442 h 52442"/>
                    <a:gd name="connsiteX1" fmla="*/ 1275 w 72904"/>
                    <a:gd name="connsiteY1" fmla="*/ 46046 h 52442"/>
                    <a:gd name="connsiteX2" fmla="*/ 5539 w 72904"/>
                    <a:gd name="connsiteY2" fmla="*/ 31122 h 52442"/>
                    <a:gd name="connsiteX3" fmla="*/ 56706 w 72904"/>
                    <a:gd name="connsiteY3" fmla="*/ 1275 h 52442"/>
                    <a:gd name="connsiteX4" fmla="*/ 71629 w 72904"/>
                    <a:gd name="connsiteY4" fmla="*/ 5539 h 52442"/>
                    <a:gd name="connsiteX5" fmla="*/ 67366 w 72904"/>
                    <a:gd name="connsiteY5" fmla="*/ 20463 h 52442"/>
                    <a:gd name="connsiteX6" fmla="*/ 16198 w 72904"/>
                    <a:gd name="connsiteY6" fmla="*/ 50310 h 52442"/>
                    <a:gd name="connsiteX7" fmla="*/ 9803 w 72904"/>
                    <a:gd name="connsiteY7" fmla="*/ 52442 h 5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8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413" name="Freeform: Shape 1124" descr="b64a5c7c-6d0a-4475-a5a5-25b05b5aed3b"/>
              <p:cNvSpPr/>
              <p:nvPr/>
            </p:nvSpPr>
            <p:spPr>
              <a:xfrm>
                <a:off x="12099963" y="4723075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3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8376" y="86118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3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6" y="66930"/>
                      <a:pt x="31979" y="64798"/>
                    </a:cubicBezTo>
                    <a:cubicBezTo>
                      <a:pt x="42639" y="58403"/>
                      <a:pt x="53299" y="41347"/>
                      <a:pt x="53299" y="28555"/>
                    </a:cubicBezTo>
                    <a:cubicBezTo>
                      <a:pt x="53299" y="24291"/>
                      <a:pt x="51167" y="22159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21" name="Group 1125" descr="355045e4-e1a9-4028-bd9b-357ccec50999"/>
              <p:cNvGrpSpPr/>
              <p:nvPr/>
            </p:nvGrpSpPr>
            <p:grpSpPr>
              <a:xfrm>
                <a:off x="6261400" y="6241865"/>
                <a:ext cx="72904" cy="83146"/>
                <a:chOff x="6261400" y="6241865"/>
                <a:chExt cx="72904" cy="83146"/>
              </a:xfrm>
              <a:solidFill>
                <a:srgbClr val="D4D9EC"/>
              </a:solidFill>
            </p:grpSpPr>
            <p:sp>
              <p:nvSpPr>
                <p:cNvPr id="1051414" name="Freeform: Shape 1136" descr="6c8daa58-2b0d-415f-87e3-fd56fd7475c9"/>
                <p:cNvSpPr/>
                <p:nvPr/>
              </p:nvSpPr>
              <p:spPr>
                <a:xfrm>
                  <a:off x="6286127" y="6241865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5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7055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15" name="Freeform: Shape 1137" descr="445bf9e5-2337-47b9-a9cd-6ffbd887c7ec"/>
                <p:cNvSpPr/>
                <p:nvPr/>
              </p:nvSpPr>
              <p:spPr>
                <a:xfrm>
                  <a:off x="6261400" y="6257646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30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30" y="5539"/>
                      </a:cubicBezTo>
                      <a:cubicBezTo>
                        <a:pt x="73761" y="9803"/>
                        <a:pt x="73761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416" name="Freeform: Shape 1126" descr="71470f23-74d9-47d6-a57d-e531c035e903"/>
              <p:cNvSpPr/>
              <p:nvPr/>
            </p:nvSpPr>
            <p:spPr>
              <a:xfrm>
                <a:off x="6362877" y="6189858"/>
                <a:ext cx="74618" cy="86117"/>
              </a:xfrm>
              <a:custGeom>
                <a:avLst/>
                <a:gdLst>
                  <a:gd name="connsiteX0" fmla="*/ 25583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5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3986"/>
                      <a:pt x="31979" y="86118"/>
                      <a:pt x="25583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22" name="Group 1127" descr="5718a02e-74a2-45d9-bf34-9212f846060b"/>
              <p:cNvGrpSpPr/>
              <p:nvPr/>
            </p:nvGrpSpPr>
            <p:grpSpPr>
              <a:xfrm>
                <a:off x="8792029" y="2069632"/>
                <a:ext cx="72904" cy="83146"/>
                <a:chOff x="8792029" y="2069632"/>
                <a:chExt cx="72904" cy="83146"/>
              </a:xfrm>
              <a:solidFill>
                <a:srgbClr val="D4D9EC"/>
              </a:solidFill>
            </p:grpSpPr>
            <p:sp>
              <p:nvSpPr>
                <p:cNvPr id="1051417" name="Freeform: Shape 1134" descr="00a1d37d-3447-44dd-892e-298e1eb2f244"/>
                <p:cNvSpPr/>
                <p:nvPr/>
              </p:nvSpPr>
              <p:spPr>
                <a:xfrm>
                  <a:off x="8816756" y="2069632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6750"/>
                        <a:pt x="17056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18" name="Freeform: Shape 1135" descr="d291217e-ce09-40d0-a600-655ab77927cd"/>
                <p:cNvSpPr/>
                <p:nvPr/>
              </p:nvSpPr>
              <p:spPr>
                <a:xfrm>
                  <a:off x="8792029" y="2083281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6 w 72904"/>
                    <a:gd name="connsiteY3" fmla="*/ 1275 h 52441"/>
                    <a:gd name="connsiteX4" fmla="*/ 71629 w 72904"/>
                    <a:gd name="connsiteY4" fmla="*/ 5539 h 52441"/>
                    <a:gd name="connsiteX5" fmla="*/ 67366 w 72904"/>
                    <a:gd name="connsiteY5" fmla="*/ 20463 h 52441"/>
                    <a:gd name="connsiteX6" fmla="*/ 16199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6" y="1275"/>
                      </a:lnTo>
                      <a:cubicBezTo>
                        <a:pt x="60970" y="-857"/>
                        <a:pt x="67366" y="-857"/>
                        <a:pt x="71629" y="5539"/>
                      </a:cubicBezTo>
                      <a:cubicBezTo>
                        <a:pt x="73762" y="9803"/>
                        <a:pt x="73762" y="16199"/>
                        <a:pt x="67366" y="20463"/>
                      </a:cubicBezTo>
                      <a:lnTo>
                        <a:pt x="16199" y="50310"/>
                      </a:lnTo>
                      <a:cubicBezTo>
                        <a:pt x="14067" y="52442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419" name="Freeform: Shape 1128" descr="d405565e-c73b-47fa-9971-8ab85589bd22"/>
              <p:cNvSpPr/>
              <p:nvPr/>
            </p:nvSpPr>
            <p:spPr>
              <a:xfrm>
                <a:off x="8893506" y="2015494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2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6" y="86118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5" y="7236"/>
                      <a:pt x="74618" y="17895"/>
                      <a:pt x="74618" y="28555"/>
                    </a:cubicBezTo>
                    <a:cubicBezTo>
                      <a:pt x="74618" y="47743"/>
                      <a:pt x="61827" y="73326"/>
                      <a:pt x="42639" y="81854"/>
                    </a:cubicBezTo>
                    <a:cubicBezTo>
                      <a:pt x="38375" y="83986"/>
                      <a:pt x="31979" y="86118"/>
                      <a:pt x="25584" y="86118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1"/>
                      <a:pt x="21320" y="58402"/>
                    </a:cubicBezTo>
                    <a:cubicBezTo>
                      <a:pt x="21320" y="62666"/>
                      <a:pt x="23452" y="64798"/>
                      <a:pt x="23452" y="66930"/>
                    </a:cubicBezTo>
                    <a:cubicBezTo>
                      <a:pt x="25584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2159"/>
                      <a:pt x="51167" y="20027"/>
                      <a:pt x="49035" y="20027"/>
                    </a:cubicBezTo>
                    <a:cubicBezTo>
                      <a:pt x="51167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23" name="Group 1129" descr="2c07fcd7-853f-4ca5-9eb2-d4cb2d6219c5"/>
              <p:cNvGrpSpPr/>
              <p:nvPr/>
            </p:nvGrpSpPr>
            <p:grpSpPr>
              <a:xfrm>
                <a:off x="11915341" y="3451138"/>
                <a:ext cx="72904" cy="83146"/>
                <a:chOff x="11915341" y="3451138"/>
                <a:chExt cx="72904" cy="83146"/>
              </a:xfrm>
              <a:solidFill>
                <a:srgbClr val="D4D9EC"/>
              </a:solidFill>
            </p:grpSpPr>
            <p:sp>
              <p:nvSpPr>
                <p:cNvPr id="1051420" name="Freeform: Shape 1132" descr="af502323-8f00-445e-8adb-92b8c0308696"/>
                <p:cNvSpPr/>
                <p:nvPr/>
              </p:nvSpPr>
              <p:spPr>
                <a:xfrm>
                  <a:off x="11942199" y="3451138"/>
                  <a:ext cx="21319" cy="83146"/>
                </a:xfrm>
                <a:custGeom>
                  <a:avLst/>
                  <a:gdLst>
                    <a:gd name="connsiteX0" fmla="*/ 10660 w 21319"/>
                    <a:gd name="connsiteY0" fmla="*/ 83146 h 83146"/>
                    <a:gd name="connsiteX1" fmla="*/ 0 w 21319"/>
                    <a:gd name="connsiteY1" fmla="*/ 72486 h 83146"/>
                    <a:gd name="connsiteX2" fmla="*/ 0 w 21319"/>
                    <a:gd name="connsiteY2" fmla="*/ 10660 h 83146"/>
                    <a:gd name="connsiteX3" fmla="*/ 10660 w 21319"/>
                    <a:gd name="connsiteY3" fmla="*/ 0 h 83146"/>
                    <a:gd name="connsiteX4" fmla="*/ 21320 w 21319"/>
                    <a:gd name="connsiteY4" fmla="*/ 10660 h 83146"/>
                    <a:gd name="connsiteX5" fmla="*/ 21320 w 21319"/>
                    <a:gd name="connsiteY5" fmla="*/ 72486 h 83146"/>
                    <a:gd name="connsiteX6" fmla="*/ 10660 w 21319"/>
                    <a:gd name="connsiteY6" fmla="*/ 83146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9" h="83146">
                      <a:moveTo>
                        <a:pt x="10660" y="83146"/>
                      </a:moveTo>
                      <a:cubicBezTo>
                        <a:pt x="4264" y="83146"/>
                        <a:pt x="0" y="78882"/>
                        <a:pt x="0" y="72486"/>
                      </a:cubicBezTo>
                      <a:lnTo>
                        <a:pt x="0" y="10660"/>
                      </a:lnTo>
                      <a:cubicBezTo>
                        <a:pt x="0" y="4264"/>
                        <a:pt x="4264" y="0"/>
                        <a:pt x="10660" y="0"/>
                      </a:cubicBezTo>
                      <a:cubicBezTo>
                        <a:pt x="17056" y="0"/>
                        <a:pt x="21320" y="4264"/>
                        <a:pt x="21320" y="10660"/>
                      </a:cubicBezTo>
                      <a:lnTo>
                        <a:pt x="21320" y="72486"/>
                      </a:lnTo>
                      <a:cubicBezTo>
                        <a:pt x="21320" y="78882"/>
                        <a:pt x="14924" y="83146"/>
                        <a:pt x="10660" y="83146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21" name="Freeform: Shape 1133" descr="5db1ff43-eb30-4203-8985-30437990b332"/>
                <p:cNvSpPr/>
                <p:nvPr/>
              </p:nvSpPr>
              <p:spPr>
                <a:xfrm>
                  <a:off x="11915341" y="3466919"/>
                  <a:ext cx="72904" cy="52441"/>
                </a:xfrm>
                <a:custGeom>
                  <a:avLst/>
                  <a:gdLst>
                    <a:gd name="connsiteX0" fmla="*/ 9803 w 72904"/>
                    <a:gd name="connsiteY0" fmla="*/ 52442 h 52441"/>
                    <a:gd name="connsiteX1" fmla="*/ 1275 w 72904"/>
                    <a:gd name="connsiteY1" fmla="*/ 46046 h 52441"/>
                    <a:gd name="connsiteX2" fmla="*/ 5539 w 72904"/>
                    <a:gd name="connsiteY2" fmla="*/ 31122 h 52441"/>
                    <a:gd name="connsiteX3" fmla="*/ 56705 w 72904"/>
                    <a:gd name="connsiteY3" fmla="*/ 1275 h 52441"/>
                    <a:gd name="connsiteX4" fmla="*/ 71629 w 72904"/>
                    <a:gd name="connsiteY4" fmla="*/ 5539 h 52441"/>
                    <a:gd name="connsiteX5" fmla="*/ 67365 w 72904"/>
                    <a:gd name="connsiteY5" fmla="*/ 20463 h 52441"/>
                    <a:gd name="connsiteX6" fmla="*/ 16198 w 72904"/>
                    <a:gd name="connsiteY6" fmla="*/ 50310 h 52441"/>
                    <a:gd name="connsiteX7" fmla="*/ 9803 w 72904"/>
                    <a:gd name="connsiteY7" fmla="*/ 52442 h 5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04" h="52441">
                      <a:moveTo>
                        <a:pt x="9803" y="52442"/>
                      </a:moveTo>
                      <a:cubicBezTo>
                        <a:pt x="5539" y="52442"/>
                        <a:pt x="3407" y="50310"/>
                        <a:pt x="1275" y="46046"/>
                      </a:cubicBezTo>
                      <a:cubicBezTo>
                        <a:pt x="-857" y="41782"/>
                        <a:pt x="-857" y="35386"/>
                        <a:pt x="5539" y="31122"/>
                      </a:cubicBezTo>
                      <a:lnTo>
                        <a:pt x="56705" y="1275"/>
                      </a:lnTo>
                      <a:cubicBezTo>
                        <a:pt x="60970" y="-857"/>
                        <a:pt x="67365" y="-857"/>
                        <a:pt x="71629" y="5539"/>
                      </a:cubicBezTo>
                      <a:cubicBezTo>
                        <a:pt x="73761" y="9803"/>
                        <a:pt x="73761" y="16199"/>
                        <a:pt x="67365" y="20463"/>
                      </a:cubicBezTo>
                      <a:lnTo>
                        <a:pt x="16198" y="50310"/>
                      </a:lnTo>
                      <a:cubicBezTo>
                        <a:pt x="14066" y="50310"/>
                        <a:pt x="11935" y="52442"/>
                        <a:pt x="9803" y="52442"/>
                      </a:cubicBezTo>
                      <a:close/>
                    </a:path>
                  </a:pathLst>
                </a:custGeom>
                <a:solidFill>
                  <a:srgbClr val="D4D9E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422" name="Freeform: Shape 1130" descr="abd7318b-9357-4d93-9d55-534e93842277"/>
              <p:cNvSpPr/>
              <p:nvPr/>
            </p:nvSpPr>
            <p:spPr>
              <a:xfrm>
                <a:off x="12018949" y="3397000"/>
                <a:ext cx="74618" cy="86117"/>
              </a:xfrm>
              <a:custGeom>
                <a:avLst/>
                <a:gdLst>
                  <a:gd name="connsiteX0" fmla="*/ 25584 w 74618"/>
                  <a:gd name="connsiteY0" fmla="*/ 86118 h 86117"/>
                  <a:gd name="connsiteX1" fmla="*/ 12792 w 74618"/>
                  <a:gd name="connsiteY1" fmla="*/ 83986 h 86117"/>
                  <a:gd name="connsiteX2" fmla="*/ 0 w 74618"/>
                  <a:gd name="connsiteY2" fmla="*/ 58403 h 86117"/>
                  <a:gd name="connsiteX3" fmla="*/ 31979 w 74618"/>
                  <a:gd name="connsiteY3" fmla="*/ 5104 h 86117"/>
                  <a:gd name="connsiteX4" fmla="*/ 61827 w 74618"/>
                  <a:gd name="connsiteY4" fmla="*/ 2972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4 w 74618"/>
                  <a:gd name="connsiteY7" fmla="*/ 86118 h 86117"/>
                  <a:gd name="connsiteX8" fmla="*/ 46903 w 74618"/>
                  <a:gd name="connsiteY8" fmla="*/ 20027 h 86117"/>
                  <a:gd name="connsiteX9" fmla="*/ 40507 w 74618"/>
                  <a:gd name="connsiteY9" fmla="*/ 22159 h 86117"/>
                  <a:gd name="connsiteX10" fmla="*/ 19187 w 74618"/>
                  <a:gd name="connsiteY10" fmla="*/ 58403 h 86117"/>
                  <a:gd name="connsiteX11" fmla="*/ 21320 w 74618"/>
                  <a:gd name="connsiteY11" fmla="*/ 66930 h 86117"/>
                  <a:gd name="connsiteX12" fmla="*/ 29847 w 74618"/>
                  <a:gd name="connsiteY12" fmla="*/ 64798 h 86117"/>
                  <a:gd name="connsiteX13" fmla="*/ 51167 w 74618"/>
                  <a:gd name="connsiteY13" fmla="*/ 28555 h 86117"/>
                  <a:gd name="connsiteX14" fmla="*/ 46903 w 74618"/>
                  <a:gd name="connsiteY14" fmla="*/ 20027 h 86117"/>
                  <a:gd name="connsiteX15" fmla="*/ 46903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4" y="86118"/>
                    </a:moveTo>
                    <a:cubicBezTo>
                      <a:pt x="21320" y="86118"/>
                      <a:pt x="17055" y="86118"/>
                      <a:pt x="12792" y="83986"/>
                    </a:cubicBezTo>
                    <a:cubicBezTo>
                      <a:pt x="4264" y="79722"/>
                      <a:pt x="0" y="69062"/>
                      <a:pt x="0" y="58403"/>
                    </a:cubicBezTo>
                    <a:cubicBezTo>
                      <a:pt x="0" y="37083"/>
                      <a:pt x="12792" y="13632"/>
                      <a:pt x="31979" y="5104"/>
                    </a:cubicBezTo>
                    <a:cubicBezTo>
                      <a:pt x="42639" y="-1292"/>
                      <a:pt x="53299" y="-1292"/>
                      <a:pt x="61827" y="2972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7743"/>
                      <a:pt x="61827" y="73326"/>
                      <a:pt x="42639" y="81854"/>
                    </a:cubicBezTo>
                    <a:cubicBezTo>
                      <a:pt x="36243" y="86118"/>
                      <a:pt x="29847" y="86118"/>
                      <a:pt x="25584" y="86118"/>
                    </a:cubicBezTo>
                    <a:close/>
                    <a:moveTo>
                      <a:pt x="46903" y="20027"/>
                    </a:moveTo>
                    <a:cubicBezTo>
                      <a:pt x="44771" y="20027"/>
                      <a:pt x="42639" y="20027"/>
                      <a:pt x="40507" y="22159"/>
                    </a:cubicBezTo>
                    <a:cubicBezTo>
                      <a:pt x="29847" y="28555"/>
                      <a:pt x="19187" y="45611"/>
                      <a:pt x="19187" y="58403"/>
                    </a:cubicBezTo>
                    <a:cubicBezTo>
                      <a:pt x="19187" y="62666"/>
                      <a:pt x="21320" y="64798"/>
                      <a:pt x="21320" y="66930"/>
                    </a:cubicBezTo>
                    <a:cubicBezTo>
                      <a:pt x="23452" y="66930"/>
                      <a:pt x="25584" y="66930"/>
                      <a:pt x="29847" y="64798"/>
                    </a:cubicBezTo>
                    <a:cubicBezTo>
                      <a:pt x="40507" y="58403"/>
                      <a:pt x="51167" y="41347"/>
                      <a:pt x="51167" y="28555"/>
                    </a:cubicBezTo>
                    <a:cubicBezTo>
                      <a:pt x="51167" y="24291"/>
                      <a:pt x="51167" y="20027"/>
                      <a:pt x="46903" y="20027"/>
                    </a:cubicBezTo>
                    <a:cubicBezTo>
                      <a:pt x="49035" y="20027"/>
                      <a:pt x="49035" y="20027"/>
                      <a:pt x="46903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423" name="Freeform: Shape 1131" descr="7b336504-a06d-4b1c-abe5-769900d1474e"/>
              <p:cNvSpPr/>
              <p:nvPr/>
            </p:nvSpPr>
            <p:spPr>
              <a:xfrm>
                <a:off x="7789154" y="6778278"/>
                <a:ext cx="74618" cy="86117"/>
              </a:xfrm>
              <a:custGeom>
                <a:avLst/>
                <a:gdLst>
                  <a:gd name="connsiteX0" fmla="*/ 25583 w 74618"/>
                  <a:gd name="connsiteY0" fmla="*/ 86117 h 86117"/>
                  <a:gd name="connsiteX1" fmla="*/ 12792 w 74618"/>
                  <a:gd name="connsiteY1" fmla="*/ 83986 h 86117"/>
                  <a:gd name="connsiteX2" fmla="*/ 0 w 74618"/>
                  <a:gd name="connsiteY2" fmla="*/ 58402 h 86117"/>
                  <a:gd name="connsiteX3" fmla="*/ 31979 w 74618"/>
                  <a:gd name="connsiteY3" fmla="*/ 5103 h 86117"/>
                  <a:gd name="connsiteX4" fmla="*/ 61827 w 74618"/>
                  <a:gd name="connsiteY4" fmla="*/ 2971 h 86117"/>
                  <a:gd name="connsiteX5" fmla="*/ 74618 w 74618"/>
                  <a:gd name="connsiteY5" fmla="*/ 28555 h 86117"/>
                  <a:gd name="connsiteX6" fmla="*/ 42639 w 74618"/>
                  <a:gd name="connsiteY6" fmla="*/ 81854 h 86117"/>
                  <a:gd name="connsiteX7" fmla="*/ 25583 w 74618"/>
                  <a:gd name="connsiteY7" fmla="*/ 86117 h 86117"/>
                  <a:gd name="connsiteX8" fmla="*/ 49035 w 74618"/>
                  <a:gd name="connsiteY8" fmla="*/ 20027 h 86117"/>
                  <a:gd name="connsiteX9" fmla="*/ 42639 w 74618"/>
                  <a:gd name="connsiteY9" fmla="*/ 22159 h 86117"/>
                  <a:gd name="connsiteX10" fmla="*/ 21320 w 74618"/>
                  <a:gd name="connsiteY10" fmla="*/ 58402 h 86117"/>
                  <a:gd name="connsiteX11" fmla="*/ 23451 w 74618"/>
                  <a:gd name="connsiteY11" fmla="*/ 66930 h 86117"/>
                  <a:gd name="connsiteX12" fmla="*/ 31979 w 74618"/>
                  <a:gd name="connsiteY12" fmla="*/ 64798 h 86117"/>
                  <a:gd name="connsiteX13" fmla="*/ 53299 w 74618"/>
                  <a:gd name="connsiteY13" fmla="*/ 28555 h 86117"/>
                  <a:gd name="connsiteX14" fmla="*/ 49035 w 74618"/>
                  <a:gd name="connsiteY14" fmla="*/ 20027 h 86117"/>
                  <a:gd name="connsiteX15" fmla="*/ 49035 w 74618"/>
                  <a:gd name="connsiteY15" fmla="*/ 20027 h 8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618" h="86117">
                    <a:moveTo>
                      <a:pt x="25583" y="86117"/>
                    </a:moveTo>
                    <a:cubicBezTo>
                      <a:pt x="21320" y="86117"/>
                      <a:pt x="17055" y="86117"/>
                      <a:pt x="12792" y="83986"/>
                    </a:cubicBezTo>
                    <a:cubicBezTo>
                      <a:pt x="4264" y="79722"/>
                      <a:pt x="0" y="69062"/>
                      <a:pt x="0" y="58402"/>
                    </a:cubicBezTo>
                    <a:cubicBezTo>
                      <a:pt x="0" y="37083"/>
                      <a:pt x="12792" y="13631"/>
                      <a:pt x="31979" y="5103"/>
                    </a:cubicBezTo>
                    <a:cubicBezTo>
                      <a:pt x="42639" y="-1292"/>
                      <a:pt x="53299" y="-1292"/>
                      <a:pt x="61827" y="2971"/>
                    </a:cubicBezTo>
                    <a:cubicBezTo>
                      <a:pt x="70354" y="7236"/>
                      <a:pt x="74618" y="17895"/>
                      <a:pt x="74618" y="28555"/>
                    </a:cubicBezTo>
                    <a:cubicBezTo>
                      <a:pt x="74618" y="49875"/>
                      <a:pt x="61827" y="73326"/>
                      <a:pt x="42639" y="81854"/>
                    </a:cubicBezTo>
                    <a:cubicBezTo>
                      <a:pt x="36243" y="86117"/>
                      <a:pt x="31979" y="86117"/>
                      <a:pt x="25583" y="86117"/>
                    </a:cubicBezTo>
                    <a:close/>
                    <a:moveTo>
                      <a:pt x="49035" y="20027"/>
                    </a:moveTo>
                    <a:cubicBezTo>
                      <a:pt x="46903" y="20027"/>
                      <a:pt x="44771" y="20027"/>
                      <a:pt x="42639" y="22159"/>
                    </a:cubicBezTo>
                    <a:cubicBezTo>
                      <a:pt x="31979" y="28555"/>
                      <a:pt x="21320" y="45610"/>
                      <a:pt x="21320" y="58402"/>
                    </a:cubicBezTo>
                    <a:cubicBezTo>
                      <a:pt x="21320" y="62666"/>
                      <a:pt x="23451" y="64798"/>
                      <a:pt x="23451" y="66930"/>
                    </a:cubicBezTo>
                    <a:cubicBezTo>
                      <a:pt x="25583" y="66930"/>
                      <a:pt x="27715" y="66930"/>
                      <a:pt x="31979" y="64798"/>
                    </a:cubicBezTo>
                    <a:cubicBezTo>
                      <a:pt x="42639" y="58402"/>
                      <a:pt x="53299" y="41347"/>
                      <a:pt x="53299" y="28555"/>
                    </a:cubicBezTo>
                    <a:cubicBezTo>
                      <a:pt x="53299" y="24291"/>
                      <a:pt x="51167" y="22159"/>
                      <a:pt x="49035" y="20027"/>
                    </a:cubicBezTo>
                    <a:cubicBezTo>
                      <a:pt x="49035" y="20027"/>
                      <a:pt x="49035" y="20027"/>
                      <a:pt x="49035" y="20027"/>
                    </a:cubicBezTo>
                    <a:close/>
                  </a:path>
                </a:pathLst>
              </a:custGeom>
              <a:solidFill>
                <a:srgbClr val="D4D9EC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</p:grpSp>
        <p:grpSp>
          <p:nvGrpSpPr>
            <p:cNvPr id="224" name="Group 6" descr="fd16cb9d-0e3f-4805-93e1-16d602d171a1"/>
            <p:cNvGrpSpPr/>
            <p:nvPr/>
          </p:nvGrpSpPr>
          <p:grpSpPr>
            <a:xfrm>
              <a:off x="7160228" y="4313222"/>
              <a:ext cx="1236532" cy="1907856"/>
              <a:chOff x="7160228" y="4313222"/>
              <a:chExt cx="1236532" cy="1907856"/>
            </a:xfrm>
          </p:grpSpPr>
          <p:sp>
            <p:nvSpPr>
              <p:cNvPr id="1051424" name="Freeform: Shape 868" descr="8f469779-eaa3-4752-b59e-403c1d4ada52"/>
              <p:cNvSpPr/>
              <p:nvPr/>
            </p:nvSpPr>
            <p:spPr>
              <a:xfrm>
                <a:off x="7160761" y="5348044"/>
                <a:ext cx="1233335" cy="711006"/>
              </a:xfrm>
              <a:custGeom>
                <a:avLst/>
                <a:gdLst>
                  <a:gd name="connsiteX0" fmla="*/ 715803 w 1233335"/>
                  <a:gd name="connsiteY0" fmla="*/ 23984 h 711006"/>
                  <a:gd name="connsiteX1" fmla="*/ 517532 w 1233335"/>
                  <a:gd name="connsiteY1" fmla="*/ 23984 h 711006"/>
                  <a:gd name="connsiteX2" fmla="*/ 39974 w 1233335"/>
                  <a:gd name="connsiteY2" fmla="*/ 299006 h 711006"/>
                  <a:gd name="connsiteX3" fmla="*/ 39974 w 1233335"/>
                  <a:gd name="connsiteY3" fmla="*/ 412000 h 711006"/>
                  <a:gd name="connsiteX4" fmla="*/ 517532 w 1233335"/>
                  <a:gd name="connsiteY4" fmla="*/ 687022 h 711006"/>
                  <a:gd name="connsiteX5" fmla="*/ 715803 w 1233335"/>
                  <a:gd name="connsiteY5" fmla="*/ 687022 h 711006"/>
                  <a:gd name="connsiteX6" fmla="*/ 1193361 w 1233335"/>
                  <a:gd name="connsiteY6" fmla="*/ 412000 h 711006"/>
                  <a:gd name="connsiteX7" fmla="*/ 1193361 w 1233335"/>
                  <a:gd name="connsiteY7" fmla="*/ 299006 h 711006"/>
                  <a:gd name="connsiteX8" fmla="*/ 715803 w 1233335"/>
                  <a:gd name="connsiteY8" fmla="*/ 23984 h 71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335" h="711006">
                    <a:moveTo>
                      <a:pt x="715803" y="23984"/>
                    </a:moveTo>
                    <a:cubicBezTo>
                      <a:pt x="662504" y="-7995"/>
                      <a:pt x="572963" y="-7995"/>
                      <a:pt x="517532" y="23984"/>
                    </a:cubicBezTo>
                    <a:lnTo>
                      <a:pt x="39974" y="299006"/>
                    </a:lnTo>
                    <a:cubicBezTo>
                      <a:pt x="-13325" y="330986"/>
                      <a:pt x="-13325" y="382153"/>
                      <a:pt x="39974" y="412000"/>
                    </a:cubicBezTo>
                    <a:lnTo>
                      <a:pt x="517532" y="687022"/>
                    </a:lnTo>
                    <a:cubicBezTo>
                      <a:pt x="570830" y="719001"/>
                      <a:pt x="660373" y="719001"/>
                      <a:pt x="715803" y="687022"/>
                    </a:cubicBezTo>
                    <a:lnTo>
                      <a:pt x="1193361" y="412000"/>
                    </a:lnTo>
                    <a:cubicBezTo>
                      <a:pt x="1246660" y="380021"/>
                      <a:pt x="1246660" y="328854"/>
                      <a:pt x="1193361" y="299006"/>
                    </a:cubicBezTo>
                    <a:lnTo>
                      <a:pt x="715803" y="23984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25" name="Group 869" descr="19fb1d73-78bd-48c5-9ad5-ae25f0fa25a2"/>
              <p:cNvGrpSpPr/>
              <p:nvPr/>
            </p:nvGrpSpPr>
            <p:grpSpPr>
              <a:xfrm>
                <a:off x="7271089" y="5135381"/>
                <a:ext cx="501009" cy="865573"/>
                <a:chOff x="7271089" y="5135381"/>
                <a:chExt cx="501009" cy="865573"/>
              </a:xfrm>
            </p:grpSpPr>
            <p:sp>
              <p:nvSpPr>
                <p:cNvPr id="1051425" name="Freeform: Shape 993" descr="00207998-cc51-451f-b0d1-4876c5ee0b56"/>
                <p:cNvSpPr/>
                <p:nvPr/>
              </p:nvSpPr>
              <p:spPr>
                <a:xfrm>
                  <a:off x="7271089" y="5135381"/>
                  <a:ext cx="501009" cy="865573"/>
                </a:xfrm>
                <a:custGeom>
                  <a:avLst/>
                  <a:gdLst>
                    <a:gd name="connsiteX0" fmla="*/ 0 w 501009"/>
                    <a:gd name="connsiteY0" fmla="*/ 0 h 865573"/>
                    <a:gd name="connsiteX1" fmla="*/ 0 w 501009"/>
                    <a:gd name="connsiteY1" fmla="*/ 575627 h 865573"/>
                    <a:gd name="connsiteX2" fmla="*/ 501009 w 501009"/>
                    <a:gd name="connsiteY2" fmla="*/ 865573 h 865573"/>
                    <a:gd name="connsiteX3" fmla="*/ 501009 w 501009"/>
                    <a:gd name="connsiteY3" fmla="*/ 287814 h 86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65573">
                      <a:moveTo>
                        <a:pt x="0" y="0"/>
                      </a:moveTo>
                      <a:lnTo>
                        <a:pt x="0" y="575627"/>
                      </a:lnTo>
                      <a:lnTo>
                        <a:pt x="501009" y="86557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26" name="Freeform: Shape 994" descr="763e0d36-68fb-4291-909f-82a5fc739e44"/>
                <p:cNvSpPr/>
                <p:nvPr/>
              </p:nvSpPr>
              <p:spPr>
                <a:xfrm>
                  <a:off x="7271089" y="5143909"/>
                  <a:ext cx="501009" cy="857045"/>
                </a:xfrm>
                <a:custGeom>
                  <a:avLst/>
                  <a:gdLst>
                    <a:gd name="connsiteX0" fmla="*/ 0 w 501009"/>
                    <a:gd name="connsiteY0" fmla="*/ 0 h 857045"/>
                    <a:gd name="connsiteX1" fmla="*/ 0 w 501009"/>
                    <a:gd name="connsiteY1" fmla="*/ 567099 h 857045"/>
                    <a:gd name="connsiteX2" fmla="*/ 501009 w 501009"/>
                    <a:gd name="connsiteY2" fmla="*/ 857045 h 857045"/>
                    <a:gd name="connsiteX3" fmla="*/ 501009 w 501009"/>
                    <a:gd name="connsiteY3" fmla="*/ 289945 h 8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57045">
                      <a:moveTo>
                        <a:pt x="0" y="0"/>
                      </a:moveTo>
                      <a:lnTo>
                        <a:pt x="0" y="567099"/>
                      </a:lnTo>
                      <a:lnTo>
                        <a:pt x="501009" y="857045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27" name="Freeform: Shape 995" descr="4fe286aa-c579-4cfa-8c3e-05f12ac4fcf8"/>
                <p:cNvSpPr/>
                <p:nvPr/>
              </p:nvSpPr>
              <p:spPr>
                <a:xfrm>
                  <a:off x="7271089" y="5154569"/>
                  <a:ext cx="501009" cy="846385"/>
                </a:xfrm>
                <a:custGeom>
                  <a:avLst/>
                  <a:gdLst>
                    <a:gd name="connsiteX0" fmla="*/ 0 w 501009"/>
                    <a:gd name="connsiteY0" fmla="*/ 0 h 846385"/>
                    <a:gd name="connsiteX1" fmla="*/ 0 w 501009"/>
                    <a:gd name="connsiteY1" fmla="*/ 556440 h 846385"/>
                    <a:gd name="connsiteX2" fmla="*/ 501009 w 501009"/>
                    <a:gd name="connsiteY2" fmla="*/ 846385 h 846385"/>
                    <a:gd name="connsiteX3" fmla="*/ 501009 w 501009"/>
                    <a:gd name="connsiteY3" fmla="*/ 289945 h 8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46385">
                      <a:moveTo>
                        <a:pt x="0" y="0"/>
                      </a:moveTo>
                      <a:lnTo>
                        <a:pt x="0" y="556440"/>
                      </a:lnTo>
                      <a:lnTo>
                        <a:pt x="501009" y="846385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28" name="Freeform: Shape 996" descr="77401cc7-86be-4d68-a58c-3b51c74c924a"/>
                <p:cNvSpPr/>
                <p:nvPr/>
              </p:nvSpPr>
              <p:spPr>
                <a:xfrm>
                  <a:off x="7271089" y="5165229"/>
                  <a:ext cx="501009" cy="835725"/>
                </a:xfrm>
                <a:custGeom>
                  <a:avLst/>
                  <a:gdLst>
                    <a:gd name="connsiteX0" fmla="*/ 0 w 501009"/>
                    <a:gd name="connsiteY0" fmla="*/ 0 h 835725"/>
                    <a:gd name="connsiteX1" fmla="*/ 0 w 501009"/>
                    <a:gd name="connsiteY1" fmla="*/ 545780 h 835725"/>
                    <a:gd name="connsiteX2" fmla="*/ 501009 w 501009"/>
                    <a:gd name="connsiteY2" fmla="*/ 835726 h 835725"/>
                    <a:gd name="connsiteX3" fmla="*/ 501009 w 501009"/>
                    <a:gd name="connsiteY3" fmla="*/ 287814 h 83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35725">
                      <a:moveTo>
                        <a:pt x="0" y="0"/>
                      </a:moveTo>
                      <a:lnTo>
                        <a:pt x="0" y="545780"/>
                      </a:lnTo>
                      <a:lnTo>
                        <a:pt x="501009" y="835726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29" name="Freeform: Shape 997" descr="3e9f202f-d192-4cbd-991b-fc9de7359def"/>
                <p:cNvSpPr/>
                <p:nvPr/>
              </p:nvSpPr>
              <p:spPr>
                <a:xfrm>
                  <a:off x="7271089" y="5173756"/>
                  <a:ext cx="501009" cy="827197"/>
                </a:xfrm>
                <a:custGeom>
                  <a:avLst/>
                  <a:gdLst>
                    <a:gd name="connsiteX0" fmla="*/ 0 w 501009"/>
                    <a:gd name="connsiteY0" fmla="*/ 0 h 827197"/>
                    <a:gd name="connsiteX1" fmla="*/ 0 w 501009"/>
                    <a:gd name="connsiteY1" fmla="*/ 537252 h 827197"/>
                    <a:gd name="connsiteX2" fmla="*/ 501009 w 501009"/>
                    <a:gd name="connsiteY2" fmla="*/ 827198 h 827197"/>
                    <a:gd name="connsiteX3" fmla="*/ 501009 w 501009"/>
                    <a:gd name="connsiteY3" fmla="*/ 289946 h 82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27196">
                      <a:moveTo>
                        <a:pt x="0" y="0"/>
                      </a:moveTo>
                      <a:lnTo>
                        <a:pt x="0" y="537252"/>
                      </a:lnTo>
                      <a:lnTo>
                        <a:pt x="501009" y="827198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0" name="Freeform: Shape 998" descr="93d999a0-d2df-4dc9-8840-57b745f95959"/>
                <p:cNvSpPr/>
                <p:nvPr/>
              </p:nvSpPr>
              <p:spPr>
                <a:xfrm>
                  <a:off x="7271089" y="5184416"/>
                  <a:ext cx="501009" cy="816538"/>
                </a:xfrm>
                <a:custGeom>
                  <a:avLst/>
                  <a:gdLst>
                    <a:gd name="connsiteX0" fmla="*/ 0 w 501009"/>
                    <a:gd name="connsiteY0" fmla="*/ 0 h 816538"/>
                    <a:gd name="connsiteX1" fmla="*/ 0 w 501009"/>
                    <a:gd name="connsiteY1" fmla="*/ 526592 h 816538"/>
                    <a:gd name="connsiteX2" fmla="*/ 501009 w 501009"/>
                    <a:gd name="connsiteY2" fmla="*/ 816538 h 816538"/>
                    <a:gd name="connsiteX3" fmla="*/ 501009 w 501009"/>
                    <a:gd name="connsiteY3" fmla="*/ 289946 h 81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16538">
                      <a:moveTo>
                        <a:pt x="0" y="0"/>
                      </a:moveTo>
                      <a:lnTo>
                        <a:pt x="0" y="526592"/>
                      </a:lnTo>
                      <a:lnTo>
                        <a:pt x="501009" y="816538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1" name="Freeform: Shape 999" descr="4fbb796b-c133-4499-a087-76a25ae31a75"/>
                <p:cNvSpPr/>
                <p:nvPr/>
              </p:nvSpPr>
              <p:spPr>
                <a:xfrm>
                  <a:off x="7271089" y="5195076"/>
                  <a:ext cx="501009" cy="805878"/>
                </a:xfrm>
                <a:custGeom>
                  <a:avLst/>
                  <a:gdLst>
                    <a:gd name="connsiteX0" fmla="*/ 0 w 501009"/>
                    <a:gd name="connsiteY0" fmla="*/ 0 h 805878"/>
                    <a:gd name="connsiteX1" fmla="*/ 0 w 501009"/>
                    <a:gd name="connsiteY1" fmla="*/ 515933 h 805878"/>
                    <a:gd name="connsiteX2" fmla="*/ 501009 w 501009"/>
                    <a:gd name="connsiteY2" fmla="*/ 805878 h 805878"/>
                    <a:gd name="connsiteX3" fmla="*/ 501009 w 501009"/>
                    <a:gd name="connsiteY3" fmla="*/ 287814 h 805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05878">
                      <a:moveTo>
                        <a:pt x="0" y="0"/>
                      </a:moveTo>
                      <a:lnTo>
                        <a:pt x="0" y="515933"/>
                      </a:lnTo>
                      <a:lnTo>
                        <a:pt x="501009" y="80587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2" name="Freeform: Shape 1000" descr="dbacb17d-dc8c-4f86-86fd-e5ec27c6821e"/>
                <p:cNvSpPr/>
                <p:nvPr/>
              </p:nvSpPr>
              <p:spPr>
                <a:xfrm>
                  <a:off x="7271089" y="5205736"/>
                  <a:ext cx="501009" cy="795218"/>
                </a:xfrm>
                <a:custGeom>
                  <a:avLst/>
                  <a:gdLst>
                    <a:gd name="connsiteX0" fmla="*/ 0 w 501009"/>
                    <a:gd name="connsiteY0" fmla="*/ 0 h 795218"/>
                    <a:gd name="connsiteX1" fmla="*/ 0 w 501009"/>
                    <a:gd name="connsiteY1" fmla="*/ 505273 h 795218"/>
                    <a:gd name="connsiteX2" fmla="*/ 501009 w 501009"/>
                    <a:gd name="connsiteY2" fmla="*/ 795219 h 795218"/>
                    <a:gd name="connsiteX3" fmla="*/ 501009 w 501009"/>
                    <a:gd name="connsiteY3" fmla="*/ 287814 h 795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95218">
                      <a:moveTo>
                        <a:pt x="0" y="0"/>
                      </a:moveTo>
                      <a:lnTo>
                        <a:pt x="0" y="505273"/>
                      </a:lnTo>
                      <a:lnTo>
                        <a:pt x="501009" y="795219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3" name="Freeform: Shape 1001" descr="6d08b9d0-1750-439d-9b99-cd4ff123503e"/>
                <p:cNvSpPr/>
                <p:nvPr/>
              </p:nvSpPr>
              <p:spPr>
                <a:xfrm>
                  <a:off x="7271089" y="5214263"/>
                  <a:ext cx="501009" cy="786690"/>
                </a:xfrm>
                <a:custGeom>
                  <a:avLst/>
                  <a:gdLst>
                    <a:gd name="connsiteX0" fmla="*/ 0 w 501009"/>
                    <a:gd name="connsiteY0" fmla="*/ 0 h 786690"/>
                    <a:gd name="connsiteX1" fmla="*/ 0 w 501009"/>
                    <a:gd name="connsiteY1" fmla="*/ 496745 h 786690"/>
                    <a:gd name="connsiteX2" fmla="*/ 501009 w 501009"/>
                    <a:gd name="connsiteY2" fmla="*/ 786691 h 786690"/>
                    <a:gd name="connsiteX3" fmla="*/ 501009 w 501009"/>
                    <a:gd name="connsiteY3" fmla="*/ 289946 h 7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86690">
                      <a:moveTo>
                        <a:pt x="0" y="0"/>
                      </a:moveTo>
                      <a:lnTo>
                        <a:pt x="0" y="496745"/>
                      </a:lnTo>
                      <a:lnTo>
                        <a:pt x="501009" y="78669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4" name="Freeform: Shape 1002" descr="26d798b6-716c-436c-8844-1b166d81f082"/>
                <p:cNvSpPr/>
                <p:nvPr/>
              </p:nvSpPr>
              <p:spPr>
                <a:xfrm>
                  <a:off x="7271089" y="5224923"/>
                  <a:ext cx="501009" cy="776031"/>
                </a:xfrm>
                <a:custGeom>
                  <a:avLst/>
                  <a:gdLst>
                    <a:gd name="connsiteX0" fmla="*/ 0 w 501009"/>
                    <a:gd name="connsiteY0" fmla="*/ 0 h 776031"/>
                    <a:gd name="connsiteX1" fmla="*/ 0 w 501009"/>
                    <a:gd name="connsiteY1" fmla="*/ 486085 h 776031"/>
                    <a:gd name="connsiteX2" fmla="*/ 501009 w 501009"/>
                    <a:gd name="connsiteY2" fmla="*/ 776031 h 776031"/>
                    <a:gd name="connsiteX3" fmla="*/ 501009 w 501009"/>
                    <a:gd name="connsiteY3" fmla="*/ 289946 h 77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76031">
                      <a:moveTo>
                        <a:pt x="0" y="0"/>
                      </a:moveTo>
                      <a:lnTo>
                        <a:pt x="0" y="486085"/>
                      </a:lnTo>
                      <a:lnTo>
                        <a:pt x="501009" y="77603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5" name="Freeform: Shape 1003" descr="bc2a642b-603d-488c-8889-f164a4bf16bc"/>
                <p:cNvSpPr/>
                <p:nvPr/>
              </p:nvSpPr>
              <p:spPr>
                <a:xfrm>
                  <a:off x="7271089" y="5235583"/>
                  <a:ext cx="501009" cy="765371"/>
                </a:xfrm>
                <a:custGeom>
                  <a:avLst/>
                  <a:gdLst>
                    <a:gd name="connsiteX0" fmla="*/ 0 w 501009"/>
                    <a:gd name="connsiteY0" fmla="*/ 0 h 765371"/>
                    <a:gd name="connsiteX1" fmla="*/ 0 w 501009"/>
                    <a:gd name="connsiteY1" fmla="*/ 475426 h 765371"/>
                    <a:gd name="connsiteX2" fmla="*/ 501009 w 501009"/>
                    <a:gd name="connsiteY2" fmla="*/ 765371 h 765371"/>
                    <a:gd name="connsiteX3" fmla="*/ 501009 w 501009"/>
                    <a:gd name="connsiteY3" fmla="*/ 287814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65371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501009" y="76537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6" name="Freeform: Shape 1004" descr="d5a61c20-148d-47a8-83b8-ae09bd24eab1"/>
                <p:cNvSpPr/>
                <p:nvPr/>
              </p:nvSpPr>
              <p:spPr>
                <a:xfrm>
                  <a:off x="7271089" y="5246243"/>
                  <a:ext cx="501009" cy="754711"/>
                </a:xfrm>
                <a:custGeom>
                  <a:avLst/>
                  <a:gdLst>
                    <a:gd name="connsiteX0" fmla="*/ 0 w 501009"/>
                    <a:gd name="connsiteY0" fmla="*/ 0 h 754711"/>
                    <a:gd name="connsiteX1" fmla="*/ 0 w 501009"/>
                    <a:gd name="connsiteY1" fmla="*/ 464766 h 754711"/>
                    <a:gd name="connsiteX2" fmla="*/ 501009 w 501009"/>
                    <a:gd name="connsiteY2" fmla="*/ 754712 h 754711"/>
                    <a:gd name="connsiteX3" fmla="*/ 501009 w 501009"/>
                    <a:gd name="connsiteY3" fmla="*/ 287814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54711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501009" y="754712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7" name="Freeform: Shape 1005" descr="8876800b-4249-4ac0-a639-4a9396e41402"/>
                <p:cNvSpPr/>
                <p:nvPr/>
              </p:nvSpPr>
              <p:spPr>
                <a:xfrm>
                  <a:off x="7271089" y="5254771"/>
                  <a:ext cx="501009" cy="746183"/>
                </a:xfrm>
                <a:custGeom>
                  <a:avLst/>
                  <a:gdLst>
                    <a:gd name="connsiteX0" fmla="*/ 0 w 501009"/>
                    <a:gd name="connsiteY0" fmla="*/ 0 h 746183"/>
                    <a:gd name="connsiteX1" fmla="*/ 0 w 501009"/>
                    <a:gd name="connsiteY1" fmla="*/ 456238 h 746183"/>
                    <a:gd name="connsiteX2" fmla="*/ 501009 w 501009"/>
                    <a:gd name="connsiteY2" fmla="*/ 746184 h 746183"/>
                    <a:gd name="connsiteX3" fmla="*/ 501009 w 501009"/>
                    <a:gd name="connsiteY3" fmla="*/ 289945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46183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501009" y="74618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8" name="Freeform: Shape 1006" descr="df00ffb9-290d-4dee-bcf2-4e563f9a9d3a"/>
                <p:cNvSpPr/>
                <p:nvPr/>
              </p:nvSpPr>
              <p:spPr>
                <a:xfrm>
                  <a:off x="7271089" y="5265430"/>
                  <a:ext cx="501009" cy="735523"/>
                </a:xfrm>
                <a:custGeom>
                  <a:avLst/>
                  <a:gdLst>
                    <a:gd name="connsiteX0" fmla="*/ 0 w 501009"/>
                    <a:gd name="connsiteY0" fmla="*/ 0 h 735523"/>
                    <a:gd name="connsiteX1" fmla="*/ 0 w 501009"/>
                    <a:gd name="connsiteY1" fmla="*/ 445578 h 735523"/>
                    <a:gd name="connsiteX2" fmla="*/ 501009 w 501009"/>
                    <a:gd name="connsiteY2" fmla="*/ 735524 h 735523"/>
                    <a:gd name="connsiteX3" fmla="*/ 501009 w 501009"/>
                    <a:gd name="connsiteY3" fmla="*/ 289945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35523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501009" y="73552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39" name="Freeform: Shape 1007" descr="808fe510-49de-4df1-95d8-141764470903"/>
                <p:cNvSpPr/>
                <p:nvPr/>
              </p:nvSpPr>
              <p:spPr>
                <a:xfrm>
                  <a:off x="7271089" y="5276090"/>
                  <a:ext cx="501009" cy="724864"/>
                </a:xfrm>
                <a:custGeom>
                  <a:avLst/>
                  <a:gdLst>
                    <a:gd name="connsiteX0" fmla="*/ 0 w 501009"/>
                    <a:gd name="connsiteY0" fmla="*/ 0 h 724864"/>
                    <a:gd name="connsiteX1" fmla="*/ 0 w 501009"/>
                    <a:gd name="connsiteY1" fmla="*/ 434918 h 724864"/>
                    <a:gd name="connsiteX2" fmla="*/ 501009 w 501009"/>
                    <a:gd name="connsiteY2" fmla="*/ 724864 h 724864"/>
                    <a:gd name="connsiteX3" fmla="*/ 501009 w 501009"/>
                    <a:gd name="connsiteY3" fmla="*/ 287814 h 724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24864">
                      <a:moveTo>
                        <a:pt x="0" y="0"/>
                      </a:moveTo>
                      <a:lnTo>
                        <a:pt x="0" y="434918"/>
                      </a:lnTo>
                      <a:lnTo>
                        <a:pt x="501009" y="72486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0" name="Freeform: Shape 1008" descr="bc967b04-8697-4768-9d10-8ae02bbd49ee"/>
                <p:cNvSpPr/>
                <p:nvPr/>
              </p:nvSpPr>
              <p:spPr>
                <a:xfrm>
                  <a:off x="7271089" y="5286750"/>
                  <a:ext cx="501009" cy="714204"/>
                </a:xfrm>
                <a:custGeom>
                  <a:avLst/>
                  <a:gdLst>
                    <a:gd name="connsiteX0" fmla="*/ 0 w 501009"/>
                    <a:gd name="connsiteY0" fmla="*/ 0 h 714204"/>
                    <a:gd name="connsiteX1" fmla="*/ 0 w 501009"/>
                    <a:gd name="connsiteY1" fmla="*/ 424259 h 714204"/>
                    <a:gd name="connsiteX2" fmla="*/ 501009 w 501009"/>
                    <a:gd name="connsiteY2" fmla="*/ 714204 h 714204"/>
                    <a:gd name="connsiteX3" fmla="*/ 501009 w 501009"/>
                    <a:gd name="connsiteY3" fmla="*/ 287814 h 7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14204">
                      <a:moveTo>
                        <a:pt x="0" y="0"/>
                      </a:moveTo>
                      <a:lnTo>
                        <a:pt x="0" y="424259"/>
                      </a:lnTo>
                      <a:lnTo>
                        <a:pt x="501009" y="71420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1" name="Freeform: Shape 1009" descr="5f799486-c881-4c10-ad6c-5b9c946e017a"/>
                <p:cNvSpPr/>
                <p:nvPr/>
              </p:nvSpPr>
              <p:spPr>
                <a:xfrm>
                  <a:off x="7271089" y="5295278"/>
                  <a:ext cx="501009" cy="705676"/>
                </a:xfrm>
                <a:custGeom>
                  <a:avLst/>
                  <a:gdLst>
                    <a:gd name="connsiteX0" fmla="*/ 0 w 501009"/>
                    <a:gd name="connsiteY0" fmla="*/ 0 h 705676"/>
                    <a:gd name="connsiteX1" fmla="*/ 0 w 501009"/>
                    <a:gd name="connsiteY1" fmla="*/ 415731 h 705676"/>
                    <a:gd name="connsiteX2" fmla="*/ 501009 w 501009"/>
                    <a:gd name="connsiteY2" fmla="*/ 705677 h 705676"/>
                    <a:gd name="connsiteX3" fmla="*/ 501009 w 501009"/>
                    <a:gd name="connsiteY3" fmla="*/ 289946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05676">
                      <a:moveTo>
                        <a:pt x="0" y="0"/>
                      </a:moveTo>
                      <a:lnTo>
                        <a:pt x="0" y="415731"/>
                      </a:lnTo>
                      <a:lnTo>
                        <a:pt x="501009" y="70567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2" name="Freeform: Shape 1010" descr="62d37539-cb46-4f9a-8cb6-590305a9de0e"/>
                <p:cNvSpPr/>
                <p:nvPr/>
              </p:nvSpPr>
              <p:spPr>
                <a:xfrm>
                  <a:off x="7271089" y="5305937"/>
                  <a:ext cx="501009" cy="695016"/>
                </a:xfrm>
                <a:custGeom>
                  <a:avLst/>
                  <a:gdLst>
                    <a:gd name="connsiteX0" fmla="*/ 0 w 501009"/>
                    <a:gd name="connsiteY0" fmla="*/ 0 h 695016"/>
                    <a:gd name="connsiteX1" fmla="*/ 0 w 501009"/>
                    <a:gd name="connsiteY1" fmla="*/ 405071 h 695016"/>
                    <a:gd name="connsiteX2" fmla="*/ 501009 w 501009"/>
                    <a:gd name="connsiteY2" fmla="*/ 695017 h 695016"/>
                    <a:gd name="connsiteX3" fmla="*/ 501009 w 501009"/>
                    <a:gd name="connsiteY3" fmla="*/ 289946 h 69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95016">
                      <a:moveTo>
                        <a:pt x="0" y="0"/>
                      </a:moveTo>
                      <a:lnTo>
                        <a:pt x="0" y="405071"/>
                      </a:lnTo>
                      <a:lnTo>
                        <a:pt x="501009" y="69501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3" name="Freeform: Shape 1011" descr="85cdbe95-5ebf-42f3-9309-c0c172473b3f"/>
                <p:cNvSpPr/>
                <p:nvPr/>
              </p:nvSpPr>
              <p:spPr>
                <a:xfrm>
                  <a:off x="7271089" y="5316597"/>
                  <a:ext cx="501009" cy="684357"/>
                </a:xfrm>
                <a:custGeom>
                  <a:avLst/>
                  <a:gdLst>
                    <a:gd name="connsiteX0" fmla="*/ 0 w 501009"/>
                    <a:gd name="connsiteY0" fmla="*/ 0 h 684357"/>
                    <a:gd name="connsiteX1" fmla="*/ 0 w 501009"/>
                    <a:gd name="connsiteY1" fmla="*/ 394411 h 684357"/>
                    <a:gd name="connsiteX2" fmla="*/ 501009 w 501009"/>
                    <a:gd name="connsiteY2" fmla="*/ 684357 h 684357"/>
                    <a:gd name="connsiteX3" fmla="*/ 501009 w 501009"/>
                    <a:gd name="connsiteY3" fmla="*/ 287814 h 68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84357">
                      <a:moveTo>
                        <a:pt x="0" y="0"/>
                      </a:moveTo>
                      <a:lnTo>
                        <a:pt x="0" y="394411"/>
                      </a:lnTo>
                      <a:lnTo>
                        <a:pt x="501009" y="684357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4" name="Freeform: Shape 1012" descr="3446e6e2-146d-4393-a06e-b2399d615e03"/>
                <p:cNvSpPr/>
                <p:nvPr/>
              </p:nvSpPr>
              <p:spPr>
                <a:xfrm>
                  <a:off x="7271089" y="5325125"/>
                  <a:ext cx="501009" cy="675829"/>
                </a:xfrm>
                <a:custGeom>
                  <a:avLst/>
                  <a:gdLst>
                    <a:gd name="connsiteX0" fmla="*/ 0 w 501009"/>
                    <a:gd name="connsiteY0" fmla="*/ 0 h 675829"/>
                    <a:gd name="connsiteX1" fmla="*/ 0 w 501009"/>
                    <a:gd name="connsiteY1" fmla="*/ 385883 h 675829"/>
                    <a:gd name="connsiteX2" fmla="*/ 501009 w 501009"/>
                    <a:gd name="connsiteY2" fmla="*/ 675829 h 675829"/>
                    <a:gd name="connsiteX3" fmla="*/ 501009 w 501009"/>
                    <a:gd name="connsiteY3" fmla="*/ 289945 h 67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75829">
                      <a:moveTo>
                        <a:pt x="0" y="0"/>
                      </a:moveTo>
                      <a:lnTo>
                        <a:pt x="0" y="385883"/>
                      </a:lnTo>
                      <a:lnTo>
                        <a:pt x="501009" y="675829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5" name="Freeform: Shape 1013" descr="efc3f725-46b6-4fa7-8c74-510613244c47"/>
                <p:cNvSpPr/>
                <p:nvPr/>
              </p:nvSpPr>
              <p:spPr>
                <a:xfrm>
                  <a:off x="7271089" y="5335785"/>
                  <a:ext cx="501009" cy="665169"/>
                </a:xfrm>
                <a:custGeom>
                  <a:avLst/>
                  <a:gdLst>
                    <a:gd name="connsiteX0" fmla="*/ 0 w 501009"/>
                    <a:gd name="connsiteY0" fmla="*/ 0 h 665169"/>
                    <a:gd name="connsiteX1" fmla="*/ 0 w 501009"/>
                    <a:gd name="connsiteY1" fmla="*/ 375224 h 665169"/>
                    <a:gd name="connsiteX2" fmla="*/ 501009 w 501009"/>
                    <a:gd name="connsiteY2" fmla="*/ 665169 h 665169"/>
                    <a:gd name="connsiteX3" fmla="*/ 501009 w 501009"/>
                    <a:gd name="connsiteY3" fmla="*/ 289945 h 66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65169">
                      <a:moveTo>
                        <a:pt x="0" y="0"/>
                      </a:moveTo>
                      <a:lnTo>
                        <a:pt x="0" y="375224"/>
                      </a:lnTo>
                      <a:lnTo>
                        <a:pt x="501009" y="665169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6" name="Freeform: Shape 1014" descr="51fa482b-96a5-4d21-8d75-93df088d5868"/>
                <p:cNvSpPr/>
                <p:nvPr/>
              </p:nvSpPr>
              <p:spPr>
                <a:xfrm>
                  <a:off x="7271089" y="5346445"/>
                  <a:ext cx="501009" cy="654509"/>
                </a:xfrm>
                <a:custGeom>
                  <a:avLst/>
                  <a:gdLst>
                    <a:gd name="connsiteX0" fmla="*/ 0 w 501009"/>
                    <a:gd name="connsiteY0" fmla="*/ 0 h 654509"/>
                    <a:gd name="connsiteX1" fmla="*/ 0 w 501009"/>
                    <a:gd name="connsiteY1" fmla="*/ 364564 h 654509"/>
                    <a:gd name="connsiteX2" fmla="*/ 501009 w 501009"/>
                    <a:gd name="connsiteY2" fmla="*/ 654510 h 654509"/>
                    <a:gd name="connsiteX3" fmla="*/ 501009 w 501009"/>
                    <a:gd name="connsiteY3" fmla="*/ 287814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54509">
                      <a:moveTo>
                        <a:pt x="0" y="0"/>
                      </a:moveTo>
                      <a:lnTo>
                        <a:pt x="0" y="364564"/>
                      </a:lnTo>
                      <a:lnTo>
                        <a:pt x="501009" y="65451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7" name="Freeform: Shape 1015" descr="8cd45221-886c-4c68-a615-01478584427b"/>
                <p:cNvSpPr/>
                <p:nvPr/>
              </p:nvSpPr>
              <p:spPr>
                <a:xfrm>
                  <a:off x="7271089" y="5357104"/>
                  <a:ext cx="501009" cy="643849"/>
                </a:xfrm>
                <a:custGeom>
                  <a:avLst/>
                  <a:gdLst>
                    <a:gd name="connsiteX0" fmla="*/ 0 w 501009"/>
                    <a:gd name="connsiteY0" fmla="*/ 0 h 643849"/>
                    <a:gd name="connsiteX1" fmla="*/ 0 w 501009"/>
                    <a:gd name="connsiteY1" fmla="*/ 353904 h 643849"/>
                    <a:gd name="connsiteX2" fmla="*/ 501009 w 501009"/>
                    <a:gd name="connsiteY2" fmla="*/ 643850 h 643849"/>
                    <a:gd name="connsiteX3" fmla="*/ 501009 w 501009"/>
                    <a:gd name="connsiteY3" fmla="*/ 287814 h 64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43849">
                      <a:moveTo>
                        <a:pt x="0" y="0"/>
                      </a:moveTo>
                      <a:lnTo>
                        <a:pt x="0" y="353904"/>
                      </a:lnTo>
                      <a:lnTo>
                        <a:pt x="501009" y="64385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8" name="Freeform: Shape 1016" descr="3ca1d453-b0d3-4d7f-9b94-f5d1043ba9e9"/>
                <p:cNvSpPr/>
                <p:nvPr/>
              </p:nvSpPr>
              <p:spPr>
                <a:xfrm>
                  <a:off x="7271089" y="5365632"/>
                  <a:ext cx="501009" cy="635322"/>
                </a:xfrm>
                <a:custGeom>
                  <a:avLst/>
                  <a:gdLst>
                    <a:gd name="connsiteX0" fmla="*/ 0 w 501009"/>
                    <a:gd name="connsiteY0" fmla="*/ 0 h 635322"/>
                    <a:gd name="connsiteX1" fmla="*/ 0 w 501009"/>
                    <a:gd name="connsiteY1" fmla="*/ 345376 h 635322"/>
                    <a:gd name="connsiteX2" fmla="*/ 501009 w 501009"/>
                    <a:gd name="connsiteY2" fmla="*/ 635322 h 635322"/>
                    <a:gd name="connsiteX3" fmla="*/ 501009 w 501009"/>
                    <a:gd name="connsiteY3" fmla="*/ 289946 h 63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35322">
                      <a:moveTo>
                        <a:pt x="0" y="0"/>
                      </a:moveTo>
                      <a:lnTo>
                        <a:pt x="0" y="345376"/>
                      </a:lnTo>
                      <a:lnTo>
                        <a:pt x="501009" y="635322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49" name="Freeform: Shape 1017" descr="1c3d1ff0-2987-4124-8e13-806671d9e92f"/>
                <p:cNvSpPr/>
                <p:nvPr/>
              </p:nvSpPr>
              <p:spPr>
                <a:xfrm>
                  <a:off x="7271089" y="5376292"/>
                  <a:ext cx="501009" cy="624662"/>
                </a:xfrm>
                <a:custGeom>
                  <a:avLst/>
                  <a:gdLst>
                    <a:gd name="connsiteX0" fmla="*/ 0 w 501009"/>
                    <a:gd name="connsiteY0" fmla="*/ 0 h 624662"/>
                    <a:gd name="connsiteX1" fmla="*/ 0 w 501009"/>
                    <a:gd name="connsiteY1" fmla="*/ 334717 h 624662"/>
                    <a:gd name="connsiteX2" fmla="*/ 501009 w 501009"/>
                    <a:gd name="connsiteY2" fmla="*/ 624662 h 624662"/>
                    <a:gd name="connsiteX3" fmla="*/ 501009 w 501009"/>
                    <a:gd name="connsiteY3" fmla="*/ 289946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24662">
                      <a:moveTo>
                        <a:pt x="0" y="0"/>
                      </a:moveTo>
                      <a:lnTo>
                        <a:pt x="0" y="334717"/>
                      </a:lnTo>
                      <a:lnTo>
                        <a:pt x="501009" y="624662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0" name="Freeform: Shape 1018" descr="a90b7007-271f-4e42-984d-060a43144fc1"/>
                <p:cNvSpPr/>
                <p:nvPr/>
              </p:nvSpPr>
              <p:spPr>
                <a:xfrm>
                  <a:off x="7271089" y="5386952"/>
                  <a:ext cx="501009" cy="614002"/>
                </a:xfrm>
                <a:custGeom>
                  <a:avLst/>
                  <a:gdLst>
                    <a:gd name="connsiteX0" fmla="*/ 0 w 501009"/>
                    <a:gd name="connsiteY0" fmla="*/ 0 h 614002"/>
                    <a:gd name="connsiteX1" fmla="*/ 0 w 501009"/>
                    <a:gd name="connsiteY1" fmla="*/ 324057 h 614002"/>
                    <a:gd name="connsiteX2" fmla="*/ 501009 w 501009"/>
                    <a:gd name="connsiteY2" fmla="*/ 614003 h 614002"/>
                    <a:gd name="connsiteX3" fmla="*/ 501009 w 501009"/>
                    <a:gd name="connsiteY3" fmla="*/ 287814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14002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501009" y="61400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1" name="Freeform: Shape 1019" descr="da6e036c-cb00-4e12-8155-e6c44d78d279"/>
                <p:cNvSpPr/>
                <p:nvPr/>
              </p:nvSpPr>
              <p:spPr>
                <a:xfrm>
                  <a:off x="7271089" y="5397611"/>
                  <a:ext cx="501009" cy="603342"/>
                </a:xfrm>
                <a:custGeom>
                  <a:avLst/>
                  <a:gdLst>
                    <a:gd name="connsiteX0" fmla="*/ 0 w 501009"/>
                    <a:gd name="connsiteY0" fmla="*/ 0 h 603342"/>
                    <a:gd name="connsiteX1" fmla="*/ 0 w 501009"/>
                    <a:gd name="connsiteY1" fmla="*/ 313397 h 603342"/>
                    <a:gd name="connsiteX2" fmla="*/ 501009 w 501009"/>
                    <a:gd name="connsiteY2" fmla="*/ 603343 h 603342"/>
                    <a:gd name="connsiteX3" fmla="*/ 501009 w 501009"/>
                    <a:gd name="connsiteY3" fmla="*/ 287814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03342">
                      <a:moveTo>
                        <a:pt x="0" y="0"/>
                      </a:moveTo>
                      <a:lnTo>
                        <a:pt x="0" y="313397"/>
                      </a:lnTo>
                      <a:lnTo>
                        <a:pt x="501009" y="603343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2" name="Freeform: Shape 1020" descr="96966883-fc6f-45b8-a629-4d71b5c1251d"/>
                <p:cNvSpPr/>
                <p:nvPr/>
              </p:nvSpPr>
              <p:spPr>
                <a:xfrm>
                  <a:off x="7271089" y="5406139"/>
                  <a:ext cx="501009" cy="594815"/>
                </a:xfrm>
                <a:custGeom>
                  <a:avLst/>
                  <a:gdLst>
                    <a:gd name="connsiteX0" fmla="*/ 0 w 501009"/>
                    <a:gd name="connsiteY0" fmla="*/ 0 h 594815"/>
                    <a:gd name="connsiteX1" fmla="*/ 0 w 501009"/>
                    <a:gd name="connsiteY1" fmla="*/ 304869 h 594815"/>
                    <a:gd name="connsiteX2" fmla="*/ 501009 w 501009"/>
                    <a:gd name="connsiteY2" fmla="*/ 594815 h 594815"/>
                    <a:gd name="connsiteX3" fmla="*/ 501009 w 501009"/>
                    <a:gd name="connsiteY3" fmla="*/ 289946 h 59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94815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501009" y="594815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3" name="Freeform: Shape 1021" descr="24ab7bb0-a042-402a-860f-f35fd431a5ee"/>
                <p:cNvSpPr/>
                <p:nvPr/>
              </p:nvSpPr>
              <p:spPr>
                <a:xfrm>
                  <a:off x="7271089" y="5416799"/>
                  <a:ext cx="501009" cy="584155"/>
                </a:xfrm>
                <a:custGeom>
                  <a:avLst/>
                  <a:gdLst>
                    <a:gd name="connsiteX0" fmla="*/ 0 w 501009"/>
                    <a:gd name="connsiteY0" fmla="*/ 0 h 584155"/>
                    <a:gd name="connsiteX1" fmla="*/ 0 w 501009"/>
                    <a:gd name="connsiteY1" fmla="*/ 294210 h 584155"/>
                    <a:gd name="connsiteX2" fmla="*/ 501009 w 501009"/>
                    <a:gd name="connsiteY2" fmla="*/ 584155 h 584155"/>
                    <a:gd name="connsiteX3" fmla="*/ 501009 w 501009"/>
                    <a:gd name="connsiteY3" fmla="*/ 289946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84155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501009" y="584155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4" name="Freeform: Shape 1022" descr="140564f4-c450-4559-be0c-3b4649e12bd0"/>
                <p:cNvSpPr/>
                <p:nvPr/>
              </p:nvSpPr>
              <p:spPr>
                <a:xfrm>
                  <a:off x="7271089" y="5427459"/>
                  <a:ext cx="501009" cy="573495"/>
                </a:xfrm>
                <a:custGeom>
                  <a:avLst/>
                  <a:gdLst>
                    <a:gd name="connsiteX0" fmla="*/ 0 w 501009"/>
                    <a:gd name="connsiteY0" fmla="*/ 0 h 573495"/>
                    <a:gd name="connsiteX1" fmla="*/ 0 w 501009"/>
                    <a:gd name="connsiteY1" fmla="*/ 283550 h 573495"/>
                    <a:gd name="connsiteX2" fmla="*/ 501009 w 501009"/>
                    <a:gd name="connsiteY2" fmla="*/ 573496 h 573495"/>
                    <a:gd name="connsiteX3" fmla="*/ 501009 w 501009"/>
                    <a:gd name="connsiteY3" fmla="*/ 287814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73495">
                      <a:moveTo>
                        <a:pt x="0" y="0"/>
                      </a:moveTo>
                      <a:lnTo>
                        <a:pt x="0" y="283550"/>
                      </a:lnTo>
                      <a:lnTo>
                        <a:pt x="501009" y="573496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5" name="Freeform: Shape 1023" descr="03bc08eb-d2aa-40bd-bd23-eea86d72e600"/>
                <p:cNvSpPr/>
                <p:nvPr/>
              </p:nvSpPr>
              <p:spPr>
                <a:xfrm>
                  <a:off x="7271089" y="5435987"/>
                  <a:ext cx="501009" cy="564967"/>
                </a:xfrm>
                <a:custGeom>
                  <a:avLst/>
                  <a:gdLst>
                    <a:gd name="connsiteX0" fmla="*/ 0 w 501009"/>
                    <a:gd name="connsiteY0" fmla="*/ 0 h 564967"/>
                    <a:gd name="connsiteX1" fmla="*/ 0 w 501009"/>
                    <a:gd name="connsiteY1" fmla="*/ 275022 h 564967"/>
                    <a:gd name="connsiteX2" fmla="*/ 501009 w 501009"/>
                    <a:gd name="connsiteY2" fmla="*/ 564968 h 564967"/>
                    <a:gd name="connsiteX3" fmla="*/ 501009 w 501009"/>
                    <a:gd name="connsiteY3" fmla="*/ 289945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64967">
                      <a:moveTo>
                        <a:pt x="0" y="0"/>
                      </a:moveTo>
                      <a:lnTo>
                        <a:pt x="0" y="275022"/>
                      </a:lnTo>
                      <a:lnTo>
                        <a:pt x="501009" y="564968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6" name="Freeform: Shape 1024" descr="512e7c04-0499-4b2e-abf3-c8ef990d7e30"/>
                <p:cNvSpPr/>
                <p:nvPr/>
              </p:nvSpPr>
              <p:spPr>
                <a:xfrm>
                  <a:off x="7271089" y="5446646"/>
                  <a:ext cx="501009" cy="554307"/>
                </a:xfrm>
                <a:custGeom>
                  <a:avLst/>
                  <a:gdLst>
                    <a:gd name="connsiteX0" fmla="*/ 0 w 501009"/>
                    <a:gd name="connsiteY0" fmla="*/ 0 h 554307"/>
                    <a:gd name="connsiteX1" fmla="*/ 0 w 501009"/>
                    <a:gd name="connsiteY1" fmla="*/ 264362 h 554307"/>
                    <a:gd name="connsiteX2" fmla="*/ 501009 w 501009"/>
                    <a:gd name="connsiteY2" fmla="*/ 554308 h 554307"/>
                    <a:gd name="connsiteX3" fmla="*/ 501009 w 501009"/>
                    <a:gd name="connsiteY3" fmla="*/ 289945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54307">
                      <a:moveTo>
                        <a:pt x="0" y="0"/>
                      </a:moveTo>
                      <a:lnTo>
                        <a:pt x="0" y="264362"/>
                      </a:lnTo>
                      <a:lnTo>
                        <a:pt x="501009" y="554308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7" name="Freeform: Shape 1025" descr="9a8e17a9-ce15-4bdb-8ce7-02ed803bfebd"/>
                <p:cNvSpPr/>
                <p:nvPr/>
              </p:nvSpPr>
              <p:spPr>
                <a:xfrm>
                  <a:off x="7271089" y="5457306"/>
                  <a:ext cx="501009" cy="543648"/>
                </a:xfrm>
                <a:custGeom>
                  <a:avLst/>
                  <a:gdLst>
                    <a:gd name="connsiteX0" fmla="*/ 0 w 501009"/>
                    <a:gd name="connsiteY0" fmla="*/ 0 h 543648"/>
                    <a:gd name="connsiteX1" fmla="*/ 0 w 501009"/>
                    <a:gd name="connsiteY1" fmla="*/ 253702 h 543648"/>
                    <a:gd name="connsiteX2" fmla="*/ 501009 w 501009"/>
                    <a:gd name="connsiteY2" fmla="*/ 543648 h 543648"/>
                    <a:gd name="connsiteX3" fmla="*/ 501009 w 501009"/>
                    <a:gd name="connsiteY3" fmla="*/ 287814 h 543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43648">
                      <a:moveTo>
                        <a:pt x="0" y="0"/>
                      </a:moveTo>
                      <a:lnTo>
                        <a:pt x="0" y="253702"/>
                      </a:lnTo>
                      <a:lnTo>
                        <a:pt x="501009" y="54364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8" name="Freeform: Shape 1026" descr="e6f24191-2ca1-4168-8a29-f048fc25d7a7"/>
                <p:cNvSpPr/>
                <p:nvPr/>
              </p:nvSpPr>
              <p:spPr>
                <a:xfrm>
                  <a:off x="7271089" y="5467966"/>
                  <a:ext cx="501009" cy="532988"/>
                </a:xfrm>
                <a:custGeom>
                  <a:avLst/>
                  <a:gdLst>
                    <a:gd name="connsiteX0" fmla="*/ 0 w 501009"/>
                    <a:gd name="connsiteY0" fmla="*/ 0 h 532988"/>
                    <a:gd name="connsiteX1" fmla="*/ 0 w 501009"/>
                    <a:gd name="connsiteY1" fmla="*/ 243043 h 532988"/>
                    <a:gd name="connsiteX2" fmla="*/ 501009 w 501009"/>
                    <a:gd name="connsiteY2" fmla="*/ 532988 h 532988"/>
                    <a:gd name="connsiteX3" fmla="*/ 501009 w 501009"/>
                    <a:gd name="connsiteY3" fmla="*/ 287814 h 53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32988">
                      <a:moveTo>
                        <a:pt x="0" y="0"/>
                      </a:moveTo>
                      <a:lnTo>
                        <a:pt x="0" y="243043"/>
                      </a:lnTo>
                      <a:lnTo>
                        <a:pt x="501009" y="532988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59" name="Freeform: Shape 1027" descr="10bb862e-5177-49db-83bf-ddaa59fac8e5"/>
                <p:cNvSpPr/>
                <p:nvPr/>
              </p:nvSpPr>
              <p:spPr>
                <a:xfrm>
                  <a:off x="7271089" y="5476494"/>
                  <a:ext cx="501009" cy="524460"/>
                </a:xfrm>
                <a:custGeom>
                  <a:avLst/>
                  <a:gdLst>
                    <a:gd name="connsiteX0" fmla="*/ 0 w 501009"/>
                    <a:gd name="connsiteY0" fmla="*/ 0 h 524460"/>
                    <a:gd name="connsiteX1" fmla="*/ 0 w 501009"/>
                    <a:gd name="connsiteY1" fmla="*/ 234515 h 524460"/>
                    <a:gd name="connsiteX2" fmla="*/ 501009 w 501009"/>
                    <a:gd name="connsiteY2" fmla="*/ 524461 h 524460"/>
                    <a:gd name="connsiteX3" fmla="*/ 501009 w 501009"/>
                    <a:gd name="connsiteY3" fmla="*/ 289946 h 52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24460">
                      <a:moveTo>
                        <a:pt x="0" y="0"/>
                      </a:moveTo>
                      <a:lnTo>
                        <a:pt x="0" y="234515"/>
                      </a:lnTo>
                      <a:lnTo>
                        <a:pt x="501009" y="52446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0" name="Freeform: Shape 1028" descr="1a01819d-d219-4e81-b266-65a4032f6fc5"/>
                <p:cNvSpPr/>
                <p:nvPr/>
              </p:nvSpPr>
              <p:spPr>
                <a:xfrm>
                  <a:off x="7271089" y="5487153"/>
                  <a:ext cx="501009" cy="513800"/>
                </a:xfrm>
                <a:custGeom>
                  <a:avLst/>
                  <a:gdLst>
                    <a:gd name="connsiteX0" fmla="*/ 0 w 501009"/>
                    <a:gd name="connsiteY0" fmla="*/ 0 h 513800"/>
                    <a:gd name="connsiteX1" fmla="*/ 0 w 501009"/>
                    <a:gd name="connsiteY1" fmla="*/ 223855 h 513800"/>
                    <a:gd name="connsiteX2" fmla="*/ 501009 w 501009"/>
                    <a:gd name="connsiteY2" fmla="*/ 513801 h 513800"/>
                    <a:gd name="connsiteX3" fmla="*/ 501009 w 501009"/>
                    <a:gd name="connsiteY3" fmla="*/ 289946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13800">
                      <a:moveTo>
                        <a:pt x="0" y="0"/>
                      </a:moveTo>
                      <a:lnTo>
                        <a:pt x="0" y="223855"/>
                      </a:lnTo>
                      <a:lnTo>
                        <a:pt x="501009" y="513801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1" name="Freeform: Shape 1029" descr="557130ac-809a-4dd6-a1c3-640924fbca6f"/>
                <p:cNvSpPr/>
                <p:nvPr/>
              </p:nvSpPr>
              <p:spPr>
                <a:xfrm>
                  <a:off x="7271089" y="5497813"/>
                  <a:ext cx="501009" cy="503141"/>
                </a:xfrm>
                <a:custGeom>
                  <a:avLst/>
                  <a:gdLst>
                    <a:gd name="connsiteX0" fmla="*/ 0 w 501009"/>
                    <a:gd name="connsiteY0" fmla="*/ 0 h 503141"/>
                    <a:gd name="connsiteX1" fmla="*/ 0 w 501009"/>
                    <a:gd name="connsiteY1" fmla="*/ 213195 h 503141"/>
                    <a:gd name="connsiteX2" fmla="*/ 501009 w 501009"/>
                    <a:gd name="connsiteY2" fmla="*/ 503141 h 503141"/>
                    <a:gd name="connsiteX3" fmla="*/ 501009 w 501009"/>
                    <a:gd name="connsiteY3" fmla="*/ 287814 h 50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03140">
                      <a:moveTo>
                        <a:pt x="0" y="0"/>
                      </a:moveTo>
                      <a:lnTo>
                        <a:pt x="0" y="213195"/>
                      </a:lnTo>
                      <a:lnTo>
                        <a:pt x="501009" y="50314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2" name="Freeform: Shape 1030" descr="684aceb3-b40b-4527-8f30-10d1b4a9af1c"/>
                <p:cNvSpPr/>
                <p:nvPr/>
              </p:nvSpPr>
              <p:spPr>
                <a:xfrm>
                  <a:off x="7271089" y="5508473"/>
                  <a:ext cx="501009" cy="492481"/>
                </a:xfrm>
                <a:custGeom>
                  <a:avLst/>
                  <a:gdLst>
                    <a:gd name="connsiteX0" fmla="*/ 0 w 501009"/>
                    <a:gd name="connsiteY0" fmla="*/ 0 h 492481"/>
                    <a:gd name="connsiteX1" fmla="*/ 0 w 501009"/>
                    <a:gd name="connsiteY1" fmla="*/ 202536 h 492481"/>
                    <a:gd name="connsiteX2" fmla="*/ 501009 w 501009"/>
                    <a:gd name="connsiteY2" fmla="*/ 492481 h 492481"/>
                    <a:gd name="connsiteX3" fmla="*/ 501009 w 501009"/>
                    <a:gd name="connsiteY3" fmla="*/ 287814 h 49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92481">
                      <a:moveTo>
                        <a:pt x="0" y="0"/>
                      </a:moveTo>
                      <a:lnTo>
                        <a:pt x="0" y="202536"/>
                      </a:lnTo>
                      <a:lnTo>
                        <a:pt x="501009" y="492481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3" name="Freeform: Shape 1031" descr="9adb4c8f-f0d7-4df2-a2d8-4ca94e852e76"/>
                <p:cNvSpPr/>
                <p:nvPr/>
              </p:nvSpPr>
              <p:spPr>
                <a:xfrm>
                  <a:off x="7271089" y="5517001"/>
                  <a:ext cx="501009" cy="483953"/>
                </a:xfrm>
                <a:custGeom>
                  <a:avLst/>
                  <a:gdLst>
                    <a:gd name="connsiteX0" fmla="*/ 0 w 501009"/>
                    <a:gd name="connsiteY0" fmla="*/ 0 h 483953"/>
                    <a:gd name="connsiteX1" fmla="*/ 0 w 501009"/>
                    <a:gd name="connsiteY1" fmla="*/ 194008 h 483953"/>
                    <a:gd name="connsiteX2" fmla="*/ 501009 w 501009"/>
                    <a:gd name="connsiteY2" fmla="*/ 483953 h 483953"/>
                    <a:gd name="connsiteX3" fmla="*/ 501009 w 501009"/>
                    <a:gd name="connsiteY3" fmla="*/ 289945 h 48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83953">
                      <a:moveTo>
                        <a:pt x="0" y="0"/>
                      </a:moveTo>
                      <a:lnTo>
                        <a:pt x="0" y="194008"/>
                      </a:lnTo>
                      <a:lnTo>
                        <a:pt x="501009" y="483953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4" name="Freeform: Shape 1032" descr="05886795-d9ee-4b54-b687-dd917f855536"/>
                <p:cNvSpPr/>
                <p:nvPr/>
              </p:nvSpPr>
              <p:spPr>
                <a:xfrm>
                  <a:off x="7271089" y="5527661"/>
                  <a:ext cx="501009" cy="473293"/>
                </a:xfrm>
                <a:custGeom>
                  <a:avLst/>
                  <a:gdLst>
                    <a:gd name="connsiteX0" fmla="*/ 0 w 501009"/>
                    <a:gd name="connsiteY0" fmla="*/ 0 h 473293"/>
                    <a:gd name="connsiteX1" fmla="*/ 0 w 501009"/>
                    <a:gd name="connsiteY1" fmla="*/ 183348 h 473293"/>
                    <a:gd name="connsiteX2" fmla="*/ 501009 w 501009"/>
                    <a:gd name="connsiteY2" fmla="*/ 473294 h 473293"/>
                    <a:gd name="connsiteX3" fmla="*/ 501009 w 501009"/>
                    <a:gd name="connsiteY3" fmla="*/ 289945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73293">
                      <a:moveTo>
                        <a:pt x="0" y="0"/>
                      </a:moveTo>
                      <a:lnTo>
                        <a:pt x="0" y="183348"/>
                      </a:lnTo>
                      <a:lnTo>
                        <a:pt x="501009" y="473294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5" name="Freeform: Shape 1033" descr="af12685b-21df-4ecc-a561-8d81688be612"/>
                <p:cNvSpPr/>
                <p:nvPr/>
              </p:nvSpPr>
              <p:spPr>
                <a:xfrm>
                  <a:off x="7271089" y="5538321"/>
                  <a:ext cx="501009" cy="462633"/>
                </a:xfrm>
                <a:custGeom>
                  <a:avLst/>
                  <a:gdLst>
                    <a:gd name="connsiteX0" fmla="*/ 0 w 501009"/>
                    <a:gd name="connsiteY0" fmla="*/ 0 h 462633"/>
                    <a:gd name="connsiteX1" fmla="*/ 0 w 501009"/>
                    <a:gd name="connsiteY1" fmla="*/ 172688 h 462633"/>
                    <a:gd name="connsiteX2" fmla="*/ 501009 w 501009"/>
                    <a:gd name="connsiteY2" fmla="*/ 462634 h 462633"/>
                    <a:gd name="connsiteX3" fmla="*/ 501009 w 501009"/>
                    <a:gd name="connsiteY3" fmla="*/ 287814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62633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501009" y="46263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6" name="Freeform: Shape 1034" descr="656db740-230a-4f6c-8928-50150c39c394"/>
                <p:cNvSpPr/>
                <p:nvPr/>
              </p:nvSpPr>
              <p:spPr>
                <a:xfrm>
                  <a:off x="7271089" y="5548980"/>
                  <a:ext cx="501009" cy="451974"/>
                </a:xfrm>
                <a:custGeom>
                  <a:avLst/>
                  <a:gdLst>
                    <a:gd name="connsiteX0" fmla="*/ 0 w 501009"/>
                    <a:gd name="connsiteY0" fmla="*/ 0 h 451974"/>
                    <a:gd name="connsiteX1" fmla="*/ 0 w 501009"/>
                    <a:gd name="connsiteY1" fmla="*/ 162028 h 451974"/>
                    <a:gd name="connsiteX2" fmla="*/ 501009 w 501009"/>
                    <a:gd name="connsiteY2" fmla="*/ 451974 h 451974"/>
                    <a:gd name="connsiteX3" fmla="*/ 501009 w 501009"/>
                    <a:gd name="connsiteY3" fmla="*/ 287814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51973">
                      <a:moveTo>
                        <a:pt x="0" y="0"/>
                      </a:moveTo>
                      <a:lnTo>
                        <a:pt x="0" y="162028"/>
                      </a:lnTo>
                      <a:lnTo>
                        <a:pt x="501009" y="451974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7" name="Freeform: Shape 1035" descr="5ec79217-f40e-4a47-9954-a99fa158163a"/>
                <p:cNvSpPr/>
                <p:nvPr/>
              </p:nvSpPr>
              <p:spPr>
                <a:xfrm>
                  <a:off x="7271089" y="5557508"/>
                  <a:ext cx="501009" cy="443446"/>
                </a:xfrm>
                <a:custGeom>
                  <a:avLst/>
                  <a:gdLst>
                    <a:gd name="connsiteX0" fmla="*/ 0 w 501009"/>
                    <a:gd name="connsiteY0" fmla="*/ 0 h 443446"/>
                    <a:gd name="connsiteX1" fmla="*/ 0 w 501009"/>
                    <a:gd name="connsiteY1" fmla="*/ 153501 h 443446"/>
                    <a:gd name="connsiteX2" fmla="*/ 501009 w 501009"/>
                    <a:gd name="connsiteY2" fmla="*/ 443446 h 443446"/>
                    <a:gd name="connsiteX3" fmla="*/ 501009 w 501009"/>
                    <a:gd name="connsiteY3" fmla="*/ 289946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43445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501009" y="443446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8" name="Freeform: Shape 1036" descr="04e5f14c-3376-488b-8fed-b7134704224b"/>
                <p:cNvSpPr/>
                <p:nvPr/>
              </p:nvSpPr>
              <p:spPr>
                <a:xfrm>
                  <a:off x="7271089" y="5568168"/>
                  <a:ext cx="501009" cy="432786"/>
                </a:xfrm>
                <a:custGeom>
                  <a:avLst/>
                  <a:gdLst>
                    <a:gd name="connsiteX0" fmla="*/ 0 w 501009"/>
                    <a:gd name="connsiteY0" fmla="*/ 0 h 432786"/>
                    <a:gd name="connsiteX1" fmla="*/ 0 w 501009"/>
                    <a:gd name="connsiteY1" fmla="*/ 142841 h 432786"/>
                    <a:gd name="connsiteX2" fmla="*/ 501009 w 501009"/>
                    <a:gd name="connsiteY2" fmla="*/ 432787 h 432786"/>
                    <a:gd name="connsiteX3" fmla="*/ 501009 w 501009"/>
                    <a:gd name="connsiteY3" fmla="*/ 28994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32786">
                      <a:moveTo>
                        <a:pt x="0" y="0"/>
                      </a:moveTo>
                      <a:lnTo>
                        <a:pt x="0" y="142841"/>
                      </a:lnTo>
                      <a:lnTo>
                        <a:pt x="501009" y="432787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69" name="Freeform: Shape 1037" descr="181d2a8f-6347-4c79-a18c-1cbf46f63483"/>
                <p:cNvSpPr/>
                <p:nvPr/>
              </p:nvSpPr>
              <p:spPr>
                <a:xfrm>
                  <a:off x="7271089" y="5578828"/>
                  <a:ext cx="501009" cy="422126"/>
                </a:xfrm>
                <a:custGeom>
                  <a:avLst/>
                  <a:gdLst>
                    <a:gd name="connsiteX0" fmla="*/ 0 w 501009"/>
                    <a:gd name="connsiteY0" fmla="*/ 0 h 422126"/>
                    <a:gd name="connsiteX1" fmla="*/ 0 w 501009"/>
                    <a:gd name="connsiteY1" fmla="*/ 132181 h 422126"/>
                    <a:gd name="connsiteX2" fmla="*/ 501009 w 501009"/>
                    <a:gd name="connsiteY2" fmla="*/ 422127 h 422126"/>
                    <a:gd name="connsiteX3" fmla="*/ 501009 w 501009"/>
                    <a:gd name="connsiteY3" fmla="*/ 287814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22126">
                      <a:moveTo>
                        <a:pt x="0" y="0"/>
                      </a:moveTo>
                      <a:lnTo>
                        <a:pt x="0" y="132181"/>
                      </a:lnTo>
                      <a:lnTo>
                        <a:pt x="501009" y="422127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0" name="Freeform: Shape 1038" descr="9b945019-3990-4a44-a677-9a96f1e59ab3"/>
                <p:cNvSpPr/>
                <p:nvPr/>
              </p:nvSpPr>
              <p:spPr>
                <a:xfrm>
                  <a:off x="7271089" y="5587355"/>
                  <a:ext cx="501009" cy="413599"/>
                </a:xfrm>
                <a:custGeom>
                  <a:avLst/>
                  <a:gdLst>
                    <a:gd name="connsiteX0" fmla="*/ 0 w 501009"/>
                    <a:gd name="connsiteY0" fmla="*/ 0 h 413599"/>
                    <a:gd name="connsiteX1" fmla="*/ 0 w 501009"/>
                    <a:gd name="connsiteY1" fmla="*/ 123653 h 413599"/>
                    <a:gd name="connsiteX2" fmla="*/ 501009 w 501009"/>
                    <a:gd name="connsiteY2" fmla="*/ 413599 h 413599"/>
                    <a:gd name="connsiteX3" fmla="*/ 501009 w 501009"/>
                    <a:gd name="connsiteY3" fmla="*/ 289946 h 41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13599">
                      <a:moveTo>
                        <a:pt x="0" y="0"/>
                      </a:moveTo>
                      <a:lnTo>
                        <a:pt x="0" y="123653"/>
                      </a:lnTo>
                      <a:lnTo>
                        <a:pt x="501009" y="413599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1" name="Freeform: Shape 1039" descr="27a52520-3b5a-4414-a566-fc2de4277028"/>
                <p:cNvSpPr/>
                <p:nvPr/>
              </p:nvSpPr>
              <p:spPr>
                <a:xfrm>
                  <a:off x="7271089" y="5598015"/>
                  <a:ext cx="501009" cy="402939"/>
                </a:xfrm>
                <a:custGeom>
                  <a:avLst/>
                  <a:gdLst>
                    <a:gd name="connsiteX0" fmla="*/ 0 w 501009"/>
                    <a:gd name="connsiteY0" fmla="*/ 0 h 402939"/>
                    <a:gd name="connsiteX1" fmla="*/ 0 w 501009"/>
                    <a:gd name="connsiteY1" fmla="*/ 112994 h 402939"/>
                    <a:gd name="connsiteX2" fmla="*/ 501009 w 501009"/>
                    <a:gd name="connsiteY2" fmla="*/ 402939 h 402939"/>
                    <a:gd name="connsiteX3" fmla="*/ 501009 w 501009"/>
                    <a:gd name="connsiteY3" fmla="*/ 28994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02939">
                      <a:moveTo>
                        <a:pt x="0" y="0"/>
                      </a:moveTo>
                      <a:lnTo>
                        <a:pt x="0" y="112994"/>
                      </a:lnTo>
                      <a:lnTo>
                        <a:pt x="501009" y="402939"/>
                      </a:lnTo>
                      <a:lnTo>
                        <a:pt x="501009" y="289946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2" name="Freeform: Shape 1040" descr="e1613824-0051-4a5f-9946-3e282dc7b144"/>
                <p:cNvSpPr/>
                <p:nvPr/>
              </p:nvSpPr>
              <p:spPr>
                <a:xfrm>
                  <a:off x="7271089" y="5608675"/>
                  <a:ext cx="501009" cy="392279"/>
                </a:xfrm>
                <a:custGeom>
                  <a:avLst/>
                  <a:gdLst>
                    <a:gd name="connsiteX0" fmla="*/ 0 w 501009"/>
                    <a:gd name="connsiteY0" fmla="*/ 0 h 392279"/>
                    <a:gd name="connsiteX1" fmla="*/ 0 w 501009"/>
                    <a:gd name="connsiteY1" fmla="*/ 102334 h 392279"/>
                    <a:gd name="connsiteX2" fmla="*/ 501009 w 501009"/>
                    <a:gd name="connsiteY2" fmla="*/ 392280 h 392279"/>
                    <a:gd name="connsiteX3" fmla="*/ 501009 w 501009"/>
                    <a:gd name="connsiteY3" fmla="*/ 287814 h 39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92279">
                      <a:moveTo>
                        <a:pt x="0" y="0"/>
                      </a:moveTo>
                      <a:lnTo>
                        <a:pt x="0" y="102334"/>
                      </a:lnTo>
                      <a:lnTo>
                        <a:pt x="501009" y="39228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3" name="Freeform: Shape 1041" descr="3b65383f-7d44-4ad7-b003-79f2836147c5"/>
                <p:cNvSpPr/>
                <p:nvPr/>
              </p:nvSpPr>
              <p:spPr>
                <a:xfrm>
                  <a:off x="7271089" y="5619334"/>
                  <a:ext cx="501009" cy="381619"/>
                </a:xfrm>
                <a:custGeom>
                  <a:avLst/>
                  <a:gdLst>
                    <a:gd name="connsiteX0" fmla="*/ 0 w 501009"/>
                    <a:gd name="connsiteY0" fmla="*/ 0 h 381619"/>
                    <a:gd name="connsiteX1" fmla="*/ 0 w 501009"/>
                    <a:gd name="connsiteY1" fmla="*/ 91674 h 381619"/>
                    <a:gd name="connsiteX2" fmla="*/ 501009 w 501009"/>
                    <a:gd name="connsiteY2" fmla="*/ 381620 h 381619"/>
                    <a:gd name="connsiteX3" fmla="*/ 501009 w 501009"/>
                    <a:gd name="connsiteY3" fmla="*/ 287814 h 381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81619">
                      <a:moveTo>
                        <a:pt x="0" y="0"/>
                      </a:moveTo>
                      <a:lnTo>
                        <a:pt x="0" y="91674"/>
                      </a:lnTo>
                      <a:lnTo>
                        <a:pt x="501009" y="381620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4" name="Freeform: Shape 1042" descr="64beba24-b56d-48f6-9f09-56cec4bf0ff4"/>
                <p:cNvSpPr/>
                <p:nvPr/>
              </p:nvSpPr>
              <p:spPr>
                <a:xfrm>
                  <a:off x="7271089" y="5627862"/>
                  <a:ext cx="501009" cy="373091"/>
                </a:xfrm>
                <a:custGeom>
                  <a:avLst/>
                  <a:gdLst>
                    <a:gd name="connsiteX0" fmla="*/ 0 w 501009"/>
                    <a:gd name="connsiteY0" fmla="*/ 0 h 373091"/>
                    <a:gd name="connsiteX1" fmla="*/ 0 w 501009"/>
                    <a:gd name="connsiteY1" fmla="*/ 83146 h 373091"/>
                    <a:gd name="connsiteX2" fmla="*/ 501009 w 501009"/>
                    <a:gd name="connsiteY2" fmla="*/ 373092 h 373091"/>
                    <a:gd name="connsiteX3" fmla="*/ 501009 w 501009"/>
                    <a:gd name="connsiteY3" fmla="*/ 289945 h 37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73091">
                      <a:moveTo>
                        <a:pt x="0" y="0"/>
                      </a:moveTo>
                      <a:lnTo>
                        <a:pt x="0" y="83146"/>
                      </a:lnTo>
                      <a:lnTo>
                        <a:pt x="501009" y="373092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5" name="Freeform: Shape 1043" descr="5de60f13-fcca-412e-b1cc-3e4d529410c7"/>
                <p:cNvSpPr/>
                <p:nvPr/>
              </p:nvSpPr>
              <p:spPr>
                <a:xfrm>
                  <a:off x="7271089" y="5638522"/>
                  <a:ext cx="501009" cy="362432"/>
                </a:xfrm>
                <a:custGeom>
                  <a:avLst/>
                  <a:gdLst>
                    <a:gd name="connsiteX0" fmla="*/ 0 w 501009"/>
                    <a:gd name="connsiteY0" fmla="*/ 0 h 362432"/>
                    <a:gd name="connsiteX1" fmla="*/ 0 w 501009"/>
                    <a:gd name="connsiteY1" fmla="*/ 72486 h 362432"/>
                    <a:gd name="connsiteX2" fmla="*/ 501009 w 501009"/>
                    <a:gd name="connsiteY2" fmla="*/ 362432 h 362432"/>
                    <a:gd name="connsiteX3" fmla="*/ 501009 w 501009"/>
                    <a:gd name="connsiteY3" fmla="*/ 289945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62432">
                      <a:moveTo>
                        <a:pt x="0" y="0"/>
                      </a:moveTo>
                      <a:lnTo>
                        <a:pt x="0" y="72486"/>
                      </a:lnTo>
                      <a:lnTo>
                        <a:pt x="501009" y="362432"/>
                      </a:lnTo>
                      <a:lnTo>
                        <a:pt x="501009" y="289945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6" name="Freeform: Shape 1044" descr="37bcc072-90c9-4e98-ae4c-fd934299c1f4"/>
                <p:cNvSpPr/>
                <p:nvPr/>
              </p:nvSpPr>
              <p:spPr>
                <a:xfrm>
                  <a:off x="7271089" y="5649182"/>
                  <a:ext cx="501009" cy="351772"/>
                </a:xfrm>
                <a:custGeom>
                  <a:avLst/>
                  <a:gdLst>
                    <a:gd name="connsiteX0" fmla="*/ 0 w 501009"/>
                    <a:gd name="connsiteY0" fmla="*/ 0 h 351772"/>
                    <a:gd name="connsiteX1" fmla="*/ 0 w 501009"/>
                    <a:gd name="connsiteY1" fmla="*/ 61827 h 351772"/>
                    <a:gd name="connsiteX2" fmla="*/ 501009 w 501009"/>
                    <a:gd name="connsiteY2" fmla="*/ 351772 h 351772"/>
                    <a:gd name="connsiteX3" fmla="*/ 501009 w 501009"/>
                    <a:gd name="connsiteY3" fmla="*/ 287814 h 35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51772">
                      <a:moveTo>
                        <a:pt x="0" y="0"/>
                      </a:moveTo>
                      <a:lnTo>
                        <a:pt x="0" y="61827"/>
                      </a:lnTo>
                      <a:lnTo>
                        <a:pt x="501009" y="351772"/>
                      </a:lnTo>
                      <a:lnTo>
                        <a:pt x="501009" y="28781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26" name="Group 870" descr="990cdda5-f1f0-4044-bd31-2e2d548b4629"/>
              <p:cNvGrpSpPr/>
              <p:nvPr/>
            </p:nvGrpSpPr>
            <p:grpSpPr>
              <a:xfrm>
                <a:off x="7776362" y="5135381"/>
                <a:ext cx="501009" cy="865573"/>
                <a:chOff x="7776362" y="5135381"/>
                <a:chExt cx="501009" cy="865573"/>
              </a:xfrm>
            </p:grpSpPr>
            <p:sp>
              <p:nvSpPr>
                <p:cNvPr id="1051477" name="Freeform: Shape 941" descr="34848ea5-ccad-481f-9b76-c4adf8a9b8af"/>
                <p:cNvSpPr/>
                <p:nvPr/>
              </p:nvSpPr>
              <p:spPr>
                <a:xfrm>
                  <a:off x="7776362" y="5135381"/>
                  <a:ext cx="501009" cy="865573"/>
                </a:xfrm>
                <a:custGeom>
                  <a:avLst/>
                  <a:gdLst>
                    <a:gd name="connsiteX0" fmla="*/ 501009 w 501009"/>
                    <a:gd name="connsiteY0" fmla="*/ 0 h 865573"/>
                    <a:gd name="connsiteX1" fmla="*/ 501009 w 501009"/>
                    <a:gd name="connsiteY1" fmla="*/ 575627 h 865573"/>
                    <a:gd name="connsiteX2" fmla="*/ 0 w 501009"/>
                    <a:gd name="connsiteY2" fmla="*/ 865573 h 865573"/>
                    <a:gd name="connsiteX3" fmla="*/ 0 w 501009"/>
                    <a:gd name="connsiteY3" fmla="*/ 287814 h 86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65573">
                      <a:moveTo>
                        <a:pt x="501009" y="0"/>
                      </a:moveTo>
                      <a:lnTo>
                        <a:pt x="501009" y="575627"/>
                      </a:lnTo>
                      <a:lnTo>
                        <a:pt x="0" y="86557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8" name="Freeform: Shape 942" descr="b892ed1b-d83e-494b-bafa-366e1f3999c1"/>
                <p:cNvSpPr/>
                <p:nvPr/>
              </p:nvSpPr>
              <p:spPr>
                <a:xfrm>
                  <a:off x="7776362" y="5143909"/>
                  <a:ext cx="501009" cy="857045"/>
                </a:xfrm>
                <a:custGeom>
                  <a:avLst/>
                  <a:gdLst>
                    <a:gd name="connsiteX0" fmla="*/ 501009 w 501009"/>
                    <a:gd name="connsiteY0" fmla="*/ 0 h 857045"/>
                    <a:gd name="connsiteX1" fmla="*/ 501009 w 501009"/>
                    <a:gd name="connsiteY1" fmla="*/ 567099 h 857045"/>
                    <a:gd name="connsiteX2" fmla="*/ 0 w 501009"/>
                    <a:gd name="connsiteY2" fmla="*/ 857045 h 857045"/>
                    <a:gd name="connsiteX3" fmla="*/ 0 w 501009"/>
                    <a:gd name="connsiteY3" fmla="*/ 289945 h 8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57045">
                      <a:moveTo>
                        <a:pt x="501009" y="0"/>
                      </a:moveTo>
                      <a:lnTo>
                        <a:pt x="501009" y="567099"/>
                      </a:lnTo>
                      <a:lnTo>
                        <a:pt x="0" y="857045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79" name="Freeform: Shape 943" descr="9df2f8b8-0424-479e-9d13-d44eba869807"/>
                <p:cNvSpPr/>
                <p:nvPr/>
              </p:nvSpPr>
              <p:spPr>
                <a:xfrm>
                  <a:off x="7776362" y="5154569"/>
                  <a:ext cx="501009" cy="846385"/>
                </a:xfrm>
                <a:custGeom>
                  <a:avLst/>
                  <a:gdLst>
                    <a:gd name="connsiteX0" fmla="*/ 501009 w 501009"/>
                    <a:gd name="connsiteY0" fmla="*/ 0 h 846385"/>
                    <a:gd name="connsiteX1" fmla="*/ 501009 w 501009"/>
                    <a:gd name="connsiteY1" fmla="*/ 556440 h 846385"/>
                    <a:gd name="connsiteX2" fmla="*/ 0 w 501009"/>
                    <a:gd name="connsiteY2" fmla="*/ 846385 h 846385"/>
                    <a:gd name="connsiteX3" fmla="*/ 0 w 501009"/>
                    <a:gd name="connsiteY3" fmla="*/ 289945 h 8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46385">
                      <a:moveTo>
                        <a:pt x="501009" y="0"/>
                      </a:moveTo>
                      <a:lnTo>
                        <a:pt x="501009" y="556440"/>
                      </a:lnTo>
                      <a:lnTo>
                        <a:pt x="0" y="846385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0" name="Freeform: Shape 944" descr="d7211673-b2af-4d7a-b967-b2a51db9bc54"/>
                <p:cNvSpPr/>
                <p:nvPr/>
              </p:nvSpPr>
              <p:spPr>
                <a:xfrm>
                  <a:off x="7776362" y="5165229"/>
                  <a:ext cx="501009" cy="835725"/>
                </a:xfrm>
                <a:custGeom>
                  <a:avLst/>
                  <a:gdLst>
                    <a:gd name="connsiteX0" fmla="*/ 501009 w 501009"/>
                    <a:gd name="connsiteY0" fmla="*/ 0 h 835725"/>
                    <a:gd name="connsiteX1" fmla="*/ 501009 w 501009"/>
                    <a:gd name="connsiteY1" fmla="*/ 545780 h 835725"/>
                    <a:gd name="connsiteX2" fmla="*/ 0 w 501009"/>
                    <a:gd name="connsiteY2" fmla="*/ 835726 h 835725"/>
                    <a:gd name="connsiteX3" fmla="*/ 0 w 501009"/>
                    <a:gd name="connsiteY3" fmla="*/ 287814 h 83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35725">
                      <a:moveTo>
                        <a:pt x="501009" y="0"/>
                      </a:moveTo>
                      <a:lnTo>
                        <a:pt x="501009" y="545780"/>
                      </a:lnTo>
                      <a:lnTo>
                        <a:pt x="0" y="835726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1" name="Freeform: Shape 945" descr="8c4bf6ea-9641-472e-8d36-56714e22e8f5"/>
                <p:cNvSpPr/>
                <p:nvPr/>
              </p:nvSpPr>
              <p:spPr>
                <a:xfrm>
                  <a:off x="7776362" y="5173756"/>
                  <a:ext cx="501009" cy="827197"/>
                </a:xfrm>
                <a:custGeom>
                  <a:avLst/>
                  <a:gdLst>
                    <a:gd name="connsiteX0" fmla="*/ 501009 w 501009"/>
                    <a:gd name="connsiteY0" fmla="*/ 0 h 827197"/>
                    <a:gd name="connsiteX1" fmla="*/ 501009 w 501009"/>
                    <a:gd name="connsiteY1" fmla="*/ 537252 h 827197"/>
                    <a:gd name="connsiteX2" fmla="*/ 0 w 501009"/>
                    <a:gd name="connsiteY2" fmla="*/ 827198 h 827197"/>
                    <a:gd name="connsiteX3" fmla="*/ 0 w 501009"/>
                    <a:gd name="connsiteY3" fmla="*/ 289946 h 82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27196">
                      <a:moveTo>
                        <a:pt x="501009" y="0"/>
                      </a:moveTo>
                      <a:lnTo>
                        <a:pt x="501009" y="537252"/>
                      </a:lnTo>
                      <a:lnTo>
                        <a:pt x="0" y="827198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2" name="Freeform: Shape 946" descr="e441d879-7d4f-4204-bf3b-d1067a5c0352"/>
                <p:cNvSpPr/>
                <p:nvPr/>
              </p:nvSpPr>
              <p:spPr>
                <a:xfrm>
                  <a:off x="7776362" y="5184416"/>
                  <a:ext cx="501009" cy="816538"/>
                </a:xfrm>
                <a:custGeom>
                  <a:avLst/>
                  <a:gdLst>
                    <a:gd name="connsiteX0" fmla="*/ 501009 w 501009"/>
                    <a:gd name="connsiteY0" fmla="*/ 0 h 816538"/>
                    <a:gd name="connsiteX1" fmla="*/ 501009 w 501009"/>
                    <a:gd name="connsiteY1" fmla="*/ 526592 h 816538"/>
                    <a:gd name="connsiteX2" fmla="*/ 0 w 501009"/>
                    <a:gd name="connsiteY2" fmla="*/ 816538 h 816538"/>
                    <a:gd name="connsiteX3" fmla="*/ 0 w 501009"/>
                    <a:gd name="connsiteY3" fmla="*/ 289946 h 81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16538">
                      <a:moveTo>
                        <a:pt x="501009" y="0"/>
                      </a:moveTo>
                      <a:lnTo>
                        <a:pt x="501009" y="526592"/>
                      </a:lnTo>
                      <a:lnTo>
                        <a:pt x="0" y="816538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3" name="Freeform: Shape 947" descr="054225a0-8b1f-4874-ae1f-18e673ff1384"/>
                <p:cNvSpPr/>
                <p:nvPr/>
              </p:nvSpPr>
              <p:spPr>
                <a:xfrm>
                  <a:off x="7776362" y="5195076"/>
                  <a:ext cx="501009" cy="805878"/>
                </a:xfrm>
                <a:custGeom>
                  <a:avLst/>
                  <a:gdLst>
                    <a:gd name="connsiteX0" fmla="*/ 501009 w 501009"/>
                    <a:gd name="connsiteY0" fmla="*/ 0 h 805878"/>
                    <a:gd name="connsiteX1" fmla="*/ 501009 w 501009"/>
                    <a:gd name="connsiteY1" fmla="*/ 515933 h 805878"/>
                    <a:gd name="connsiteX2" fmla="*/ 0 w 501009"/>
                    <a:gd name="connsiteY2" fmla="*/ 805878 h 805878"/>
                    <a:gd name="connsiteX3" fmla="*/ 0 w 501009"/>
                    <a:gd name="connsiteY3" fmla="*/ 287814 h 805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805878">
                      <a:moveTo>
                        <a:pt x="501009" y="0"/>
                      </a:moveTo>
                      <a:lnTo>
                        <a:pt x="501009" y="515933"/>
                      </a:lnTo>
                      <a:lnTo>
                        <a:pt x="0" y="80587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4" name="Freeform: Shape 948" descr="a54f0256-209d-4971-95c8-4d5725026081"/>
                <p:cNvSpPr/>
                <p:nvPr/>
              </p:nvSpPr>
              <p:spPr>
                <a:xfrm>
                  <a:off x="7776362" y="5205736"/>
                  <a:ext cx="501009" cy="795218"/>
                </a:xfrm>
                <a:custGeom>
                  <a:avLst/>
                  <a:gdLst>
                    <a:gd name="connsiteX0" fmla="*/ 501009 w 501009"/>
                    <a:gd name="connsiteY0" fmla="*/ 0 h 795218"/>
                    <a:gd name="connsiteX1" fmla="*/ 501009 w 501009"/>
                    <a:gd name="connsiteY1" fmla="*/ 505273 h 795218"/>
                    <a:gd name="connsiteX2" fmla="*/ 0 w 501009"/>
                    <a:gd name="connsiteY2" fmla="*/ 795219 h 795218"/>
                    <a:gd name="connsiteX3" fmla="*/ 0 w 501009"/>
                    <a:gd name="connsiteY3" fmla="*/ 287814 h 795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95218">
                      <a:moveTo>
                        <a:pt x="501009" y="0"/>
                      </a:moveTo>
                      <a:lnTo>
                        <a:pt x="501009" y="505273"/>
                      </a:lnTo>
                      <a:lnTo>
                        <a:pt x="0" y="795219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5" name="Freeform: Shape 949" descr="cc745ffa-3f1f-4328-bc89-7c3734ef546c"/>
                <p:cNvSpPr/>
                <p:nvPr/>
              </p:nvSpPr>
              <p:spPr>
                <a:xfrm>
                  <a:off x="7776362" y="5214263"/>
                  <a:ext cx="501009" cy="786690"/>
                </a:xfrm>
                <a:custGeom>
                  <a:avLst/>
                  <a:gdLst>
                    <a:gd name="connsiteX0" fmla="*/ 501009 w 501009"/>
                    <a:gd name="connsiteY0" fmla="*/ 0 h 786690"/>
                    <a:gd name="connsiteX1" fmla="*/ 501009 w 501009"/>
                    <a:gd name="connsiteY1" fmla="*/ 496745 h 786690"/>
                    <a:gd name="connsiteX2" fmla="*/ 0 w 501009"/>
                    <a:gd name="connsiteY2" fmla="*/ 786691 h 786690"/>
                    <a:gd name="connsiteX3" fmla="*/ 0 w 501009"/>
                    <a:gd name="connsiteY3" fmla="*/ 289946 h 7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86690">
                      <a:moveTo>
                        <a:pt x="501009" y="0"/>
                      </a:moveTo>
                      <a:lnTo>
                        <a:pt x="501009" y="496745"/>
                      </a:lnTo>
                      <a:lnTo>
                        <a:pt x="0" y="78669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6" name="Freeform: Shape 950" descr="4b9c3824-957b-4761-a707-ae539e1f9124"/>
                <p:cNvSpPr/>
                <p:nvPr/>
              </p:nvSpPr>
              <p:spPr>
                <a:xfrm>
                  <a:off x="7776362" y="5224923"/>
                  <a:ext cx="501009" cy="776031"/>
                </a:xfrm>
                <a:custGeom>
                  <a:avLst/>
                  <a:gdLst>
                    <a:gd name="connsiteX0" fmla="*/ 501009 w 501009"/>
                    <a:gd name="connsiteY0" fmla="*/ 0 h 776031"/>
                    <a:gd name="connsiteX1" fmla="*/ 501009 w 501009"/>
                    <a:gd name="connsiteY1" fmla="*/ 486085 h 776031"/>
                    <a:gd name="connsiteX2" fmla="*/ 0 w 501009"/>
                    <a:gd name="connsiteY2" fmla="*/ 776031 h 776031"/>
                    <a:gd name="connsiteX3" fmla="*/ 0 w 501009"/>
                    <a:gd name="connsiteY3" fmla="*/ 289946 h 77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76031">
                      <a:moveTo>
                        <a:pt x="501009" y="0"/>
                      </a:moveTo>
                      <a:lnTo>
                        <a:pt x="501009" y="486085"/>
                      </a:lnTo>
                      <a:lnTo>
                        <a:pt x="0" y="77603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7" name="Freeform: Shape 951" descr="4469b93c-9cd5-415d-b6a4-df7afe28ef40"/>
                <p:cNvSpPr/>
                <p:nvPr/>
              </p:nvSpPr>
              <p:spPr>
                <a:xfrm>
                  <a:off x="7776362" y="5235583"/>
                  <a:ext cx="501009" cy="765371"/>
                </a:xfrm>
                <a:custGeom>
                  <a:avLst/>
                  <a:gdLst>
                    <a:gd name="connsiteX0" fmla="*/ 501009 w 501009"/>
                    <a:gd name="connsiteY0" fmla="*/ 0 h 765371"/>
                    <a:gd name="connsiteX1" fmla="*/ 501009 w 501009"/>
                    <a:gd name="connsiteY1" fmla="*/ 475426 h 765371"/>
                    <a:gd name="connsiteX2" fmla="*/ 0 w 501009"/>
                    <a:gd name="connsiteY2" fmla="*/ 765371 h 765371"/>
                    <a:gd name="connsiteX3" fmla="*/ 0 w 501009"/>
                    <a:gd name="connsiteY3" fmla="*/ 287814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65371">
                      <a:moveTo>
                        <a:pt x="501009" y="0"/>
                      </a:moveTo>
                      <a:lnTo>
                        <a:pt x="501009" y="475426"/>
                      </a:lnTo>
                      <a:lnTo>
                        <a:pt x="0" y="76537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8" name="Freeform: Shape 952" descr="74082d40-7a88-4f12-b380-1e064438999a"/>
                <p:cNvSpPr/>
                <p:nvPr/>
              </p:nvSpPr>
              <p:spPr>
                <a:xfrm>
                  <a:off x="7776362" y="5246243"/>
                  <a:ext cx="501009" cy="754711"/>
                </a:xfrm>
                <a:custGeom>
                  <a:avLst/>
                  <a:gdLst>
                    <a:gd name="connsiteX0" fmla="*/ 501009 w 501009"/>
                    <a:gd name="connsiteY0" fmla="*/ 0 h 754711"/>
                    <a:gd name="connsiteX1" fmla="*/ 501009 w 501009"/>
                    <a:gd name="connsiteY1" fmla="*/ 464766 h 754711"/>
                    <a:gd name="connsiteX2" fmla="*/ 0 w 501009"/>
                    <a:gd name="connsiteY2" fmla="*/ 754712 h 754711"/>
                    <a:gd name="connsiteX3" fmla="*/ 0 w 501009"/>
                    <a:gd name="connsiteY3" fmla="*/ 287814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54711">
                      <a:moveTo>
                        <a:pt x="501009" y="0"/>
                      </a:moveTo>
                      <a:lnTo>
                        <a:pt x="501009" y="464766"/>
                      </a:lnTo>
                      <a:lnTo>
                        <a:pt x="0" y="754712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89" name="Freeform: Shape 953" descr="eafcd259-8447-445b-add8-2a2706f9974b"/>
                <p:cNvSpPr/>
                <p:nvPr/>
              </p:nvSpPr>
              <p:spPr>
                <a:xfrm>
                  <a:off x="7776362" y="5254771"/>
                  <a:ext cx="501009" cy="746183"/>
                </a:xfrm>
                <a:custGeom>
                  <a:avLst/>
                  <a:gdLst>
                    <a:gd name="connsiteX0" fmla="*/ 501009 w 501009"/>
                    <a:gd name="connsiteY0" fmla="*/ 0 h 746183"/>
                    <a:gd name="connsiteX1" fmla="*/ 501009 w 501009"/>
                    <a:gd name="connsiteY1" fmla="*/ 456238 h 746183"/>
                    <a:gd name="connsiteX2" fmla="*/ 0 w 501009"/>
                    <a:gd name="connsiteY2" fmla="*/ 746184 h 746183"/>
                    <a:gd name="connsiteX3" fmla="*/ 0 w 501009"/>
                    <a:gd name="connsiteY3" fmla="*/ 289945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46183">
                      <a:moveTo>
                        <a:pt x="501009" y="0"/>
                      </a:moveTo>
                      <a:lnTo>
                        <a:pt x="501009" y="456238"/>
                      </a:lnTo>
                      <a:lnTo>
                        <a:pt x="0" y="74618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0" name="Freeform: Shape 954" descr="aa5e0c55-f950-4e8f-9429-507d5110d4bc"/>
                <p:cNvSpPr/>
                <p:nvPr/>
              </p:nvSpPr>
              <p:spPr>
                <a:xfrm>
                  <a:off x="7776362" y="5265430"/>
                  <a:ext cx="501009" cy="735523"/>
                </a:xfrm>
                <a:custGeom>
                  <a:avLst/>
                  <a:gdLst>
                    <a:gd name="connsiteX0" fmla="*/ 501009 w 501009"/>
                    <a:gd name="connsiteY0" fmla="*/ 0 h 735523"/>
                    <a:gd name="connsiteX1" fmla="*/ 501009 w 501009"/>
                    <a:gd name="connsiteY1" fmla="*/ 445578 h 735523"/>
                    <a:gd name="connsiteX2" fmla="*/ 0 w 501009"/>
                    <a:gd name="connsiteY2" fmla="*/ 735524 h 735523"/>
                    <a:gd name="connsiteX3" fmla="*/ 0 w 501009"/>
                    <a:gd name="connsiteY3" fmla="*/ 289945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35523">
                      <a:moveTo>
                        <a:pt x="501009" y="0"/>
                      </a:moveTo>
                      <a:lnTo>
                        <a:pt x="501009" y="445578"/>
                      </a:lnTo>
                      <a:lnTo>
                        <a:pt x="0" y="73552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1" name="Freeform: Shape 955" descr="5ea445ed-0c68-4b09-8812-4c8399d2ad2d"/>
                <p:cNvSpPr/>
                <p:nvPr/>
              </p:nvSpPr>
              <p:spPr>
                <a:xfrm>
                  <a:off x="7776362" y="5276090"/>
                  <a:ext cx="501009" cy="724864"/>
                </a:xfrm>
                <a:custGeom>
                  <a:avLst/>
                  <a:gdLst>
                    <a:gd name="connsiteX0" fmla="*/ 501009 w 501009"/>
                    <a:gd name="connsiteY0" fmla="*/ 0 h 724864"/>
                    <a:gd name="connsiteX1" fmla="*/ 501009 w 501009"/>
                    <a:gd name="connsiteY1" fmla="*/ 434918 h 724864"/>
                    <a:gd name="connsiteX2" fmla="*/ 0 w 501009"/>
                    <a:gd name="connsiteY2" fmla="*/ 724864 h 724864"/>
                    <a:gd name="connsiteX3" fmla="*/ 0 w 501009"/>
                    <a:gd name="connsiteY3" fmla="*/ 287814 h 724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24864">
                      <a:moveTo>
                        <a:pt x="501009" y="0"/>
                      </a:moveTo>
                      <a:lnTo>
                        <a:pt x="501009" y="434918"/>
                      </a:lnTo>
                      <a:lnTo>
                        <a:pt x="0" y="72486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2" name="Freeform: Shape 956" descr="20e5bd96-de13-40ae-abb2-17c8defbc4c6"/>
                <p:cNvSpPr/>
                <p:nvPr/>
              </p:nvSpPr>
              <p:spPr>
                <a:xfrm>
                  <a:off x="7776362" y="5286750"/>
                  <a:ext cx="501009" cy="714204"/>
                </a:xfrm>
                <a:custGeom>
                  <a:avLst/>
                  <a:gdLst>
                    <a:gd name="connsiteX0" fmla="*/ 501009 w 501009"/>
                    <a:gd name="connsiteY0" fmla="*/ 0 h 714204"/>
                    <a:gd name="connsiteX1" fmla="*/ 501009 w 501009"/>
                    <a:gd name="connsiteY1" fmla="*/ 424259 h 714204"/>
                    <a:gd name="connsiteX2" fmla="*/ 0 w 501009"/>
                    <a:gd name="connsiteY2" fmla="*/ 714204 h 714204"/>
                    <a:gd name="connsiteX3" fmla="*/ 0 w 501009"/>
                    <a:gd name="connsiteY3" fmla="*/ 287814 h 7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14204">
                      <a:moveTo>
                        <a:pt x="501009" y="0"/>
                      </a:moveTo>
                      <a:lnTo>
                        <a:pt x="501009" y="424259"/>
                      </a:lnTo>
                      <a:lnTo>
                        <a:pt x="0" y="71420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3" name="Freeform: Shape 957" descr="039d5d83-d6b0-4e51-845a-9a7903081e3f"/>
                <p:cNvSpPr/>
                <p:nvPr/>
              </p:nvSpPr>
              <p:spPr>
                <a:xfrm>
                  <a:off x="7776362" y="5295278"/>
                  <a:ext cx="501009" cy="705676"/>
                </a:xfrm>
                <a:custGeom>
                  <a:avLst/>
                  <a:gdLst>
                    <a:gd name="connsiteX0" fmla="*/ 501009 w 501009"/>
                    <a:gd name="connsiteY0" fmla="*/ 0 h 705676"/>
                    <a:gd name="connsiteX1" fmla="*/ 501009 w 501009"/>
                    <a:gd name="connsiteY1" fmla="*/ 415731 h 705676"/>
                    <a:gd name="connsiteX2" fmla="*/ 0 w 501009"/>
                    <a:gd name="connsiteY2" fmla="*/ 705677 h 705676"/>
                    <a:gd name="connsiteX3" fmla="*/ 0 w 501009"/>
                    <a:gd name="connsiteY3" fmla="*/ 289946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705676">
                      <a:moveTo>
                        <a:pt x="501009" y="0"/>
                      </a:moveTo>
                      <a:lnTo>
                        <a:pt x="501009" y="415731"/>
                      </a:lnTo>
                      <a:lnTo>
                        <a:pt x="0" y="70567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4" name="Freeform: Shape 958" descr="0756ea75-304f-4c34-9310-0644deaf8aeb"/>
                <p:cNvSpPr/>
                <p:nvPr/>
              </p:nvSpPr>
              <p:spPr>
                <a:xfrm>
                  <a:off x="7776362" y="5305937"/>
                  <a:ext cx="501009" cy="695016"/>
                </a:xfrm>
                <a:custGeom>
                  <a:avLst/>
                  <a:gdLst>
                    <a:gd name="connsiteX0" fmla="*/ 501009 w 501009"/>
                    <a:gd name="connsiteY0" fmla="*/ 0 h 695016"/>
                    <a:gd name="connsiteX1" fmla="*/ 501009 w 501009"/>
                    <a:gd name="connsiteY1" fmla="*/ 405071 h 695016"/>
                    <a:gd name="connsiteX2" fmla="*/ 0 w 501009"/>
                    <a:gd name="connsiteY2" fmla="*/ 695017 h 695016"/>
                    <a:gd name="connsiteX3" fmla="*/ 0 w 501009"/>
                    <a:gd name="connsiteY3" fmla="*/ 289946 h 69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95016">
                      <a:moveTo>
                        <a:pt x="501009" y="0"/>
                      </a:moveTo>
                      <a:lnTo>
                        <a:pt x="501009" y="405071"/>
                      </a:lnTo>
                      <a:lnTo>
                        <a:pt x="0" y="69501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5" name="Freeform: Shape 959" descr="da038e3d-50a5-454e-b162-bee20108ac00"/>
                <p:cNvSpPr/>
                <p:nvPr/>
              </p:nvSpPr>
              <p:spPr>
                <a:xfrm>
                  <a:off x="7776362" y="5316597"/>
                  <a:ext cx="501009" cy="684357"/>
                </a:xfrm>
                <a:custGeom>
                  <a:avLst/>
                  <a:gdLst>
                    <a:gd name="connsiteX0" fmla="*/ 501009 w 501009"/>
                    <a:gd name="connsiteY0" fmla="*/ 0 h 684357"/>
                    <a:gd name="connsiteX1" fmla="*/ 501009 w 501009"/>
                    <a:gd name="connsiteY1" fmla="*/ 394411 h 684357"/>
                    <a:gd name="connsiteX2" fmla="*/ 0 w 501009"/>
                    <a:gd name="connsiteY2" fmla="*/ 684357 h 684357"/>
                    <a:gd name="connsiteX3" fmla="*/ 0 w 501009"/>
                    <a:gd name="connsiteY3" fmla="*/ 287814 h 68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84357">
                      <a:moveTo>
                        <a:pt x="501009" y="0"/>
                      </a:moveTo>
                      <a:lnTo>
                        <a:pt x="501009" y="394411"/>
                      </a:lnTo>
                      <a:lnTo>
                        <a:pt x="0" y="684357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6" name="Freeform: Shape 960" descr="3f1f64a0-c7b9-4b17-bdd1-02b2b2bf6e74"/>
                <p:cNvSpPr/>
                <p:nvPr/>
              </p:nvSpPr>
              <p:spPr>
                <a:xfrm>
                  <a:off x="7776362" y="5325125"/>
                  <a:ext cx="501009" cy="675829"/>
                </a:xfrm>
                <a:custGeom>
                  <a:avLst/>
                  <a:gdLst>
                    <a:gd name="connsiteX0" fmla="*/ 501009 w 501009"/>
                    <a:gd name="connsiteY0" fmla="*/ 0 h 675829"/>
                    <a:gd name="connsiteX1" fmla="*/ 501009 w 501009"/>
                    <a:gd name="connsiteY1" fmla="*/ 385883 h 675829"/>
                    <a:gd name="connsiteX2" fmla="*/ 0 w 501009"/>
                    <a:gd name="connsiteY2" fmla="*/ 675829 h 675829"/>
                    <a:gd name="connsiteX3" fmla="*/ 0 w 501009"/>
                    <a:gd name="connsiteY3" fmla="*/ 289945 h 67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75829">
                      <a:moveTo>
                        <a:pt x="501009" y="0"/>
                      </a:moveTo>
                      <a:lnTo>
                        <a:pt x="501009" y="385883"/>
                      </a:lnTo>
                      <a:lnTo>
                        <a:pt x="0" y="675829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7" name="Freeform: Shape 961" descr="79318b10-d0e0-423b-a401-b69cdce6fddc"/>
                <p:cNvSpPr/>
                <p:nvPr/>
              </p:nvSpPr>
              <p:spPr>
                <a:xfrm>
                  <a:off x="7776362" y="5335785"/>
                  <a:ext cx="501009" cy="665169"/>
                </a:xfrm>
                <a:custGeom>
                  <a:avLst/>
                  <a:gdLst>
                    <a:gd name="connsiteX0" fmla="*/ 501009 w 501009"/>
                    <a:gd name="connsiteY0" fmla="*/ 0 h 665169"/>
                    <a:gd name="connsiteX1" fmla="*/ 501009 w 501009"/>
                    <a:gd name="connsiteY1" fmla="*/ 375224 h 665169"/>
                    <a:gd name="connsiteX2" fmla="*/ 0 w 501009"/>
                    <a:gd name="connsiteY2" fmla="*/ 665169 h 665169"/>
                    <a:gd name="connsiteX3" fmla="*/ 0 w 501009"/>
                    <a:gd name="connsiteY3" fmla="*/ 289945 h 66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65169">
                      <a:moveTo>
                        <a:pt x="501009" y="0"/>
                      </a:moveTo>
                      <a:lnTo>
                        <a:pt x="501009" y="375224"/>
                      </a:lnTo>
                      <a:lnTo>
                        <a:pt x="0" y="665169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8" name="Freeform: Shape 962" descr="4b270321-fd16-4eb6-a7c0-134e16d29380"/>
                <p:cNvSpPr/>
                <p:nvPr/>
              </p:nvSpPr>
              <p:spPr>
                <a:xfrm>
                  <a:off x="7776362" y="5346445"/>
                  <a:ext cx="501009" cy="654509"/>
                </a:xfrm>
                <a:custGeom>
                  <a:avLst/>
                  <a:gdLst>
                    <a:gd name="connsiteX0" fmla="*/ 501009 w 501009"/>
                    <a:gd name="connsiteY0" fmla="*/ 0 h 654509"/>
                    <a:gd name="connsiteX1" fmla="*/ 501009 w 501009"/>
                    <a:gd name="connsiteY1" fmla="*/ 364564 h 654509"/>
                    <a:gd name="connsiteX2" fmla="*/ 0 w 501009"/>
                    <a:gd name="connsiteY2" fmla="*/ 654510 h 654509"/>
                    <a:gd name="connsiteX3" fmla="*/ 0 w 501009"/>
                    <a:gd name="connsiteY3" fmla="*/ 287814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54509">
                      <a:moveTo>
                        <a:pt x="501009" y="0"/>
                      </a:moveTo>
                      <a:lnTo>
                        <a:pt x="501009" y="364564"/>
                      </a:lnTo>
                      <a:lnTo>
                        <a:pt x="0" y="65451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499" name="Freeform: Shape 963" descr="560e5fa1-9c40-4829-8d1d-d7e9a6496284"/>
                <p:cNvSpPr/>
                <p:nvPr/>
              </p:nvSpPr>
              <p:spPr>
                <a:xfrm>
                  <a:off x="7776362" y="5357104"/>
                  <a:ext cx="501009" cy="643849"/>
                </a:xfrm>
                <a:custGeom>
                  <a:avLst/>
                  <a:gdLst>
                    <a:gd name="connsiteX0" fmla="*/ 501009 w 501009"/>
                    <a:gd name="connsiteY0" fmla="*/ 0 h 643849"/>
                    <a:gd name="connsiteX1" fmla="*/ 501009 w 501009"/>
                    <a:gd name="connsiteY1" fmla="*/ 353904 h 643849"/>
                    <a:gd name="connsiteX2" fmla="*/ 0 w 501009"/>
                    <a:gd name="connsiteY2" fmla="*/ 643850 h 643849"/>
                    <a:gd name="connsiteX3" fmla="*/ 0 w 501009"/>
                    <a:gd name="connsiteY3" fmla="*/ 287814 h 64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43849">
                      <a:moveTo>
                        <a:pt x="501009" y="0"/>
                      </a:moveTo>
                      <a:lnTo>
                        <a:pt x="501009" y="353904"/>
                      </a:lnTo>
                      <a:lnTo>
                        <a:pt x="0" y="64385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0" name="Freeform: Shape 964" descr="eb622eac-d4f7-47d8-b74f-efbef93048a5"/>
                <p:cNvSpPr/>
                <p:nvPr/>
              </p:nvSpPr>
              <p:spPr>
                <a:xfrm>
                  <a:off x="7776362" y="5365632"/>
                  <a:ext cx="501009" cy="635322"/>
                </a:xfrm>
                <a:custGeom>
                  <a:avLst/>
                  <a:gdLst>
                    <a:gd name="connsiteX0" fmla="*/ 501009 w 501009"/>
                    <a:gd name="connsiteY0" fmla="*/ 0 h 635322"/>
                    <a:gd name="connsiteX1" fmla="*/ 501009 w 501009"/>
                    <a:gd name="connsiteY1" fmla="*/ 345376 h 635322"/>
                    <a:gd name="connsiteX2" fmla="*/ 0 w 501009"/>
                    <a:gd name="connsiteY2" fmla="*/ 635322 h 635322"/>
                    <a:gd name="connsiteX3" fmla="*/ 0 w 501009"/>
                    <a:gd name="connsiteY3" fmla="*/ 289946 h 63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35322">
                      <a:moveTo>
                        <a:pt x="501009" y="0"/>
                      </a:moveTo>
                      <a:lnTo>
                        <a:pt x="501009" y="345376"/>
                      </a:lnTo>
                      <a:lnTo>
                        <a:pt x="0" y="635322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1" name="Freeform: Shape 965" descr="f0221e4a-58ae-4698-a722-aa9150dd095c"/>
                <p:cNvSpPr/>
                <p:nvPr/>
              </p:nvSpPr>
              <p:spPr>
                <a:xfrm>
                  <a:off x="7776362" y="5376292"/>
                  <a:ext cx="501009" cy="624662"/>
                </a:xfrm>
                <a:custGeom>
                  <a:avLst/>
                  <a:gdLst>
                    <a:gd name="connsiteX0" fmla="*/ 501009 w 501009"/>
                    <a:gd name="connsiteY0" fmla="*/ 0 h 624662"/>
                    <a:gd name="connsiteX1" fmla="*/ 501009 w 501009"/>
                    <a:gd name="connsiteY1" fmla="*/ 334717 h 624662"/>
                    <a:gd name="connsiteX2" fmla="*/ 0 w 501009"/>
                    <a:gd name="connsiteY2" fmla="*/ 624662 h 624662"/>
                    <a:gd name="connsiteX3" fmla="*/ 0 w 501009"/>
                    <a:gd name="connsiteY3" fmla="*/ 289946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24662">
                      <a:moveTo>
                        <a:pt x="501009" y="0"/>
                      </a:moveTo>
                      <a:lnTo>
                        <a:pt x="501009" y="334717"/>
                      </a:lnTo>
                      <a:lnTo>
                        <a:pt x="0" y="624662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2" name="Freeform: Shape 966" descr="525f2c1a-b9a0-4ea1-93a9-f96e7e91562e"/>
                <p:cNvSpPr/>
                <p:nvPr/>
              </p:nvSpPr>
              <p:spPr>
                <a:xfrm>
                  <a:off x="7776362" y="5386952"/>
                  <a:ext cx="501009" cy="614002"/>
                </a:xfrm>
                <a:custGeom>
                  <a:avLst/>
                  <a:gdLst>
                    <a:gd name="connsiteX0" fmla="*/ 501009 w 501009"/>
                    <a:gd name="connsiteY0" fmla="*/ 0 h 614002"/>
                    <a:gd name="connsiteX1" fmla="*/ 501009 w 501009"/>
                    <a:gd name="connsiteY1" fmla="*/ 324057 h 614002"/>
                    <a:gd name="connsiteX2" fmla="*/ 0 w 501009"/>
                    <a:gd name="connsiteY2" fmla="*/ 614003 h 614002"/>
                    <a:gd name="connsiteX3" fmla="*/ 0 w 501009"/>
                    <a:gd name="connsiteY3" fmla="*/ 287814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14002">
                      <a:moveTo>
                        <a:pt x="501009" y="0"/>
                      </a:moveTo>
                      <a:lnTo>
                        <a:pt x="501009" y="324057"/>
                      </a:lnTo>
                      <a:lnTo>
                        <a:pt x="0" y="61400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3" name="Freeform: Shape 967" descr="9879df6f-2ab9-4127-a0ac-dca3a6fe5507"/>
                <p:cNvSpPr/>
                <p:nvPr/>
              </p:nvSpPr>
              <p:spPr>
                <a:xfrm>
                  <a:off x="7776362" y="5397611"/>
                  <a:ext cx="501009" cy="603342"/>
                </a:xfrm>
                <a:custGeom>
                  <a:avLst/>
                  <a:gdLst>
                    <a:gd name="connsiteX0" fmla="*/ 501009 w 501009"/>
                    <a:gd name="connsiteY0" fmla="*/ 0 h 603342"/>
                    <a:gd name="connsiteX1" fmla="*/ 501009 w 501009"/>
                    <a:gd name="connsiteY1" fmla="*/ 313397 h 603342"/>
                    <a:gd name="connsiteX2" fmla="*/ 0 w 501009"/>
                    <a:gd name="connsiteY2" fmla="*/ 603343 h 603342"/>
                    <a:gd name="connsiteX3" fmla="*/ 0 w 501009"/>
                    <a:gd name="connsiteY3" fmla="*/ 287814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603342">
                      <a:moveTo>
                        <a:pt x="501009" y="0"/>
                      </a:moveTo>
                      <a:lnTo>
                        <a:pt x="501009" y="313397"/>
                      </a:lnTo>
                      <a:lnTo>
                        <a:pt x="0" y="603343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4" name="Freeform: Shape 968" descr="303245c2-03be-4ed4-814e-e64f54758828"/>
                <p:cNvSpPr/>
                <p:nvPr/>
              </p:nvSpPr>
              <p:spPr>
                <a:xfrm>
                  <a:off x="7776362" y="5406139"/>
                  <a:ext cx="501009" cy="594815"/>
                </a:xfrm>
                <a:custGeom>
                  <a:avLst/>
                  <a:gdLst>
                    <a:gd name="connsiteX0" fmla="*/ 501009 w 501009"/>
                    <a:gd name="connsiteY0" fmla="*/ 0 h 594815"/>
                    <a:gd name="connsiteX1" fmla="*/ 501009 w 501009"/>
                    <a:gd name="connsiteY1" fmla="*/ 304869 h 594815"/>
                    <a:gd name="connsiteX2" fmla="*/ 0 w 501009"/>
                    <a:gd name="connsiteY2" fmla="*/ 594815 h 594815"/>
                    <a:gd name="connsiteX3" fmla="*/ 0 w 501009"/>
                    <a:gd name="connsiteY3" fmla="*/ 289946 h 59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94815">
                      <a:moveTo>
                        <a:pt x="501009" y="0"/>
                      </a:moveTo>
                      <a:lnTo>
                        <a:pt x="501009" y="304869"/>
                      </a:lnTo>
                      <a:lnTo>
                        <a:pt x="0" y="594815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5" name="Freeform: Shape 969" descr="f1efbcfa-7076-46ff-9e50-762b922d0860"/>
                <p:cNvSpPr/>
                <p:nvPr/>
              </p:nvSpPr>
              <p:spPr>
                <a:xfrm>
                  <a:off x="7776362" y="5416799"/>
                  <a:ext cx="501009" cy="584155"/>
                </a:xfrm>
                <a:custGeom>
                  <a:avLst/>
                  <a:gdLst>
                    <a:gd name="connsiteX0" fmla="*/ 501009 w 501009"/>
                    <a:gd name="connsiteY0" fmla="*/ 0 h 584155"/>
                    <a:gd name="connsiteX1" fmla="*/ 501009 w 501009"/>
                    <a:gd name="connsiteY1" fmla="*/ 294210 h 584155"/>
                    <a:gd name="connsiteX2" fmla="*/ 0 w 501009"/>
                    <a:gd name="connsiteY2" fmla="*/ 584155 h 584155"/>
                    <a:gd name="connsiteX3" fmla="*/ 0 w 501009"/>
                    <a:gd name="connsiteY3" fmla="*/ 289946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84155">
                      <a:moveTo>
                        <a:pt x="501009" y="0"/>
                      </a:moveTo>
                      <a:lnTo>
                        <a:pt x="501009" y="294210"/>
                      </a:lnTo>
                      <a:lnTo>
                        <a:pt x="0" y="584155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6" name="Freeform: Shape 970" descr="bde282da-97c0-49f8-aaaa-364d37d7ad63"/>
                <p:cNvSpPr/>
                <p:nvPr/>
              </p:nvSpPr>
              <p:spPr>
                <a:xfrm>
                  <a:off x="7776362" y="5427459"/>
                  <a:ext cx="501009" cy="573495"/>
                </a:xfrm>
                <a:custGeom>
                  <a:avLst/>
                  <a:gdLst>
                    <a:gd name="connsiteX0" fmla="*/ 501009 w 501009"/>
                    <a:gd name="connsiteY0" fmla="*/ 0 h 573495"/>
                    <a:gd name="connsiteX1" fmla="*/ 501009 w 501009"/>
                    <a:gd name="connsiteY1" fmla="*/ 283550 h 573495"/>
                    <a:gd name="connsiteX2" fmla="*/ 0 w 501009"/>
                    <a:gd name="connsiteY2" fmla="*/ 573496 h 573495"/>
                    <a:gd name="connsiteX3" fmla="*/ 0 w 501009"/>
                    <a:gd name="connsiteY3" fmla="*/ 287814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73495">
                      <a:moveTo>
                        <a:pt x="501009" y="0"/>
                      </a:moveTo>
                      <a:lnTo>
                        <a:pt x="501009" y="283550"/>
                      </a:lnTo>
                      <a:lnTo>
                        <a:pt x="0" y="573496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7" name="Freeform: Shape 971" descr="dac38a07-2ca8-4242-81c8-83f68e42f17d"/>
                <p:cNvSpPr/>
                <p:nvPr/>
              </p:nvSpPr>
              <p:spPr>
                <a:xfrm>
                  <a:off x="7776362" y="5435987"/>
                  <a:ext cx="501009" cy="564967"/>
                </a:xfrm>
                <a:custGeom>
                  <a:avLst/>
                  <a:gdLst>
                    <a:gd name="connsiteX0" fmla="*/ 501009 w 501009"/>
                    <a:gd name="connsiteY0" fmla="*/ 0 h 564967"/>
                    <a:gd name="connsiteX1" fmla="*/ 501009 w 501009"/>
                    <a:gd name="connsiteY1" fmla="*/ 275022 h 564967"/>
                    <a:gd name="connsiteX2" fmla="*/ 0 w 501009"/>
                    <a:gd name="connsiteY2" fmla="*/ 564968 h 564967"/>
                    <a:gd name="connsiteX3" fmla="*/ 0 w 501009"/>
                    <a:gd name="connsiteY3" fmla="*/ 289945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64967">
                      <a:moveTo>
                        <a:pt x="501009" y="0"/>
                      </a:moveTo>
                      <a:lnTo>
                        <a:pt x="501009" y="275022"/>
                      </a:lnTo>
                      <a:lnTo>
                        <a:pt x="0" y="564968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8" name="Freeform: Shape 972" descr="4ee23fb9-19d4-4025-8cd1-6e6f4fad7821"/>
                <p:cNvSpPr/>
                <p:nvPr/>
              </p:nvSpPr>
              <p:spPr>
                <a:xfrm>
                  <a:off x="7776362" y="5446646"/>
                  <a:ext cx="501009" cy="554307"/>
                </a:xfrm>
                <a:custGeom>
                  <a:avLst/>
                  <a:gdLst>
                    <a:gd name="connsiteX0" fmla="*/ 501009 w 501009"/>
                    <a:gd name="connsiteY0" fmla="*/ 0 h 554307"/>
                    <a:gd name="connsiteX1" fmla="*/ 501009 w 501009"/>
                    <a:gd name="connsiteY1" fmla="*/ 264362 h 554307"/>
                    <a:gd name="connsiteX2" fmla="*/ 0 w 501009"/>
                    <a:gd name="connsiteY2" fmla="*/ 554308 h 554307"/>
                    <a:gd name="connsiteX3" fmla="*/ 0 w 501009"/>
                    <a:gd name="connsiteY3" fmla="*/ 289945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54307">
                      <a:moveTo>
                        <a:pt x="501009" y="0"/>
                      </a:moveTo>
                      <a:lnTo>
                        <a:pt x="501009" y="264362"/>
                      </a:lnTo>
                      <a:lnTo>
                        <a:pt x="0" y="554308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09" name="Freeform: Shape 973" descr="fbe9630c-98b2-4dc4-86c6-df6398e9166f"/>
                <p:cNvSpPr/>
                <p:nvPr/>
              </p:nvSpPr>
              <p:spPr>
                <a:xfrm>
                  <a:off x="7776362" y="5457306"/>
                  <a:ext cx="501009" cy="543648"/>
                </a:xfrm>
                <a:custGeom>
                  <a:avLst/>
                  <a:gdLst>
                    <a:gd name="connsiteX0" fmla="*/ 501009 w 501009"/>
                    <a:gd name="connsiteY0" fmla="*/ 0 h 543648"/>
                    <a:gd name="connsiteX1" fmla="*/ 501009 w 501009"/>
                    <a:gd name="connsiteY1" fmla="*/ 253702 h 543648"/>
                    <a:gd name="connsiteX2" fmla="*/ 0 w 501009"/>
                    <a:gd name="connsiteY2" fmla="*/ 543648 h 543648"/>
                    <a:gd name="connsiteX3" fmla="*/ 0 w 501009"/>
                    <a:gd name="connsiteY3" fmla="*/ 287814 h 543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43648">
                      <a:moveTo>
                        <a:pt x="501009" y="0"/>
                      </a:moveTo>
                      <a:lnTo>
                        <a:pt x="501009" y="253702"/>
                      </a:lnTo>
                      <a:lnTo>
                        <a:pt x="0" y="54364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0" name="Freeform: Shape 974" descr="47372ce3-fee5-4164-9abe-accc777be0d9"/>
                <p:cNvSpPr/>
                <p:nvPr/>
              </p:nvSpPr>
              <p:spPr>
                <a:xfrm>
                  <a:off x="7776362" y="5467966"/>
                  <a:ext cx="501009" cy="532988"/>
                </a:xfrm>
                <a:custGeom>
                  <a:avLst/>
                  <a:gdLst>
                    <a:gd name="connsiteX0" fmla="*/ 501009 w 501009"/>
                    <a:gd name="connsiteY0" fmla="*/ 0 h 532988"/>
                    <a:gd name="connsiteX1" fmla="*/ 501009 w 501009"/>
                    <a:gd name="connsiteY1" fmla="*/ 243043 h 532988"/>
                    <a:gd name="connsiteX2" fmla="*/ 0 w 501009"/>
                    <a:gd name="connsiteY2" fmla="*/ 532988 h 532988"/>
                    <a:gd name="connsiteX3" fmla="*/ 0 w 501009"/>
                    <a:gd name="connsiteY3" fmla="*/ 287814 h 53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32988">
                      <a:moveTo>
                        <a:pt x="501009" y="0"/>
                      </a:moveTo>
                      <a:lnTo>
                        <a:pt x="501009" y="243043"/>
                      </a:lnTo>
                      <a:lnTo>
                        <a:pt x="0" y="532988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1" name="Freeform: Shape 975" descr="00f49072-74ff-4aac-8702-304edf04b657"/>
                <p:cNvSpPr/>
                <p:nvPr/>
              </p:nvSpPr>
              <p:spPr>
                <a:xfrm>
                  <a:off x="7776362" y="5476494"/>
                  <a:ext cx="501009" cy="524460"/>
                </a:xfrm>
                <a:custGeom>
                  <a:avLst/>
                  <a:gdLst>
                    <a:gd name="connsiteX0" fmla="*/ 501009 w 501009"/>
                    <a:gd name="connsiteY0" fmla="*/ 0 h 524460"/>
                    <a:gd name="connsiteX1" fmla="*/ 501009 w 501009"/>
                    <a:gd name="connsiteY1" fmla="*/ 234515 h 524460"/>
                    <a:gd name="connsiteX2" fmla="*/ 0 w 501009"/>
                    <a:gd name="connsiteY2" fmla="*/ 524461 h 524460"/>
                    <a:gd name="connsiteX3" fmla="*/ 0 w 501009"/>
                    <a:gd name="connsiteY3" fmla="*/ 289946 h 52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24460">
                      <a:moveTo>
                        <a:pt x="501009" y="0"/>
                      </a:moveTo>
                      <a:lnTo>
                        <a:pt x="501009" y="234515"/>
                      </a:lnTo>
                      <a:lnTo>
                        <a:pt x="0" y="52446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2" name="Freeform: Shape 976" descr="ae5a86e4-e464-4d2f-a33d-df4895e2f095"/>
                <p:cNvSpPr/>
                <p:nvPr/>
              </p:nvSpPr>
              <p:spPr>
                <a:xfrm>
                  <a:off x="7776362" y="5487153"/>
                  <a:ext cx="501009" cy="513800"/>
                </a:xfrm>
                <a:custGeom>
                  <a:avLst/>
                  <a:gdLst>
                    <a:gd name="connsiteX0" fmla="*/ 501009 w 501009"/>
                    <a:gd name="connsiteY0" fmla="*/ 0 h 513800"/>
                    <a:gd name="connsiteX1" fmla="*/ 501009 w 501009"/>
                    <a:gd name="connsiteY1" fmla="*/ 223855 h 513800"/>
                    <a:gd name="connsiteX2" fmla="*/ 0 w 501009"/>
                    <a:gd name="connsiteY2" fmla="*/ 513801 h 513800"/>
                    <a:gd name="connsiteX3" fmla="*/ 0 w 501009"/>
                    <a:gd name="connsiteY3" fmla="*/ 289946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13800">
                      <a:moveTo>
                        <a:pt x="501009" y="0"/>
                      </a:moveTo>
                      <a:lnTo>
                        <a:pt x="501009" y="223855"/>
                      </a:lnTo>
                      <a:lnTo>
                        <a:pt x="0" y="513801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3" name="Freeform: Shape 977" descr="81dbe94a-ac2e-4326-a4d3-376b2a57c6c4"/>
                <p:cNvSpPr/>
                <p:nvPr/>
              </p:nvSpPr>
              <p:spPr>
                <a:xfrm>
                  <a:off x="7776362" y="5497813"/>
                  <a:ext cx="501009" cy="503141"/>
                </a:xfrm>
                <a:custGeom>
                  <a:avLst/>
                  <a:gdLst>
                    <a:gd name="connsiteX0" fmla="*/ 501009 w 501009"/>
                    <a:gd name="connsiteY0" fmla="*/ 0 h 503141"/>
                    <a:gd name="connsiteX1" fmla="*/ 501009 w 501009"/>
                    <a:gd name="connsiteY1" fmla="*/ 213195 h 503141"/>
                    <a:gd name="connsiteX2" fmla="*/ 0 w 501009"/>
                    <a:gd name="connsiteY2" fmla="*/ 503141 h 503141"/>
                    <a:gd name="connsiteX3" fmla="*/ 0 w 501009"/>
                    <a:gd name="connsiteY3" fmla="*/ 287814 h 50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503140">
                      <a:moveTo>
                        <a:pt x="501009" y="0"/>
                      </a:moveTo>
                      <a:lnTo>
                        <a:pt x="501009" y="213195"/>
                      </a:lnTo>
                      <a:lnTo>
                        <a:pt x="0" y="50314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4" name="Freeform: Shape 978" descr="f84eaba8-3f75-49eb-b3eb-130e656c0e27"/>
                <p:cNvSpPr/>
                <p:nvPr/>
              </p:nvSpPr>
              <p:spPr>
                <a:xfrm>
                  <a:off x="7776362" y="5508473"/>
                  <a:ext cx="501009" cy="492481"/>
                </a:xfrm>
                <a:custGeom>
                  <a:avLst/>
                  <a:gdLst>
                    <a:gd name="connsiteX0" fmla="*/ 501009 w 501009"/>
                    <a:gd name="connsiteY0" fmla="*/ 0 h 492481"/>
                    <a:gd name="connsiteX1" fmla="*/ 501009 w 501009"/>
                    <a:gd name="connsiteY1" fmla="*/ 202536 h 492481"/>
                    <a:gd name="connsiteX2" fmla="*/ 0 w 501009"/>
                    <a:gd name="connsiteY2" fmla="*/ 492481 h 492481"/>
                    <a:gd name="connsiteX3" fmla="*/ 0 w 501009"/>
                    <a:gd name="connsiteY3" fmla="*/ 287814 h 49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92481">
                      <a:moveTo>
                        <a:pt x="501009" y="0"/>
                      </a:moveTo>
                      <a:lnTo>
                        <a:pt x="501009" y="202536"/>
                      </a:lnTo>
                      <a:lnTo>
                        <a:pt x="0" y="492481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5" name="Freeform: Shape 979" descr="955ff0b2-d2d8-44a1-a86c-003eae5ed902"/>
                <p:cNvSpPr/>
                <p:nvPr/>
              </p:nvSpPr>
              <p:spPr>
                <a:xfrm>
                  <a:off x="7776362" y="5517001"/>
                  <a:ext cx="501009" cy="483953"/>
                </a:xfrm>
                <a:custGeom>
                  <a:avLst/>
                  <a:gdLst>
                    <a:gd name="connsiteX0" fmla="*/ 501009 w 501009"/>
                    <a:gd name="connsiteY0" fmla="*/ 0 h 483953"/>
                    <a:gd name="connsiteX1" fmla="*/ 501009 w 501009"/>
                    <a:gd name="connsiteY1" fmla="*/ 194008 h 483953"/>
                    <a:gd name="connsiteX2" fmla="*/ 0 w 501009"/>
                    <a:gd name="connsiteY2" fmla="*/ 483953 h 483953"/>
                    <a:gd name="connsiteX3" fmla="*/ 0 w 501009"/>
                    <a:gd name="connsiteY3" fmla="*/ 289945 h 48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83953">
                      <a:moveTo>
                        <a:pt x="501009" y="0"/>
                      </a:moveTo>
                      <a:lnTo>
                        <a:pt x="501009" y="194008"/>
                      </a:lnTo>
                      <a:lnTo>
                        <a:pt x="0" y="483953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6" name="Freeform: Shape 980" descr="8186dc7e-fefa-4937-b79c-cc69bf3fd6eb"/>
                <p:cNvSpPr/>
                <p:nvPr/>
              </p:nvSpPr>
              <p:spPr>
                <a:xfrm>
                  <a:off x="7776362" y="5527661"/>
                  <a:ext cx="501009" cy="473293"/>
                </a:xfrm>
                <a:custGeom>
                  <a:avLst/>
                  <a:gdLst>
                    <a:gd name="connsiteX0" fmla="*/ 501009 w 501009"/>
                    <a:gd name="connsiteY0" fmla="*/ 0 h 473293"/>
                    <a:gd name="connsiteX1" fmla="*/ 501009 w 501009"/>
                    <a:gd name="connsiteY1" fmla="*/ 183348 h 473293"/>
                    <a:gd name="connsiteX2" fmla="*/ 0 w 501009"/>
                    <a:gd name="connsiteY2" fmla="*/ 473294 h 473293"/>
                    <a:gd name="connsiteX3" fmla="*/ 0 w 501009"/>
                    <a:gd name="connsiteY3" fmla="*/ 289945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73293">
                      <a:moveTo>
                        <a:pt x="501009" y="0"/>
                      </a:moveTo>
                      <a:lnTo>
                        <a:pt x="501009" y="183348"/>
                      </a:lnTo>
                      <a:lnTo>
                        <a:pt x="0" y="473294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7" name="Freeform: Shape 981" descr="e1ad6d03-a0e0-422e-97e2-d9f8004a70a8"/>
                <p:cNvSpPr/>
                <p:nvPr/>
              </p:nvSpPr>
              <p:spPr>
                <a:xfrm>
                  <a:off x="7776362" y="5538321"/>
                  <a:ext cx="501009" cy="462633"/>
                </a:xfrm>
                <a:custGeom>
                  <a:avLst/>
                  <a:gdLst>
                    <a:gd name="connsiteX0" fmla="*/ 501009 w 501009"/>
                    <a:gd name="connsiteY0" fmla="*/ 0 h 462633"/>
                    <a:gd name="connsiteX1" fmla="*/ 501009 w 501009"/>
                    <a:gd name="connsiteY1" fmla="*/ 172688 h 462633"/>
                    <a:gd name="connsiteX2" fmla="*/ 0 w 501009"/>
                    <a:gd name="connsiteY2" fmla="*/ 462634 h 462633"/>
                    <a:gd name="connsiteX3" fmla="*/ 0 w 501009"/>
                    <a:gd name="connsiteY3" fmla="*/ 287814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62633">
                      <a:moveTo>
                        <a:pt x="501009" y="0"/>
                      </a:moveTo>
                      <a:lnTo>
                        <a:pt x="501009" y="172688"/>
                      </a:lnTo>
                      <a:lnTo>
                        <a:pt x="0" y="46263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8" name="Freeform: Shape 982" descr="93318f5a-9383-40f2-9cd6-1000685f6459"/>
                <p:cNvSpPr/>
                <p:nvPr/>
              </p:nvSpPr>
              <p:spPr>
                <a:xfrm>
                  <a:off x="7776362" y="5548980"/>
                  <a:ext cx="501009" cy="451974"/>
                </a:xfrm>
                <a:custGeom>
                  <a:avLst/>
                  <a:gdLst>
                    <a:gd name="connsiteX0" fmla="*/ 501009 w 501009"/>
                    <a:gd name="connsiteY0" fmla="*/ 0 h 451974"/>
                    <a:gd name="connsiteX1" fmla="*/ 501009 w 501009"/>
                    <a:gd name="connsiteY1" fmla="*/ 162028 h 451974"/>
                    <a:gd name="connsiteX2" fmla="*/ 0 w 501009"/>
                    <a:gd name="connsiteY2" fmla="*/ 451974 h 451974"/>
                    <a:gd name="connsiteX3" fmla="*/ 0 w 501009"/>
                    <a:gd name="connsiteY3" fmla="*/ 287814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51973">
                      <a:moveTo>
                        <a:pt x="501009" y="0"/>
                      </a:moveTo>
                      <a:lnTo>
                        <a:pt x="501009" y="162028"/>
                      </a:lnTo>
                      <a:lnTo>
                        <a:pt x="0" y="451974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19" name="Freeform: Shape 983" descr="7fe962ac-da28-4a7f-96da-dc18632e46cd"/>
                <p:cNvSpPr/>
                <p:nvPr/>
              </p:nvSpPr>
              <p:spPr>
                <a:xfrm>
                  <a:off x="7776362" y="5557508"/>
                  <a:ext cx="501009" cy="443446"/>
                </a:xfrm>
                <a:custGeom>
                  <a:avLst/>
                  <a:gdLst>
                    <a:gd name="connsiteX0" fmla="*/ 501009 w 501009"/>
                    <a:gd name="connsiteY0" fmla="*/ 0 h 443446"/>
                    <a:gd name="connsiteX1" fmla="*/ 501009 w 501009"/>
                    <a:gd name="connsiteY1" fmla="*/ 153501 h 443446"/>
                    <a:gd name="connsiteX2" fmla="*/ 0 w 501009"/>
                    <a:gd name="connsiteY2" fmla="*/ 443446 h 443446"/>
                    <a:gd name="connsiteX3" fmla="*/ 0 w 501009"/>
                    <a:gd name="connsiteY3" fmla="*/ 289946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43445">
                      <a:moveTo>
                        <a:pt x="501009" y="0"/>
                      </a:moveTo>
                      <a:lnTo>
                        <a:pt x="501009" y="153501"/>
                      </a:lnTo>
                      <a:lnTo>
                        <a:pt x="0" y="443446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0" name="Freeform: Shape 984" descr="c563298b-82ac-430c-84d0-b1b86840ed08"/>
                <p:cNvSpPr/>
                <p:nvPr/>
              </p:nvSpPr>
              <p:spPr>
                <a:xfrm>
                  <a:off x="7776362" y="5568168"/>
                  <a:ext cx="501009" cy="432786"/>
                </a:xfrm>
                <a:custGeom>
                  <a:avLst/>
                  <a:gdLst>
                    <a:gd name="connsiteX0" fmla="*/ 501009 w 501009"/>
                    <a:gd name="connsiteY0" fmla="*/ 0 h 432786"/>
                    <a:gd name="connsiteX1" fmla="*/ 501009 w 501009"/>
                    <a:gd name="connsiteY1" fmla="*/ 142841 h 432786"/>
                    <a:gd name="connsiteX2" fmla="*/ 0 w 501009"/>
                    <a:gd name="connsiteY2" fmla="*/ 432787 h 432786"/>
                    <a:gd name="connsiteX3" fmla="*/ 0 w 501009"/>
                    <a:gd name="connsiteY3" fmla="*/ 28994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32786">
                      <a:moveTo>
                        <a:pt x="501009" y="0"/>
                      </a:moveTo>
                      <a:lnTo>
                        <a:pt x="501009" y="142841"/>
                      </a:lnTo>
                      <a:lnTo>
                        <a:pt x="0" y="432787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1" name="Freeform: Shape 985" descr="f5a853b8-6b95-44df-b674-36a3d46c17c8"/>
                <p:cNvSpPr/>
                <p:nvPr/>
              </p:nvSpPr>
              <p:spPr>
                <a:xfrm>
                  <a:off x="7776362" y="5578828"/>
                  <a:ext cx="501009" cy="422126"/>
                </a:xfrm>
                <a:custGeom>
                  <a:avLst/>
                  <a:gdLst>
                    <a:gd name="connsiteX0" fmla="*/ 501009 w 501009"/>
                    <a:gd name="connsiteY0" fmla="*/ 0 h 422126"/>
                    <a:gd name="connsiteX1" fmla="*/ 501009 w 501009"/>
                    <a:gd name="connsiteY1" fmla="*/ 132181 h 422126"/>
                    <a:gd name="connsiteX2" fmla="*/ 0 w 501009"/>
                    <a:gd name="connsiteY2" fmla="*/ 422127 h 422126"/>
                    <a:gd name="connsiteX3" fmla="*/ 0 w 501009"/>
                    <a:gd name="connsiteY3" fmla="*/ 287814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22126">
                      <a:moveTo>
                        <a:pt x="501009" y="0"/>
                      </a:moveTo>
                      <a:lnTo>
                        <a:pt x="501009" y="132181"/>
                      </a:lnTo>
                      <a:lnTo>
                        <a:pt x="0" y="422127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2" name="Freeform: Shape 986" descr="87ec4476-1280-4058-aa3a-bd7ae7c30137"/>
                <p:cNvSpPr/>
                <p:nvPr/>
              </p:nvSpPr>
              <p:spPr>
                <a:xfrm>
                  <a:off x="7776362" y="5587355"/>
                  <a:ext cx="501009" cy="413599"/>
                </a:xfrm>
                <a:custGeom>
                  <a:avLst/>
                  <a:gdLst>
                    <a:gd name="connsiteX0" fmla="*/ 501009 w 501009"/>
                    <a:gd name="connsiteY0" fmla="*/ 0 h 413599"/>
                    <a:gd name="connsiteX1" fmla="*/ 501009 w 501009"/>
                    <a:gd name="connsiteY1" fmla="*/ 123653 h 413599"/>
                    <a:gd name="connsiteX2" fmla="*/ 0 w 501009"/>
                    <a:gd name="connsiteY2" fmla="*/ 413599 h 413599"/>
                    <a:gd name="connsiteX3" fmla="*/ 0 w 501009"/>
                    <a:gd name="connsiteY3" fmla="*/ 289946 h 41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13599">
                      <a:moveTo>
                        <a:pt x="501009" y="0"/>
                      </a:moveTo>
                      <a:lnTo>
                        <a:pt x="501009" y="123653"/>
                      </a:lnTo>
                      <a:lnTo>
                        <a:pt x="0" y="413599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3" name="Freeform: Shape 987" descr="51f24afd-b92d-4a27-93f3-b88ea2598d5d"/>
                <p:cNvSpPr/>
                <p:nvPr/>
              </p:nvSpPr>
              <p:spPr>
                <a:xfrm>
                  <a:off x="7776362" y="5598015"/>
                  <a:ext cx="501009" cy="402939"/>
                </a:xfrm>
                <a:custGeom>
                  <a:avLst/>
                  <a:gdLst>
                    <a:gd name="connsiteX0" fmla="*/ 501009 w 501009"/>
                    <a:gd name="connsiteY0" fmla="*/ 0 h 402939"/>
                    <a:gd name="connsiteX1" fmla="*/ 501009 w 501009"/>
                    <a:gd name="connsiteY1" fmla="*/ 112994 h 402939"/>
                    <a:gd name="connsiteX2" fmla="*/ 0 w 501009"/>
                    <a:gd name="connsiteY2" fmla="*/ 402939 h 402939"/>
                    <a:gd name="connsiteX3" fmla="*/ 0 w 501009"/>
                    <a:gd name="connsiteY3" fmla="*/ 28994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402939">
                      <a:moveTo>
                        <a:pt x="501009" y="0"/>
                      </a:moveTo>
                      <a:lnTo>
                        <a:pt x="501009" y="112994"/>
                      </a:lnTo>
                      <a:lnTo>
                        <a:pt x="0" y="402939"/>
                      </a:lnTo>
                      <a:lnTo>
                        <a:pt x="0" y="289946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4" name="Freeform: Shape 988" descr="dbd3eec9-7d40-4e1b-8c7e-5a1201f36b56"/>
                <p:cNvSpPr/>
                <p:nvPr/>
              </p:nvSpPr>
              <p:spPr>
                <a:xfrm>
                  <a:off x="7776362" y="5608675"/>
                  <a:ext cx="501009" cy="392279"/>
                </a:xfrm>
                <a:custGeom>
                  <a:avLst/>
                  <a:gdLst>
                    <a:gd name="connsiteX0" fmla="*/ 501009 w 501009"/>
                    <a:gd name="connsiteY0" fmla="*/ 0 h 392279"/>
                    <a:gd name="connsiteX1" fmla="*/ 501009 w 501009"/>
                    <a:gd name="connsiteY1" fmla="*/ 102334 h 392279"/>
                    <a:gd name="connsiteX2" fmla="*/ 0 w 501009"/>
                    <a:gd name="connsiteY2" fmla="*/ 392280 h 392279"/>
                    <a:gd name="connsiteX3" fmla="*/ 0 w 501009"/>
                    <a:gd name="connsiteY3" fmla="*/ 287814 h 39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92279">
                      <a:moveTo>
                        <a:pt x="501009" y="0"/>
                      </a:moveTo>
                      <a:lnTo>
                        <a:pt x="501009" y="102334"/>
                      </a:lnTo>
                      <a:lnTo>
                        <a:pt x="0" y="39228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5" name="Freeform: Shape 989" descr="d9861d59-847a-4d93-909c-de5dc47793f0"/>
                <p:cNvSpPr/>
                <p:nvPr/>
              </p:nvSpPr>
              <p:spPr>
                <a:xfrm>
                  <a:off x="7776362" y="5619334"/>
                  <a:ext cx="501009" cy="381619"/>
                </a:xfrm>
                <a:custGeom>
                  <a:avLst/>
                  <a:gdLst>
                    <a:gd name="connsiteX0" fmla="*/ 501009 w 501009"/>
                    <a:gd name="connsiteY0" fmla="*/ 0 h 381619"/>
                    <a:gd name="connsiteX1" fmla="*/ 501009 w 501009"/>
                    <a:gd name="connsiteY1" fmla="*/ 91674 h 381619"/>
                    <a:gd name="connsiteX2" fmla="*/ 0 w 501009"/>
                    <a:gd name="connsiteY2" fmla="*/ 381620 h 381619"/>
                    <a:gd name="connsiteX3" fmla="*/ 0 w 501009"/>
                    <a:gd name="connsiteY3" fmla="*/ 287814 h 381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81619">
                      <a:moveTo>
                        <a:pt x="501009" y="0"/>
                      </a:moveTo>
                      <a:lnTo>
                        <a:pt x="501009" y="91674"/>
                      </a:lnTo>
                      <a:lnTo>
                        <a:pt x="0" y="381620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6" name="Freeform: Shape 990" descr="ec676410-95a0-4605-89f1-9ae08870710e"/>
                <p:cNvSpPr/>
                <p:nvPr/>
              </p:nvSpPr>
              <p:spPr>
                <a:xfrm>
                  <a:off x="7776362" y="5627862"/>
                  <a:ext cx="501009" cy="373091"/>
                </a:xfrm>
                <a:custGeom>
                  <a:avLst/>
                  <a:gdLst>
                    <a:gd name="connsiteX0" fmla="*/ 501009 w 501009"/>
                    <a:gd name="connsiteY0" fmla="*/ 0 h 373091"/>
                    <a:gd name="connsiteX1" fmla="*/ 501009 w 501009"/>
                    <a:gd name="connsiteY1" fmla="*/ 83146 h 373091"/>
                    <a:gd name="connsiteX2" fmla="*/ 0 w 501009"/>
                    <a:gd name="connsiteY2" fmla="*/ 373092 h 373091"/>
                    <a:gd name="connsiteX3" fmla="*/ 0 w 501009"/>
                    <a:gd name="connsiteY3" fmla="*/ 289945 h 37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73091">
                      <a:moveTo>
                        <a:pt x="501009" y="0"/>
                      </a:moveTo>
                      <a:lnTo>
                        <a:pt x="501009" y="83146"/>
                      </a:lnTo>
                      <a:lnTo>
                        <a:pt x="0" y="373092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7" name="Freeform: Shape 991" descr="c69f0054-2657-4cb1-8ff3-d5a821254c62"/>
                <p:cNvSpPr/>
                <p:nvPr/>
              </p:nvSpPr>
              <p:spPr>
                <a:xfrm>
                  <a:off x="7776362" y="5638522"/>
                  <a:ext cx="501009" cy="362432"/>
                </a:xfrm>
                <a:custGeom>
                  <a:avLst/>
                  <a:gdLst>
                    <a:gd name="connsiteX0" fmla="*/ 501009 w 501009"/>
                    <a:gd name="connsiteY0" fmla="*/ 0 h 362432"/>
                    <a:gd name="connsiteX1" fmla="*/ 501009 w 501009"/>
                    <a:gd name="connsiteY1" fmla="*/ 72486 h 362432"/>
                    <a:gd name="connsiteX2" fmla="*/ 0 w 501009"/>
                    <a:gd name="connsiteY2" fmla="*/ 362432 h 362432"/>
                    <a:gd name="connsiteX3" fmla="*/ 0 w 501009"/>
                    <a:gd name="connsiteY3" fmla="*/ 289945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62432">
                      <a:moveTo>
                        <a:pt x="501009" y="0"/>
                      </a:moveTo>
                      <a:lnTo>
                        <a:pt x="501009" y="72486"/>
                      </a:lnTo>
                      <a:lnTo>
                        <a:pt x="0" y="362432"/>
                      </a:lnTo>
                      <a:lnTo>
                        <a:pt x="0" y="289945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28" name="Freeform: Shape 992" descr="087686f2-2cb9-400a-8845-e6e286bbcb1b"/>
                <p:cNvSpPr/>
                <p:nvPr/>
              </p:nvSpPr>
              <p:spPr>
                <a:xfrm>
                  <a:off x="7776362" y="5649182"/>
                  <a:ext cx="501009" cy="351772"/>
                </a:xfrm>
                <a:custGeom>
                  <a:avLst/>
                  <a:gdLst>
                    <a:gd name="connsiteX0" fmla="*/ 501009 w 501009"/>
                    <a:gd name="connsiteY0" fmla="*/ 0 h 351772"/>
                    <a:gd name="connsiteX1" fmla="*/ 501009 w 501009"/>
                    <a:gd name="connsiteY1" fmla="*/ 61827 h 351772"/>
                    <a:gd name="connsiteX2" fmla="*/ 0 w 501009"/>
                    <a:gd name="connsiteY2" fmla="*/ 351772 h 351772"/>
                    <a:gd name="connsiteX3" fmla="*/ 0 w 501009"/>
                    <a:gd name="connsiteY3" fmla="*/ 287814 h 35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09" h="351772">
                      <a:moveTo>
                        <a:pt x="501009" y="0"/>
                      </a:moveTo>
                      <a:lnTo>
                        <a:pt x="501009" y="61827"/>
                      </a:lnTo>
                      <a:lnTo>
                        <a:pt x="0" y="351772"/>
                      </a:lnTo>
                      <a:lnTo>
                        <a:pt x="0" y="28781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1529" name="Freeform: Shape 871" descr="d11f3c56-ba91-441f-bbe4-7c301beca82f"/>
              <p:cNvSpPr/>
              <p:nvPr/>
            </p:nvSpPr>
            <p:spPr>
              <a:xfrm>
                <a:off x="7160228" y="4962160"/>
                <a:ext cx="1234400" cy="713138"/>
              </a:xfrm>
              <a:custGeom>
                <a:avLst/>
                <a:gdLst>
                  <a:gd name="connsiteX0" fmla="*/ 716336 w 1234400"/>
                  <a:gd name="connsiteY0" fmla="*/ 23984 h 713138"/>
                  <a:gd name="connsiteX1" fmla="*/ 518064 w 1234400"/>
                  <a:gd name="connsiteY1" fmla="*/ 23984 h 713138"/>
                  <a:gd name="connsiteX2" fmla="*/ 0 w 1234400"/>
                  <a:gd name="connsiteY2" fmla="*/ 196673 h 713138"/>
                  <a:gd name="connsiteX3" fmla="*/ 0 w 1234400"/>
                  <a:gd name="connsiteY3" fmla="*/ 318194 h 713138"/>
                  <a:gd name="connsiteX4" fmla="*/ 51167 w 1234400"/>
                  <a:gd name="connsiteY4" fmla="*/ 407736 h 713138"/>
                  <a:gd name="connsiteX5" fmla="*/ 518064 w 1234400"/>
                  <a:gd name="connsiteY5" fmla="*/ 689154 h 713138"/>
                  <a:gd name="connsiteX6" fmla="*/ 716336 w 1234400"/>
                  <a:gd name="connsiteY6" fmla="*/ 689154 h 713138"/>
                  <a:gd name="connsiteX7" fmla="*/ 1181102 w 1234400"/>
                  <a:gd name="connsiteY7" fmla="*/ 422660 h 713138"/>
                  <a:gd name="connsiteX8" fmla="*/ 1234401 w 1234400"/>
                  <a:gd name="connsiteY8" fmla="*/ 330986 h 713138"/>
                  <a:gd name="connsiteX9" fmla="*/ 1234401 w 1234400"/>
                  <a:gd name="connsiteY9" fmla="*/ 196673 h 713138"/>
                  <a:gd name="connsiteX10" fmla="*/ 716336 w 1234400"/>
                  <a:gd name="connsiteY10" fmla="*/ 23984 h 71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4400" h="713138">
                    <a:moveTo>
                      <a:pt x="716336" y="23984"/>
                    </a:moveTo>
                    <a:cubicBezTo>
                      <a:pt x="663037" y="-7995"/>
                      <a:pt x="573495" y="-7995"/>
                      <a:pt x="518064" y="23984"/>
                    </a:cubicBezTo>
                    <a:lnTo>
                      <a:pt x="0" y="196673"/>
                    </a:lnTo>
                    <a:lnTo>
                      <a:pt x="0" y="318194"/>
                    </a:lnTo>
                    <a:cubicBezTo>
                      <a:pt x="0" y="354437"/>
                      <a:pt x="19187" y="388549"/>
                      <a:pt x="51167" y="407736"/>
                    </a:cubicBezTo>
                    <a:lnTo>
                      <a:pt x="518064" y="689154"/>
                    </a:lnTo>
                    <a:cubicBezTo>
                      <a:pt x="571363" y="721133"/>
                      <a:pt x="660906" y="721133"/>
                      <a:pt x="716336" y="689154"/>
                    </a:cubicBezTo>
                    <a:lnTo>
                      <a:pt x="1181102" y="422660"/>
                    </a:lnTo>
                    <a:cubicBezTo>
                      <a:pt x="1213081" y="403472"/>
                      <a:pt x="1234401" y="369361"/>
                      <a:pt x="1234401" y="330986"/>
                    </a:cubicBezTo>
                    <a:lnTo>
                      <a:pt x="1234401" y="196673"/>
                    </a:lnTo>
                    <a:lnTo>
                      <a:pt x="716336" y="23984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530" name="Freeform: Shape 872" descr="3ee87944-5ba2-46a4-bee7-a0c2ab18837e"/>
              <p:cNvSpPr/>
              <p:nvPr/>
            </p:nvSpPr>
            <p:spPr>
              <a:xfrm>
                <a:off x="7160761" y="4802263"/>
                <a:ext cx="1233335" cy="711006"/>
              </a:xfrm>
              <a:custGeom>
                <a:avLst/>
                <a:gdLst>
                  <a:gd name="connsiteX0" fmla="*/ 715803 w 1233335"/>
                  <a:gd name="connsiteY0" fmla="*/ 23984 h 711006"/>
                  <a:gd name="connsiteX1" fmla="*/ 517532 w 1233335"/>
                  <a:gd name="connsiteY1" fmla="*/ 23984 h 711006"/>
                  <a:gd name="connsiteX2" fmla="*/ 39974 w 1233335"/>
                  <a:gd name="connsiteY2" fmla="*/ 299007 h 711006"/>
                  <a:gd name="connsiteX3" fmla="*/ 39974 w 1233335"/>
                  <a:gd name="connsiteY3" fmla="*/ 412000 h 711006"/>
                  <a:gd name="connsiteX4" fmla="*/ 517532 w 1233335"/>
                  <a:gd name="connsiteY4" fmla="*/ 687022 h 711006"/>
                  <a:gd name="connsiteX5" fmla="*/ 715803 w 1233335"/>
                  <a:gd name="connsiteY5" fmla="*/ 687022 h 711006"/>
                  <a:gd name="connsiteX6" fmla="*/ 1193361 w 1233335"/>
                  <a:gd name="connsiteY6" fmla="*/ 412000 h 711006"/>
                  <a:gd name="connsiteX7" fmla="*/ 1193361 w 1233335"/>
                  <a:gd name="connsiteY7" fmla="*/ 299007 h 711006"/>
                  <a:gd name="connsiteX8" fmla="*/ 715803 w 1233335"/>
                  <a:gd name="connsiteY8" fmla="*/ 23984 h 71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335" h="711006">
                    <a:moveTo>
                      <a:pt x="715803" y="23984"/>
                    </a:moveTo>
                    <a:cubicBezTo>
                      <a:pt x="662504" y="-7995"/>
                      <a:pt x="572963" y="-7995"/>
                      <a:pt x="517532" y="23984"/>
                    </a:cubicBezTo>
                    <a:lnTo>
                      <a:pt x="39974" y="299007"/>
                    </a:lnTo>
                    <a:cubicBezTo>
                      <a:pt x="-13325" y="330986"/>
                      <a:pt x="-13325" y="382153"/>
                      <a:pt x="39974" y="412000"/>
                    </a:cubicBezTo>
                    <a:lnTo>
                      <a:pt x="517532" y="687022"/>
                    </a:lnTo>
                    <a:cubicBezTo>
                      <a:pt x="570830" y="719001"/>
                      <a:pt x="660373" y="719001"/>
                      <a:pt x="715803" y="687022"/>
                    </a:cubicBezTo>
                    <a:lnTo>
                      <a:pt x="1193361" y="412000"/>
                    </a:lnTo>
                    <a:cubicBezTo>
                      <a:pt x="1246660" y="380021"/>
                      <a:pt x="1246660" y="328854"/>
                      <a:pt x="1193361" y="299007"/>
                    </a:cubicBezTo>
                    <a:lnTo>
                      <a:pt x="715803" y="23984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531" name="Freeform: Shape 873" descr="6e6cbc1d-68c1-4b47-b0e4-daf067062cea"/>
              <p:cNvSpPr/>
              <p:nvPr/>
            </p:nvSpPr>
            <p:spPr>
              <a:xfrm>
                <a:off x="7160761" y="4988010"/>
                <a:ext cx="851985" cy="522595"/>
              </a:xfrm>
              <a:custGeom>
                <a:avLst/>
                <a:gdLst>
                  <a:gd name="connsiteX0" fmla="*/ 813873 w 851985"/>
                  <a:gd name="connsiteY0" fmla="*/ 283816 h 522595"/>
                  <a:gd name="connsiteX1" fmla="*/ 359767 w 851985"/>
                  <a:gd name="connsiteY1" fmla="*/ 21586 h 522595"/>
                  <a:gd name="connsiteX2" fmla="*/ 231850 w 851985"/>
                  <a:gd name="connsiteY2" fmla="*/ 2398 h 522595"/>
                  <a:gd name="connsiteX3" fmla="*/ 39974 w 851985"/>
                  <a:gd name="connsiteY3" fmla="*/ 113260 h 522595"/>
                  <a:gd name="connsiteX4" fmla="*/ 39974 w 851985"/>
                  <a:gd name="connsiteY4" fmla="*/ 226253 h 522595"/>
                  <a:gd name="connsiteX5" fmla="*/ 517532 w 851985"/>
                  <a:gd name="connsiteY5" fmla="*/ 501276 h 522595"/>
                  <a:gd name="connsiteX6" fmla="*/ 581490 w 851985"/>
                  <a:gd name="connsiteY6" fmla="*/ 522595 h 522595"/>
                  <a:gd name="connsiteX7" fmla="*/ 811741 w 851985"/>
                  <a:gd name="connsiteY7" fmla="*/ 390414 h 522595"/>
                  <a:gd name="connsiteX8" fmla="*/ 813873 w 851985"/>
                  <a:gd name="connsiteY8" fmla="*/ 283816 h 52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985" h="522594">
                    <a:moveTo>
                      <a:pt x="813873" y="283816"/>
                    </a:moveTo>
                    <a:lnTo>
                      <a:pt x="359767" y="21586"/>
                    </a:lnTo>
                    <a:cubicBezTo>
                      <a:pt x="325656" y="2398"/>
                      <a:pt x="276621" y="-3997"/>
                      <a:pt x="231850" y="2398"/>
                    </a:cubicBezTo>
                    <a:lnTo>
                      <a:pt x="39974" y="113260"/>
                    </a:lnTo>
                    <a:cubicBezTo>
                      <a:pt x="-13325" y="145239"/>
                      <a:pt x="-13325" y="196406"/>
                      <a:pt x="39974" y="226253"/>
                    </a:cubicBezTo>
                    <a:lnTo>
                      <a:pt x="517532" y="501276"/>
                    </a:lnTo>
                    <a:cubicBezTo>
                      <a:pt x="536719" y="511935"/>
                      <a:pt x="558039" y="518331"/>
                      <a:pt x="581490" y="522595"/>
                    </a:cubicBezTo>
                    <a:lnTo>
                      <a:pt x="811741" y="390414"/>
                    </a:lnTo>
                    <a:cubicBezTo>
                      <a:pt x="865040" y="362699"/>
                      <a:pt x="865040" y="313664"/>
                      <a:pt x="813873" y="28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944">
                    <a:srgbClr val="E9ECF6"/>
                  </a:gs>
                  <a:gs pos="30050">
                    <a:srgbClr val="A5B0D8"/>
                  </a:gs>
                  <a:gs pos="50940">
                    <a:srgbClr val="6F81C1"/>
                  </a:gs>
                  <a:gs pos="68870">
                    <a:srgbClr val="495FB0"/>
                  </a:gs>
                  <a:gs pos="83160">
                    <a:srgbClr val="314AA6"/>
                  </a:gs>
                  <a:gs pos="92020">
                    <a:srgbClr val="2842A2"/>
                  </a:gs>
                </a:gsLst>
                <a:lin ang="18189316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532" name="Freeform: Shape 874" descr="6ae505d1-4da4-4aa1-96db-5f6320c400aa"/>
              <p:cNvSpPr/>
              <p:nvPr/>
            </p:nvSpPr>
            <p:spPr>
              <a:xfrm>
                <a:off x="7162360" y="5704613"/>
                <a:ext cx="1234401" cy="516465"/>
              </a:xfrm>
              <a:custGeom>
                <a:avLst/>
                <a:gdLst>
                  <a:gd name="connsiteX0" fmla="*/ 1193894 w 1234401"/>
                  <a:gd name="connsiteY0" fmla="*/ 57563 h 516465"/>
                  <a:gd name="connsiteX1" fmla="*/ 716336 w 1234401"/>
                  <a:gd name="connsiteY1" fmla="*/ 332585 h 516465"/>
                  <a:gd name="connsiteX2" fmla="*/ 518065 w 1234401"/>
                  <a:gd name="connsiteY2" fmla="*/ 332585 h 516465"/>
                  <a:gd name="connsiteX3" fmla="*/ 40507 w 1234401"/>
                  <a:gd name="connsiteY3" fmla="*/ 57563 h 516465"/>
                  <a:gd name="connsiteX4" fmla="*/ 0 w 1234401"/>
                  <a:gd name="connsiteY4" fmla="*/ 0 h 516465"/>
                  <a:gd name="connsiteX5" fmla="*/ 0 w 1234401"/>
                  <a:gd name="connsiteY5" fmla="*/ 0 h 516465"/>
                  <a:gd name="connsiteX6" fmla="*/ 0 w 1234401"/>
                  <a:gd name="connsiteY6" fmla="*/ 121522 h 516465"/>
                  <a:gd name="connsiteX7" fmla="*/ 51167 w 1234401"/>
                  <a:gd name="connsiteY7" fmla="*/ 211064 h 516465"/>
                  <a:gd name="connsiteX8" fmla="*/ 518065 w 1234401"/>
                  <a:gd name="connsiteY8" fmla="*/ 492481 h 516465"/>
                  <a:gd name="connsiteX9" fmla="*/ 716336 w 1234401"/>
                  <a:gd name="connsiteY9" fmla="*/ 492481 h 516465"/>
                  <a:gd name="connsiteX10" fmla="*/ 1181102 w 1234401"/>
                  <a:gd name="connsiteY10" fmla="*/ 225987 h 516465"/>
                  <a:gd name="connsiteX11" fmla="*/ 1234401 w 1234401"/>
                  <a:gd name="connsiteY11" fmla="*/ 134313 h 516465"/>
                  <a:gd name="connsiteX12" fmla="*/ 1234401 w 1234401"/>
                  <a:gd name="connsiteY12" fmla="*/ 2132 h 516465"/>
                  <a:gd name="connsiteX13" fmla="*/ 1193894 w 1234401"/>
                  <a:gd name="connsiteY13" fmla="*/ 57563 h 51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4401" h="516465">
                    <a:moveTo>
                      <a:pt x="1193894" y="57563"/>
                    </a:moveTo>
                    <a:lnTo>
                      <a:pt x="716336" y="332585"/>
                    </a:lnTo>
                    <a:cubicBezTo>
                      <a:pt x="663038" y="364564"/>
                      <a:pt x="573496" y="364564"/>
                      <a:pt x="518065" y="332585"/>
                    </a:cubicBezTo>
                    <a:lnTo>
                      <a:pt x="40507" y="57563"/>
                    </a:lnTo>
                    <a:cubicBezTo>
                      <a:pt x="12792" y="42639"/>
                      <a:pt x="0" y="21320"/>
                      <a:pt x="0" y="0"/>
                    </a:cubicBezTo>
                    <a:lnTo>
                      <a:pt x="0" y="0"/>
                    </a:lnTo>
                    <a:lnTo>
                      <a:pt x="0" y="121522"/>
                    </a:lnTo>
                    <a:cubicBezTo>
                      <a:pt x="0" y="157765"/>
                      <a:pt x="19188" y="191876"/>
                      <a:pt x="51167" y="211064"/>
                    </a:cubicBezTo>
                    <a:lnTo>
                      <a:pt x="518065" y="492481"/>
                    </a:lnTo>
                    <a:cubicBezTo>
                      <a:pt x="571364" y="524461"/>
                      <a:pt x="660906" y="524461"/>
                      <a:pt x="716336" y="492481"/>
                    </a:cubicBezTo>
                    <a:lnTo>
                      <a:pt x="1181102" y="225987"/>
                    </a:lnTo>
                    <a:cubicBezTo>
                      <a:pt x="1213082" y="206800"/>
                      <a:pt x="1234401" y="172688"/>
                      <a:pt x="1234401" y="134313"/>
                    </a:cubicBezTo>
                    <a:lnTo>
                      <a:pt x="1234401" y="2132"/>
                    </a:lnTo>
                    <a:cubicBezTo>
                      <a:pt x="1234401" y="21320"/>
                      <a:pt x="1219477" y="42639"/>
                      <a:pt x="1193894" y="575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1533" name="Freeform: Shape 875" descr="e85ae1bb-2ff1-4d6e-805c-756905f5f7d9"/>
              <p:cNvSpPr/>
              <p:nvPr/>
            </p:nvSpPr>
            <p:spPr>
              <a:xfrm>
                <a:off x="7268957" y="5465834"/>
                <a:ext cx="1006548" cy="422126"/>
              </a:xfrm>
              <a:custGeom>
                <a:avLst/>
                <a:gdLst>
                  <a:gd name="connsiteX0" fmla="*/ 974303 w 1006548"/>
                  <a:gd name="connsiteY0" fmla="*/ 46903 h 422126"/>
                  <a:gd name="connsiteX1" fmla="*/ 584155 w 1006548"/>
                  <a:gd name="connsiteY1" fmla="*/ 272890 h 422126"/>
                  <a:gd name="connsiteX2" fmla="*/ 424259 w 1006548"/>
                  <a:gd name="connsiteY2" fmla="*/ 272890 h 422126"/>
                  <a:gd name="connsiteX3" fmla="*/ 34111 w 1006548"/>
                  <a:gd name="connsiteY3" fmla="*/ 46903 h 422126"/>
                  <a:gd name="connsiteX4" fmla="*/ 0 w 1006548"/>
                  <a:gd name="connsiteY4" fmla="*/ 0 h 422126"/>
                  <a:gd name="connsiteX5" fmla="*/ 0 w 1006548"/>
                  <a:gd name="connsiteY5" fmla="*/ 0 h 422126"/>
                  <a:gd name="connsiteX6" fmla="*/ 0 w 1006548"/>
                  <a:gd name="connsiteY6" fmla="*/ 98070 h 422126"/>
                  <a:gd name="connsiteX7" fmla="*/ 42639 w 1006548"/>
                  <a:gd name="connsiteY7" fmla="*/ 172688 h 422126"/>
                  <a:gd name="connsiteX8" fmla="*/ 424259 w 1006548"/>
                  <a:gd name="connsiteY8" fmla="*/ 402939 h 422126"/>
                  <a:gd name="connsiteX9" fmla="*/ 584155 w 1006548"/>
                  <a:gd name="connsiteY9" fmla="*/ 402939 h 422126"/>
                  <a:gd name="connsiteX10" fmla="*/ 963643 w 1006548"/>
                  <a:gd name="connsiteY10" fmla="*/ 185480 h 422126"/>
                  <a:gd name="connsiteX11" fmla="*/ 1006282 w 1006548"/>
                  <a:gd name="connsiteY11" fmla="*/ 110862 h 422126"/>
                  <a:gd name="connsiteX12" fmla="*/ 1006282 w 1006548"/>
                  <a:gd name="connsiteY12" fmla="*/ 2132 h 422126"/>
                  <a:gd name="connsiteX13" fmla="*/ 974303 w 1006548"/>
                  <a:gd name="connsiteY13" fmla="*/ 46903 h 42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6548" h="422126">
                    <a:moveTo>
                      <a:pt x="974303" y="46903"/>
                    </a:moveTo>
                    <a:lnTo>
                      <a:pt x="584155" y="272890"/>
                    </a:lnTo>
                    <a:cubicBezTo>
                      <a:pt x="539384" y="298473"/>
                      <a:pt x="466898" y="298473"/>
                      <a:pt x="424259" y="272890"/>
                    </a:cubicBezTo>
                    <a:lnTo>
                      <a:pt x="34111" y="46903"/>
                    </a:lnTo>
                    <a:cubicBezTo>
                      <a:pt x="12792" y="34111"/>
                      <a:pt x="0" y="17056"/>
                      <a:pt x="0" y="0"/>
                    </a:cubicBezTo>
                    <a:lnTo>
                      <a:pt x="0" y="0"/>
                    </a:lnTo>
                    <a:lnTo>
                      <a:pt x="0" y="98070"/>
                    </a:lnTo>
                    <a:cubicBezTo>
                      <a:pt x="0" y="127917"/>
                      <a:pt x="14924" y="155633"/>
                      <a:pt x="42639" y="172688"/>
                    </a:cubicBezTo>
                    <a:lnTo>
                      <a:pt x="424259" y="402939"/>
                    </a:lnTo>
                    <a:cubicBezTo>
                      <a:pt x="469030" y="428523"/>
                      <a:pt x="541516" y="428523"/>
                      <a:pt x="584155" y="402939"/>
                    </a:cubicBezTo>
                    <a:lnTo>
                      <a:pt x="963643" y="185480"/>
                    </a:lnTo>
                    <a:cubicBezTo>
                      <a:pt x="991358" y="170556"/>
                      <a:pt x="1006282" y="140709"/>
                      <a:pt x="1006282" y="110862"/>
                    </a:cubicBezTo>
                    <a:lnTo>
                      <a:pt x="1006282" y="2132"/>
                    </a:lnTo>
                    <a:cubicBezTo>
                      <a:pt x="1008414" y="17056"/>
                      <a:pt x="997754" y="34111"/>
                      <a:pt x="974303" y="4690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27" name="Group 876" descr="b2591dcb-236e-45ed-9903-b2f364fca790"/>
              <p:cNvGrpSpPr/>
              <p:nvPr/>
            </p:nvGrpSpPr>
            <p:grpSpPr>
              <a:xfrm>
                <a:off x="7211158" y="4313222"/>
                <a:ext cx="1081137" cy="1135556"/>
                <a:chOff x="7211158" y="4313222"/>
                <a:chExt cx="1081137" cy="1135556"/>
              </a:xfrm>
            </p:grpSpPr>
            <p:sp>
              <p:nvSpPr>
                <p:cNvPr id="1051534" name="Freeform: Shape 877" descr="56dea83c-bc9c-4206-a2c8-40ed0587cca9"/>
                <p:cNvSpPr/>
                <p:nvPr/>
              </p:nvSpPr>
              <p:spPr>
                <a:xfrm>
                  <a:off x="7642049" y="4313222"/>
                  <a:ext cx="650245" cy="861891"/>
                </a:xfrm>
                <a:custGeom>
                  <a:avLst/>
                  <a:gdLst>
                    <a:gd name="connsiteX0" fmla="*/ 637454 w 650245"/>
                    <a:gd name="connsiteY0" fmla="*/ 359525 h 861891"/>
                    <a:gd name="connsiteX1" fmla="*/ 19188 w 650245"/>
                    <a:gd name="connsiteY1" fmla="*/ 1357 h 861891"/>
                    <a:gd name="connsiteX2" fmla="*/ 0 w 650245"/>
                    <a:gd name="connsiteY2" fmla="*/ 12017 h 861891"/>
                    <a:gd name="connsiteX3" fmla="*/ 0 w 650245"/>
                    <a:gd name="connsiteY3" fmla="*/ 478915 h 861891"/>
                    <a:gd name="connsiteX4" fmla="*/ 12792 w 650245"/>
                    <a:gd name="connsiteY4" fmla="*/ 502366 h 861891"/>
                    <a:gd name="connsiteX5" fmla="*/ 631058 w 650245"/>
                    <a:gd name="connsiteY5" fmla="*/ 860534 h 861891"/>
                    <a:gd name="connsiteX6" fmla="*/ 650246 w 650245"/>
                    <a:gd name="connsiteY6" fmla="*/ 849875 h 861891"/>
                    <a:gd name="connsiteX7" fmla="*/ 650246 w 650245"/>
                    <a:gd name="connsiteY7" fmla="*/ 382977 h 861891"/>
                    <a:gd name="connsiteX8" fmla="*/ 637454 w 650245"/>
                    <a:gd name="connsiteY8" fmla="*/ 359525 h 86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0245" h="861891">
                      <a:moveTo>
                        <a:pt x="637454" y="359525"/>
                      </a:moveTo>
                      <a:lnTo>
                        <a:pt x="19188" y="1357"/>
                      </a:lnTo>
                      <a:cubicBezTo>
                        <a:pt x="10660" y="-2907"/>
                        <a:pt x="0" y="3489"/>
                        <a:pt x="0" y="12017"/>
                      </a:cubicBezTo>
                      <a:lnTo>
                        <a:pt x="0" y="478915"/>
                      </a:lnTo>
                      <a:cubicBezTo>
                        <a:pt x="0" y="489575"/>
                        <a:pt x="4264" y="498102"/>
                        <a:pt x="12792" y="502366"/>
                      </a:cubicBezTo>
                      <a:lnTo>
                        <a:pt x="631058" y="860534"/>
                      </a:lnTo>
                      <a:cubicBezTo>
                        <a:pt x="639586" y="864798"/>
                        <a:pt x="650246" y="858402"/>
                        <a:pt x="650246" y="849875"/>
                      </a:cubicBezTo>
                      <a:lnTo>
                        <a:pt x="650246" y="382977"/>
                      </a:lnTo>
                      <a:cubicBezTo>
                        <a:pt x="650246" y="374449"/>
                        <a:pt x="645982" y="363789"/>
                        <a:pt x="637454" y="3595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35" name="Freeform: Shape 878" descr="d97cb931-6895-4451-b445-b516a1898593"/>
                <p:cNvSpPr/>
                <p:nvPr/>
              </p:nvSpPr>
              <p:spPr>
                <a:xfrm>
                  <a:off x="7633521" y="4319618"/>
                  <a:ext cx="650245" cy="861891"/>
                </a:xfrm>
                <a:custGeom>
                  <a:avLst/>
                  <a:gdLst>
                    <a:gd name="connsiteX0" fmla="*/ 637454 w 650245"/>
                    <a:gd name="connsiteY0" fmla="*/ 359525 h 861891"/>
                    <a:gd name="connsiteX1" fmla="*/ 19187 w 650245"/>
                    <a:gd name="connsiteY1" fmla="*/ 1357 h 861891"/>
                    <a:gd name="connsiteX2" fmla="*/ 0 w 650245"/>
                    <a:gd name="connsiteY2" fmla="*/ 12017 h 861891"/>
                    <a:gd name="connsiteX3" fmla="*/ 0 w 650245"/>
                    <a:gd name="connsiteY3" fmla="*/ 478915 h 861891"/>
                    <a:gd name="connsiteX4" fmla="*/ 12792 w 650245"/>
                    <a:gd name="connsiteY4" fmla="*/ 502366 h 861891"/>
                    <a:gd name="connsiteX5" fmla="*/ 631058 w 650245"/>
                    <a:gd name="connsiteY5" fmla="*/ 860534 h 861891"/>
                    <a:gd name="connsiteX6" fmla="*/ 650246 w 650245"/>
                    <a:gd name="connsiteY6" fmla="*/ 849875 h 861891"/>
                    <a:gd name="connsiteX7" fmla="*/ 650246 w 650245"/>
                    <a:gd name="connsiteY7" fmla="*/ 382977 h 861891"/>
                    <a:gd name="connsiteX8" fmla="*/ 637454 w 650245"/>
                    <a:gd name="connsiteY8" fmla="*/ 359525 h 86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0245" h="861891">
                      <a:moveTo>
                        <a:pt x="637454" y="359525"/>
                      </a:moveTo>
                      <a:lnTo>
                        <a:pt x="19187" y="1357"/>
                      </a:lnTo>
                      <a:cubicBezTo>
                        <a:pt x="10660" y="-2907"/>
                        <a:pt x="0" y="3489"/>
                        <a:pt x="0" y="12017"/>
                      </a:cubicBezTo>
                      <a:lnTo>
                        <a:pt x="0" y="478915"/>
                      </a:lnTo>
                      <a:cubicBezTo>
                        <a:pt x="0" y="489574"/>
                        <a:pt x="4264" y="498102"/>
                        <a:pt x="12792" y="502366"/>
                      </a:cubicBezTo>
                      <a:lnTo>
                        <a:pt x="631058" y="860534"/>
                      </a:lnTo>
                      <a:cubicBezTo>
                        <a:pt x="639586" y="864798"/>
                        <a:pt x="650246" y="858402"/>
                        <a:pt x="650246" y="849875"/>
                      </a:cubicBezTo>
                      <a:lnTo>
                        <a:pt x="650246" y="382977"/>
                      </a:lnTo>
                      <a:cubicBezTo>
                        <a:pt x="650246" y="372317"/>
                        <a:pt x="645982" y="363789"/>
                        <a:pt x="637454" y="359525"/>
                      </a:cubicBezTo>
                      <a:close/>
                    </a:path>
                  </a:pathLst>
                </a:custGeom>
                <a:solidFill>
                  <a:srgbClr val="263E99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36" name="Freeform: Shape 879" descr="f0a48e5c-341e-4535-a670-a1a0bf10712b"/>
                <p:cNvSpPr/>
                <p:nvPr/>
              </p:nvSpPr>
              <p:spPr>
                <a:xfrm>
                  <a:off x="7665501" y="4370010"/>
                  <a:ext cx="582023" cy="765371"/>
                </a:xfrm>
                <a:custGeom>
                  <a:avLst/>
                  <a:gdLst>
                    <a:gd name="connsiteX0" fmla="*/ 582023 w 582023"/>
                    <a:gd name="connsiteY0" fmla="*/ 336849 h 765371"/>
                    <a:gd name="connsiteX1" fmla="*/ 0 w 582023"/>
                    <a:gd name="connsiteY1" fmla="*/ 0 h 765371"/>
                    <a:gd name="connsiteX2" fmla="*/ 0 w 582023"/>
                    <a:gd name="connsiteY2" fmla="*/ 426391 h 765371"/>
                    <a:gd name="connsiteX3" fmla="*/ 582023 w 582023"/>
                    <a:gd name="connsiteY3" fmla="*/ 765371 h 76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2023" h="765371">
                      <a:moveTo>
                        <a:pt x="582023" y="336849"/>
                      </a:moveTo>
                      <a:lnTo>
                        <a:pt x="0" y="0"/>
                      </a:lnTo>
                      <a:lnTo>
                        <a:pt x="0" y="426391"/>
                      </a:lnTo>
                      <a:lnTo>
                        <a:pt x="582023" y="7653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37" name="Freeform: Shape 880" descr="36150d11-4ba1-4c64-afcc-8519bba83d85"/>
                <p:cNvSpPr/>
                <p:nvPr/>
              </p:nvSpPr>
              <p:spPr>
                <a:xfrm>
                  <a:off x="7211158" y="4837441"/>
                  <a:ext cx="1065239" cy="611337"/>
                </a:xfrm>
                <a:custGeom>
                  <a:avLst/>
                  <a:gdLst>
                    <a:gd name="connsiteX0" fmla="*/ 396780 w 1065239"/>
                    <a:gd name="connsiteY0" fmla="*/ 7995 h 611337"/>
                    <a:gd name="connsiteX1" fmla="*/ 237 w 1065239"/>
                    <a:gd name="connsiteY1" fmla="*/ 216926 h 611337"/>
                    <a:gd name="connsiteX2" fmla="*/ 6633 w 1065239"/>
                    <a:gd name="connsiteY2" fmla="*/ 253169 h 611337"/>
                    <a:gd name="connsiteX3" fmla="*/ 614240 w 1065239"/>
                    <a:gd name="connsiteY3" fmla="*/ 604942 h 611337"/>
                    <a:gd name="connsiteX4" fmla="*/ 665406 w 1065239"/>
                    <a:gd name="connsiteY4" fmla="*/ 604942 h 611337"/>
                    <a:gd name="connsiteX5" fmla="*/ 1055554 w 1065239"/>
                    <a:gd name="connsiteY5" fmla="*/ 381087 h 611337"/>
                    <a:gd name="connsiteX6" fmla="*/ 1061950 w 1065239"/>
                    <a:gd name="connsiteY6" fmla="*/ 344843 h 611337"/>
                    <a:gd name="connsiteX7" fmla="*/ 447947 w 1065239"/>
                    <a:gd name="connsiteY7" fmla="*/ 7995 h 611337"/>
                    <a:gd name="connsiteX8" fmla="*/ 396780 w 1065239"/>
                    <a:gd name="connsiteY8" fmla="*/ 7995 h 61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5239" h="611337">
                      <a:moveTo>
                        <a:pt x="396780" y="7995"/>
                      </a:moveTo>
                      <a:lnTo>
                        <a:pt x="237" y="216926"/>
                      </a:lnTo>
                      <a:cubicBezTo>
                        <a:pt x="237" y="216926"/>
                        <a:pt x="-1895" y="248905"/>
                        <a:pt x="6633" y="253169"/>
                      </a:cubicBezTo>
                      <a:lnTo>
                        <a:pt x="614240" y="604942"/>
                      </a:lnTo>
                      <a:cubicBezTo>
                        <a:pt x="629163" y="613469"/>
                        <a:pt x="648351" y="613469"/>
                        <a:pt x="665406" y="604942"/>
                      </a:cubicBezTo>
                      <a:lnTo>
                        <a:pt x="1055554" y="381087"/>
                      </a:lnTo>
                      <a:cubicBezTo>
                        <a:pt x="1072610" y="370427"/>
                        <a:pt x="1061950" y="344843"/>
                        <a:pt x="1061950" y="344843"/>
                      </a:cubicBezTo>
                      <a:lnTo>
                        <a:pt x="447947" y="7995"/>
                      </a:lnTo>
                      <a:cubicBezTo>
                        <a:pt x="430891" y="-2665"/>
                        <a:pt x="411704" y="-2665"/>
                        <a:pt x="396780" y="799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38" name="Freeform: Shape 881" descr="a5d4d550-bb6a-4aa7-9930-1e8e1c7ce5ac"/>
                <p:cNvSpPr/>
                <p:nvPr/>
              </p:nvSpPr>
              <p:spPr>
                <a:xfrm>
                  <a:off x="7211395" y="4813456"/>
                  <a:ext cx="1061712" cy="609738"/>
                </a:xfrm>
                <a:custGeom>
                  <a:avLst/>
                  <a:gdLst>
                    <a:gd name="connsiteX0" fmla="*/ 396544 w 1061712"/>
                    <a:gd name="connsiteY0" fmla="*/ 6396 h 609738"/>
                    <a:gd name="connsiteX1" fmla="*/ 6396 w 1061712"/>
                    <a:gd name="connsiteY1" fmla="*/ 230251 h 609738"/>
                    <a:gd name="connsiteX2" fmla="*/ 6396 w 1061712"/>
                    <a:gd name="connsiteY2" fmla="*/ 251570 h 609738"/>
                    <a:gd name="connsiteX3" fmla="*/ 614003 w 1061712"/>
                    <a:gd name="connsiteY3" fmla="*/ 603343 h 609738"/>
                    <a:gd name="connsiteX4" fmla="*/ 665170 w 1061712"/>
                    <a:gd name="connsiteY4" fmla="*/ 603343 h 609738"/>
                    <a:gd name="connsiteX5" fmla="*/ 1055317 w 1061712"/>
                    <a:gd name="connsiteY5" fmla="*/ 379488 h 609738"/>
                    <a:gd name="connsiteX6" fmla="*/ 1055317 w 1061712"/>
                    <a:gd name="connsiteY6" fmla="*/ 358168 h 609738"/>
                    <a:gd name="connsiteX7" fmla="*/ 447710 w 1061712"/>
                    <a:gd name="connsiteY7" fmla="*/ 6396 h 609738"/>
                    <a:gd name="connsiteX8" fmla="*/ 396544 w 1061712"/>
                    <a:gd name="connsiteY8" fmla="*/ 6396 h 60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1712" h="609738">
                      <a:moveTo>
                        <a:pt x="396544" y="6396"/>
                      </a:moveTo>
                      <a:lnTo>
                        <a:pt x="6396" y="230251"/>
                      </a:lnTo>
                      <a:cubicBezTo>
                        <a:pt x="-2132" y="234515"/>
                        <a:pt x="-2132" y="247307"/>
                        <a:pt x="6396" y="251570"/>
                      </a:cubicBezTo>
                      <a:lnTo>
                        <a:pt x="614003" y="603343"/>
                      </a:lnTo>
                      <a:cubicBezTo>
                        <a:pt x="628926" y="611871"/>
                        <a:pt x="648114" y="611871"/>
                        <a:pt x="665170" y="603343"/>
                      </a:cubicBezTo>
                      <a:lnTo>
                        <a:pt x="1055317" y="379488"/>
                      </a:lnTo>
                      <a:cubicBezTo>
                        <a:pt x="1063845" y="375224"/>
                        <a:pt x="1063845" y="362432"/>
                        <a:pt x="1055317" y="358168"/>
                      </a:cubicBezTo>
                      <a:lnTo>
                        <a:pt x="447710" y="6396"/>
                      </a:lnTo>
                      <a:cubicBezTo>
                        <a:pt x="430655" y="-2132"/>
                        <a:pt x="411467" y="-2132"/>
                        <a:pt x="396544" y="6396"/>
                      </a:cubicBezTo>
                      <a:close/>
                    </a:path>
                  </a:pathLst>
                </a:custGeom>
                <a:solidFill>
                  <a:srgbClr val="F7F7F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39" name="Freeform: Shape 882" descr="ad7ede42-55d2-4e42-aff2-2a30e020184e"/>
                <p:cNvSpPr/>
                <p:nvPr/>
              </p:nvSpPr>
              <p:spPr>
                <a:xfrm>
                  <a:off x="7469894" y="5108199"/>
                  <a:ext cx="278219" cy="160962"/>
                </a:xfrm>
                <a:custGeom>
                  <a:avLst/>
                  <a:gdLst>
                    <a:gd name="connsiteX0" fmla="*/ 103933 w 278219"/>
                    <a:gd name="connsiteY0" fmla="*/ 1599 h 160962"/>
                    <a:gd name="connsiteX1" fmla="*/ 1599 w 278219"/>
                    <a:gd name="connsiteY1" fmla="*/ 61294 h 160962"/>
                    <a:gd name="connsiteX2" fmla="*/ 1599 w 278219"/>
                    <a:gd name="connsiteY2" fmla="*/ 67690 h 160962"/>
                    <a:gd name="connsiteX3" fmla="*/ 161495 w 278219"/>
                    <a:gd name="connsiteY3" fmla="*/ 159363 h 160962"/>
                    <a:gd name="connsiteX4" fmla="*/ 174287 w 278219"/>
                    <a:gd name="connsiteY4" fmla="*/ 159363 h 160962"/>
                    <a:gd name="connsiteX5" fmla="*/ 276621 w 278219"/>
                    <a:gd name="connsiteY5" fmla="*/ 99669 h 160962"/>
                    <a:gd name="connsiteX6" fmla="*/ 276621 w 278219"/>
                    <a:gd name="connsiteY6" fmla="*/ 93273 h 160962"/>
                    <a:gd name="connsiteX7" fmla="*/ 116725 w 278219"/>
                    <a:gd name="connsiteY7" fmla="*/ 1599 h 160962"/>
                    <a:gd name="connsiteX8" fmla="*/ 103933 w 278219"/>
                    <a:gd name="connsiteY8" fmla="*/ 1599 h 16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219" h="160962">
                      <a:moveTo>
                        <a:pt x="103933" y="1599"/>
                      </a:moveTo>
                      <a:lnTo>
                        <a:pt x="1599" y="61294"/>
                      </a:lnTo>
                      <a:cubicBezTo>
                        <a:pt x="-533" y="63426"/>
                        <a:pt x="-533" y="65558"/>
                        <a:pt x="1599" y="67690"/>
                      </a:cubicBezTo>
                      <a:lnTo>
                        <a:pt x="161495" y="159363"/>
                      </a:lnTo>
                      <a:cubicBezTo>
                        <a:pt x="165759" y="161496"/>
                        <a:pt x="170023" y="161496"/>
                        <a:pt x="174287" y="159363"/>
                      </a:cubicBezTo>
                      <a:lnTo>
                        <a:pt x="276621" y="99669"/>
                      </a:lnTo>
                      <a:cubicBezTo>
                        <a:pt x="278753" y="97537"/>
                        <a:pt x="278753" y="95405"/>
                        <a:pt x="276621" y="93273"/>
                      </a:cubicBezTo>
                      <a:lnTo>
                        <a:pt x="116725" y="1599"/>
                      </a:lnTo>
                      <a:cubicBezTo>
                        <a:pt x="112460" y="-533"/>
                        <a:pt x="108196" y="-533"/>
                        <a:pt x="103933" y="1599"/>
                      </a:cubicBezTo>
                      <a:close/>
                    </a:path>
                  </a:pathLst>
                </a:custGeom>
                <a:solidFill>
                  <a:srgbClr val="A9B3D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0" name="Freeform: Shape 883" descr="c30730bd-3e6e-412b-9894-aaa44e1b0e36"/>
                <p:cNvSpPr/>
                <p:nvPr/>
              </p:nvSpPr>
              <p:spPr>
                <a:xfrm>
                  <a:off x="7627659" y="4853963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4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4" y="0"/>
                      </a:lnTo>
                      <a:cubicBezTo>
                        <a:pt x="20787" y="0"/>
                        <a:pt x="22919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1" name="Freeform: Shape 884" descr="9c4ccb36-4568-4fa8-a9f0-144d5bd6919f"/>
                <p:cNvSpPr/>
                <p:nvPr/>
              </p:nvSpPr>
              <p:spPr>
                <a:xfrm>
                  <a:off x="7676693" y="4883811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2" y="19188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2" name="Freeform: Shape 885" descr="ba35f71a-82c1-4af0-9c8f-a3a5a6821246"/>
                <p:cNvSpPr/>
                <p:nvPr/>
              </p:nvSpPr>
              <p:spPr>
                <a:xfrm>
                  <a:off x="7725728" y="4911526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1" y="19188"/>
                        <a:pt x="59161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3" name="Freeform: Shape 886" descr="913d6f5c-e0a4-490a-9f27-396c07cf83c4"/>
                <p:cNvSpPr/>
                <p:nvPr/>
              </p:nvSpPr>
              <p:spPr>
                <a:xfrm>
                  <a:off x="7776895" y="4939775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4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9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4" y="1599"/>
                      </a:lnTo>
                      <a:cubicBezTo>
                        <a:pt x="20787" y="-533"/>
                        <a:pt x="22919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4" name="Freeform: Shape 887" descr="48619a78-12b5-4297-ad3d-a1b2b05b4c6f"/>
                <p:cNvSpPr/>
                <p:nvPr/>
              </p:nvSpPr>
              <p:spPr>
                <a:xfrm>
                  <a:off x="7825930" y="4966957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1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1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2918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5" name="Freeform: Shape 888" descr="163c4490-3f98-46bf-8bee-3e62c76d2945"/>
                <p:cNvSpPr/>
                <p:nvPr/>
              </p:nvSpPr>
              <p:spPr>
                <a:xfrm>
                  <a:off x="7874965" y="4996804"/>
                  <a:ext cx="58628" cy="34111"/>
                </a:xfrm>
                <a:custGeom>
                  <a:avLst/>
                  <a:gdLst>
                    <a:gd name="connsiteX0" fmla="*/ 22918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8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8" y="0"/>
                      </a:moveTo>
                      <a:lnTo>
                        <a:pt x="57030" y="19188"/>
                      </a:lnTo>
                      <a:cubicBezTo>
                        <a:pt x="59161" y="19188"/>
                        <a:pt x="59161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18655" y="0"/>
                        <a:pt x="20787" y="0"/>
                        <a:pt x="22918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6" name="Freeform: Shape 889" descr="629edfec-b81b-48f6-be3a-f234a62b8f89"/>
                <p:cNvSpPr/>
                <p:nvPr/>
              </p:nvSpPr>
              <p:spPr>
                <a:xfrm>
                  <a:off x="7924000" y="5024520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7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5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7"/>
                      </a:lnTo>
                      <a:cubicBezTo>
                        <a:pt x="59162" y="19187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5" y="0"/>
                      </a:lnTo>
                      <a:cubicBezTo>
                        <a:pt x="20787" y="0"/>
                        <a:pt x="20787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7" name="Freeform: Shape 890" descr="94d41f97-2dcb-4bfb-ab43-144d5c4b317a"/>
                <p:cNvSpPr/>
                <p:nvPr/>
              </p:nvSpPr>
              <p:spPr>
                <a:xfrm>
                  <a:off x="7973035" y="5052768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8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20787" y="-533"/>
                        <a:pt x="20787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8" name="Freeform: Shape 891" descr="d75d985f-cef2-469e-9931-9e6c1402b768"/>
                <p:cNvSpPr/>
                <p:nvPr/>
              </p:nvSpPr>
              <p:spPr>
                <a:xfrm>
                  <a:off x="8022070" y="5082082"/>
                  <a:ext cx="58628" cy="34111"/>
                </a:xfrm>
                <a:custGeom>
                  <a:avLst/>
                  <a:gdLst>
                    <a:gd name="connsiteX0" fmla="*/ 22919 w 58628"/>
                    <a:gd name="connsiteY0" fmla="*/ 0 h 34111"/>
                    <a:gd name="connsiteX1" fmla="*/ 57030 w 58628"/>
                    <a:gd name="connsiteY1" fmla="*/ 19188 h 34111"/>
                    <a:gd name="connsiteX2" fmla="*/ 57030 w 58628"/>
                    <a:gd name="connsiteY2" fmla="*/ 23452 h 34111"/>
                    <a:gd name="connsiteX3" fmla="*/ 39974 w 58628"/>
                    <a:gd name="connsiteY3" fmla="*/ 34111 h 34111"/>
                    <a:gd name="connsiteX4" fmla="*/ 35710 w 58628"/>
                    <a:gd name="connsiteY4" fmla="*/ 34111 h 34111"/>
                    <a:gd name="connsiteX5" fmla="*/ 1599 w 58628"/>
                    <a:gd name="connsiteY5" fmla="*/ 14924 h 34111"/>
                    <a:gd name="connsiteX6" fmla="*/ 1599 w 58628"/>
                    <a:gd name="connsiteY6" fmla="*/ 10660 h 34111"/>
                    <a:gd name="connsiteX7" fmla="*/ 18654 w 58628"/>
                    <a:gd name="connsiteY7" fmla="*/ 0 h 34111"/>
                    <a:gd name="connsiteX8" fmla="*/ 22919 w 58628"/>
                    <a:gd name="connsiteY8" fmla="*/ 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4111">
                      <a:moveTo>
                        <a:pt x="22919" y="0"/>
                      </a:moveTo>
                      <a:lnTo>
                        <a:pt x="57030" y="19188"/>
                      </a:lnTo>
                      <a:cubicBezTo>
                        <a:pt x="59162" y="19188"/>
                        <a:pt x="59162" y="21320"/>
                        <a:pt x="57030" y="23452"/>
                      </a:cubicBezTo>
                      <a:lnTo>
                        <a:pt x="39974" y="34111"/>
                      </a:lnTo>
                      <a:cubicBezTo>
                        <a:pt x="37842" y="34111"/>
                        <a:pt x="37842" y="34111"/>
                        <a:pt x="35710" y="34111"/>
                      </a:cubicBezTo>
                      <a:lnTo>
                        <a:pt x="1599" y="14924"/>
                      </a:lnTo>
                      <a:cubicBezTo>
                        <a:pt x="-533" y="14924"/>
                        <a:pt x="-533" y="12792"/>
                        <a:pt x="1599" y="10660"/>
                      </a:cubicBezTo>
                      <a:lnTo>
                        <a:pt x="18654" y="0"/>
                      </a:lnTo>
                      <a:cubicBezTo>
                        <a:pt x="18654" y="0"/>
                        <a:pt x="20787" y="0"/>
                        <a:pt x="22919" y="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49" name="Freeform: Shape 892" descr="3a6a2884-9eec-42ac-9a3a-51df5854a6c1"/>
                <p:cNvSpPr/>
                <p:nvPr/>
              </p:nvSpPr>
              <p:spPr>
                <a:xfrm>
                  <a:off x="8071105" y="5110331"/>
                  <a:ext cx="58628" cy="35710"/>
                </a:xfrm>
                <a:custGeom>
                  <a:avLst/>
                  <a:gdLst>
                    <a:gd name="connsiteX0" fmla="*/ 22918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8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8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9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20787" y="-533"/>
                        <a:pt x="22918" y="-533"/>
                        <a:pt x="22918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550" name="Freeform: Shape 893" descr="2237e554-3fd9-4240-83ee-38ffea7c9b09"/>
                <p:cNvSpPr/>
                <p:nvPr/>
              </p:nvSpPr>
              <p:spPr>
                <a:xfrm>
                  <a:off x="8122272" y="5138046"/>
                  <a:ext cx="58628" cy="35710"/>
                </a:xfrm>
                <a:custGeom>
                  <a:avLst/>
                  <a:gdLst>
                    <a:gd name="connsiteX0" fmla="*/ 22919 w 58628"/>
                    <a:gd name="connsiteY0" fmla="*/ 1599 h 35710"/>
                    <a:gd name="connsiteX1" fmla="*/ 57030 w 58628"/>
                    <a:gd name="connsiteY1" fmla="*/ 20787 h 35710"/>
                    <a:gd name="connsiteX2" fmla="*/ 57030 w 58628"/>
                    <a:gd name="connsiteY2" fmla="*/ 25050 h 35710"/>
                    <a:gd name="connsiteX3" fmla="*/ 39974 w 58628"/>
                    <a:gd name="connsiteY3" fmla="*/ 35710 h 35710"/>
                    <a:gd name="connsiteX4" fmla="*/ 35710 w 58628"/>
                    <a:gd name="connsiteY4" fmla="*/ 35710 h 35710"/>
                    <a:gd name="connsiteX5" fmla="*/ 1599 w 58628"/>
                    <a:gd name="connsiteY5" fmla="*/ 16523 h 35710"/>
                    <a:gd name="connsiteX6" fmla="*/ 1599 w 58628"/>
                    <a:gd name="connsiteY6" fmla="*/ 12259 h 35710"/>
                    <a:gd name="connsiteX7" fmla="*/ 18655 w 58628"/>
                    <a:gd name="connsiteY7" fmla="*/ 1599 h 35710"/>
                    <a:gd name="connsiteX8" fmla="*/ 22919 w 58628"/>
                    <a:gd name="connsiteY8" fmla="*/ 1599 h 3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28" h="35710">
                      <a:moveTo>
                        <a:pt x="22919" y="1599"/>
                      </a:moveTo>
                      <a:lnTo>
                        <a:pt x="57030" y="20787"/>
                      </a:lnTo>
                      <a:cubicBezTo>
                        <a:pt x="59162" y="20787"/>
                        <a:pt x="59162" y="22918"/>
                        <a:pt x="57030" y="25050"/>
                      </a:cubicBezTo>
                      <a:lnTo>
                        <a:pt x="39974" y="35710"/>
                      </a:lnTo>
                      <a:cubicBezTo>
                        <a:pt x="37842" y="35710"/>
                        <a:pt x="37842" y="35710"/>
                        <a:pt x="35710" y="35710"/>
                      </a:cubicBezTo>
                      <a:lnTo>
                        <a:pt x="1599" y="16523"/>
                      </a:lnTo>
                      <a:cubicBezTo>
                        <a:pt x="-533" y="16523"/>
                        <a:pt x="-533" y="14391"/>
                        <a:pt x="1599" y="12259"/>
                      </a:cubicBezTo>
                      <a:lnTo>
                        <a:pt x="18655" y="1599"/>
                      </a:lnTo>
                      <a:cubicBezTo>
                        <a:pt x="18655" y="-533"/>
                        <a:pt x="20787" y="-533"/>
                        <a:pt x="22919" y="159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28" name="Group 894" descr="de40db7c-460f-4dab-9d3a-6e1a69423e20"/>
                <p:cNvGrpSpPr/>
                <p:nvPr/>
              </p:nvGrpSpPr>
              <p:grpSpPr>
                <a:xfrm>
                  <a:off x="7580223" y="4875816"/>
                  <a:ext cx="553774" cy="322990"/>
                  <a:chOff x="7580223" y="4875816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51551" name="Freeform: Shape 930" descr="51ab9042-8cec-4ecc-8421-fe04c92e72ab"/>
                  <p:cNvSpPr/>
                  <p:nvPr/>
                </p:nvSpPr>
                <p:spPr>
                  <a:xfrm>
                    <a:off x="7580223" y="4875816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52" name="Freeform: Shape 931" descr="8823aca7-36bd-41ac-9c03-31d8e1ea092d"/>
                  <p:cNvSpPr/>
                  <p:nvPr/>
                </p:nvSpPr>
                <p:spPr>
                  <a:xfrm>
                    <a:off x="7631389" y="4905663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53" name="Freeform: Shape 932" descr="831bf516-9951-43ae-8a46-119681383fc6"/>
                  <p:cNvSpPr/>
                  <p:nvPr/>
                </p:nvSpPr>
                <p:spPr>
                  <a:xfrm>
                    <a:off x="7680424" y="4933379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54" name="Freeform: Shape 933" descr="93725939-dacb-4ddf-af89-bcb8775c2662"/>
                  <p:cNvSpPr/>
                  <p:nvPr/>
                </p:nvSpPr>
                <p:spPr>
                  <a:xfrm>
                    <a:off x="7732323" y="4963226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55" name="Freeform: Shape 934" descr="f590e981-7267-4ec4-aae2-748d6df77967"/>
                  <p:cNvSpPr/>
                  <p:nvPr/>
                </p:nvSpPr>
                <p:spPr>
                  <a:xfrm>
                    <a:off x="7779226" y="4988809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56" name="Freeform: Shape 935" descr="aded6a07-6dbe-4312-89df-40c1f6d4e972"/>
                  <p:cNvSpPr/>
                  <p:nvPr/>
                </p:nvSpPr>
                <p:spPr>
                  <a:xfrm>
                    <a:off x="7826129" y="5018657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57" name="Freeform: Shape 936" descr="b8950986-06c2-418c-bb73-5a9d0e34fde1"/>
                  <p:cNvSpPr/>
                  <p:nvPr/>
                </p:nvSpPr>
                <p:spPr>
                  <a:xfrm>
                    <a:off x="7876564" y="5046372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58" name="Freeform: Shape 937" descr="77c559dc-11d0-4702-8e71-c04191f786f0"/>
                  <p:cNvSpPr/>
                  <p:nvPr/>
                </p:nvSpPr>
                <p:spPr>
                  <a:xfrm>
                    <a:off x="7926331" y="507408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59" name="Freeform: Shape 938" descr="958f0f40-37ef-4000-89a0-d82c9b2d00ba"/>
                  <p:cNvSpPr/>
                  <p:nvPr/>
                </p:nvSpPr>
                <p:spPr>
                  <a:xfrm>
                    <a:off x="7974634" y="5103935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0" name="Freeform: Shape 939" descr="86531138-fb93-4bf5-891c-b961a7aa952b"/>
                  <p:cNvSpPr/>
                  <p:nvPr/>
                </p:nvSpPr>
                <p:spPr>
                  <a:xfrm>
                    <a:off x="8027933" y="513591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1" name="Freeform: Shape 940" descr="61810763-1796-4d33-af4e-9591b9a9c987"/>
                  <p:cNvSpPr/>
                  <p:nvPr/>
                </p:nvSpPr>
                <p:spPr>
                  <a:xfrm>
                    <a:off x="8075567" y="516149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229" name="Group 895" descr="68287a12-83b9-4c90-b88a-130a473870c1"/>
                <p:cNvGrpSpPr/>
                <p:nvPr/>
              </p:nvGrpSpPr>
              <p:grpSpPr>
                <a:xfrm>
                  <a:off x="7529056" y="4903531"/>
                  <a:ext cx="553774" cy="322990"/>
                  <a:chOff x="7529056" y="4903531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51562" name="Freeform: Shape 919" descr="d897a69f-652c-4553-b6f6-a95e0c5b6f7d"/>
                  <p:cNvSpPr/>
                  <p:nvPr/>
                </p:nvSpPr>
                <p:spPr>
                  <a:xfrm>
                    <a:off x="7529056" y="4903531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3" name="Freeform: Shape 920" descr="b78c42bb-2a65-4f9e-950f-ee6585966029"/>
                  <p:cNvSpPr/>
                  <p:nvPr/>
                </p:nvSpPr>
                <p:spPr>
                  <a:xfrm>
                    <a:off x="7580223" y="4933379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4" name="Freeform: Shape 921" descr="0cea0dc7-9d15-4648-8d22-ff357f515dc3"/>
                  <p:cNvSpPr/>
                  <p:nvPr/>
                </p:nvSpPr>
                <p:spPr>
                  <a:xfrm>
                    <a:off x="7629258" y="496109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5" name="Freeform: Shape 922" descr="d67fe42a-e3d7-44b1-af26-8a271e425a19"/>
                  <p:cNvSpPr/>
                  <p:nvPr/>
                </p:nvSpPr>
                <p:spPr>
                  <a:xfrm>
                    <a:off x="7682556" y="4990941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6" name="Freeform: Shape 923" descr="f7efba53-9849-4685-8b10-5aaaf7e82bc4"/>
                  <p:cNvSpPr/>
                  <p:nvPr/>
                </p:nvSpPr>
                <p:spPr>
                  <a:xfrm>
                    <a:off x="7728059" y="5016525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7" name="Freeform: Shape 924" descr="09e52ca7-1205-4a4b-9513-7e4dfcc2e0e3"/>
                  <p:cNvSpPr/>
                  <p:nvPr/>
                </p:nvSpPr>
                <p:spPr>
                  <a:xfrm>
                    <a:off x="7776362" y="5046372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8" name="Freeform: Shape 925" descr="b841e654-3cee-4d57-a023-1b5af2a327a8"/>
                  <p:cNvSpPr/>
                  <p:nvPr/>
                </p:nvSpPr>
                <p:spPr>
                  <a:xfrm>
                    <a:off x="7826129" y="507408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69" name="Freeform: Shape 926" descr="ae5bb81d-4760-48f9-ae2c-fb043982c6b2"/>
                  <p:cNvSpPr/>
                  <p:nvPr/>
                </p:nvSpPr>
                <p:spPr>
                  <a:xfrm>
                    <a:off x="7875164" y="5101803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0" name="Freeform: Shape 927" descr="83899a52-d31b-45f0-a4f2-dcbffd87ca46"/>
                  <p:cNvSpPr/>
                  <p:nvPr/>
                </p:nvSpPr>
                <p:spPr>
                  <a:xfrm>
                    <a:off x="7924199" y="5131650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1" name="Freeform: Shape 928" descr="31d61e3e-4236-4ce8-8a25-ab36c03c3b33"/>
                  <p:cNvSpPr/>
                  <p:nvPr/>
                </p:nvSpPr>
                <p:spPr>
                  <a:xfrm>
                    <a:off x="7976766" y="5163630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2" name="Freeform: Shape 929" descr="ed1d8c93-8d97-4dce-8282-e5cc8b39b80a"/>
                  <p:cNvSpPr/>
                  <p:nvPr/>
                </p:nvSpPr>
                <p:spPr>
                  <a:xfrm>
                    <a:off x="8024401" y="5189213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9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9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230" name="Group 896" descr="9859b45d-8526-474e-a591-4719c6fa2257"/>
                <p:cNvGrpSpPr/>
                <p:nvPr/>
              </p:nvGrpSpPr>
              <p:grpSpPr>
                <a:xfrm>
                  <a:off x="7477889" y="4931247"/>
                  <a:ext cx="553774" cy="322990"/>
                  <a:chOff x="7477889" y="4931247"/>
                  <a:chExt cx="553774" cy="322990"/>
                </a:xfrm>
                <a:solidFill>
                  <a:srgbClr val="2842A2"/>
                </a:solidFill>
              </p:grpSpPr>
              <p:sp>
                <p:nvSpPr>
                  <p:cNvPr id="1051573" name="Freeform: Shape 908" descr="682e18d7-2bd1-4aa1-be2e-c758584bf368"/>
                  <p:cNvSpPr/>
                  <p:nvPr/>
                </p:nvSpPr>
                <p:spPr>
                  <a:xfrm>
                    <a:off x="7477889" y="4931247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2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2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4" name="Freeform: Shape 909" descr="4f1bc151-0e3e-4d01-a4d6-4284ae4782ef"/>
                  <p:cNvSpPr/>
                  <p:nvPr/>
                </p:nvSpPr>
                <p:spPr>
                  <a:xfrm>
                    <a:off x="7529056" y="496109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5" name="Freeform: Shape 910" descr="36f2830a-70c8-43a1-8c6a-e6a1b3c004c9"/>
                  <p:cNvSpPr/>
                  <p:nvPr/>
                </p:nvSpPr>
                <p:spPr>
                  <a:xfrm>
                    <a:off x="7578822" y="4988809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6" name="Freeform: Shape 911" descr="0a0eb1a2-f049-4838-b15b-075fa53d8d49"/>
                  <p:cNvSpPr/>
                  <p:nvPr/>
                </p:nvSpPr>
                <p:spPr>
                  <a:xfrm>
                    <a:off x="7631389" y="5018657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4391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7" name="Freeform: Shape 912" descr="b24aeedb-60ed-4603-91a5-0ad8ad87c971"/>
                  <p:cNvSpPr/>
                  <p:nvPr/>
                </p:nvSpPr>
                <p:spPr>
                  <a:xfrm>
                    <a:off x="7678292" y="5044240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8" name="Freeform: Shape 913" descr="687082f3-4ae6-43ab-922f-c2d63381ec3e"/>
                  <p:cNvSpPr/>
                  <p:nvPr/>
                </p:nvSpPr>
                <p:spPr>
                  <a:xfrm>
                    <a:off x="7725196" y="5074088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1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1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79" name="Freeform: Shape 914" descr="0c15fb80-3304-40fc-9371-7b069ece802e"/>
                  <p:cNvSpPr/>
                  <p:nvPr/>
                </p:nvSpPr>
                <p:spPr>
                  <a:xfrm>
                    <a:off x="7774962" y="5101803"/>
                    <a:ext cx="58430" cy="37309"/>
                  </a:xfrm>
                  <a:custGeom>
                    <a:avLst/>
                    <a:gdLst>
                      <a:gd name="connsiteX0" fmla="*/ 3533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3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3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3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0" name="Freeform: Shape 915" descr="c9f44606-1979-41b2-baf1-755215dcc757"/>
                  <p:cNvSpPr/>
                  <p:nvPr/>
                </p:nvSpPr>
                <p:spPr>
                  <a:xfrm>
                    <a:off x="7824864" y="5129518"/>
                    <a:ext cx="57562" cy="37309"/>
                  </a:xfrm>
                  <a:custGeom>
                    <a:avLst/>
                    <a:gdLst>
                      <a:gd name="connsiteX0" fmla="*/ 2665 w 57562"/>
                      <a:gd name="connsiteY0" fmla="*/ 14391 h 37309"/>
                      <a:gd name="connsiteX1" fmla="*/ 26116 w 57562"/>
                      <a:gd name="connsiteY1" fmla="*/ 1599 h 37309"/>
                      <a:gd name="connsiteX2" fmla="*/ 34644 w 57562"/>
                      <a:gd name="connsiteY2" fmla="*/ 1599 h 37309"/>
                      <a:gd name="connsiteX3" fmla="*/ 55964 w 57562"/>
                      <a:gd name="connsiteY3" fmla="*/ 14391 h 37309"/>
                      <a:gd name="connsiteX4" fmla="*/ 55964 w 57562"/>
                      <a:gd name="connsiteY4" fmla="*/ 22919 h 37309"/>
                      <a:gd name="connsiteX5" fmla="*/ 34644 w 57562"/>
                      <a:gd name="connsiteY5" fmla="*/ 35710 h 37309"/>
                      <a:gd name="connsiteX6" fmla="*/ 23984 w 57562"/>
                      <a:gd name="connsiteY6" fmla="*/ 35710 h 37309"/>
                      <a:gd name="connsiteX7" fmla="*/ 533 w 57562"/>
                      <a:gd name="connsiteY7" fmla="*/ 22919 h 37309"/>
                      <a:gd name="connsiteX8" fmla="*/ 2665 w 57562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561" h="37309">
                        <a:moveTo>
                          <a:pt x="2665" y="14391"/>
                        </a:moveTo>
                        <a:lnTo>
                          <a:pt x="26116" y="1599"/>
                        </a:lnTo>
                        <a:cubicBezTo>
                          <a:pt x="28249" y="-533"/>
                          <a:pt x="32512" y="-533"/>
                          <a:pt x="34644" y="1599"/>
                        </a:cubicBezTo>
                        <a:lnTo>
                          <a:pt x="55964" y="14391"/>
                        </a:lnTo>
                        <a:cubicBezTo>
                          <a:pt x="58096" y="16523"/>
                          <a:pt x="58096" y="20787"/>
                          <a:pt x="55964" y="22919"/>
                        </a:cubicBezTo>
                        <a:lnTo>
                          <a:pt x="34644" y="35710"/>
                        </a:lnTo>
                        <a:cubicBezTo>
                          <a:pt x="32512" y="37842"/>
                          <a:pt x="28249" y="37842"/>
                          <a:pt x="23984" y="35710"/>
                        </a:cubicBezTo>
                        <a:lnTo>
                          <a:pt x="533" y="22919"/>
                        </a:lnTo>
                        <a:cubicBezTo>
                          <a:pt x="533" y="20787"/>
                          <a:pt x="-1599" y="16523"/>
                          <a:pt x="2665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1" name="Freeform: Shape 916" descr="193d8acd-f0b0-4005-a239-06dd15277471"/>
                  <p:cNvSpPr/>
                  <p:nvPr/>
                </p:nvSpPr>
                <p:spPr>
                  <a:xfrm>
                    <a:off x="7873032" y="5159366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2" name="Freeform: Shape 917" descr="344c7a2c-3b08-43d0-b6f7-9176dac556c8"/>
                  <p:cNvSpPr/>
                  <p:nvPr/>
                </p:nvSpPr>
                <p:spPr>
                  <a:xfrm>
                    <a:off x="7925599" y="5191345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3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3" name="Freeform: Shape 918" descr="dac01031-2079-4ba4-9414-099aa77b1105"/>
                  <p:cNvSpPr/>
                  <p:nvPr/>
                </p:nvSpPr>
                <p:spPr>
                  <a:xfrm>
                    <a:off x="7973234" y="5216928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9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9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231" name="Group 897" descr="6ac3d4f7-d1a1-4d97-84d8-e6116c32a11d"/>
                <p:cNvGrpSpPr/>
                <p:nvPr/>
              </p:nvGrpSpPr>
              <p:grpSpPr>
                <a:xfrm>
                  <a:off x="7427454" y="4958962"/>
                  <a:ext cx="553043" cy="322991"/>
                  <a:chOff x="7427454" y="4958962"/>
                  <a:chExt cx="553043" cy="322991"/>
                </a:xfrm>
                <a:solidFill>
                  <a:srgbClr val="2842A2"/>
                </a:solidFill>
              </p:grpSpPr>
              <p:sp>
                <p:nvSpPr>
                  <p:cNvPr id="1051584" name="Freeform: Shape 899" descr="14b5e4e8-d929-4613-945f-0ab6e7c20d96"/>
                  <p:cNvSpPr/>
                  <p:nvPr/>
                </p:nvSpPr>
                <p:spPr>
                  <a:xfrm>
                    <a:off x="7427454" y="4958962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9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9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9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9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5" name="Freeform: Shape 900" descr="70d5846e-f07a-4bc7-970f-e94724a3c28e"/>
                  <p:cNvSpPr/>
                  <p:nvPr/>
                </p:nvSpPr>
                <p:spPr>
                  <a:xfrm>
                    <a:off x="7478620" y="4988809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3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3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6" name="Freeform: Shape 901" descr="dfd68405-abe0-45d2-b6de-737694589a61"/>
                  <p:cNvSpPr/>
                  <p:nvPr/>
                </p:nvSpPr>
                <p:spPr>
                  <a:xfrm>
                    <a:off x="7527655" y="5016525"/>
                    <a:ext cx="58430" cy="37309"/>
                  </a:xfrm>
                  <a:custGeom>
                    <a:avLst/>
                    <a:gdLst>
                      <a:gd name="connsiteX0" fmla="*/ 3532 w 58430"/>
                      <a:gd name="connsiteY0" fmla="*/ 14391 h 37309"/>
                      <a:gd name="connsiteX1" fmla="*/ 26984 w 58430"/>
                      <a:gd name="connsiteY1" fmla="*/ 1599 h 37309"/>
                      <a:gd name="connsiteX2" fmla="*/ 35512 w 58430"/>
                      <a:gd name="connsiteY2" fmla="*/ 1599 h 37309"/>
                      <a:gd name="connsiteX3" fmla="*/ 56831 w 58430"/>
                      <a:gd name="connsiteY3" fmla="*/ 14391 h 37309"/>
                      <a:gd name="connsiteX4" fmla="*/ 56831 w 58430"/>
                      <a:gd name="connsiteY4" fmla="*/ 22918 h 37309"/>
                      <a:gd name="connsiteX5" fmla="*/ 35512 w 58430"/>
                      <a:gd name="connsiteY5" fmla="*/ 35710 h 37309"/>
                      <a:gd name="connsiteX6" fmla="*/ 24852 w 58430"/>
                      <a:gd name="connsiteY6" fmla="*/ 35710 h 37309"/>
                      <a:gd name="connsiteX7" fmla="*/ 1400 w 58430"/>
                      <a:gd name="connsiteY7" fmla="*/ 22918 h 37309"/>
                      <a:gd name="connsiteX8" fmla="*/ 3532 w 58430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30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7" name="Freeform: Shape 902" descr="e4793a45-49e9-4153-bde4-59a3bf6c3730"/>
                  <p:cNvSpPr/>
                  <p:nvPr/>
                </p:nvSpPr>
                <p:spPr>
                  <a:xfrm>
                    <a:off x="7581289" y="5046372"/>
                    <a:ext cx="58095" cy="37309"/>
                  </a:xfrm>
                  <a:custGeom>
                    <a:avLst/>
                    <a:gdLst>
                      <a:gd name="connsiteX0" fmla="*/ 3198 w 58095"/>
                      <a:gd name="connsiteY0" fmla="*/ 14391 h 37309"/>
                      <a:gd name="connsiteX1" fmla="*/ 26649 w 58095"/>
                      <a:gd name="connsiteY1" fmla="*/ 1599 h 37309"/>
                      <a:gd name="connsiteX2" fmla="*/ 35177 w 58095"/>
                      <a:gd name="connsiteY2" fmla="*/ 1599 h 37309"/>
                      <a:gd name="connsiteX3" fmla="*/ 56497 w 58095"/>
                      <a:gd name="connsiteY3" fmla="*/ 14391 h 37309"/>
                      <a:gd name="connsiteX4" fmla="*/ 56497 w 58095"/>
                      <a:gd name="connsiteY4" fmla="*/ 22919 h 37309"/>
                      <a:gd name="connsiteX5" fmla="*/ 35177 w 58095"/>
                      <a:gd name="connsiteY5" fmla="*/ 35710 h 37309"/>
                      <a:gd name="connsiteX6" fmla="*/ 24517 w 58095"/>
                      <a:gd name="connsiteY6" fmla="*/ 35710 h 37309"/>
                      <a:gd name="connsiteX7" fmla="*/ 3198 w 58095"/>
                      <a:gd name="connsiteY7" fmla="*/ 20787 h 37309"/>
                      <a:gd name="connsiteX8" fmla="*/ 3198 w 58095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095" h="37309">
                        <a:moveTo>
                          <a:pt x="3198" y="14391"/>
                        </a:moveTo>
                        <a:lnTo>
                          <a:pt x="26649" y="1599"/>
                        </a:lnTo>
                        <a:cubicBezTo>
                          <a:pt x="28781" y="-533"/>
                          <a:pt x="33045" y="-533"/>
                          <a:pt x="35177" y="1599"/>
                        </a:cubicBezTo>
                        <a:lnTo>
                          <a:pt x="56497" y="14391"/>
                        </a:lnTo>
                        <a:cubicBezTo>
                          <a:pt x="58629" y="16523"/>
                          <a:pt x="58629" y="20787"/>
                          <a:pt x="56497" y="22919"/>
                        </a:cubicBezTo>
                        <a:lnTo>
                          <a:pt x="35177" y="35710"/>
                        </a:lnTo>
                        <a:cubicBezTo>
                          <a:pt x="33045" y="37842"/>
                          <a:pt x="28781" y="37842"/>
                          <a:pt x="24517" y="35710"/>
                        </a:cubicBezTo>
                        <a:lnTo>
                          <a:pt x="3198" y="20787"/>
                        </a:lnTo>
                        <a:cubicBezTo>
                          <a:pt x="-1066" y="20787"/>
                          <a:pt x="-1066" y="14391"/>
                          <a:pt x="3198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8" name="Freeform: Shape 903" descr="995ec6dd-5b35-4186-9538-da1681934045"/>
                  <p:cNvSpPr/>
                  <p:nvPr/>
                </p:nvSpPr>
                <p:spPr>
                  <a:xfrm>
                    <a:off x="7631389" y="5076219"/>
                    <a:ext cx="150835" cy="90608"/>
                  </a:xfrm>
                  <a:custGeom>
                    <a:avLst/>
                    <a:gdLst>
                      <a:gd name="connsiteX0" fmla="*/ 2132 w 150835"/>
                      <a:gd name="connsiteY0" fmla="*/ 14391 h 90608"/>
                      <a:gd name="connsiteX1" fmla="*/ 25583 w 150835"/>
                      <a:gd name="connsiteY1" fmla="*/ 1599 h 90608"/>
                      <a:gd name="connsiteX2" fmla="*/ 34111 w 150835"/>
                      <a:gd name="connsiteY2" fmla="*/ 1599 h 90608"/>
                      <a:gd name="connsiteX3" fmla="*/ 149237 w 150835"/>
                      <a:gd name="connsiteY3" fmla="*/ 67690 h 90608"/>
                      <a:gd name="connsiteX4" fmla="*/ 149237 w 150835"/>
                      <a:gd name="connsiteY4" fmla="*/ 76217 h 90608"/>
                      <a:gd name="connsiteX5" fmla="*/ 127917 w 150835"/>
                      <a:gd name="connsiteY5" fmla="*/ 89009 h 90608"/>
                      <a:gd name="connsiteX6" fmla="*/ 117257 w 150835"/>
                      <a:gd name="connsiteY6" fmla="*/ 89009 h 90608"/>
                      <a:gd name="connsiteX7" fmla="*/ 0 w 150835"/>
                      <a:gd name="connsiteY7" fmla="*/ 20787 h 90608"/>
                      <a:gd name="connsiteX8" fmla="*/ 2132 w 150835"/>
                      <a:gd name="connsiteY8" fmla="*/ 14391 h 90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0835" h="90608">
                        <a:moveTo>
                          <a:pt x="2132" y="14391"/>
                        </a:moveTo>
                        <a:lnTo>
                          <a:pt x="25583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149237" y="67690"/>
                        </a:lnTo>
                        <a:cubicBezTo>
                          <a:pt x="151369" y="69822"/>
                          <a:pt x="151369" y="74085"/>
                          <a:pt x="149237" y="76217"/>
                        </a:cubicBezTo>
                        <a:lnTo>
                          <a:pt x="127917" y="89009"/>
                        </a:lnTo>
                        <a:cubicBezTo>
                          <a:pt x="125785" y="91141"/>
                          <a:pt x="121521" y="91141"/>
                          <a:pt x="117257" y="89009"/>
                        </a:cubicBezTo>
                        <a:lnTo>
                          <a:pt x="0" y="20787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89" name="Freeform: Shape 904" descr="9fbd023e-6023-4e42-94f1-bec0240e12aa"/>
                  <p:cNvSpPr/>
                  <p:nvPr/>
                </p:nvSpPr>
                <p:spPr>
                  <a:xfrm>
                    <a:off x="7774230" y="515723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9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9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9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9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90" name="Freeform: Shape 905" descr="cb155d84-269d-4c53-873e-57dcd73b21a1"/>
                  <p:cNvSpPr/>
                  <p:nvPr/>
                </p:nvSpPr>
                <p:spPr>
                  <a:xfrm>
                    <a:off x="7821865" y="5187081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6522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91" name="Freeform: Shape 906" descr="529727f6-ae57-46fe-b2c7-0b7d42027bd5"/>
                  <p:cNvSpPr/>
                  <p:nvPr/>
                </p:nvSpPr>
                <p:spPr>
                  <a:xfrm>
                    <a:off x="7875164" y="5219060"/>
                    <a:ext cx="58429" cy="37309"/>
                  </a:xfrm>
                  <a:custGeom>
                    <a:avLst/>
                    <a:gdLst>
                      <a:gd name="connsiteX0" fmla="*/ 3532 w 58429"/>
                      <a:gd name="connsiteY0" fmla="*/ 14391 h 37309"/>
                      <a:gd name="connsiteX1" fmla="*/ 26984 w 58429"/>
                      <a:gd name="connsiteY1" fmla="*/ 1599 h 37309"/>
                      <a:gd name="connsiteX2" fmla="*/ 35512 w 58429"/>
                      <a:gd name="connsiteY2" fmla="*/ 1599 h 37309"/>
                      <a:gd name="connsiteX3" fmla="*/ 56831 w 58429"/>
                      <a:gd name="connsiteY3" fmla="*/ 14391 h 37309"/>
                      <a:gd name="connsiteX4" fmla="*/ 56831 w 58429"/>
                      <a:gd name="connsiteY4" fmla="*/ 22918 h 37309"/>
                      <a:gd name="connsiteX5" fmla="*/ 35512 w 58429"/>
                      <a:gd name="connsiteY5" fmla="*/ 35710 h 37309"/>
                      <a:gd name="connsiteX6" fmla="*/ 24852 w 58429"/>
                      <a:gd name="connsiteY6" fmla="*/ 35710 h 37309"/>
                      <a:gd name="connsiteX7" fmla="*/ 1400 w 58429"/>
                      <a:gd name="connsiteY7" fmla="*/ 22918 h 37309"/>
                      <a:gd name="connsiteX8" fmla="*/ 3532 w 584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29" h="37309">
                        <a:moveTo>
                          <a:pt x="3532" y="14391"/>
                        </a:moveTo>
                        <a:lnTo>
                          <a:pt x="26984" y="1599"/>
                        </a:lnTo>
                        <a:cubicBezTo>
                          <a:pt x="29116" y="-533"/>
                          <a:pt x="33380" y="-533"/>
                          <a:pt x="35512" y="1599"/>
                        </a:cubicBezTo>
                        <a:lnTo>
                          <a:pt x="56831" y="14391"/>
                        </a:lnTo>
                        <a:cubicBezTo>
                          <a:pt x="58963" y="16522"/>
                          <a:pt x="58963" y="20787"/>
                          <a:pt x="56831" y="22918"/>
                        </a:cubicBezTo>
                        <a:lnTo>
                          <a:pt x="35512" y="35710"/>
                        </a:lnTo>
                        <a:cubicBezTo>
                          <a:pt x="33380" y="37842"/>
                          <a:pt x="29116" y="37842"/>
                          <a:pt x="24852" y="35710"/>
                        </a:cubicBezTo>
                        <a:lnTo>
                          <a:pt x="1400" y="22918"/>
                        </a:lnTo>
                        <a:cubicBezTo>
                          <a:pt x="-732" y="20787"/>
                          <a:pt x="-732" y="14391"/>
                          <a:pt x="35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92" name="Freeform: Shape 907" descr="4467f146-34ed-485a-8a89-2e9fa4035505"/>
                  <p:cNvSpPr/>
                  <p:nvPr/>
                </p:nvSpPr>
                <p:spPr>
                  <a:xfrm>
                    <a:off x="7923467" y="5244644"/>
                    <a:ext cx="57029" cy="37309"/>
                  </a:xfrm>
                  <a:custGeom>
                    <a:avLst/>
                    <a:gdLst>
                      <a:gd name="connsiteX0" fmla="*/ 2132 w 57029"/>
                      <a:gd name="connsiteY0" fmla="*/ 14391 h 37309"/>
                      <a:gd name="connsiteX1" fmla="*/ 25584 w 57029"/>
                      <a:gd name="connsiteY1" fmla="*/ 1599 h 37309"/>
                      <a:gd name="connsiteX2" fmla="*/ 34111 w 57029"/>
                      <a:gd name="connsiteY2" fmla="*/ 1599 h 37309"/>
                      <a:gd name="connsiteX3" fmla="*/ 55431 w 57029"/>
                      <a:gd name="connsiteY3" fmla="*/ 14391 h 37309"/>
                      <a:gd name="connsiteX4" fmla="*/ 55431 w 57029"/>
                      <a:gd name="connsiteY4" fmla="*/ 22918 h 37309"/>
                      <a:gd name="connsiteX5" fmla="*/ 34111 w 57029"/>
                      <a:gd name="connsiteY5" fmla="*/ 35710 h 37309"/>
                      <a:gd name="connsiteX6" fmla="*/ 23452 w 57029"/>
                      <a:gd name="connsiteY6" fmla="*/ 35710 h 37309"/>
                      <a:gd name="connsiteX7" fmla="*/ 0 w 57029"/>
                      <a:gd name="connsiteY7" fmla="*/ 22918 h 37309"/>
                      <a:gd name="connsiteX8" fmla="*/ 2132 w 57029"/>
                      <a:gd name="connsiteY8" fmla="*/ 14391 h 37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29" h="37309">
                        <a:moveTo>
                          <a:pt x="2132" y="14391"/>
                        </a:moveTo>
                        <a:lnTo>
                          <a:pt x="25584" y="1599"/>
                        </a:lnTo>
                        <a:cubicBezTo>
                          <a:pt x="27715" y="-533"/>
                          <a:pt x="31979" y="-533"/>
                          <a:pt x="34111" y="1599"/>
                        </a:cubicBezTo>
                        <a:lnTo>
                          <a:pt x="55431" y="14391"/>
                        </a:lnTo>
                        <a:cubicBezTo>
                          <a:pt x="57563" y="16523"/>
                          <a:pt x="57563" y="20787"/>
                          <a:pt x="55431" y="22918"/>
                        </a:cubicBezTo>
                        <a:lnTo>
                          <a:pt x="34111" y="35710"/>
                        </a:lnTo>
                        <a:cubicBezTo>
                          <a:pt x="31979" y="37842"/>
                          <a:pt x="27715" y="37842"/>
                          <a:pt x="23452" y="35710"/>
                        </a:cubicBezTo>
                        <a:lnTo>
                          <a:pt x="0" y="22918"/>
                        </a:lnTo>
                        <a:cubicBezTo>
                          <a:pt x="0" y="20787"/>
                          <a:pt x="0" y="16523"/>
                          <a:pt x="2132" y="14391"/>
                        </a:cubicBez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1593" name="Freeform: Shape 898" descr="cb4c94a9-cc87-4e07-ab28-95287e2d2b63"/>
                <p:cNvSpPr/>
                <p:nvPr/>
              </p:nvSpPr>
              <p:spPr>
                <a:xfrm>
                  <a:off x="7838189" y="4591179"/>
                  <a:ext cx="238779" cy="320902"/>
                </a:xfrm>
                <a:custGeom>
                  <a:avLst/>
                  <a:gdLst>
                    <a:gd name="connsiteX0" fmla="*/ 198272 w 238779"/>
                    <a:gd name="connsiteY0" fmla="*/ 162583 h 320902"/>
                    <a:gd name="connsiteX1" fmla="*/ 217460 w 238779"/>
                    <a:gd name="connsiteY1" fmla="*/ 151923 h 320902"/>
                    <a:gd name="connsiteX2" fmla="*/ 217460 w 238779"/>
                    <a:gd name="connsiteY2" fmla="*/ 137000 h 320902"/>
                    <a:gd name="connsiteX3" fmla="*/ 196140 w 238779"/>
                    <a:gd name="connsiteY3" fmla="*/ 94361 h 320902"/>
                    <a:gd name="connsiteX4" fmla="*/ 183348 w 238779"/>
                    <a:gd name="connsiteY4" fmla="*/ 85833 h 320902"/>
                    <a:gd name="connsiteX5" fmla="*/ 168425 w 238779"/>
                    <a:gd name="connsiteY5" fmla="*/ 94361 h 320902"/>
                    <a:gd name="connsiteX6" fmla="*/ 159897 w 238779"/>
                    <a:gd name="connsiteY6" fmla="*/ 90096 h 320902"/>
                    <a:gd name="connsiteX7" fmla="*/ 153501 w 238779"/>
                    <a:gd name="connsiteY7" fmla="*/ 83701 h 320902"/>
                    <a:gd name="connsiteX8" fmla="*/ 149237 w 238779"/>
                    <a:gd name="connsiteY8" fmla="*/ 70909 h 320902"/>
                    <a:gd name="connsiteX9" fmla="*/ 149237 w 238779"/>
                    <a:gd name="connsiteY9" fmla="*/ 47457 h 320902"/>
                    <a:gd name="connsiteX10" fmla="*/ 140709 w 238779"/>
                    <a:gd name="connsiteY10" fmla="*/ 30402 h 320902"/>
                    <a:gd name="connsiteX11" fmla="*/ 108730 w 238779"/>
                    <a:gd name="connsiteY11" fmla="*/ 9083 h 320902"/>
                    <a:gd name="connsiteX12" fmla="*/ 98070 w 238779"/>
                    <a:gd name="connsiteY12" fmla="*/ 13346 h 320902"/>
                    <a:gd name="connsiteX13" fmla="*/ 98070 w 238779"/>
                    <a:gd name="connsiteY13" fmla="*/ 36798 h 320902"/>
                    <a:gd name="connsiteX14" fmla="*/ 93806 w 238779"/>
                    <a:gd name="connsiteY14" fmla="*/ 43194 h 320902"/>
                    <a:gd name="connsiteX15" fmla="*/ 87410 w 238779"/>
                    <a:gd name="connsiteY15" fmla="*/ 43194 h 320902"/>
                    <a:gd name="connsiteX16" fmla="*/ 78883 w 238779"/>
                    <a:gd name="connsiteY16" fmla="*/ 34666 h 320902"/>
                    <a:gd name="connsiteX17" fmla="*/ 66091 w 238779"/>
                    <a:gd name="connsiteY17" fmla="*/ 9083 h 320902"/>
                    <a:gd name="connsiteX18" fmla="*/ 53299 w 238779"/>
                    <a:gd name="connsiteY18" fmla="*/ 555 h 320902"/>
                    <a:gd name="connsiteX19" fmla="*/ 29848 w 238779"/>
                    <a:gd name="connsiteY19" fmla="*/ 13346 h 320902"/>
                    <a:gd name="connsiteX20" fmla="*/ 29848 w 238779"/>
                    <a:gd name="connsiteY20" fmla="*/ 28270 h 320902"/>
                    <a:gd name="connsiteX21" fmla="*/ 42639 w 238779"/>
                    <a:gd name="connsiteY21" fmla="*/ 53853 h 320902"/>
                    <a:gd name="connsiteX22" fmla="*/ 42639 w 238779"/>
                    <a:gd name="connsiteY22" fmla="*/ 64513 h 320902"/>
                    <a:gd name="connsiteX23" fmla="*/ 40507 w 238779"/>
                    <a:gd name="connsiteY23" fmla="*/ 70909 h 320902"/>
                    <a:gd name="connsiteX24" fmla="*/ 31979 w 238779"/>
                    <a:gd name="connsiteY24" fmla="*/ 73041 h 320902"/>
                    <a:gd name="connsiteX25" fmla="*/ 12792 w 238779"/>
                    <a:gd name="connsiteY25" fmla="*/ 60249 h 320902"/>
                    <a:gd name="connsiteX26" fmla="*/ 2132 w 238779"/>
                    <a:gd name="connsiteY26" fmla="*/ 64513 h 320902"/>
                    <a:gd name="connsiteX27" fmla="*/ 0 w 238779"/>
                    <a:gd name="connsiteY27" fmla="*/ 102888 h 320902"/>
                    <a:gd name="connsiteX28" fmla="*/ 8528 w 238779"/>
                    <a:gd name="connsiteY28" fmla="*/ 119944 h 320902"/>
                    <a:gd name="connsiteX29" fmla="*/ 29848 w 238779"/>
                    <a:gd name="connsiteY29" fmla="*/ 132736 h 320902"/>
                    <a:gd name="connsiteX30" fmla="*/ 36243 w 238779"/>
                    <a:gd name="connsiteY30" fmla="*/ 143395 h 320902"/>
                    <a:gd name="connsiteX31" fmla="*/ 38375 w 238779"/>
                    <a:gd name="connsiteY31" fmla="*/ 151923 h 320902"/>
                    <a:gd name="connsiteX32" fmla="*/ 36243 w 238779"/>
                    <a:gd name="connsiteY32" fmla="*/ 160451 h 320902"/>
                    <a:gd name="connsiteX33" fmla="*/ 21320 w 238779"/>
                    <a:gd name="connsiteY33" fmla="*/ 168979 h 320902"/>
                    <a:gd name="connsiteX34" fmla="*/ 21320 w 238779"/>
                    <a:gd name="connsiteY34" fmla="*/ 183903 h 320902"/>
                    <a:gd name="connsiteX35" fmla="*/ 42639 w 238779"/>
                    <a:gd name="connsiteY35" fmla="*/ 226542 h 320902"/>
                    <a:gd name="connsiteX36" fmla="*/ 55431 w 238779"/>
                    <a:gd name="connsiteY36" fmla="*/ 235069 h 320902"/>
                    <a:gd name="connsiteX37" fmla="*/ 70355 w 238779"/>
                    <a:gd name="connsiteY37" fmla="*/ 226542 h 320902"/>
                    <a:gd name="connsiteX38" fmla="*/ 78883 w 238779"/>
                    <a:gd name="connsiteY38" fmla="*/ 230806 h 320902"/>
                    <a:gd name="connsiteX39" fmla="*/ 85278 w 238779"/>
                    <a:gd name="connsiteY39" fmla="*/ 237201 h 320902"/>
                    <a:gd name="connsiteX40" fmla="*/ 89542 w 238779"/>
                    <a:gd name="connsiteY40" fmla="*/ 249993 h 320902"/>
                    <a:gd name="connsiteX41" fmla="*/ 89542 w 238779"/>
                    <a:gd name="connsiteY41" fmla="*/ 273445 h 320902"/>
                    <a:gd name="connsiteX42" fmla="*/ 98070 w 238779"/>
                    <a:gd name="connsiteY42" fmla="*/ 290500 h 320902"/>
                    <a:gd name="connsiteX43" fmla="*/ 130049 w 238779"/>
                    <a:gd name="connsiteY43" fmla="*/ 311820 h 320902"/>
                    <a:gd name="connsiteX44" fmla="*/ 140709 w 238779"/>
                    <a:gd name="connsiteY44" fmla="*/ 307556 h 320902"/>
                    <a:gd name="connsiteX45" fmla="*/ 140709 w 238779"/>
                    <a:gd name="connsiteY45" fmla="*/ 284104 h 320902"/>
                    <a:gd name="connsiteX46" fmla="*/ 144973 w 238779"/>
                    <a:gd name="connsiteY46" fmla="*/ 277708 h 320902"/>
                    <a:gd name="connsiteX47" fmla="*/ 151369 w 238779"/>
                    <a:gd name="connsiteY47" fmla="*/ 277708 h 320902"/>
                    <a:gd name="connsiteX48" fmla="*/ 159897 w 238779"/>
                    <a:gd name="connsiteY48" fmla="*/ 286236 h 320902"/>
                    <a:gd name="connsiteX49" fmla="*/ 172688 w 238779"/>
                    <a:gd name="connsiteY49" fmla="*/ 311820 h 320902"/>
                    <a:gd name="connsiteX50" fmla="*/ 185480 w 238779"/>
                    <a:gd name="connsiteY50" fmla="*/ 320348 h 320902"/>
                    <a:gd name="connsiteX51" fmla="*/ 208932 w 238779"/>
                    <a:gd name="connsiteY51" fmla="*/ 307556 h 320902"/>
                    <a:gd name="connsiteX52" fmla="*/ 208932 w 238779"/>
                    <a:gd name="connsiteY52" fmla="*/ 292632 h 320902"/>
                    <a:gd name="connsiteX53" fmla="*/ 196140 w 238779"/>
                    <a:gd name="connsiteY53" fmla="*/ 267049 h 320902"/>
                    <a:gd name="connsiteX54" fmla="*/ 196140 w 238779"/>
                    <a:gd name="connsiteY54" fmla="*/ 256389 h 320902"/>
                    <a:gd name="connsiteX55" fmla="*/ 198272 w 238779"/>
                    <a:gd name="connsiteY55" fmla="*/ 252125 h 320902"/>
                    <a:gd name="connsiteX56" fmla="*/ 206800 w 238779"/>
                    <a:gd name="connsiteY56" fmla="*/ 249993 h 320902"/>
                    <a:gd name="connsiteX57" fmla="*/ 225987 w 238779"/>
                    <a:gd name="connsiteY57" fmla="*/ 262785 h 320902"/>
                    <a:gd name="connsiteX58" fmla="*/ 236647 w 238779"/>
                    <a:gd name="connsiteY58" fmla="*/ 258521 h 320902"/>
                    <a:gd name="connsiteX59" fmla="*/ 238779 w 238779"/>
                    <a:gd name="connsiteY59" fmla="*/ 220146 h 320902"/>
                    <a:gd name="connsiteX60" fmla="*/ 230251 w 238779"/>
                    <a:gd name="connsiteY60" fmla="*/ 203090 h 320902"/>
                    <a:gd name="connsiteX61" fmla="*/ 208932 w 238779"/>
                    <a:gd name="connsiteY61" fmla="*/ 190299 h 320902"/>
                    <a:gd name="connsiteX62" fmla="*/ 202536 w 238779"/>
                    <a:gd name="connsiteY62" fmla="*/ 179639 h 320902"/>
                    <a:gd name="connsiteX63" fmla="*/ 198272 w 238779"/>
                    <a:gd name="connsiteY63" fmla="*/ 162583 h 320902"/>
                    <a:gd name="connsiteX64" fmla="*/ 78883 w 238779"/>
                    <a:gd name="connsiteY64" fmla="*/ 166847 h 320902"/>
                    <a:gd name="connsiteX65" fmla="*/ 102334 w 238779"/>
                    <a:gd name="connsiteY65" fmla="*/ 96492 h 320902"/>
                    <a:gd name="connsiteX66" fmla="*/ 157765 w 238779"/>
                    <a:gd name="connsiteY66" fmla="*/ 154055 h 320902"/>
                    <a:gd name="connsiteX67" fmla="*/ 134313 w 238779"/>
                    <a:gd name="connsiteY67" fmla="*/ 224410 h 320902"/>
                    <a:gd name="connsiteX68" fmla="*/ 78883 w 238779"/>
                    <a:gd name="connsiteY68" fmla="*/ 166847 h 320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238779" h="320902">
                      <a:moveTo>
                        <a:pt x="198272" y="162583"/>
                      </a:moveTo>
                      <a:lnTo>
                        <a:pt x="217460" y="151923"/>
                      </a:lnTo>
                      <a:cubicBezTo>
                        <a:pt x="221723" y="149791"/>
                        <a:pt x="221723" y="143395"/>
                        <a:pt x="217460" y="137000"/>
                      </a:cubicBezTo>
                      <a:lnTo>
                        <a:pt x="196140" y="94361"/>
                      </a:lnTo>
                      <a:cubicBezTo>
                        <a:pt x="191876" y="87965"/>
                        <a:pt x="187612" y="83701"/>
                        <a:pt x="183348" y="85833"/>
                      </a:cubicBezTo>
                      <a:lnTo>
                        <a:pt x="168425" y="94361"/>
                      </a:lnTo>
                      <a:cubicBezTo>
                        <a:pt x="166292" y="96492"/>
                        <a:pt x="162029" y="94361"/>
                        <a:pt x="159897" y="90096"/>
                      </a:cubicBezTo>
                      <a:cubicBezTo>
                        <a:pt x="157765" y="87965"/>
                        <a:pt x="155633" y="85833"/>
                        <a:pt x="153501" y="83701"/>
                      </a:cubicBezTo>
                      <a:cubicBezTo>
                        <a:pt x="151369" y="79437"/>
                        <a:pt x="149237" y="75173"/>
                        <a:pt x="149237" y="70909"/>
                      </a:cubicBezTo>
                      <a:lnTo>
                        <a:pt x="149237" y="47457"/>
                      </a:lnTo>
                      <a:cubicBezTo>
                        <a:pt x="149237" y="41062"/>
                        <a:pt x="144973" y="32534"/>
                        <a:pt x="140709" y="30402"/>
                      </a:cubicBezTo>
                      <a:lnTo>
                        <a:pt x="108730" y="9083"/>
                      </a:lnTo>
                      <a:cubicBezTo>
                        <a:pt x="104466" y="4818"/>
                        <a:pt x="98070" y="6950"/>
                        <a:pt x="98070" y="13346"/>
                      </a:cubicBezTo>
                      <a:lnTo>
                        <a:pt x="98070" y="36798"/>
                      </a:lnTo>
                      <a:cubicBezTo>
                        <a:pt x="98070" y="41062"/>
                        <a:pt x="95938" y="43194"/>
                        <a:pt x="93806" y="43194"/>
                      </a:cubicBezTo>
                      <a:cubicBezTo>
                        <a:pt x="91674" y="43194"/>
                        <a:pt x="89542" y="43194"/>
                        <a:pt x="87410" y="43194"/>
                      </a:cubicBezTo>
                      <a:cubicBezTo>
                        <a:pt x="85278" y="43194"/>
                        <a:pt x="81014" y="38930"/>
                        <a:pt x="78883" y="34666"/>
                      </a:cubicBezTo>
                      <a:lnTo>
                        <a:pt x="66091" y="9083"/>
                      </a:lnTo>
                      <a:cubicBezTo>
                        <a:pt x="61827" y="2687"/>
                        <a:pt x="57563" y="-1577"/>
                        <a:pt x="53299" y="555"/>
                      </a:cubicBezTo>
                      <a:lnTo>
                        <a:pt x="29848" y="13346"/>
                      </a:lnTo>
                      <a:cubicBezTo>
                        <a:pt x="25584" y="15478"/>
                        <a:pt x="25584" y="21874"/>
                        <a:pt x="29848" y="28270"/>
                      </a:cubicBezTo>
                      <a:lnTo>
                        <a:pt x="42639" y="53853"/>
                      </a:lnTo>
                      <a:cubicBezTo>
                        <a:pt x="44771" y="58117"/>
                        <a:pt x="44771" y="62381"/>
                        <a:pt x="42639" y="64513"/>
                      </a:cubicBezTo>
                      <a:cubicBezTo>
                        <a:pt x="42639" y="66645"/>
                        <a:pt x="40507" y="68777"/>
                        <a:pt x="40507" y="70909"/>
                      </a:cubicBezTo>
                      <a:cubicBezTo>
                        <a:pt x="38375" y="73041"/>
                        <a:pt x="36243" y="75173"/>
                        <a:pt x="31979" y="73041"/>
                      </a:cubicBezTo>
                      <a:lnTo>
                        <a:pt x="12792" y="60249"/>
                      </a:lnTo>
                      <a:cubicBezTo>
                        <a:pt x="8528" y="55985"/>
                        <a:pt x="2132" y="58117"/>
                        <a:pt x="2132" y="64513"/>
                      </a:cubicBezTo>
                      <a:lnTo>
                        <a:pt x="0" y="102888"/>
                      </a:lnTo>
                      <a:cubicBezTo>
                        <a:pt x="0" y="109284"/>
                        <a:pt x="4264" y="117812"/>
                        <a:pt x="8528" y="119944"/>
                      </a:cubicBezTo>
                      <a:lnTo>
                        <a:pt x="29848" y="132736"/>
                      </a:lnTo>
                      <a:cubicBezTo>
                        <a:pt x="31979" y="134868"/>
                        <a:pt x="36243" y="139131"/>
                        <a:pt x="36243" y="143395"/>
                      </a:cubicBezTo>
                      <a:cubicBezTo>
                        <a:pt x="36243" y="145527"/>
                        <a:pt x="38375" y="149791"/>
                        <a:pt x="38375" y="151923"/>
                      </a:cubicBezTo>
                      <a:cubicBezTo>
                        <a:pt x="40507" y="156187"/>
                        <a:pt x="38375" y="160451"/>
                        <a:pt x="36243" y="160451"/>
                      </a:cubicBezTo>
                      <a:lnTo>
                        <a:pt x="21320" y="168979"/>
                      </a:lnTo>
                      <a:cubicBezTo>
                        <a:pt x="17056" y="171111"/>
                        <a:pt x="17056" y="177507"/>
                        <a:pt x="21320" y="183903"/>
                      </a:cubicBezTo>
                      <a:lnTo>
                        <a:pt x="42639" y="226542"/>
                      </a:lnTo>
                      <a:cubicBezTo>
                        <a:pt x="46903" y="232938"/>
                        <a:pt x="51167" y="237201"/>
                        <a:pt x="55431" y="235069"/>
                      </a:cubicBezTo>
                      <a:lnTo>
                        <a:pt x="70355" y="226542"/>
                      </a:lnTo>
                      <a:cubicBezTo>
                        <a:pt x="72487" y="224410"/>
                        <a:pt x="76750" y="226542"/>
                        <a:pt x="78883" y="230806"/>
                      </a:cubicBezTo>
                      <a:cubicBezTo>
                        <a:pt x="81014" y="232938"/>
                        <a:pt x="83146" y="235069"/>
                        <a:pt x="85278" y="237201"/>
                      </a:cubicBezTo>
                      <a:cubicBezTo>
                        <a:pt x="87410" y="241465"/>
                        <a:pt x="89542" y="245729"/>
                        <a:pt x="89542" y="249993"/>
                      </a:cubicBezTo>
                      <a:lnTo>
                        <a:pt x="89542" y="273445"/>
                      </a:lnTo>
                      <a:cubicBezTo>
                        <a:pt x="89542" y="279841"/>
                        <a:pt x="93806" y="288368"/>
                        <a:pt x="98070" y="290500"/>
                      </a:cubicBezTo>
                      <a:lnTo>
                        <a:pt x="130049" y="311820"/>
                      </a:lnTo>
                      <a:cubicBezTo>
                        <a:pt x="134313" y="316084"/>
                        <a:pt x="140709" y="313952"/>
                        <a:pt x="140709" y="307556"/>
                      </a:cubicBezTo>
                      <a:lnTo>
                        <a:pt x="140709" y="284104"/>
                      </a:lnTo>
                      <a:cubicBezTo>
                        <a:pt x="140709" y="279841"/>
                        <a:pt x="142841" y="277708"/>
                        <a:pt x="144973" y="277708"/>
                      </a:cubicBezTo>
                      <a:cubicBezTo>
                        <a:pt x="147105" y="277708"/>
                        <a:pt x="149237" y="277708"/>
                        <a:pt x="151369" y="277708"/>
                      </a:cubicBezTo>
                      <a:cubicBezTo>
                        <a:pt x="153501" y="277708"/>
                        <a:pt x="157765" y="281972"/>
                        <a:pt x="159897" y="286236"/>
                      </a:cubicBezTo>
                      <a:lnTo>
                        <a:pt x="172688" y="311820"/>
                      </a:lnTo>
                      <a:cubicBezTo>
                        <a:pt x="176952" y="318216"/>
                        <a:pt x="181216" y="322480"/>
                        <a:pt x="185480" y="320348"/>
                      </a:cubicBezTo>
                      <a:lnTo>
                        <a:pt x="208932" y="307556"/>
                      </a:lnTo>
                      <a:cubicBezTo>
                        <a:pt x="213195" y="305424"/>
                        <a:pt x="213195" y="299028"/>
                        <a:pt x="208932" y="292632"/>
                      </a:cubicBezTo>
                      <a:lnTo>
                        <a:pt x="196140" y="267049"/>
                      </a:lnTo>
                      <a:cubicBezTo>
                        <a:pt x="194008" y="262785"/>
                        <a:pt x="194008" y="258521"/>
                        <a:pt x="196140" y="256389"/>
                      </a:cubicBezTo>
                      <a:cubicBezTo>
                        <a:pt x="196140" y="254257"/>
                        <a:pt x="198272" y="252125"/>
                        <a:pt x="198272" y="252125"/>
                      </a:cubicBezTo>
                      <a:cubicBezTo>
                        <a:pt x="200404" y="249993"/>
                        <a:pt x="202536" y="247861"/>
                        <a:pt x="206800" y="249993"/>
                      </a:cubicBezTo>
                      <a:lnTo>
                        <a:pt x="225987" y="262785"/>
                      </a:lnTo>
                      <a:cubicBezTo>
                        <a:pt x="230251" y="267049"/>
                        <a:pt x="236647" y="264917"/>
                        <a:pt x="236647" y="258521"/>
                      </a:cubicBezTo>
                      <a:lnTo>
                        <a:pt x="238779" y="220146"/>
                      </a:lnTo>
                      <a:cubicBezTo>
                        <a:pt x="238779" y="213750"/>
                        <a:pt x="234515" y="205222"/>
                        <a:pt x="230251" y="203090"/>
                      </a:cubicBezTo>
                      <a:lnTo>
                        <a:pt x="208932" y="190299"/>
                      </a:lnTo>
                      <a:cubicBezTo>
                        <a:pt x="206800" y="188166"/>
                        <a:pt x="202536" y="183903"/>
                        <a:pt x="202536" y="179639"/>
                      </a:cubicBezTo>
                      <a:cubicBezTo>
                        <a:pt x="200404" y="171111"/>
                        <a:pt x="198272" y="162583"/>
                        <a:pt x="198272" y="162583"/>
                      </a:cubicBezTo>
                      <a:close/>
                      <a:moveTo>
                        <a:pt x="78883" y="166847"/>
                      </a:moveTo>
                      <a:cubicBezTo>
                        <a:pt x="63959" y="126340"/>
                        <a:pt x="74618" y="94361"/>
                        <a:pt x="102334" y="96492"/>
                      </a:cubicBezTo>
                      <a:cubicBezTo>
                        <a:pt x="123653" y="98624"/>
                        <a:pt x="147105" y="124208"/>
                        <a:pt x="157765" y="154055"/>
                      </a:cubicBezTo>
                      <a:cubicBezTo>
                        <a:pt x="172688" y="194562"/>
                        <a:pt x="162029" y="226542"/>
                        <a:pt x="134313" y="224410"/>
                      </a:cubicBezTo>
                      <a:cubicBezTo>
                        <a:pt x="112994" y="222278"/>
                        <a:pt x="89542" y="196694"/>
                        <a:pt x="78883" y="166847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232" name="Group 7" descr="a86bf19d-df5f-40a6-afcf-a45b955fbc92"/>
            <p:cNvGrpSpPr/>
            <p:nvPr/>
          </p:nvGrpSpPr>
          <p:grpSpPr>
            <a:xfrm>
              <a:off x="5497304" y="1847376"/>
              <a:ext cx="6129365" cy="4659383"/>
              <a:chOff x="5497304" y="1847376"/>
              <a:chExt cx="6129365" cy="4659383"/>
            </a:xfrm>
          </p:grpSpPr>
          <p:grpSp>
            <p:nvGrpSpPr>
              <p:cNvPr id="233" name="Group 400" descr="e357f420-ed86-4556-b570-d1c298988198"/>
              <p:cNvGrpSpPr/>
              <p:nvPr/>
            </p:nvGrpSpPr>
            <p:grpSpPr>
              <a:xfrm>
                <a:off x="11048911" y="5842657"/>
                <a:ext cx="577759" cy="664103"/>
                <a:chOff x="11048911" y="5842657"/>
                <a:chExt cx="577759" cy="664103"/>
              </a:xfrm>
            </p:grpSpPr>
            <p:sp>
              <p:nvSpPr>
                <p:cNvPr id="1051594" name="Freeform: Shape 752" descr="ef123301-20a1-4404-b5ec-2f17b6ed30c1"/>
                <p:cNvSpPr/>
                <p:nvPr/>
              </p:nvSpPr>
              <p:spPr>
                <a:xfrm>
                  <a:off x="11048911" y="6098491"/>
                  <a:ext cx="577759" cy="331518"/>
                </a:xfrm>
                <a:custGeom>
                  <a:avLst/>
                  <a:gdLst>
                    <a:gd name="connsiteX0" fmla="*/ 334717 w 577759"/>
                    <a:gd name="connsiteY0" fmla="*/ 11193 h 331518"/>
                    <a:gd name="connsiteX1" fmla="*/ 243042 w 577759"/>
                    <a:gd name="connsiteY1" fmla="*/ 11193 h 331518"/>
                    <a:gd name="connsiteX2" fmla="*/ 19187 w 577759"/>
                    <a:gd name="connsiteY2" fmla="*/ 139110 h 331518"/>
                    <a:gd name="connsiteX3" fmla="*/ 19187 w 577759"/>
                    <a:gd name="connsiteY3" fmla="*/ 192409 h 331518"/>
                    <a:gd name="connsiteX4" fmla="*/ 243042 w 577759"/>
                    <a:gd name="connsiteY4" fmla="*/ 320326 h 331518"/>
                    <a:gd name="connsiteX5" fmla="*/ 334717 w 577759"/>
                    <a:gd name="connsiteY5" fmla="*/ 320326 h 331518"/>
                    <a:gd name="connsiteX6" fmla="*/ 558572 w 577759"/>
                    <a:gd name="connsiteY6" fmla="*/ 192409 h 331518"/>
                    <a:gd name="connsiteX7" fmla="*/ 558572 w 577759"/>
                    <a:gd name="connsiteY7" fmla="*/ 139110 h 331518"/>
                    <a:gd name="connsiteX8" fmla="*/ 334717 w 577759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759" h="331518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2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3042" y="320326"/>
                      </a:lnTo>
                      <a:cubicBezTo>
                        <a:pt x="268626" y="335250"/>
                        <a:pt x="309133" y="335250"/>
                        <a:pt x="334717" y="320326"/>
                      </a:cubicBezTo>
                      <a:lnTo>
                        <a:pt x="558572" y="192409"/>
                      </a:lnTo>
                      <a:cubicBezTo>
                        <a:pt x="584155" y="177485"/>
                        <a:pt x="584155" y="154034"/>
                        <a:pt x="558572" y="139110"/>
                      </a:cubicBezTo>
                      <a:lnTo>
                        <a:pt x="334717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34" name="Group 753" descr="4e6906ed-c14d-4a23-897a-522231703dba"/>
                <p:cNvGrpSpPr/>
                <p:nvPr/>
              </p:nvGrpSpPr>
              <p:grpSpPr>
                <a:xfrm>
                  <a:off x="11102210" y="5998822"/>
                  <a:ext cx="232382" cy="402939"/>
                  <a:chOff x="11102210" y="5998822"/>
                  <a:chExt cx="232382" cy="402939"/>
                </a:xfrm>
              </p:grpSpPr>
              <p:sp>
                <p:nvSpPr>
                  <p:cNvPr id="1051595" name="Freeform: Shape 816" descr="62386541-9cb4-4343-950b-f4bc80a5d4d0"/>
                  <p:cNvSpPr/>
                  <p:nvPr/>
                </p:nvSpPr>
                <p:spPr>
                  <a:xfrm>
                    <a:off x="11102210" y="5998822"/>
                    <a:ext cx="232382" cy="402939"/>
                  </a:xfrm>
                  <a:custGeom>
                    <a:avLst/>
                    <a:gdLst>
                      <a:gd name="connsiteX0" fmla="*/ 0 w 232382"/>
                      <a:gd name="connsiteY0" fmla="*/ 0 h 402939"/>
                      <a:gd name="connsiteX1" fmla="*/ 0 w 232382"/>
                      <a:gd name="connsiteY1" fmla="*/ 268626 h 402939"/>
                      <a:gd name="connsiteX2" fmla="*/ 232383 w 232382"/>
                      <a:gd name="connsiteY2" fmla="*/ 402939 h 402939"/>
                      <a:gd name="connsiteX3" fmla="*/ 232383 w 232382"/>
                      <a:gd name="connsiteY3" fmla="*/ 134313 h 402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402939">
                        <a:moveTo>
                          <a:pt x="0" y="0"/>
                        </a:moveTo>
                        <a:lnTo>
                          <a:pt x="0" y="268626"/>
                        </a:lnTo>
                        <a:lnTo>
                          <a:pt x="232383" y="40293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96" name="Freeform: Shape 817" descr="7f8af23a-c188-46d9-815e-de7107d7f000"/>
                  <p:cNvSpPr/>
                  <p:nvPr/>
                </p:nvSpPr>
                <p:spPr>
                  <a:xfrm>
                    <a:off x="11102210" y="6003086"/>
                    <a:ext cx="232382" cy="398675"/>
                  </a:xfrm>
                  <a:custGeom>
                    <a:avLst/>
                    <a:gdLst>
                      <a:gd name="connsiteX0" fmla="*/ 0 w 232382"/>
                      <a:gd name="connsiteY0" fmla="*/ 0 h 398675"/>
                      <a:gd name="connsiteX1" fmla="*/ 0 w 232382"/>
                      <a:gd name="connsiteY1" fmla="*/ 264362 h 398675"/>
                      <a:gd name="connsiteX2" fmla="*/ 232383 w 232382"/>
                      <a:gd name="connsiteY2" fmla="*/ 398676 h 398675"/>
                      <a:gd name="connsiteX3" fmla="*/ 232383 w 232382"/>
                      <a:gd name="connsiteY3" fmla="*/ 134313 h 39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8675">
                        <a:moveTo>
                          <a:pt x="0" y="0"/>
                        </a:moveTo>
                        <a:lnTo>
                          <a:pt x="0" y="264362"/>
                        </a:lnTo>
                        <a:lnTo>
                          <a:pt x="232383" y="3986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97" name="Freeform: Shape 818" descr="19fd747a-6134-4e23-90fc-705b1d6962de"/>
                  <p:cNvSpPr/>
                  <p:nvPr/>
                </p:nvSpPr>
                <p:spPr>
                  <a:xfrm>
                    <a:off x="11102210" y="6007350"/>
                    <a:ext cx="232382" cy="394411"/>
                  </a:xfrm>
                  <a:custGeom>
                    <a:avLst/>
                    <a:gdLst>
                      <a:gd name="connsiteX0" fmla="*/ 0 w 232382"/>
                      <a:gd name="connsiteY0" fmla="*/ 0 h 394411"/>
                      <a:gd name="connsiteX1" fmla="*/ 0 w 232382"/>
                      <a:gd name="connsiteY1" fmla="*/ 260098 h 394411"/>
                      <a:gd name="connsiteX2" fmla="*/ 232383 w 232382"/>
                      <a:gd name="connsiteY2" fmla="*/ 394411 h 394411"/>
                      <a:gd name="connsiteX3" fmla="*/ 232383 w 232382"/>
                      <a:gd name="connsiteY3" fmla="*/ 13431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4411">
                        <a:moveTo>
                          <a:pt x="0" y="0"/>
                        </a:moveTo>
                        <a:lnTo>
                          <a:pt x="0" y="260098"/>
                        </a:lnTo>
                        <a:lnTo>
                          <a:pt x="232383" y="39441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98" name="Freeform: Shape 819" descr="823b174e-0921-4cd9-a1dd-97810b79fb3a"/>
                  <p:cNvSpPr/>
                  <p:nvPr/>
                </p:nvSpPr>
                <p:spPr>
                  <a:xfrm>
                    <a:off x="11102210" y="6011614"/>
                    <a:ext cx="232382" cy="390147"/>
                  </a:xfrm>
                  <a:custGeom>
                    <a:avLst/>
                    <a:gdLst>
                      <a:gd name="connsiteX0" fmla="*/ 0 w 232382"/>
                      <a:gd name="connsiteY0" fmla="*/ 0 h 390147"/>
                      <a:gd name="connsiteX1" fmla="*/ 0 w 232382"/>
                      <a:gd name="connsiteY1" fmla="*/ 255834 h 390147"/>
                      <a:gd name="connsiteX2" fmla="*/ 232383 w 232382"/>
                      <a:gd name="connsiteY2" fmla="*/ 390148 h 390147"/>
                      <a:gd name="connsiteX3" fmla="*/ 232383 w 232382"/>
                      <a:gd name="connsiteY3" fmla="*/ 136445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0147">
                        <a:moveTo>
                          <a:pt x="0" y="0"/>
                        </a:moveTo>
                        <a:lnTo>
                          <a:pt x="0" y="255834"/>
                        </a:lnTo>
                        <a:lnTo>
                          <a:pt x="232383" y="390148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599" name="Freeform: Shape 820" descr="2e053dfb-0a57-4afe-a192-25f606ac016f"/>
                  <p:cNvSpPr/>
                  <p:nvPr/>
                </p:nvSpPr>
                <p:spPr>
                  <a:xfrm>
                    <a:off x="11102210" y="6018010"/>
                    <a:ext cx="232382" cy="383751"/>
                  </a:xfrm>
                  <a:custGeom>
                    <a:avLst/>
                    <a:gdLst>
                      <a:gd name="connsiteX0" fmla="*/ 0 w 232382"/>
                      <a:gd name="connsiteY0" fmla="*/ 0 h 383751"/>
                      <a:gd name="connsiteX1" fmla="*/ 0 w 232382"/>
                      <a:gd name="connsiteY1" fmla="*/ 249438 h 383751"/>
                      <a:gd name="connsiteX2" fmla="*/ 232383 w 232382"/>
                      <a:gd name="connsiteY2" fmla="*/ 383752 h 383751"/>
                      <a:gd name="connsiteX3" fmla="*/ 232383 w 232382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3751">
                        <a:moveTo>
                          <a:pt x="0" y="0"/>
                        </a:moveTo>
                        <a:lnTo>
                          <a:pt x="0" y="249438"/>
                        </a:lnTo>
                        <a:lnTo>
                          <a:pt x="232383" y="3837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0" name="Freeform: Shape 821" descr="17800ee4-3db8-45b5-a6f4-540471bd1b47"/>
                  <p:cNvSpPr/>
                  <p:nvPr/>
                </p:nvSpPr>
                <p:spPr>
                  <a:xfrm>
                    <a:off x="11102210" y="6022274"/>
                    <a:ext cx="232382" cy="379487"/>
                  </a:xfrm>
                  <a:custGeom>
                    <a:avLst/>
                    <a:gdLst>
                      <a:gd name="connsiteX0" fmla="*/ 0 w 232382"/>
                      <a:gd name="connsiteY0" fmla="*/ 0 h 379487"/>
                      <a:gd name="connsiteX1" fmla="*/ 0 w 232382"/>
                      <a:gd name="connsiteY1" fmla="*/ 245175 h 379487"/>
                      <a:gd name="connsiteX2" fmla="*/ 232383 w 232382"/>
                      <a:gd name="connsiteY2" fmla="*/ 379488 h 379487"/>
                      <a:gd name="connsiteX3" fmla="*/ 232383 w 232382"/>
                      <a:gd name="connsiteY3" fmla="*/ 13431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9487">
                        <a:moveTo>
                          <a:pt x="0" y="0"/>
                        </a:moveTo>
                        <a:lnTo>
                          <a:pt x="0" y="245175"/>
                        </a:lnTo>
                        <a:lnTo>
                          <a:pt x="232383" y="3794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1" name="Freeform: Shape 822" descr="3b8974a2-222f-47da-9f5e-5b68a83e751b"/>
                  <p:cNvSpPr/>
                  <p:nvPr/>
                </p:nvSpPr>
                <p:spPr>
                  <a:xfrm>
                    <a:off x="11102210" y="6026538"/>
                    <a:ext cx="232382" cy="375223"/>
                  </a:xfrm>
                  <a:custGeom>
                    <a:avLst/>
                    <a:gdLst>
                      <a:gd name="connsiteX0" fmla="*/ 0 w 232382"/>
                      <a:gd name="connsiteY0" fmla="*/ 0 h 375223"/>
                      <a:gd name="connsiteX1" fmla="*/ 0 w 232382"/>
                      <a:gd name="connsiteY1" fmla="*/ 240911 h 375223"/>
                      <a:gd name="connsiteX2" fmla="*/ 232383 w 232382"/>
                      <a:gd name="connsiteY2" fmla="*/ 375224 h 375223"/>
                      <a:gd name="connsiteX3" fmla="*/ 232383 w 232382"/>
                      <a:gd name="connsiteY3" fmla="*/ 13431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5223">
                        <a:moveTo>
                          <a:pt x="0" y="0"/>
                        </a:moveTo>
                        <a:lnTo>
                          <a:pt x="0" y="240911"/>
                        </a:lnTo>
                        <a:lnTo>
                          <a:pt x="232383" y="37522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2" name="Freeform: Shape 823" descr="c3b63cc1-2bd5-4f26-b913-cf068c5664e4"/>
                  <p:cNvSpPr/>
                  <p:nvPr/>
                </p:nvSpPr>
                <p:spPr>
                  <a:xfrm>
                    <a:off x="11102210" y="6030802"/>
                    <a:ext cx="232382" cy="370960"/>
                  </a:xfrm>
                  <a:custGeom>
                    <a:avLst/>
                    <a:gdLst>
                      <a:gd name="connsiteX0" fmla="*/ 0 w 232382"/>
                      <a:gd name="connsiteY0" fmla="*/ 0 h 370960"/>
                      <a:gd name="connsiteX1" fmla="*/ 0 w 232382"/>
                      <a:gd name="connsiteY1" fmla="*/ 236647 h 370960"/>
                      <a:gd name="connsiteX2" fmla="*/ 232383 w 232382"/>
                      <a:gd name="connsiteY2" fmla="*/ 370960 h 370960"/>
                      <a:gd name="connsiteX3" fmla="*/ 232383 w 232382"/>
                      <a:gd name="connsiteY3" fmla="*/ 134313 h 370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0960">
                        <a:moveTo>
                          <a:pt x="0" y="0"/>
                        </a:moveTo>
                        <a:lnTo>
                          <a:pt x="0" y="236647"/>
                        </a:lnTo>
                        <a:lnTo>
                          <a:pt x="232383" y="37096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3" name="Freeform: Shape 824" descr="ed20cd2a-2d06-4b8d-be70-0486e6382036"/>
                  <p:cNvSpPr/>
                  <p:nvPr/>
                </p:nvSpPr>
                <p:spPr>
                  <a:xfrm>
                    <a:off x="11102210" y="6035065"/>
                    <a:ext cx="232382" cy="366696"/>
                  </a:xfrm>
                  <a:custGeom>
                    <a:avLst/>
                    <a:gdLst>
                      <a:gd name="connsiteX0" fmla="*/ 0 w 232382"/>
                      <a:gd name="connsiteY0" fmla="*/ 0 h 366696"/>
                      <a:gd name="connsiteX1" fmla="*/ 0 w 232382"/>
                      <a:gd name="connsiteY1" fmla="*/ 232383 h 366696"/>
                      <a:gd name="connsiteX2" fmla="*/ 232383 w 232382"/>
                      <a:gd name="connsiteY2" fmla="*/ 366696 h 366696"/>
                      <a:gd name="connsiteX3" fmla="*/ 232383 w 232382"/>
                      <a:gd name="connsiteY3" fmla="*/ 136445 h 36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6696">
                        <a:moveTo>
                          <a:pt x="0" y="0"/>
                        </a:moveTo>
                        <a:lnTo>
                          <a:pt x="0" y="232383"/>
                        </a:lnTo>
                        <a:lnTo>
                          <a:pt x="232383" y="366696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4" name="Freeform: Shape 825" descr="2dab9967-d0e3-48c2-b350-b3bed690e38d"/>
                  <p:cNvSpPr/>
                  <p:nvPr/>
                </p:nvSpPr>
                <p:spPr>
                  <a:xfrm>
                    <a:off x="11102210" y="6041461"/>
                    <a:ext cx="232382" cy="360300"/>
                  </a:xfrm>
                  <a:custGeom>
                    <a:avLst/>
                    <a:gdLst>
                      <a:gd name="connsiteX0" fmla="*/ 0 w 232382"/>
                      <a:gd name="connsiteY0" fmla="*/ 0 h 360300"/>
                      <a:gd name="connsiteX1" fmla="*/ 0 w 232382"/>
                      <a:gd name="connsiteY1" fmla="*/ 225987 h 360300"/>
                      <a:gd name="connsiteX2" fmla="*/ 232383 w 232382"/>
                      <a:gd name="connsiteY2" fmla="*/ 360300 h 360300"/>
                      <a:gd name="connsiteX3" fmla="*/ 232383 w 232382"/>
                      <a:gd name="connsiteY3" fmla="*/ 134313 h 360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0300">
                        <a:moveTo>
                          <a:pt x="0" y="0"/>
                        </a:moveTo>
                        <a:lnTo>
                          <a:pt x="0" y="225987"/>
                        </a:lnTo>
                        <a:lnTo>
                          <a:pt x="232383" y="36030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5" name="Freeform: Shape 826" descr="05d18305-4756-41cd-b39d-55bf9af318bd"/>
                  <p:cNvSpPr/>
                  <p:nvPr/>
                </p:nvSpPr>
                <p:spPr>
                  <a:xfrm>
                    <a:off x="11102210" y="6045725"/>
                    <a:ext cx="232382" cy="356036"/>
                  </a:xfrm>
                  <a:custGeom>
                    <a:avLst/>
                    <a:gdLst>
                      <a:gd name="connsiteX0" fmla="*/ 0 w 232382"/>
                      <a:gd name="connsiteY0" fmla="*/ 0 h 356036"/>
                      <a:gd name="connsiteX1" fmla="*/ 0 w 232382"/>
                      <a:gd name="connsiteY1" fmla="*/ 221723 h 356036"/>
                      <a:gd name="connsiteX2" fmla="*/ 232383 w 232382"/>
                      <a:gd name="connsiteY2" fmla="*/ 356036 h 356036"/>
                      <a:gd name="connsiteX3" fmla="*/ 232383 w 232382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6036">
                        <a:moveTo>
                          <a:pt x="0" y="0"/>
                        </a:moveTo>
                        <a:lnTo>
                          <a:pt x="0" y="221723"/>
                        </a:lnTo>
                        <a:lnTo>
                          <a:pt x="232383" y="35603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6" name="Freeform: Shape 827" descr="fafbd932-d8c6-47a1-b462-43e8905e6f13"/>
                  <p:cNvSpPr/>
                  <p:nvPr/>
                </p:nvSpPr>
                <p:spPr>
                  <a:xfrm>
                    <a:off x="11102210" y="6049989"/>
                    <a:ext cx="232382" cy="351772"/>
                  </a:xfrm>
                  <a:custGeom>
                    <a:avLst/>
                    <a:gdLst>
                      <a:gd name="connsiteX0" fmla="*/ 0 w 232382"/>
                      <a:gd name="connsiteY0" fmla="*/ 0 h 351772"/>
                      <a:gd name="connsiteX1" fmla="*/ 0 w 232382"/>
                      <a:gd name="connsiteY1" fmla="*/ 217459 h 351772"/>
                      <a:gd name="connsiteX2" fmla="*/ 232383 w 232382"/>
                      <a:gd name="connsiteY2" fmla="*/ 351772 h 351772"/>
                      <a:gd name="connsiteX3" fmla="*/ 232383 w 232382"/>
                      <a:gd name="connsiteY3" fmla="*/ 134313 h 35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1772">
                        <a:moveTo>
                          <a:pt x="0" y="0"/>
                        </a:moveTo>
                        <a:lnTo>
                          <a:pt x="0" y="217459"/>
                        </a:lnTo>
                        <a:lnTo>
                          <a:pt x="232383" y="35177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7" name="Freeform: Shape 828" descr="a72bd031-3021-45ae-9390-c8821cb12f17"/>
                  <p:cNvSpPr/>
                  <p:nvPr/>
                </p:nvSpPr>
                <p:spPr>
                  <a:xfrm>
                    <a:off x="11102210" y="6054253"/>
                    <a:ext cx="232382" cy="347508"/>
                  </a:xfrm>
                  <a:custGeom>
                    <a:avLst/>
                    <a:gdLst>
                      <a:gd name="connsiteX0" fmla="*/ 0 w 232382"/>
                      <a:gd name="connsiteY0" fmla="*/ 0 h 347508"/>
                      <a:gd name="connsiteX1" fmla="*/ 0 w 232382"/>
                      <a:gd name="connsiteY1" fmla="*/ 213195 h 347508"/>
                      <a:gd name="connsiteX2" fmla="*/ 232383 w 232382"/>
                      <a:gd name="connsiteY2" fmla="*/ 347508 h 347508"/>
                      <a:gd name="connsiteX3" fmla="*/ 232383 w 232382"/>
                      <a:gd name="connsiteY3" fmla="*/ 134313 h 34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7508">
                        <a:moveTo>
                          <a:pt x="0" y="0"/>
                        </a:moveTo>
                        <a:lnTo>
                          <a:pt x="0" y="213195"/>
                        </a:lnTo>
                        <a:lnTo>
                          <a:pt x="232383" y="34750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8" name="Freeform: Shape 829" descr="e5789030-6825-416b-a3bc-df48b340c97b"/>
                  <p:cNvSpPr/>
                  <p:nvPr/>
                </p:nvSpPr>
                <p:spPr>
                  <a:xfrm>
                    <a:off x="11102210" y="6058517"/>
                    <a:ext cx="232382" cy="343244"/>
                  </a:xfrm>
                  <a:custGeom>
                    <a:avLst/>
                    <a:gdLst>
                      <a:gd name="connsiteX0" fmla="*/ 0 w 232382"/>
                      <a:gd name="connsiteY0" fmla="*/ 0 h 343244"/>
                      <a:gd name="connsiteX1" fmla="*/ 0 w 232382"/>
                      <a:gd name="connsiteY1" fmla="*/ 208931 h 343244"/>
                      <a:gd name="connsiteX2" fmla="*/ 232383 w 232382"/>
                      <a:gd name="connsiteY2" fmla="*/ 343245 h 343244"/>
                      <a:gd name="connsiteX3" fmla="*/ 232383 w 232382"/>
                      <a:gd name="connsiteY3" fmla="*/ 136445 h 343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3244">
                        <a:moveTo>
                          <a:pt x="0" y="0"/>
                        </a:moveTo>
                        <a:lnTo>
                          <a:pt x="0" y="208931"/>
                        </a:lnTo>
                        <a:lnTo>
                          <a:pt x="232383" y="343245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09" name="Freeform: Shape 830" descr="c1b882c3-b43a-40ad-ad24-26182386031f"/>
                  <p:cNvSpPr/>
                  <p:nvPr/>
                </p:nvSpPr>
                <p:spPr>
                  <a:xfrm>
                    <a:off x="11102210" y="6064913"/>
                    <a:ext cx="232382" cy="336848"/>
                  </a:xfrm>
                  <a:custGeom>
                    <a:avLst/>
                    <a:gdLst>
                      <a:gd name="connsiteX0" fmla="*/ 0 w 232382"/>
                      <a:gd name="connsiteY0" fmla="*/ 0 h 336848"/>
                      <a:gd name="connsiteX1" fmla="*/ 0 w 232382"/>
                      <a:gd name="connsiteY1" fmla="*/ 202536 h 336848"/>
                      <a:gd name="connsiteX2" fmla="*/ 232383 w 232382"/>
                      <a:gd name="connsiteY2" fmla="*/ 336849 h 336848"/>
                      <a:gd name="connsiteX3" fmla="*/ 232383 w 232382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2383" y="33684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0" name="Freeform: Shape 831" descr="44413196-1105-41ba-bbc0-24de9ba2da18"/>
                  <p:cNvSpPr/>
                  <p:nvPr/>
                </p:nvSpPr>
                <p:spPr>
                  <a:xfrm>
                    <a:off x="11102210" y="6069177"/>
                    <a:ext cx="232382" cy="332584"/>
                  </a:xfrm>
                  <a:custGeom>
                    <a:avLst/>
                    <a:gdLst>
                      <a:gd name="connsiteX0" fmla="*/ 0 w 232382"/>
                      <a:gd name="connsiteY0" fmla="*/ 0 h 332584"/>
                      <a:gd name="connsiteX1" fmla="*/ 0 w 232382"/>
                      <a:gd name="connsiteY1" fmla="*/ 198272 h 332584"/>
                      <a:gd name="connsiteX2" fmla="*/ 232383 w 232382"/>
                      <a:gd name="connsiteY2" fmla="*/ 332585 h 332584"/>
                      <a:gd name="connsiteX3" fmla="*/ 232383 w 232382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2584">
                        <a:moveTo>
                          <a:pt x="0" y="0"/>
                        </a:moveTo>
                        <a:lnTo>
                          <a:pt x="0" y="198272"/>
                        </a:lnTo>
                        <a:lnTo>
                          <a:pt x="232383" y="33258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1" name="Freeform: Shape 832" descr="df317f09-274c-49d8-b46c-30655a99d360"/>
                  <p:cNvSpPr/>
                  <p:nvPr/>
                </p:nvSpPr>
                <p:spPr>
                  <a:xfrm>
                    <a:off x="11102210" y="6073441"/>
                    <a:ext cx="232382" cy="328321"/>
                  </a:xfrm>
                  <a:custGeom>
                    <a:avLst/>
                    <a:gdLst>
                      <a:gd name="connsiteX0" fmla="*/ 0 w 232382"/>
                      <a:gd name="connsiteY0" fmla="*/ 0 h 328321"/>
                      <a:gd name="connsiteX1" fmla="*/ 0 w 232382"/>
                      <a:gd name="connsiteY1" fmla="*/ 194008 h 328321"/>
                      <a:gd name="connsiteX2" fmla="*/ 232383 w 232382"/>
                      <a:gd name="connsiteY2" fmla="*/ 328321 h 328321"/>
                      <a:gd name="connsiteX3" fmla="*/ 232383 w 232382"/>
                      <a:gd name="connsiteY3" fmla="*/ 134313 h 32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8321">
                        <a:moveTo>
                          <a:pt x="0" y="0"/>
                        </a:moveTo>
                        <a:lnTo>
                          <a:pt x="0" y="194008"/>
                        </a:lnTo>
                        <a:lnTo>
                          <a:pt x="232383" y="32832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2" name="Freeform: Shape 833" descr="ad74cd0c-19d2-425e-b20f-06a05a0ecf3b"/>
                  <p:cNvSpPr/>
                  <p:nvPr/>
                </p:nvSpPr>
                <p:spPr>
                  <a:xfrm>
                    <a:off x="11102210" y="6077704"/>
                    <a:ext cx="232382" cy="324057"/>
                  </a:xfrm>
                  <a:custGeom>
                    <a:avLst/>
                    <a:gdLst>
                      <a:gd name="connsiteX0" fmla="*/ 0 w 232382"/>
                      <a:gd name="connsiteY0" fmla="*/ 0 h 324057"/>
                      <a:gd name="connsiteX1" fmla="*/ 0 w 232382"/>
                      <a:gd name="connsiteY1" fmla="*/ 189744 h 324057"/>
                      <a:gd name="connsiteX2" fmla="*/ 232383 w 232382"/>
                      <a:gd name="connsiteY2" fmla="*/ 324057 h 324057"/>
                      <a:gd name="connsiteX3" fmla="*/ 232383 w 232382"/>
                      <a:gd name="connsiteY3" fmla="*/ 136445 h 324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4057">
                        <a:moveTo>
                          <a:pt x="0" y="0"/>
                        </a:moveTo>
                        <a:lnTo>
                          <a:pt x="0" y="189744"/>
                        </a:lnTo>
                        <a:lnTo>
                          <a:pt x="232383" y="324057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3" name="Freeform: Shape 834" descr="9706730c-dc7b-4cd6-8001-de75e1ba4607"/>
                  <p:cNvSpPr/>
                  <p:nvPr/>
                </p:nvSpPr>
                <p:spPr>
                  <a:xfrm>
                    <a:off x="11102210" y="6081969"/>
                    <a:ext cx="232382" cy="319793"/>
                  </a:xfrm>
                  <a:custGeom>
                    <a:avLst/>
                    <a:gdLst>
                      <a:gd name="connsiteX0" fmla="*/ 0 w 232382"/>
                      <a:gd name="connsiteY0" fmla="*/ 0 h 319793"/>
                      <a:gd name="connsiteX1" fmla="*/ 0 w 232382"/>
                      <a:gd name="connsiteY1" fmla="*/ 185480 h 319793"/>
                      <a:gd name="connsiteX2" fmla="*/ 232383 w 232382"/>
                      <a:gd name="connsiteY2" fmla="*/ 319793 h 319793"/>
                      <a:gd name="connsiteX3" fmla="*/ 232383 w 232382"/>
                      <a:gd name="connsiteY3" fmla="*/ 13644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9793">
                        <a:moveTo>
                          <a:pt x="0" y="0"/>
                        </a:moveTo>
                        <a:lnTo>
                          <a:pt x="0" y="185480"/>
                        </a:lnTo>
                        <a:lnTo>
                          <a:pt x="232383" y="319793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4" name="Freeform: Shape 835" descr="3f242340-355c-42e4-b5c9-2ad16efe8613"/>
                  <p:cNvSpPr/>
                  <p:nvPr/>
                </p:nvSpPr>
                <p:spPr>
                  <a:xfrm>
                    <a:off x="11102210" y="6088364"/>
                    <a:ext cx="232382" cy="313397"/>
                  </a:xfrm>
                  <a:custGeom>
                    <a:avLst/>
                    <a:gdLst>
                      <a:gd name="connsiteX0" fmla="*/ 0 w 232382"/>
                      <a:gd name="connsiteY0" fmla="*/ 0 h 313397"/>
                      <a:gd name="connsiteX1" fmla="*/ 0 w 232382"/>
                      <a:gd name="connsiteY1" fmla="*/ 179084 h 313397"/>
                      <a:gd name="connsiteX2" fmla="*/ 232383 w 232382"/>
                      <a:gd name="connsiteY2" fmla="*/ 313397 h 313397"/>
                      <a:gd name="connsiteX3" fmla="*/ 232383 w 232382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2383" y="31339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5" name="Freeform: Shape 836" descr="662bc135-2b9e-440e-8da2-5349d7ada3ed"/>
                  <p:cNvSpPr/>
                  <p:nvPr/>
                </p:nvSpPr>
                <p:spPr>
                  <a:xfrm>
                    <a:off x="11102210" y="6092628"/>
                    <a:ext cx="232382" cy="309133"/>
                  </a:xfrm>
                  <a:custGeom>
                    <a:avLst/>
                    <a:gdLst>
                      <a:gd name="connsiteX0" fmla="*/ 0 w 232382"/>
                      <a:gd name="connsiteY0" fmla="*/ 0 h 309133"/>
                      <a:gd name="connsiteX1" fmla="*/ 0 w 232382"/>
                      <a:gd name="connsiteY1" fmla="*/ 174820 h 309133"/>
                      <a:gd name="connsiteX2" fmla="*/ 232383 w 232382"/>
                      <a:gd name="connsiteY2" fmla="*/ 309133 h 309133"/>
                      <a:gd name="connsiteX3" fmla="*/ 232383 w 232382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913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32383" y="30913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6" name="Freeform: Shape 837" descr="df199507-0f2f-4c98-a5e7-5b48b8bd1c70"/>
                  <p:cNvSpPr/>
                  <p:nvPr/>
                </p:nvSpPr>
                <p:spPr>
                  <a:xfrm>
                    <a:off x="11102210" y="6096892"/>
                    <a:ext cx="232382" cy="304869"/>
                  </a:xfrm>
                  <a:custGeom>
                    <a:avLst/>
                    <a:gdLst>
                      <a:gd name="connsiteX0" fmla="*/ 0 w 232382"/>
                      <a:gd name="connsiteY0" fmla="*/ 0 h 304869"/>
                      <a:gd name="connsiteX1" fmla="*/ 0 w 232382"/>
                      <a:gd name="connsiteY1" fmla="*/ 170556 h 304869"/>
                      <a:gd name="connsiteX2" fmla="*/ 232383 w 232382"/>
                      <a:gd name="connsiteY2" fmla="*/ 304869 h 304869"/>
                      <a:gd name="connsiteX3" fmla="*/ 232383 w 232382"/>
                      <a:gd name="connsiteY3" fmla="*/ 134313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4869">
                        <a:moveTo>
                          <a:pt x="0" y="0"/>
                        </a:moveTo>
                        <a:lnTo>
                          <a:pt x="0" y="170556"/>
                        </a:lnTo>
                        <a:lnTo>
                          <a:pt x="232383" y="30486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7" name="Freeform: Shape 838" descr="8df7c9fc-4bcf-400f-9d61-bbb455c82315"/>
                  <p:cNvSpPr/>
                  <p:nvPr/>
                </p:nvSpPr>
                <p:spPr>
                  <a:xfrm>
                    <a:off x="11102210" y="6101156"/>
                    <a:ext cx="232382" cy="300605"/>
                  </a:xfrm>
                  <a:custGeom>
                    <a:avLst/>
                    <a:gdLst>
                      <a:gd name="connsiteX0" fmla="*/ 0 w 232382"/>
                      <a:gd name="connsiteY0" fmla="*/ 0 h 300605"/>
                      <a:gd name="connsiteX1" fmla="*/ 0 w 232382"/>
                      <a:gd name="connsiteY1" fmla="*/ 166292 h 300605"/>
                      <a:gd name="connsiteX2" fmla="*/ 232383 w 232382"/>
                      <a:gd name="connsiteY2" fmla="*/ 300606 h 300605"/>
                      <a:gd name="connsiteX3" fmla="*/ 232383 w 232382"/>
                      <a:gd name="connsiteY3" fmla="*/ 136445 h 300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0605">
                        <a:moveTo>
                          <a:pt x="0" y="0"/>
                        </a:moveTo>
                        <a:lnTo>
                          <a:pt x="0" y="166292"/>
                        </a:lnTo>
                        <a:lnTo>
                          <a:pt x="232383" y="300606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8" name="Freeform: Shape 839" descr="53fd5559-4311-4e4a-a518-469bc7ca1dcb"/>
                  <p:cNvSpPr/>
                  <p:nvPr/>
                </p:nvSpPr>
                <p:spPr>
                  <a:xfrm>
                    <a:off x="11102210" y="6105420"/>
                    <a:ext cx="232382" cy="296341"/>
                  </a:xfrm>
                  <a:custGeom>
                    <a:avLst/>
                    <a:gdLst>
                      <a:gd name="connsiteX0" fmla="*/ 0 w 232382"/>
                      <a:gd name="connsiteY0" fmla="*/ 0 h 296341"/>
                      <a:gd name="connsiteX1" fmla="*/ 0 w 232382"/>
                      <a:gd name="connsiteY1" fmla="*/ 162029 h 296341"/>
                      <a:gd name="connsiteX2" fmla="*/ 232383 w 232382"/>
                      <a:gd name="connsiteY2" fmla="*/ 296342 h 296341"/>
                      <a:gd name="connsiteX3" fmla="*/ 232383 w 232382"/>
                      <a:gd name="connsiteY3" fmla="*/ 136445 h 29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6341">
                        <a:moveTo>
                          <a:pt x="0" y="0"/>
                        </a:moveTo>
                        <a:lnTo>
                          <a:pt x="0" y="162029"/>
                        </a:lnTo>
                        <a:lnTo>
                          <a:pt x="232383" y="296342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19" name="Freeform: Shape 840" descr="2ee0988e-05a8-4537-9eec-1d3c6e1e7b9c"/>
                  <p:cNvSpPr/>
                  <p:nvPr/>
                </p:nvSpPr>
                <p:spPr>
                  <a:xfrm>
                    <a:off x="11102210" y="6111816"/>
                    <a:ext cx="232382" cy="289945"/>
                  </a:xfrm>
                  <a:custGeom>
                    <a:avLst/>
                    <a:gdLst>
                      <a:gd name="connsiteX0" fmla="*/ 0 w 232382"/>
                      <a:gd name="connsiteY0" fmla="*/ 0 h 289945"/>
                      <a:gd name="connsiteX1" fmla="*/ 0 w 232382"/>
                      <a:gd name="connsiteY1" fmla="*/ 155633 h 289945"/>
                      <a:gd name="connsiteX2" fmla="*/ 232383 w 232382"/>
                      <a:gd name="connsiteY2" fmla="*/ 289946 h 289945"/>
                      <a:gd name="connsiteX3" fmla="*/ 232383 w 232382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2383" y="28994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0" name="Freeform: Shape 841" descr="76fd6dec-4099-4bb2-aba7-47e99e69c6f6"/>
                  <p:cNvSpPr/>
                  <p:nvPr/>
                </p:nvSpPr>
                <p:spPr>
                  <a:xfrm>
                    <a:off x="11102210" y="6116080"/>
                    <a:ext cx="232382" cy="285681"/>
                  </a:xfrm>
                  <a:custGeom>
                    <a:avLst/>
                    <a:gdLst>
                      <a:gd name="connsiteX0" fmla="*/ 0 w 232382"/>
                      <a:gd name="connsiteY0" fmla="*/ 0 h 285681"/>
                      <a:gd name="connsiteX1" fmla="*/ 0 w 232382"/>
                      <a:gd name="connsiteY1" fmla="*/ 151369 h 285681"/>
                      <a:gd name="connsiteX2" fmla="*/ 232383 w 232382"/>
                      <a:gd name="connsiteY2" fmla="*/ 285682 h 285681"/>
                      <a:gd name="connsiteX3" fmla="*/ 232383 w 232382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5681">
                        <a:moveTo>
                          <a:pt x="0" y="0"/>
                        </a:moveTo>
                        <a:lnTo>
                          <a:pt x="0" y="151369"/>
                        </a:lnTo>
                        <a:lnTo>
                          <a:pt x="232383" y="28568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1" name="Freeform: Shape 842" descr="efb21939-5e92-43ff-a5ad-0f2cdc2fbce8"/>
                  <p:cNvSpPr/>
                  <p:nvPr/>
                </p:nvSpPr>
                <p:spPr>
                  <a:xfrm>
                    <a:off x="11102210" y="6120344"/>
                    <a:ext cx="232382" cy="281418"/>
                  </a:xfrm>
                  <a:custGeom>
                    <a:avLst/>
                    <a:gdLst>
                      <a:gd name="connsiteX0" fmla="*/ 0 w 232382"/>
                      <a:gd name="connsiteY0" fmla="*/ 0 h 281418"/>
                      <a:gd name="connsiteX1" fmla="*/ 0 w 232382"/>
                      <a:gd name="connsiteY1" fmla="*/ 147105 h 281418"/>
                      <a:gd name="connsiteX2" fmla="*/ 232383 w 232382"/>
                      <a:gd name="connsiteY2" fmla="*/ 281418 h 281418"/>
                      <a:gd name="connsiteX3" fmla="*/ 232383 w 232382"/>
                      <a:gd name="connsiteY3" fmla="*/ 134313 h 281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1418">
                        <a:moveTo>
                          <a:pt x="0" y="0"/>
                        </a:moveTo>
                        <a:lnTo>
                          <a:pt x="0" y="147105"/>
                        </a:lnTo>
                        <a:lnTo>
                          <a:pt x="232383" y="28141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2" name="Freeform: Shape 843" descr="0ab0ffed-2670-4580-bc21-f75a37a66ef2"/>
                  <p:cNvSpPr/>
                  <p:nvPr/>
                </p:nvSpPr>
                <p:spPr>
                  <a:xfrm>
                    <a:off x="11102210" y="6124608"/>
                    <a:ext cx="232382" cy="277153"/>
                  </a:xfrm>
                  <a:custGeom>
                    <a:avLst/>
                    <a:gdLst>
                      <a:gd name="connsiteX0" fmla="*/ 0 w 232382"/>
                      <a:gd name="connsiteY0" fmla="*/ 0 h 277153"/>
                      <a:gd name="connsiteX1" fmla="*/ 0 w 232382"/>
                      <a:gd name="connsiteY1" fmla="*/ 142841 h 277153"/>
                      <a:gd name="connsiteX2" fmla="*/ 232383 w 232382"/>
                      <a:gd name="connsiteY2" fmla="*/ 277154 h 277153"/>
                      <a:gd name="connsiteX3" fmla="*/ 232383 w 232382"/>
                      <a:gd name="connsiteY3" fmla="*/ 136445 h 277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7153">
                        <a:moveTo>
                          <a:pt x="0" y="0"/>
                        </a:moveTo>
                        <a:lnTo>
                          <a:pt x="0" y="142841"/>
                        </a:lnTo>
                        <a:lnTo>
                          <a:pt x="232383" y="277154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3" name="Freeform: Shape 844" descr="9c9c7cfb-bd46-4c43-a0b2-b7ad58b50ed1"/>
                  <p:cNvSpPr/>
                  <p:nvPr/>
                </p:nvSpPr>
                <p:spPr>
                  <a:xfrm>
                    <a:off x="11102210" y="6131003"/>
                    <a:ext cx="232382" cy="270758"/>
                  </a:xfrm>
                  <a:custGeom>
                    <a:avLst/>
                    <a:gdLst>
                      <a:gd name="connsiteX0" fmla="*/ 0 w 232382"/>
                      <a:gd name="connsiteY0" fmla="*/ 0 h 270758"/>
                      <a:gd name="connsiteX1" fmla="*/ 0 w 232382"/>
                      <a:gd name="connsiteY1" fmla="*/ 136445 h 270758"/>
                      <a:gd name="connsiteX2" fmla="*/ 232383 w 232382"/>
                      <a:gd name="connsiteY2" fmla="*/ 270758 h 270758"/>
                      <a:gd name="connsiteX3" fmla="*/ 232383 w 232382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2383" y="27075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4" name="Freeform: Shape 845" descr="a9cbe094-8ca6-49c1-851c-03bd835b637c"/>
                  <p:cNvSpPr/>
                  <p:nvPr/>
                </p:nvSpPr>
                <p:spPr>
                  <a:xfrm>
                    <a:off x="11102210" y="6135267"/>
                    <a:ext cx="232382" cy="266494"/>
                  </a:xfrm>
                  <a:custGeom>
                    <a:avLst/>
                    <a:gdLst>
                      <a:gd name="connsiteX0" fmla="*/ 0 w 232382"/>
                      <a:gd name="connsiteY0" fmla="*/ 0 h 266494"/>
                      <a:gd name="connsiteX1" fmla="*/ 0 w 232382"/>
                      <a:gd name="connsiteY1" fmla="*/ 132181 h 266494"/>
                      <a:gd name="connsiteX2" fmla="*/ 232383 w 232382"/>
                      <a:gd name="connsiteY2" fmla="*/ 266494 h 266494"/>
                      <a:gd name="connsiteX3" fmla="*/ 232383 w 232382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2383" y="26649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5" name="Freeform: Shape 846" descr="1c48b9a0-ec96-42b5-8b38-be4cca7da85f"/>
                  <p:cNvSpPr/>
                  <p:nvPr/>
                </p:nvSpPr>
                <p:spPr>
                  <a:xfrm>
                    <a:off x="11102210" y="6139531"/>
                    <a:ext cx="232382" cy="262230"/>
                  </a:xfrm>
                  <a:custGeom>
                    <a:avLst/>
                    <a:gdLst>
                      <a:gd name="connsiteX0" fmla="*/ 0 w 232382"/>
                      <a:gd name="connsiteY0" fmla="*/ 0 h 262230"/>
                      <a:gd name="connsiteX1" fmla="*/ 0 w 232382"/>
                      <a:gd name="connsiteY1" fmla="*/ 127917 h 262230"/>
                      <a:gd name="connsiteX2" fmla="*/ 232383 w 232382"/>
                      <a:gd name="connsiteY2" fmla="*/ 262230 h 262230"/>
                      <a:gd name="connsiteX3" fmla="*/ 232383 w 232382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223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32383" y="26223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6" name="Freeform: Shape 847" descr="ebe5c261-2226-45c5-8ae8-a5ed4f0ca85f"/>
                  <p:cNvSpPr/>
                  <p:nvPr/>
                </p:nvSpPr>
                <p:spPr>
                  <a:xfrm>
                    <a:off x="11102210" y="6143795"/>
                    <a:ext cx="232382" cy="257966"/>
                  </a:xfrm>
                  <a:custGeom>
                    <a:avLst/>
                    <a:gdLst>
                      <a:gd name="connsiteX0" fmla="*/ 0 w 232382"/>
                      <a:gd name="connsiteY0" fmla="*/ 0 h 257966"/>
                      <a:gd name="connsiteX1" fmla="*/ 0 w 232382"/>
                      <a:gd name="connsiteY1" fmla="*/ 123653 h 257966"/>
                      <a:gd name="connsiteX2" fmla="*/ 232383 w 232382"/>
                      <a:gd name="connsiteY2" fmla="*/ 257966 h 257966"/>
                      <a:gd name="connsiteX3" fmla="*/ 232383 w 232382"/>
                      <a:gd name="connsiteY3" fmla="*/ 13431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7965">
                        <a:moveTo>
                          <a:pt x="0" y="0"/>
                        </a:moveTo>
                        <a:lnTo>
                          <a:pt x="0" y="123653"/>
                        </a:lnTo>
                        <a:lnTo>
                          <a:pt x="232383" y="25796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7" name="Freeform: Shape 848" descr="e701ea77-7596-4868-a8fb-c986a3022a9c"/>
                  <p:cNvSpPr/>
                  <p:nvPr/>
                </p:nvSpPr>
                <p:spPr>
                  <a:xfrm>
                    <a:off x="11102210" y="6148059"/>
                    <a:ext cx="232382" cy="253702"/>
                  </a:xfrm>
                  <a:custGeom>
                    <a:avLst/>
                    <a:gdLst>
                      <a:gd name="connsiteX0" fmla="*/ 0 w 232382"/>
                      <a:gd name="connsiteY0" fmla="*/ 0 h 253702"/>
                      <a:gd name="connsiteX1" fmla="*/ 0 w 232382"/>
                      <a:gd name="connsiteY1" fmla="*/ 119390 h 253702"/>
                      <a:gd name="connsiteX2" fmla="*/ 232383 w 232382"/>
                      <a:gd name="connsiteY2" fmla="*/ 253703 h 253702"/>
                      <a:gd name="connsiteX3" fmla="*/ 232383 w 232382"/>
                      <a:gd name="connsiteY3" fmla="*/ 136445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3701">
                        <a:moveTo>
                          <a:pt x="0" y="0"/>
                        </a:moveTo>
                        <a:lnTo>
                          <a:pt x="0" y="119390"/>
                        </a:lnTo>
                        <a:lnTo>
                          <a:pt x="232383" y="253703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8" name="Freeform: Shape 849" descr="08433bc3-3da5-4bb9-bc9d-510f1151727a"/>
                  <p:cNvSpPr/>
                  <p:nvPr/>
                </p:nvSpPr>
                <p:spPr>
                  <a:xfrm>
                    <a:off x="11102210" y="6154455"/>
                    <a:ext cx="232382" cy="247306"/>
                  </a:xfrm>
                  <a:custGeom>
                    <a:avLst/>
                    <a:gdLst>
                      <a:gd name="connsiteX0" fmla="*/ 0 w 232382"/>
                      <a:gd name="connsiteY0" fmla="*/ 0 h 247306"/>
                      <a:gd name="connsiteX1" fmla="*/ 0 w 232382"/>
                      <a:gd name="connsiteY1" fmla="*/ 112994 h 247306"/>
                      <a:gd name="connsiteX2" fmla="*/ 232383 w 232382"/>
                      <a:gd name="connsiteY2" fmla="*/ 247307 h 247306"/>
                      <a:gd name="connsiteX3" fmla="*/ 232383 w 232382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2383" y="2473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29" name="Freeform: Shape 850" descr="13ec7c1e-6b99-41ca-9151-9da120b0fb8a"/>
                  <p:cNvSpPr/>
                  <p:nvPr/>
                </p:nvSpPr>
                <p:spPr>
                  <a:xfrm>
                    <a:off x="11102210" y="6158719"/>
                    <a:ext cx="232382" cy="243042"/>
                  </a:xfrm>
                  <a:custGeom>
                    <a:avLst/>
                    <a:gdLst>
                      <a:gd name="connsiteX0" fmla="*/ 0 w 232382"/>
                      <a:gd name="connsiteY0" fmla="*/ 0 h 243042"/>
                      <a:gd name="connsiteX1" fmla="*/ 0 w 232382"/>
                      <a:gd name="connsiteY1" fmla="*/ 108730 h 243042"/>
                      <a:gd name="connsiteX2" fmla="*/ 232383 w 232382"/>
                      <a:gd name="connsiteY2" fmla="*/ 243043 h 243042"/>
                      <a:gd name="connsiteX3" fmla="*/ 232383 w 232382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2383" y="2430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0" name="Freeform: Shape 851" descr="b7189ce9-0c63-4688-98de-e4de212d9016"/>
                  <p:cNvSpPr/>
                  <p:nvPr/>
                </p:nvSpPr>
                <p:spPr>
                  <a:xfrm>
                    <a:off x="11102210" y="6162983"/>
                    <a:ext cx="232382" cy="238779"/>
                  </a:xfrm>
                  <a:custGeom>
                    <a:avLst/>
                    <a:gdLst>
                      <a:gd name="connsiteX0" fmla="*/ 0 w 232382"/>
                      <a:gd name="connsiteY0" fmla="*/ 0 h 238779"/>
                      <a:gd name="connsiteX1" fmla="*/ 0 w 232382"/>
                      <a:gd name="connsiteY1" fmla="*/ 104466 h 238779"/>
                      <a:gd name="connsiteX2" fmla="*/ 232383 w 232382"/>
                      <a:gd name="connsiteY2" fmla="*/ 238779 h 238779"/>
                      <a:gd name="connsiteX3" fmla="*/ 232383 w 232382"/>
                      <a:gd name="connsiteY3" fmla="*/ 134313 h 23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8779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2383" y="2387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1" name="Freeform: Shape 852" descr="a2ea1f43-e1fc-496a-9248-6ea69e3ff026"/>
                  <p:cNvSpPr/>
                  <p:nvPr/>
                </p:nvSpPr>
                <p:spPr>
                  <a:xfrm>
                    <a:off x="11102210" y="6167247"/>
                    <a:ext cx="232382" cy="234514"/>
                  </a:xfrm>
                  <a:custGeom>
                    <a:avLst/>
                    <a:gdLst>
                      <a:gd name="connsiteX0" fmla="*/ 0 w 232382"/>
                      <a:gd name="connsiteY0" fmla="*/ 0 h 234514"/>
                      <a:gd name="connsiteX1" fmla="*/ 0 w 232382"/>
                      <a:gd name="connsiteY1" fmla="*/ 100202 h 234514"/>
                      <a:gd name="connsiteX2" fmla="*/ 232383 w 232382"/>
                      <a:gd name="connsiteY2" fmla="*/ 234515 h 234514"/>
                      <a:gd name="connsiteX3" fmla="*/ 232383 w 232382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4514">
                        <a:moveTo>
                          <a:pt x="0" y="0"/>
                        </a:moveTo>
                        <a:lnTo>
                          <a:pt x="0" y="100202"/>
                        </a:lnTo>
                        <a:lnTo>
                          <a:pt x="232383" y="23451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2" name="Freeform: Shape 853" descr="92a19bfb-074d-47ec-9475-88efb8cc63f5"/>
                  <p:cNvSpPr/>
                  <p:nvPr/>
                </p:nvSpPr>
                <p:spPr>
                  <a:xfrm>
                    <a:off x="11102210" y="6171511"/>
                    <a:ext cx="232382" cy="230251"/>
                  </a:xfrm>
                  <a:custGeom>
                    <a:avLst/>
                    <a:gdLst>
                      <a:gd name="connsiteX0" fmla="*/ 0 w 232382"/>
                      <a:gd name="connsiteY0" fmla="*/ 0 h 230251"/>
                      <a:gd name="connsiteX1" fmla="*/ 0 w 232382"/>
                      <a:gd name="connsiteY1" fmla="*/ 95938 h 230251"/>
                      <a:gd name="connsiteX2" fmla="*/ 232383 w 232382"/>
                      <a:gd name="connsiteY2" fmla="*/ 230251 h 230251"/>
                      <a:gd name="connsiteX3" fmla="*/ 232383 w 232382"/>
                      <a:gd name="connsiteY3" fmla="*/ 136445 h 230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0251">
                        <a:moveTo>
                          <a:pt x="0" y="0"/>
                        </a:moveTo>
                        <a:lnTo>
                          <a:pt x="0" y="95938"/>
                        </a:lnTo>
                        <a:lnTo>
                          <a:pt x="232383" y="230251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3" name="Freeform: Shape 854" descr="8576d3f8-db23-43ae-8e46-a122297ea9eb"/>
                  <p:cNvSpPr/>
                  <p:nvPr/>
                </p:nvSpPr>
                <p:spPr>
                  <a:xfrm>
                    <a:off x="11102210" y="6177907"/>
                    <a:ext cx="232382" cy="223855"/>
                  </a:xfrm>
                  <a:custGeom>
                    <a:avLst/>
                    <a:gdLst>
                      <a:gd name="connsiteX0" fmla="*/ 0 w 232382"/>
                      <a:gd name="connsiteY0" fmla="*/ 0 h 223855"/>
                      <a:gd name="connsiteX1" fmla="*/ 0 w 232382"/>
                      <a:gd name="connsiteY1" fmla="*/ 89542 h 223855"/>
                      <a:gd name="connsiteX2" fmla="*/ 232383 w 232382"/>
                      <a:gd name="connsiteY2" fmla="*/ 223855 h 223855"/>
                      <a:gd name="connsiteX3" fmla="*/ 232383 w 232382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3855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2383" y="22385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4" name="Freeform: Shape 855" descr="b6500fd1-6744-45f4-9ec1-39429942771e"/>
                  <p:cNvSpPr/>
                  <p:nvPr/>
                </p:nvSpPr>
                <p:spPr>
                  <a:xfrm>
                    <a:off x="11102210" y="6182170"/>
                    <a:ext cx="232382" cy="219591"/>
                  </a:xfrm>
                  <a:custGeom>
                    <a:avLst/>
                    <a:gdLst>
                      <a:gd name="connsiteX0" fmla="*/ 0 w 232382"/>
                      <a:gd name="connsiteY0" fmla="*/ 0 h 219591"/>
                      <a:gd name="connsiteX1" fmla="*/ 0 w 232382"/>
                      <a:gd name="connsiteY1" fmla="*/ 85278 h 219591"/>
                      <a:gd name="connsiteX2" fmla="*/ 232383 w 232382"/>
                      <a:gd name="connsiteY2" fmla="*/ 219591 h 219591"/>
                      <a:gd name="connsiteX3" fmla="*/ 232383 w 232382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2383" y="21959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5" name="Freeform: Shape 856" descr="9213e869-76cf-4bd5-8cc2-4e5df292ede9"/>
                  <p:cNvSpPr/>
                  <p:nvPr/>
                </p:nvSpPr>
                <p:spPr>
                  <a:xfrm>
                    <a:off x="11102210" y="6186434"/>
                    <a:ext cx="232382" cy="215327"/>
                  </a:xfrm>
                  <a:custGeom>
                    <a:avLst/>
                    <a:gdLst>
                      <a:gd name="connsiteX0" fmla="*/ 0 w 232382"/>
                      <a:gd name="connsiteY0" fmla="*/ 0 h 215327"/>
                      <a:gd name="connsiteX1" fmla="*/ 0 w 232382"/>
                      <a:gd name="connsiteY1" fmla="*/ 81014 h 215327"/>
                      <a:gd name="connsiteX2" fmla="*/ 232383 w 232382"/>
                      <a:gd name="connsiteY2" fmla="*/ 215327 h 215327"/>
                      <a:gd name="connsiteX3" fmla="*/ 232383 w 232382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2383" y="21532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6" name="Freeform: Shape 857" descr="64d3a7f4-5e45-4f70-b09b-21ef33010a6b"/>
                  <p:cNvSpPr/>
                  <p:nvPr/>
                </p:nvSpPr>
                <p:spPr>
                  <a:xfrm>
                    <a:off x="11102210" y="6190698"/>
                    <a:ext cx="232382" cy="211063"/>
                  </a:xfrm>
                  <a:custGeom>
                    <a:avLst/>
                    <a:gdLst>
                      <a:gd name="connsiteX0" fmla="*/ 0 w 232382"/>
                      <a:gd name="connsiteY0" fmla="*/ 0 h 211063"/>
                      <a:gd name="connsiteX1" fmla="*/ 0 w 232382"/>
                      <a:gd name="connsiteY1" fmla="*/ 76750 h 211063"/>
                      <a:gd name="connsiteX2" fmla="*/ 232383 w 232382"/>
                      <a:gd name="connsiteY2" fmla="*/ 211064 h 211063"/>
                      <a:gd name="connsiteX3" fmla="*/ 232383 w 232382"/>
                      <a:gd name="connsiteY3" fmla="*/ 136445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1063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32383" y="211064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7" name="Freeform: Shape 858" descr="c49ec090-032d-4b9e-8169-de7bdfd26a81"/>
                  <p:cNvSpPr/>
                  <p:nvPr/>
                </p:nvSpPr>
                <p:spPr>
                  <a:xfrm>
                    <a:off x="11102210" y="6194962"/>
                    <a:ext cx="232382" cy="206799"/>
                  </a:xfrm>
                  <a:custGeom>
                    <a:avLst/>
                    <a:gdLst>
                      <a:gd name="connsiteX0" fmla="*/ 0 w 232382"/>
                      <a:gd name="connsiteY0" fmla="*/ 0 h 206799"/>
                      <a:gd name="connsiteX1" fmla="*/ 0 w 232382"/>
                      <a:gd name="connsiteY1" fmla="*/ 72487 h 206799"/>
                      <a:gd name="connsiteX2" fmla="*/ 232383 w 232382"/>
                      <a:gd name="connsiteY2" fmla="*/ 206800 h 206799"/>
                      <a:gd name="connsiteX3" fmla="*/ 232383 w 232382"/>
                      <a:gd name="connsiteY3" fmla="*/ 136445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6799">
                        <a:moveTo>
                          <a:pt x="0" y="0"/>
                        </a:moveTo>
                        <a:lnTo>
                          <a:pt x="0" y="72487"/>
                        </a:lnTo>
                        <a:lnTo>
                          <a:pt x="232383" y="206800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8" name="Freeform: Shape 859" descr="eaa7f360-b2f3-4444-9b09-5a959737380b"/>
                  <p:cNvSpPr/>
                  <p:nvPr/>
                </p:nvSpPr>
                <p:spPr>
                  <a:xfrm>
                    <a:off x="11102210" y="6201358"/>
                    <a:ext cx="232382" cy="200403"/>
                  </a:xfrm>
                  <a:custGeom>
                    <a:avLst/>
                    <a:gdLst>
                      <a:gd name="connsiteX0" fmla="*/ 0 w 232382"/>
                      <a:gd name="connsiteY0" fmla="*/ 0 h 200403"/>
                      <a:gd name="connsiteX1" fmla="*/ 0 w 232382"/>
                      <a:gd name="connsiteY1" fmla="*/ 66091 h 200403"/>
                      <a:gd name="connsiteX2" fmla="*/ 232383 w 232382"/>
                      <a:gd name="connsiteY2" fmla="*/ 200404 h 200403"/>
                      <a:gd name="connsiteX3" fmla="*/ 232383 w 232382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2383" y="20040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39" name="Freeform: Shape 860" descr="7aa50d9b-4ccb-4bd0-8c2f-1b0419f83748"/>
                  <p:cNvSpPr/>
                  <p:nvPr/>
                </p:nvSpPr>
                <p:spPr>
                  <a:xfrm>
                    <a:off x="11102210" y="6205622"/>
                    <a:ext cx="232382" cy="196139"/>
                  </a:xfrm>
                  <a:custGeom>
                    <a:avLst/>
                    <a:gdLst>
                      <a:gd name="connsiteX0" fmla="*/ 0 w 232382"/>
                      <a:gd name="connsiteY0" fmla="*/ 0 h 196139"/>
                      <a:gd name="connsiteX1" fmla="*/ 0 w 232382"/>
                      <a:gd name="connsiteY1" fmla="*/ 61827 h 196139"/>
                      <a:gd name="connsiteX2" fmla="*/ 232383 w 232382"/>
                      <a:gd name="connsiteY2" fmla="*/ 196140 h 196139"/>
                      <a:gd name="connsiteX3" fmla="*/ 232383 w 232382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2383" y="1961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0" name="Freeform: Shape 861" descr="1ccb5806-81e0-49a6-a84f-9dca0d80e9ad"/>
                  <p:cNvSpPr/>
                  <p:nvPr/>
                </p:nvSpPr>
                <p:spPr>
                  <a:xfrm>
                    <a:off x="11102210" y="6209886"/>
                    <a:ext cx="232382" cy="191875"/>
                  </a:xfrm>
                  <a:custGeom>
                    <a:avLst/>
                    <a:gdLst>
                      <a:gd name="connsiteX0" fmla="*/ 0 w 232382"/>
                      <a:gd name="connsiteY0" fmla="*/ 0 h 191875"/>
                      <a:gd name="connsiteX1" fmla="*/ 0 w 232382"/>
                      <a:gd name="connsiteY1" fmla="*/ 57563 h 191875"/>
                      <a:gd name="connsiteX2" fmla="*/ 232383 w 232382"/>
                      <a:gd name="connsiteY2" fmla="*/ 191876 h 191875"/>
                      <a:gd name="connsiteX3" fmla="*/ 232383 w 232382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2383" y="1918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1" name="Freeform: Shape 862" descr="b8eae126-bfdd-4667-a01a-3dec534fc414"/>
                  <p:cNvSpPr/>
                  <p:nvPr/>
                </p:nvSpPr>
                <p:spPr>
                  <a:xfrm>
                    <a:off x="11102210" y="6214150"/>
                    <a:ext cx="232382" cy="187611"/>
                  </a:xfrm>
                  <a:custGeom>
                    <a:avLst/>
                    <a:gdLst>
                      <a:gd name="connsiteX0" fmla="*/ 0 w 232382"/>
                      <a:gd name="connsiteY0" fmla="*/ 0 h 187611"/>
                      <a:gd name="connsiteX1" fmla="*/ 0 w 232382"/>
                      <a:gd name="connsiteY1" fmla="*/ 53299 h 187611"/>
                      <a:gd name="connsiteX2" fmla="*/ 232383 w 232382"/>
                      <a:gd name="connsiteY2" fmla="*/ 187612 h 187611"/>
                      <a:gd name="connsiteX3" fmla="*/ 232383 w 232382"/>
                      <a:gd name="connsiteY3" fmla="*/ 136445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761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32383" y="187612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2" name="Freeform: Shape 863" descr="48d22a13-93b2-4fea-ab29-313d0add4df0"/>
                  <p:cNvSpPr/>
                  <p:nvPr/>
                </p:nvSpPr>
                <p:spPr>
                  <a:xfrm>
                    <a:off x="11102210" y="6220546"/>
                    <a:ext cx="232382" cy="181216"/>
                  </a:xfrm>
                  <a:custGeom>
                    <a:avLst/>
                    <a:gdLst>
                      <a:gd name="connsiteX0" fmla="*/ 0 w 232382"/>
                      <a:gd name="connsiteY0" fmla="*/ 0 h 181216"/>
                      <a:gd name="connsiteX1" fmla="*/ 0 w 232382"/>
                      <a:gd name="connsiteY1" fmla="*/ 46903 h 181216"/>
                      <a:gd name="connsiteX2" fmla="*/ 232383 w 232382"/>
                      <a:gd name="connsiteY2" fmla="*/ 181216 h 181216"/>
                      <a:gd name="connsiteX3" fmla="*/ 232383 w 232382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2383" y="1812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3" name="Freeform: Shape 864" descr="9739a66d-2ceb-4dcd-bb8c-1bff9a4eab3b"/>
                  <p:cNvSpPr/>
                  <p:nvPr/>
                </p:nvSpPr>
                <p:spPr>
                  <a:xfrm>
                    <a:off x="11102210" y="6224809"/>
                    <a:ext cx="232382" cy="176952"/>
                  </a:xfrm>
                  <a:custGeom>
                    <a:avLst/>
                    <a:gdLst>
                      <a:gd name="connsiteX0" fmla="*/ 0 w 232382"/>
                      <a:gd name="connsiteY0" fmla="*/ 0 h 176952"/>
                      <a:gd name="connsiteX1" fmla="*/ 0 w 232382"/>
                      <a:gd name="connsiteY1" fmla="*/ 42639 h 176952"/>
                      <a:gd name="connsiteX2" fmla="*/ 232383 w 232382"/>
                      <a:gd name="connsiteY2" fmla="*/ 176952 h 176952"/>
                      <a:gd name="connsiteX3" fmla="*/ 232383 w 232382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6952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2383" y="1769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4" name="Freeform: Shape 865" descr="ea2cd19c-4243-4b37-ac9f-02a3cb54a77e"/>
                  <p:cNvSpPr/>
                  <p:nvPr/>
                </p:nvSpPr>
                <p:spPr>
                  <a:xfrm>
                    <a:off x="11102210" y="6229073"/>
                    <a:ext cx="232382" cy="172688"/>
                  </a:xfrm>
                  <a:custGeom>
                    <a:avLst/>
                    <a:gdLst>
                      <a:gd name="connsiteX0" fmla="*/ 0 w 232382"/>
                      <a:gd name="connsiteY0" fmla="*/ 0 h 172688"/>
                      <a:gd name="connsiteX1" fmla="*/ 0 w 232382"/>
                      <a:gd name="connsiteY1" fmla="*/ 38375 h 172688"/>
                      <a:gd name="connsiteX2" fmla="*/ 232383 w 232382"/>
                      <a:gd name="connsiteY2" fmla="*/ 172688 h 172688"/>
                      <a:gd name="connsiteX3" fmla="*/ 232383 w 232382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2383" y="1726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5" name="Freeform: Shape 866" descr="cea21164-cbc0-4755-b30f-ff264a559299"/>
                  <p:cNvSpPr/>
                  <p:nvPr/>
                </p:nvSpPr>
                <p:spPr>
                  <a:xfrm>
                    <a:off x="11102210" y="6233337"/>
                    <a:ext cx="232382" cy="168424"/>
                  </a:xfrm>
                  <a:custGeom>
                    <a:avLst/>
                    <a:gdLst>
                      <a:gd name="connsiteX0" fmla="*/ 0 w 232382"/>
                      <a:gd name="connsiteY0" fmla="*/ 0 h 168424"/>
                      <a:gd name="connsiteX1" fmla="*/ 0 w 232382"/>
                      <a:gd name="connsiteY1" fmla="*/ 34111 h 168424"/>
                      <a:gd name="connsiteX2" fmla="*/ 232383 w 232382"/>
                      <a:gd name="connsiteY2" fmla="*/ 168425 h 168424"/>
                      <a:gd name="connsiteX3" fmla="*/ 232383 w 232382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2383" y="16842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6" name="Freeform: Shape 867" descr="185a8497-3860-4c71-8096-4e7ff88550df"/>
                  <p:cNvSpPr/>
                  <p:nvPr/>
                </p:nvSpPr>
                <p:spPr>
                  <a:xfrm>
                    <a:off x="11102210" y="6237601"/>
                    <a:ext cx="232382" cy="164160"/>
                  </a:xfrm>
                  <a:custGeom>
                    <a:avLst/>
                    <a:gdLst>
                      <a:gd name="connsiteX0" fmla="*/ 0 w 232382"/>
                      <a:gd name="connsiteY0" fmla="*/ 0 h 164160"/>
                      <a:gd name="connsiteX1" fmla="*/ 0 w 232382"/>
                      <a:gd name="connsiteY1" fmla="*/ 29848 h 164160"/>
                      <a:gd name="connsiteX2" fmla="*/ 232383 w 232382"/>
                      <a:gd name="connsiteY2" fmla="*/ 164161 h 164160"/>
                      <a:gd name="connsiteX3" fmla="*/ 232383 w 232382"/>
                      <a:gd name="connsiteY3" fmla="*/ 136445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4160">
                        <a:moveTo>
                          <a:pt x="0" y="0"/>
                        </a:moveTo>
                        <a:lnTo>
                          <a:pt x="0" y="29848"/>
                        </a:lnTo>
                        <a:lnTo>
                          <a:pt x="232383" y="164161"/>
                        </a:lnTo>
                        <a:lnTo>
                          <a:pt x="232383" y="136445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235" name="Group 754" descr="5bd5ac3b-0eb1-4e39-aa22-25e0bab33910"/>
                <p:cNvGrpSpPr/>
                <p:nvPr/>
              </p:nvGrpSpPr>
              <p:grpSpPr>
                <a:xfrm>
                  <a:off x="11336724" y="5998822"/>
                  <a:ext cx="234514" cy="402939"/>
                  <a:chOff x="11336724" y="5998822"/>
                  <a:chExt cx="234514" cy="402939"/>
                </a:xfrm>
              </p:grpSpPr>
              <p:sp>
                <p:nvSpPr>
                  <p:cNvPr id="1051647" name="Freeform: Shape 764" descr="8d15caf4-2794-4176-952f-fa4ae65656fc"/>
                  <p:cNvSpPr/>
                  <p:nvPr/>
                </p:nvSpPr>
                <p:spPr>
                  <a:xfrm>
                    <a:off x="11336724" y="5998822"/>
                    <a:ext cx="234514" cy="402939"/>
                  </a:xfrm>
                  <a:custGeom>
                    <a:avLst/>
                    <a:gdLst>
                      <a:gd name="connsiteX0" fmla="*/ 234515 w 234514"/>
                      <a:gd name="connsiteY0" fmla="*/ 0 h 402939"/>
                      <a:gd name="connsiteX1" fmla="*/ 234515 w 234514"/>
                      <a:gd name="connsiteY1" fmla="*/ 268626 h 402939"/>
                      <a:gd name="connsiteX2" fmla="*/ 0 w 234514"/>
                      <a:gd name="connsiteY2" fmla="*/ 402939 h 402939"/>
                      <a:gd name="connsiteX3" fmla="*/ 0 w 234514"/>
                      <a:gd name="connsiteY3" fmla="*/ 134313 h 402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402939">
                        <a:moveTo>
                          <a:pt x="234515" y="0"/>
                        </a:moveTo>
                        <a:lnTo>
                          <a:pt x="234515" y="268626"/>
                        </a:lnTo>
                        <a:lnTo>
                          <a:pt x="0" y="40293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8" name="Freeform: Shape 765" descr="1c3be638-156b-467b-88ac-31c3a024f652"/>
                  <p:cNvSpPr/>
                  <p:nvPr/>
                </p:nvSpPr>
                <p:spPr>
                  <a:xfrm>
                    <a:off x="11336724" y="6003086"/>
                    <a:ext cx="234514" cy="398675"/>
                  </a:xfrm>
                  <a:custGeom>
                    <a:avLst/>
                    <a:gdLst>
                      <a:gd name="connsiteX0" fmla="*/ 234515 w 234514"/>
                      <a:gd name="connsiteY0" fmla="*/ 0 h 398675"/>
                      <a:gd name="connsiteX1" fmla="*/ 234515 w 234514"/>
                      <a:gd name="connsiteY1" fmla="*/ 264362 h 398675"/>
                      <a:gd name="connsiteX2" fmla="*/ 0 w 234514"/>
                      <a:gd name="connsiteY2" fmla="*/ 398676 h 398675"/>
                      <a:gd name="connsiteX3" fmla="*/ 0 w 234514"/>
                      <a:gd name="connsiteY3" fmla="*/ 134313 h 39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8675">
                        <a:moveTo>
                          <a:pt x="234515" y="0"/>
                        </a:moveTo>
                        <a:lnTo>
                          <a:pt x="234515" y="264362"/>
                        </a:lnTo>
                        <a:lnTo>
                          <a:pt x="0" y="3986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49" name="Freeform: Shape 766" descr="d40092a9-84fa-4001-be83-b2d8be6a6bf1"/>
                  <p:cNvSpPr/>
                  <p:nvPr/>
                </p:nvSpPr>
                <p:spPr>
                  <a:xfrm>
                    <a:off x="11336724" y="6007350"/>
                    <a:ext cx="234514" cy="394411"/>
                  </a:xfrm>
                  <a:custGeom>
                    <a:avLst/>
                    <a:gdLst>
                      <a:gd name="connsiteX0" fmla="*/ 234515 w 234514"/>
                      <a:gd name="connsiteY0" fmla="*/ 0 h 394411"/>
                      <a:gd name="connsiteX1" fmla="*/ 234515 w 234514"/>
                      <a:gd name="connsiteY1" fmla="*/ 260098 h 394411"/>
                      <a:gd name="connsiteX2" fmla="*/ 0 w 234514"/>
                      <a:gd name="connsiteY2" fmla="*/ 394411 h 394411"/>
                      <a:gd name="connsiteX3" fmla="*/ 0 w 234514"/>
                      <a:gd name="connsiteY3" fmla="*/ 13431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4411">
                        <a:moveTo>
                          <a:pt x="234515" y="0"/>
                        </a:moveTo>
                        <a:lnTo>
                          <a:pt x="234515" y="260098"/>
                        </a:lnTo>
                        <a:lnTo>
                          <a:pt x="0" y="39441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0" name="Freeform: Shape 767" descr="31d47ff2-30ee-4e1a-b930-21c8e0472e2c"/>
                  <p:cNvSpPr/>
                  <p:nvPr/>
                </p:nvSpPr>
                <p:spPr>
                  <a:xfrm>
                    <a:off x="11336724" y="6011614"/>
                    <a:ext cx="234514" cy="390147"/>
                  </a:xfrm>
                  <a:custGeom>
                    <a:avLst/>
                    <a:gdLst>
                      <a:gd name="connsiteX0" fmla="*/ 234515 w 234514"/>
                      <a:gd name="connsiteY0" fmla="*/ 0 h 390147"/>
                      <a:gd name="connsiteX1" fmla="*/ 234515 w 234514"/>
                      <a:gd name="connsiteY1" fmla="*/ 255834 h 390147"/>
                      <a:gd name="connsiteX2" fmla="*/ 0 w 234514"/>
                      <a:gd name="connsiteY2" fmla="*/ 390148 h 390147"/>
                      <a:gd name="connsiteX3" fmla="*/ 0 w 234514"/>
                      <a:gd name="connsiteY3" fmla="*/ 136445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90147">
                        <a:moveTo>
                          <a:pt x="234515" y="0"/>
                        </a:moveTo>
                        <a:lnTo>
                          <a:pt x="234515" y="255834"/>
                        </a:lnTo>
                        <a:lnTo>
                          <a:pt x="0" y="390148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1" name="Freeform: Shape 768" descr="8de95558-cbae-431f-9110-3c754a8f31f9"/>
                  <p:cNvSpPr/>
                  <p:nvPr/>
                </p:nvSpPr>
                <p:spPr>
                  <a:xfrm>
                    <a:off x="11336724" y="6018010"/>
                    <a:ext cx="234514" cy="383751"/>
                  </a:xfrm>
                  <a:custGeom>
                    <a:avLst/>
                    <a:gdLst>
                      <a:gd name="connsiteX0" fmla="*/ 234515 w 234514"/>
                      <a:gd name="connsiteY0" fmla="*/ 0 h 383751"/>
                      <a:gd name="connsiteX1" fmla="*/ 234515 w 234514"/>
                      <a:gd name="connsiteY1" fmla="*/ 249438 h 383751"/>
                      <a:gd name="connsiteX2" fmla="*/ 0 w 234514"/>
                      <a:gd name="connsiteY2" fmla="*/ 383752 h 383751"/>
                      <a:gd name="connsiteX3" fmla="*/ 0 w 234514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83751">
                        <a:moveTo>
                          <a:pt x="234515" y="0"/>
                        </a:moveTo>
                        <a:lnTo>
                          <a:pt x="234515" y="249438"/>
                        </a:lnTo>
                        <a:lnTo>
                          <a:pt x="0" y="3837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2" name="Freeform: Shape 769" descr="f4728605-5a04-4728-980b-1f4b587d9af2"/>
                  <p:cNvSpPr/>
                  <p:nvPr/>
                </p:nvSpPr>
                <p:spPr>
                  <a:xfrm>
                    <a:off x="11336724" y="6022274"/>
                    <a:ext cx="234514" cy="379487"/>
                  </a:xfrm>
                  <a:custGeom>
                    <a:avLst/>
                    <a:gdLst>
                      <a:gd name="connsiteX0" fmla="*/ 234515 w 234514"/>
                      <a:gd name="connsiteY0" fmla="*/ 0 h 379487"/>
                      <a:gd name="connsiteX1" fmla="*/ 234515 w 234514"/>
                      <a:gd name="connsiteY1" fmla="*/ 245175 h 379487"/>
                      <a:gd name="connsiteX2" fmla="*/ 0 w 234514"/>
                      <a:gd name="connsiteY2" fmla="*/ 379488 h 379487"/>
                      <a:gd name="connsiteX3" fmla="*/ 0 w 234514"/>
                      <a:gd name="connsiteY3" fmla="*/ 13431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9487">
                        <a:moveTo>
                          <a:pt x="234515" y="0"/>
                        </a:moveTo>
                        <a:lnTo>
                          <a:pt x="234515" y="245175"/>
                        </a:lnTo>
                        <a:lnTo>
                          <a:pt x="0" y="3794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3" name="Freeform: Shape 770" descr="e0045c41-f2b5-452f-9a3b-9f7f896b5a91"/>
                  <p:cNvSpPr/>
                  <p:nvPr/>
                </p:nvSpPr>
                <p:spPr>
                  <a:xfrm>
                    <a:off x="11336724" y="6026538"/>
                    <a:ext cx="234514" cy="375223"/>
                  </a:xfrm>
                  <a:custGeom>
                    <a:avLst/>
                    <a:gdLst>
                      <a:gd name="connsiteX0" fmla="*/ 234515 w 234514"/>
                      <a:gd name="connsiteY0" fmla="*/ 0 h 375223"/>
                      <a:gd name="connsiteX1" fmla="*/ 234515 w 234514"/>
                      <a:gd name="connsiteY1" fmla="*/ 240911 h 375223"/>
                      <a:gd name="connsiteX2" fmla="*/ 0 w 234514"/>
                      <a:gd name="connsiteY2" fmla="*/ 375224 h 375223"/>
                      <a:gd name="connsiteX3" fmla="*/ 0 w 234514"/>
                      <a:gd name="connsiteY3" fmla="*/ 13431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5223">
                        <a:moveTo>
                          <a:pt x="234515" y="0"/>
                        </a:moveTo>
                        <a:lnTo>
                          <a:pt x="234515" y="240911"/>
                        </a:lnTo>
                        <a:lnTo>
                          <a:pt x="0" y="3752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4" name="Freeform: Shape 771" descr="d4674c67-cb36-43ec-a00c-158d03258bb9"/>
                  <p:cNvSpPr/>
                  <p:nvPr/>
                </p:nvSpPr>
                <p:spPr>
                  <a:xfrm>
                    <a:off x="11336724" y="6030802"/>
                    <a:ext cx="234514" cy="370960"/>
                  </a:xfrm>
                  <a:custGeom>
                    <a:avLst/>
                    <a:gdLst>
                      <a:gd name="connsiteX0" fmla="*/ 234515 w 234514"/>
                      <a:gd name="connsiteY0" fmla="*/ 0 h 370960"/>
                      <a:gd name="connsiteX1" fmla="*/ 234515 w 234514"/>
                      <a:gd name="connsiteY1" fmla="*/ 236647 h 370960"/>
                      <a:gd name="connsiteX2" fmla="*/ 0 w 234514"/>
                      <a:gd name="connsiteY2" fmla="*/ 370960 h 370960"/>
                      <a:gd name="connsiteX3" fmla="*/ 0 w 234514"/>
                      <a:gd name="connsiteY3" fmla="*/ 134313 h 370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70960">
                        <a:moveTo>
                          <a:pt x="234515" y="0"/>
                        </a:moveTo>
                        <a:lnTo>
                          <a:pt x="234515" y="236647"/>
                        </a:lnTo>
                        <a:lnTo>
                          <a:pt x="0" y="37096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5" name="Freeform: Shape 772" descr="9c154d8e-665b-473c-a394-66764de870b7"/>
                  <p:cNvSpPr/>
                  <p:nvPr/>
                </p:nvSpPr>
                <p:spPr>
                  <a:xfrm>
                    <a:off x="11336724" y="6035065"/>
                    <a:ext cx="234514" cy="366696"/>
                  </a:xfrm>
                  <a:custGeom>
                    <a:avLst/>
                    <a:gdLst>
                      <a:gd name="connsiteX0" fmla="*/ 234515 w 234514"/>
                      <a:gd name="connsiteY0" fmla="*/ 0 h 366696"/>
                      <a:gd name="connsiteX1" fmla="*/ 234515 w 234514"/>
                      <a:gd name="connsiteY1" fmla="*/ 232383 h 366696"/>
                      <a:gd name="connsiteX2" fmla="*/ 0 w 234514"/>
                      <a:gd name="connsiteY2" fmla="*/ 366696 h 366696"/>
                      <a:gd name="connsiteX3" fmla="*/ 0 w 234514"/>
                      <a:gd name="connsiteY3" fmla="*/ 136445 h 36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66696">
                        <a:moveTo>
                          <a:pt x="234515" y="0"/>
                        </a:moveTo>
                        <a:lnTo>
                          <a:pt x="234515" y="232383"/>
                        </a:lnTo>
                        <a:lnTo>
                          <a:pt x="0" y="366696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6" name="Freeform: Shape 773" descr="0bedbcbd-c8b0-4447-a754-223b50359be7"/>
                  <p:cNvSpPr/>
                  <p:nvPr/>
                </p:nvSpPr>
                <p:spPr>
                  <a:xfrm>
                    <a:off x="11336724" y="6041461"/>
                    <a:ext cx="234514" cy="360300"/>
                  </a:xfrm>
                  <a:custGeom>
                    <a:avLst/>
                    <a:gdLst>
                      <a:gd name="connsiteX0" fmla="*/ 234515 w 234514"/>
                      <a:gd name="connsiteY0" fmla="*/ 0 h 360300"/>
                      <a:gd name="connsiteX1" fmla="*/ 234515 w 234514"/>
                      <a:gd name="connsiteY1" fmla="*/ 225987 h 360300"/>
                      <a:gd name="connsiteX2" fmla="*/ 0 w 234514"/>
                      <a:gd name="connsiteY2" fmla="*/ 360300 h 360300"/>
                      <a:gd name="connsiteX3" fmla="*/ 0 w 234514"/>
                      <a:gd name="connsiteY3" fmla="*/ 134313 h 360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60300">
                        <a:moveTo>
                          <a:pt x="234515" y="0"/>
                        </a:moveTo>
                        <a:lnTo>
                          <a:pt x="234515" y="225987"/>
                        </a:lnTo>
                        <a:lnTo>
                          <a:pt x="0" y="36030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7" name="Freeform: Shape 774" descr="57052372-3f13-42d6-b08c-f4cf8fe2425f"/>
                  <p:cNvSpPr/>
                  <p:nvPr/>
                </p:nvSpPr>
                <p:spPr>
                  <a:xfrm>
                    <a:off x="11336724" y="6045725"/>
                    <a:ext cx="234514" cy="356036"/>
                  </a:xfrm>
                  <a:custGeom>
                    <a:avLst/>
                    <a:gdLst>
                      <a:gd name="connsiteX0" fmla="*/ 234515 w 234514"/>
                      <a:gd name="connsiteY0" fmla="*/ 0 h 356036"/>
                      <a:gd name="connsiteX1" fmla="*/ 234515 w 234514"/>
                      <a:gd name="connsiteY1" fmla="*/ 221723 h 356036"/>
                      <a:gd name="connsiteX2" fmla="*/ 0 w 234514"/>
                      <a:gd name="connsiteY2" fmla="*/ 356036 h 356036"/>
                      <a:gd name="connsiteX3" fmla="*/ 0 w 234514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56036">
                        <a:moveTo>
                          <a:pt x="234515" y="0"/>
                        </a:moveTo>
                        <a:lnTo>
                          <a:pt x="234515" y="221723"/>
                        </a:lnTo>
                        <a:lnTo>
                          <a:pt x="0" y="35603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8" name="Freeform: Shape 775" descr="0b0c3a2b-106e-4f1e-9547-d2528db1701e"/>
                  <p:cNvSpPr/>
                  <p:nvPr/>
                </p:nvSpPr>
                <p:spPr>
                  <a:xfrm>
                    <a:off x="11336724" y="6049989"/>
                    <a:ext cx="234514" cy="351772"/>
                  </a:xfrm>
                  <a:custGeom>
                    <a:avLst/>
                    <a:gdLst>
                      <a:gd name="connsiteX0" fmla="*/ 234515 w 234514"/>
                      <a:gd name="connsiteY0" fmla="*/ 0 h 351772"/>
                      <a:gd name="connsiteX1" fmla="*/ 234515 w 234514"/>
                      <a:gd name="connsiteY1" fmla="*/ 217459 h 351772"/>
                      <a:gd name="connsiteX2" fmla="*/ 0 w 234514"/>
                      <a:gd name="connsiteY2" fmla="*/ 351772 h 351772"/>
                      <a:gd name="connsiteX3" fmla="*/ 0 w 234514"/>
                      <a:gd name="connsiteY3" fmla="*/ 134313 h 35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51772">
                        <a:moveTo>
                          <a:pt x="234515" y="0"/>
                        </a:moveTo>
                        <a:lnTo>
                          <a:pt x="234515" y="217459"/>
                        </a:lnTo>
                        <a:lnTo>
                          <a:pt x="0" y="35177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59" name="Freeform: Shape 776" descr="463b7242-c3b0-4a3e-905d-3916baf40089"/>
                  <p:cNvSpPr/>
                  <p:nvPr/>
                </p:nvSpPr>
                <p:spPr>
                  <a:xfrm>
                    <a:off x="11336724" y="6054253"/>
                    <a:ext cx="234514" cy="347508"/>
                  </a:xfrm>
                  <a:custGeom>
                    <a:avLst/>
                    <a:gdLst>
                      <a:gd name="connsiteX0" fmla="*/ 234515 w 234514"/>
                      <a:gd name="connsiteY0" fmla="*/ 0 h 347508"/>
                      <a:gd name="connsiteX1" fmla="*/ 234515 w 234514"/>
                      <a:gd name="connsiteY1" fmla="*/ 213195 h 347508"/>
                      <a:gd name="connsiteX2" fmla="*/ 0 w 234514"/>
                      <a:gd name="connsiteY2" fmla="*/ 347508 h 347508"/>
                      <a:gd name="connsiteX3" fmla="*/ 0 w 234514"/>
                      <a:gd name="connsiteY3" fmla="*/ 134313 h 34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47508">
                        <a:moveTo>
                          <a:pt x="234515" y="0"/>
                        </a:moveTo>
                        <a:lnTo>
                          <a:pt x="234515" y="213195"/>
                        </a:lnTo>
                        <a:lnTo>
                          <a:pt x="0" y="34750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0" name="Freeform: Shape 777" descr="4a5df081-ecf7-402f-a85b-7a0045f498c3"/>
                  <p:cNvSpPr/>
                  <p:nvPr/>
                </p:nvSpPr>
                <p:spPr>
                  <a:xfrm>
                    <a:off x="11336724" y="6058517"/>
                    <a:ext cx="234514" cy="343244"/>
                  </a:xfrm>
                  <a:custGeom>
                    <a:avLst/>
                    <a:gdLst>
                      <a:gd name="connsiteX0" fmla="*/ 234515 w 234514"/>
                      <a:gd name="connsiteY0" fmla="*/ 0 h 343244"/>
                      <a:gd name="connsiteX1" fmla="*/ 234515 w 234514"/>
                      <a:gd name="connsiteY1" fmla="*/ 208931 h 343244"/>
                      <a:gd name="connsiteX2" fmla="*/ 0 w 234514"/>
                      <a:gd name="connsiteY2" fmla="*/ 343245 h 343244"/>
                      <a:gd name="connsiteX3" fmla="*/ 0 w 234514"/>
                      <a:gd name="connsiteY3" fmla="*/ 136445 h 343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43244">
                        <a:moveTo>
                          <a:pt x="234515" y="0"/>
                        </a:moveTo>
                        <a:lnTo>
                          <a:pt x="234515" y="208931"/>
                        </a:lnTo>
                        <a:lnTo>
                          <a:pt x="0" y="343245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1" name="Freeform: Shape 778" descr="b4129b69-b771-4b6b-bdc5-531f197f286c"/>
                  <p:cNvSpPr/>
                  <p:nvPr/>
                </p:nvSpPr>
                <p:spPr>
                  <a:xfrm>
                    <a:off x="11336724" y="6064913"/>
                    <a:ext cx="234514" cy="336848"/>
                  </a:xfrm>
                  <a:custGeom>
                    <a:avLst/>
                    <a:gdLst>
                      <a:gd name="connsiteX0" fmla="*/ 234515 w 234514"/>
                      <a:gd name="connsiteY0" fmla="*/ 0 h 336848"/>
                      <a:gd name="connsiteX1" fmla="*/ 234515 w 234514"/>
                      <a:gd name="connsiteY1" fmla="*/ 202536 h 336848"/>
                      <a:gd name="connsiteX2" fmla="*/ 0 w 234514"/>
                      <a:gd name="connsiteY2" fmla="*/ 336849 h 336848"/>
                      <a:gd name="connsiteX3" fmla="*/ 0 w 234514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36848">
                        <a:moveTo>
                          <a:pt x="234515" y="0"/>
                        </a:moveTo>
                        <a:lnTo>
                          <a:pt x="234515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2" name="Freeform: Shape 779" descr="3ce255ae-1b40-4d44-80d7-94a6c6d63aea"/>
                  <p:cNvSpPr/>
                  <p:nvPr/>
                </p:nvSpPr>
                <p:spPr>
                  <a:xfrm>
                    <a:off x="11336724" y="6069177"/>
                    <a:ext cx="234514" cy="332584"/>
                  </a:xfrm>
                  <a:custGeom>
                    <a:avLst/>
                    <a:gdLst>
                      <a:gd name="connsiteX0" fmla="*/ 234515 w 234514"/>
                      <a:gd name="connsiteY0" fmla="*/ 0 h 332584"/>
                      <a:gd name="connsiteX1" fmla="*/ 234515 w 234514"/>
                      <a:gd name="connsiteY1" fmla="*/ 198272 h 332584"/>
                      <a:gd name="connsiteX2" fmla="*/ 0 w 234514"/>
                      <a:gd name="connsiteY2" fmla="*/ 332585 h 332584"/>
                      <a:gd name="connsiteX3" fmla="*/ 0 w 234514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32584">
                        <a:moveTo>
                          <a:pt x="234515" y="0"/>
                        </a:moveTo>
                        <a:lnTo>
                          <a:pt x="234515" y="198272"/>
                        </a:lnTo>
                        <a:lnTo>
                          <a:pt x="0" y="33258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3" name="Freeform: Shape 780" descr="df3c3042-7dec-439e-92f7-f10eaed47530"/>
                  <p:cNvSpPr/>
                  <p:nvPr/>
                </p:nvSpPr>
                <p:spPr>
                  <a:xfrm>
                    <a:off x="11336724" y="6073441"/>
                    <a:ext cx="234514" cy="328321"/>
                  </a:xfrm>
                  <a:custGeom>
                    <a:avLst/>
                    <a:gdLst>
                      <a:gd name="connsiteX0" fmla="*/ 234515 w 234514"/>
                      <a:gd name="connsiteY0" fmla="*/ 0 h 328321"/>
                      <a:gd name="connsiteX1" fmla="*/ 234515 w 234514"/>
                      <a:gd name="connsiteY1" fmla="*/ 194008 h 328321"/>
                      <a:gd name="connsiteX2" fmla="*/ 0 w 234514"/>
                      <a:gd name="connsiteY2" fmla="*/ 328321 h 328321"/>
                      <a:gd name="connsiteX3" fmla="*/ 0 w 234514"/>
                      <a:gd name="connsiteY3" fmla="*/ 134313 h 32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28321">
                        <a:moveTo>
                          <a:pt x="234515" y="0"/>
                        </a:moveTo>
                        <a:lnTo>
                          <a:pt x="234515" y="194008"/>
                        </a:lnTo>
                        <a:lnTo>
                          <a:pt x="0" y="32832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4" name="Freeform: Shape 781" descr="7570bd14-8b03-4b16-8b56-a1ce02f03eb2"/>
                  <p:cNvSpPr/>
                  <p:nvPr/>
                </p:nvSpPr>
                <p:spPr>
                  <a:xfrm>
                    <a:off x="11336724" y="6077704"/>
                    <a:ext cx="234514" cy="324057"/>
                  </a:xfrm>
                  <a:custGeom>
                    <a:avLst/>
                    <a:gdLst>
                      <a:gd name="connsiteX0" fmla="*/ 234515 w 234514"/>
                      <a:gd name="connsiteY0" fmla="*/ 0 h 324057"/>
                      <a:gd name="connsiteX1" fmla="*/ 234515 w 234514"/>
                      <a:gd name="connsiteY1" fmla="*/ 189744 h 324057"/>
                      <a:gd name="connsiteX2" fmla="*/ 0 w 234514"/>
                      <a:gd name="connsiteY2" fmla="*/ 324057 h 324057"/>
                      <a:gd name="connsiteX3" fmla="*/ 0 w 234514"/>
                      <a:gd name="connsiteY3" fmla="*/ 136445 h 324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24057">
                        <a:moveTo>
                          <a:pt x="234515" y="0"/>
                        </a:moveTo>
                        <a:lnTo>
                          <a:pt x="234515" y="189744"/>
                        </a:lnTo>
                        <a:lnTo>
                          <a:pt x="0" y="324057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5" name="Freeform: Shape 782" descr="bd789c4f-3010-4f51-82a9-12eed4452bf2"/>
                  <p:cNvSpPr/>
                  <p:nvPr/>
                </p:nvSpPr>
                <p:spPr>
                  <a:xfrm>
                    <a:off x="11336724" y="6081969"/>
                    <a:ext cx="234514" cy="319793"/>
                  </a:xfrm>
                  <a:custGeom>
                    <a:avLst/>
                    <a:gdLst>
                      <a:gd name="connsiteX0" fmla="*/ 234515 w 234514"/>
                      <a:gd name="connsiteY0" fmla="*/ 0 h 319793"/>
                      <a:gd name="connsiteX1" fmla="*/ 234515 w 234514"/>
                      <a:gd name="connsiteY1" fmla="*/ 185480 h 319793"/>
                      <a:gd name="connsiteX2" fmla="*/ 0 w 234514"/>
                      <a:gd name="connsiteY2" fmla="*/ 319793 h 319793"/>
                      <a:gd name="connsiteX3" fmla="*/ 0 w 234514"/>
                      <a:gd name="connsiteY3" fmla="*/ 13644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19793">
                        <a:moveTo>
                          <a:pt x="234515" y="0"/>
                        </a:moveTo>
                        <a:lnTo>
                          <a:pt x="234515" y="185480"/>
                        </a:lnTo>
                        <a:lnTo>
                          <a:pt x="0" y="319793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6" name="Freeform: Shape 783" descr="7e5cb7e2-1928-4c61-a928-31cd4c7044ac"/>
                  <p:cNvSpPr/>
                  <p:nvPr/>
                </p:nvSpPr>
                <p:spPr>
                  <a:xfrm>
                    <a:off x="11336724" y="6088364"/>
                    <a:ext cx="234514" cy="313397"/>
                  </a:xfrm>
                  <a:custGeom>
                    <a:avLst/>
                    <a:gdLst>
                      <a:gd name="connsiteX0" fmla="*/ 234515 w 234514"/>
                      <a:gd name="connsiteY0" fmla="*/ 0 h 313397"/>
                      <a:gd name="connsiteX1" fmla="*/ 234515 w 234514"/>
                      <a:gd name="connsiteY1" fmla="*/ 179084 h 313397"/>
                      <a:gd name="connsiteX2" fmla="*/ 0 w 234514"/>
                      <a:gd name="connsiteY2" fmla="*/ 313397 h 313397"/>
                      <a:gd name="connsiteX3" fmla="*/ 0 w 234514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13397">
                        <a:moveTo>
                          <a:pt x="234515" y="0"/>
                        </a:moveTo>
                        <a:lnTo>
                          <a:pt x="234515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7" name="Freeform: Shape 784" descr="c4b6f3d9-dbf6-489e-84f9-82c503e5b48a"/>
                  <p:cNvSpPr/>
                  <p:nvPr/>
                </p:nvSpPr>
                <p:spPr>
                  <a:xfrm>
                    <a:off x="11336724" y="6092628"/>
                    <a:ext cx="234514" cy="309133"/>
                  </a:xfrm>
                  <a:custGeom>
                    <a:avLst/>
                    <a:gdLst>
                      <a:gd name="connsiteX0" fmla="*/ 234515 w 234514"/>
                      <a:gd name="connsiteY0" fmla="*/ 0 h 309133"/>
                      <a:gd name="connsiteX1" fmla="*/ 234515 w 234514"/>
                      <a:gd name="connsiteY1" fmla="*/ 174820 h 309133"/>
                      <a:gd name="connsiteX2" fmla="*/ 0 w 234514"/>
                      <a:gd name="connsiteY2" fmla="*/ 309133 h 309133"/>
                      <a:gd name="connsiteX3" fmla="*/ 0 w 234514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9133">
                        <a:moveTo>
                          <a:pt x="234515" y="0"/>
                        </a:moveTo>
                        <a:lnTo>
                          <a:pt x="234515" y="174820"/>
                        </a:lnTo>
                        <a:lnTo>
                          <a:pt x="0" y="30913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8" name="Freeform: Shape 785" descr="662c6881-3360-4400-aae4-9de5bfab4ad5"/>
                  <p:cNvSpPr/>
                  <p:nvPr/>
                </p:nvSpPr>
                <p:spPr>
                  <a:xfrm>
                    <a:off x="11336724" y="6096892"/>
                    <a:ext cx="234514" cy="304869"/>
                  </a:xfrm>
                  <a:custGeom>
                    <a:avLst/>
                    <a:gdLst>
                      <a:gd name="connsiteX0" fmla="*/ 234515 w 234514"/>
                      <a:gd name="connsiteY0" fmla="*/ 0 h 304869"/>
                      <a:gd name="connsiteX1" fmla="*/ 234515 w 234514"/>
                      <a:gd name="connsiteY1" fmla="*/ 170556 h 304869"/>
                      <a:gd name="connsiteX2" fmla="*/ 0 w 234514"/>
                      <a:gd name="connsiteY2" fmla="*/ 304869 h 304869"/>
                      <a:gd name="connsiteX3" fmla="*/ 0 w 234514"/>
                      <a:gd name="connsiteY3" fmla="*/ 134313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4869">
                        <a:moveTo>
                          <a:pt x="234515" y="0"/>
                        </a:moveTo>
                        <a:lnTo>
                          <a:pt x="234515" y="170556"/>
                        </a:lnTo>
                        <a:lnTo>
                          <a:pt x="0" y="30486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69" name="Freeform: Shape 786" descr="18c81c5a-cc4f-4ca0-a98a-983d5059ede2"/>
                  <p:cNvSpPr/>
                  <p:nvPr/>
                </p:nvSpPr>
                <p:spPr>
                  <a:xfrm>
                    <a:off x="11336724" y="6101156"/>
                    <a:ext cx="234514" cy="300605"/>
                  </a:xfrm>
                  <a:custGeom>
                    <a:avLst/>
                    <a:gdLst>
                      <a:gd name="connsiteX0" fmla="*/ 234515 w 234514"/>
                      <a:gd name="connsiteY0" fmla="*/ 0 h 300605"/>
                      <a:gd name="connsiteX1" fmla="*/ 234515 w 234514"/>
                      <a:gd name="connsiteY1" fmla="*/ 166292 h 300605"/>
                      <a:gd name="connsiteX2" fmla="*/ 0 w 234514"/>
                      <a:gd name="connsiteY2" fmla="*/ 300606 h 300605"/>
                      <a:gd name="connsiteX3" fmla="*/ 0 w 234514"/>
                      <a:gd name="connsiteY3" fmla="*/ 136445 h 300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300605">
                        <a:moveTo>
                          <a:pt x="234515" y="0"/>
                        </a:moveTo>
                        <a:lnTo>
                          <a:pt x="234515" y="166292"/>
                        </a:lnTo>
                        <a:lnTo>
                          <a:pt x="0" y="300606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0" name="Freeform: Shape 787" descr="f296d6e6-9ebf-43c3-ae6c-075f1c59e6a8"/>
                  <p:cNvSpPr/>
                  <p:nvPr/>
                </p:nvSpPr>
                <p:spPr>
                  <a:xfrm>
                    <a:off x="11336724" y="6105420"/>
                    <a:ext cx="234514" cy="296341"/>
                  </a:xfrm>
                  <a:custGeom>
                    <a:avLst/>
                    <a:gdLst>
                      <a:gd name="connsiteX0" fmla="*/ 234515 w 234514"/>
                      <a:gd name="connsiteY0" fmla="*/ 0 h 296341"/>
                      <a:gd name="connsiteX1" fmla="*/ 234515 w 234514"/>
                      <a:gd name="connsiteY1" fmla="*/ 162029 h 296341"/>
                      <a:gd name="connsiteX2" fmla="*/ 0 w 234514"/>
                      <a:gd name="connsiteY2" fmla="*/ 296342 h 296341"/>
                      <a:gd name="connsiteX3" fmla="*/ 0 w 234514"/>
                      <a:gd name="connsiteY3" fmla="*/ 136445 h 29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96341">
                        <a:moveTo>
                          <a:pt x="234515" y="0"/>
                        </a:moveTo>
                        <a:lnTo>
                          <a:pt x="234515" y="162029"/>
                        </a:lnTo>
                        <a:lnTo>
                          <a:pt x="0" y="296342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1" name="Freeform: Shape 788" descr="97a2497c-66c0-4528-a0a3-2fa825c60a63"/>
                  <p:cNvSpPr/>
                  <p:nvPr/>
                </p:nvSpPr>
                <p:spPr>
                  <a:xfrm>
                    <a:off x="11336724" y="6111816"/>
                    <a:ext cx="234514" cy="289945"/>
                  </a:xfrm>
                  <a:custGeom>
                    <a:avLst/>
                    <a:gdLst>
                      <a:gd name="connsiteX0" fmla="*/ 234515 w 234514"/>
                      <a:gd name="connsiteY0" fmla="*/ 0 h 289945"/>
                      <a:gd name="connsiteX1" fmla="*/ 234515 w 234514"/>
                      <a:gd name="connsiteY1" fmla="*/ 155633 h 289945"/>
                      <a:gd name="connsiteX2" fmla="*/ 0 w 234514"/>
                      <a:gd name="connsiteY2" fmla="*/ 289946 h 289945"/>
                      <a:gd name="connsiteX3" fmla="*/ 0 w 234514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9945">
                        <a:moveTo>
                          <a:pt x="234515" y="0"/>
                        </a:moveTo>
                        <a:lnTo>
                          <a:pt x="234515" y="155633"/>
                        </a:lnTo>
                        <a:lnTo>
                          <a:pt x="0" y="28994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2" name="Freeform: Shape 789" descr="127b423e-9334-4d3a-a9e3-f6278a21659d"/>
                  <p:cNvSpPr/>
                  <p:nvPr/>
                </p:nvSpPr>
                <p:spPr>
                  <a:xfrm>
                    <a:off x="11336724" y="6116080"/>
                    <a:ext cx="234514" cy="285681"/>
                  </a:xfrm>
                  <a:custGeom>
                    <a:avLst/>
                    <a:gdLst>
                      <a:gd name="connsiteX0" fmla="*/ 234515 w 234514"/>
                      <a:gd name="connsiteY0" fmla="*/ 0 h 285681"/>
                      <a:gd name="connsiteX1" fmla="*/ 234515 w 234514"/>
                      <a:gd name="connsiteY1" fmla="*/ 151369 h 285681"/>
                      <a:gd name="connsiteX2" fmla="*/ 0 w 234514"/>
                      <a:gd name="connsiteY2" fmla="*/ 285682 h 285681"/>
                      <a:gd name="connsiteX3" fmla="*/ 0 w 234514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5681">
                        <a:moveTo>
                          <a:pt x="234515" y="0"/>
                        </a:moveTo>
                        <a:lnTo>
                          <a:pt x="234515" y="151369"/>
                        </a:lnTo>
                        <a:lnTo>
                          <a:pt x="0" y="28568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3" name="Freeform: Shape 790" descr="0f4c9d23-a93f-4b06-9812-9dcf8fb97293"/>
                  <p:cNvSpPr/>
                  <p:nvPr/>
                </p:nvSpPr>
                <p:spPr>
                  <a:xfrm>
                    <a:off x="11336724" y="6120344"/>
                    <a:ext cx="234514" cy="281418"/>
                  </a:xfrm>
                  <a:custGeom>
                    <a:avLst/>
                    <a:gdLst>
                      <a:gd name="connsiteX0" fmla="*/ 234515 w 234514"/>
                      <a:gd name="connsiteY0" fmla="*/ 0 h 281418"/>
                      <a:gd name="connsiteX1" fmla="*/ 234515 w 234514"/>
                      <a:gd name="connsiteY1" fmla="*/ 147105 h 281418"/>
                      <a:gd name="connsiteX2" fmla="*/ 0 w 234514"/>
                      <a:gd name="connsiteY2" fmla="*/ 281418 h 281418"/>
                      <a:gd name="connsiteX3" fmla="*/ 0 w 234514"/>
                      <a:gd name="connsiteY3" fmla="*/ 134313 h 281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81418">
                        <a:moveTo>
                          <a:pt x="234515" y="0"/>
                        </a:moveTo>
                        <a:lnTo>
                          <a:pt x="234515" y="147105"/>
                        </a:lnTo>
                        <a:lnTo>
                          <a:pt x="0" y="28141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4" name="Freeform: Shape 791" descr="692ce36b-3efe-4aa0-a141-522befe34e3a"/>
                  <p:cNvSpPr/>
                  <p:nvPr/>
                </p:nvSpPr>
                <p:spPr>
                  <a:xfrm>
                    <a:off x="11336724" y="6124608"/>
                    <a:ext cx="234514" cy="277153"/>
                  </a:xfrm>
                  <a:custGeom>
                    <a:avLst/>
                    <a:gdLst>
                      <a:gd name="connsiteX0" fmla="*/ 234515 w 234514"/>
                      <a:gd name="connsiteY0" fmla="*/ 0 h 277153"/>
                      <a:gd name="connsiteX1" fmla="*/ 234515 w 234514"/>
                      <a:gd name="connsiteY1" fmla="*/ 142841 h 277153"/>
                      <a:gd name="connsiteX2" fmla="*/ 0 w 234514"/>
                      <a:gd name="connsiteY2" fmla="*/ 277154 h 277153"/>
                      <a:gd name="connsiteX3" fmla="*/ 0 w 234514"/>
                      <a:gd name="connsiteY3" fmla="*/ 136445 h 277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77153">
                        <a:moveTo>
                          <a:pt x="234515" y="0"/>
                        </a:moveTo>
                        <a:lnTo>
                          <a:pt x="234515" y="142841"/>
                        </a:lnTo>
                        <a:lnTo>
                          <a:pt x="0" y="277154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5" name="Freeform: Shape 792" descr="ceb02689-0c8e-45db-aacf-3af3efcf5b4c"/>
                  <p:cNvSpPr/>
                  <p:nvPr/>
                </p:nvSpPr>
                <p:spPr>
                  <a:xfrm>
                    <a:off x="11336724" y="6131003"/>
                    <a:ext cx="234514" cy="270758"/>
                  </a:xfrm>
                  <a:custGeom>
                    <a:avLst/>
                    <a:gdLst>
                      <a:gd name="connsiteX0" fmla="*/ 234515 w 234514"/>
                      <a:gd name="connsiteY0" fmla="*/ 0 h 270758"/>
                      <a:gd name="connsiteX1" fmla="*/ 234515 w 234514"/>
                      <a:gd name="connsiteY1" fmla="*/ 136445 h 270758"/>
                      <a:gd name="connsiteX2" fmla="*/ 0 w 234514"/>
                      <a:gd name="connsiteY2" fmla="*/ 270758 h 270758"/>
                      <a:gd name="connsiteX3" fmla="*/ 0 w 234514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70758">
                        <a:moveTo>
                          <a:pt x="234515" y="0"/>
                        </a:moveTo>
                        <a:lnTo>
                          <a:pt x="234515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6" name="Freeform: Shape 793" descr="bd7cb78d-3dd1-43b8-91e6-23e8e0962947"/>
                  <p:cNvSpPr/>
                  <p:nvPr/>
                </p:nvSpPr>
                <p:spPr>
                  <a:xfrm>
                    <a:off x="11336724" y="6135267"/>
                    <a:ext cx="234514" cy="266494"/>
                  </a:xfrm>
                  <a:custGeom>
                    <a:avLst/>
                    <a:gdLst>
                      <a:gd name="connsiteX0" fmla="*/ 234515 w 234514"/>
                      <a:gd name="connsiteY0" fmla="*/ 0 h 266494"/>
                      <a:gd name="connsiteX1" fmla="*/ 234515 w 234514"/>
                      <a:gd name="connsiteY1" fmla="*/ 132181 h 266494"/>
                      <a:gd name="connsiteX2" fmla="*/ 0 w 234514"/>
                      <a:gd name="connsiteY2" fmla="*/ 266494 h 266494"/>
                      <a:gd name="connsiteX3" fmla="*/ 0 w 234514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66494">
                        <a:moveTo>
                          <a:pt x="234515" y="0"/>
                        </a:moveTo>
                        <a:lnTo>
                          <a:pt x="234515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7" name="Freeform: Shape 794" descr="b8c6091a-248c-4775-bf82-9431fe482130"/>
                  <p:cNvSpPr/>
                  <p:nvPr/>
                </p:nvSpPr>
                <p:spPr>
                  <a:xfrm>
                    <a:off x="11336724" y="6139531"/>
                    <a:ext cx="234514" cy="262230"/>
                  </a:xfrm>
                  <a:custGeom>
                    <a:avLst/>
                    <a:gdLst>
                      <a:gd name="connsiteX0" fmla="*/ 234515 w 234514"/>
                      <a:gd name="connsiteY0" fmla="*/ 0 h 262230"/>
                      <a:gd name="connsiteX1" fmla="*/ 234515 w 234514"/>
                      <a:gd name="connsiteY1" fmla="*/ 127917 h 262230"/>
                      <a:gd name="connsiteX2" fmla="*/ 0 w 234514"/>
                      <a:gd name="connsiteY2" fmla="*/ 262230 h 262230"/>
                      <a:gd name="connsiteX3" fmla="*/ 0 w 234514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62230">
                        <a:moveTo>
                          <a:pt x="234515" y="0"/>
                        </a:moveTo>
                        <a:lnTo>
                          <a:pt x="234515" y="127917"/>
                        </a:lnTo>
                        <a:lnTo>
                          <a:pt x="0" y="26223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8" name="Freeform: Shape 795" descr="e8e897e3-77c8-4a97-ad73-488a93e12094"/>
                  <p:cNvSpPr/>
                  <p:nvPr/>
                </p:nvSpPr>
                <p:spPr>
                  <a:xfrm>
                    <a:off x="11336724" y="6143795"/>
                    <a:ext cx="234514" cy="257966"/>
                  </a:xfrm>
                  <a:custGeom>
                    <a:avLst/>
                    <a:gdLst>
                      <a:gd name="connsiteX0" fmla="*/ 234515 w 234514"/>
                      <a:gd name="connsiteY0" fmla="*/ 0 h 257966"/>
                      <a:gd name="connsiteX1" fmla="*/ 234515 w 234514"/>
                      <a:gd name="connsiteY1" fmla="*/ 123653 h 257966"/>
                      <a:gd name="connsiteX2" fmla="*/ 0 w 234514"/>
                      <a:gd name="connsiteY2" fmla="*/ 257966 h 257966"/>
                      <a:gd name="connsiteX3" fmla="*/ 0 w 234514"/>
                      <a:gd name="connsiteY3" fmla="*/ 13431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57965">
                        <a:moveTo>
                          <a:pt x="234515" y="0"/>
                        </a:moveTo>
                        <a:lnTo>
                          <a:pt x="234515" y="123653"/>
                        </a:lnTo>
                        <a:lnTo>
                          <a:pt x="0" y="25796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79" name="Freeform: Shape 796" descr="5ab4896d-c0b9-4256-a39d-53e9c4bdead0"/>
                  <p:cNvSpPr/>
                  <p:nvPr/>
                </p:nvSpPr>
                <p:spPr>
                  <a:xfrm>
                    <a:off x="11336724" y="6148059"/>
                    <a:ext cx="234514" cy="253702"/>
                  </a:xfrm>
                  <a:custGeom>
                    <a:avLst/>
                    <a:gdLst>
                      <a:gd name="connsiteX0" fmla="*/ 234515 w 234514"/>
                      <a:gd name="connsiteY0" fmla="*/ 0 h 253702"/>
                      <a:gd name="connsiteX1" fmla="*/ 234515 w 234514"/>
                      <a:gd name="connsiteY1" fmla="*/ 119390 h 253702"/>
                      <a:gd name="connsiteX2" fmla="*/ 0 w 234514"/>
                      <a:gd name="connsiteY2" fmla="*/ 253703 h 253702"/>
                      <a:gd name="connsiteX3" fmla="*/ 0 w 234514"/>
                      <a:gd name="connsiteY3" fmla="*/ 136445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53701">
                        <a:moveTo>
                          <a:pt x="234515" y="0"/>
                        </a:moveTo>
                        <a:lnTo>
                          <a:pt x="234515" y="119390"/>
                        </a:lnTo>
                        <a:lnTo>
                          <a:pt x="0" y="253703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0" name="Freeform: Shape 797" descr="e139d93e-cd9a-4620-be9a-77b509480f3d"/>
                  <p:cNvSpPr/>
                  <p:nvPr/>
                </p:nvSpPr>
                <p:spPr>
                  <a:xfrm>
                    <a:off x="11336724" y="6154455"/>
                    <a:ext cx="234514" cy="247306"/>
                  </a:xfrm>
                  <a:custGeom>
                    <a:avLst/>
                    <a:gdLst>
                      <a:gd name="connsiteX0" fmla="*/ 234515 w 234514"/>
                      <a:gd name="connsiteY0" fmla="*/ 0 h 247306"/>
                      <a:gd name="connsiteX1" fmla="*/ 234515 w 234514"/>
                      <a:gd name="connsiteY1" fmla="*/ 112994 h 247306"/>
                      <a:gd name="connsiteX2" fmla="*/ 0 w 234514"/>
                      <a:gd name="connsiteY2" fmla="*/ 247307 h 247306"/>
                      <a:gd name="connsiteX3" fmla="*/ 0 w 234514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47306">
                        <a:moveTo>
                          <a:pt x="234515" y="0"/>
                        </a:moveTo>
                        <a:lnTo>
                          <a:pt x="234515" y="112994"/>
                        </a:lnTo>
                        <a:lnTo>
                          <a:pt x="0" y="2473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1" name="Freeform: Shape 798" descr="db7f1cb9-6cbd-4d32-96df-ea1768f232dd"/>
                  <p:cNvSpPr/>
                  <p:nvPr/>
                </p:nvSpPr>
                <p:spPr>
                  <a:xfrm>
                    <a:off x="11336724" y="6158719"/>
                    <a:ext cx="234514" cy="243042"/>
                  </a:xfrm>
                  <a:custGeom>
                    <a:avLst/>
                    <a:gdLst>
                      <a:gd name="connsiteX0" fmla="*/ 234515 w 234514"/>
                      <a:gd name="connsiteY0" fmla="*/ 0 h 243042"/>
                      <a:gd name="connsiteX1" fmla="*/ 234515 w 234514"/>
                      <a:gd name="connsiteY1" fmla="*/ 108730 h 243042"/>
                      <a:gd name="connsiteX2" fmla="*/ 0 w 234514"/>
                      <a:gd name="connsiteY2" fmla="*/ 243043 h 243042"/>
                      <a:gd name="connsiteX3" fmla="*/ 0 w 234514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43042">
                        <a:moveTo>
                          <a:pt x="234515" y="0"/>
                        </a:moveTo>
                        <a:lnTo>
                          <a:pt x="234515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2" name="Freeform: Shape 799" descr="963c69fe-b9f9-45f2-b159-b09c987c41d8"/>
                  <p:cNvSpPr/>
                  <p:nvPr/>
                </p:nvSpPr>
                <p:spPr>
                  <a:xfrm>
                    <a:off x="11336724" y="6162983"/>
                    <a:ext cx="234514" cy="238779"/>
                  </a:xfrm>
                  <a:custGeom>
                    <a:avLst/>
                    <a:gdLst>
                      <a:gd name="connsiteX0" fmla="*/ 234515 w 234514"/>
                      <a:gd name="connsiteY0" fmla="*/ 0 h 238779"/>
                      <a:gd name="connsiteX1" fmla="*/ 234515 w 234514"/>
                      <a:gd name="connsiteY1" fmla="*/ 104466 h 238779"/>
                      <a:gd name="connsiteX2" fmla="*/ 0 w 234514"/>
                      <a:gd name="connsiteY2" fmla="*/ 238779 h 238779"/>
                      <a:gd name="connsiteX3" fmla="*/ 0 w 234514"/>
                      <a:gd name="connsiteY3" fmla="*/ 134313 h 23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8779">
                        <a:moveTo>
                          <a:pt x="234515" y="0"/>
                        </a:moveTo>
                        <a:lnTo>
                          <a:pt x="234515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3" name="Freeform: Shape 800" descr="667c33be-8f48-4dd4-b368-4119e92bd787"/>
                  <p:cNvSpPr/>
                  <p:nvPr/>
                </p:nvSpPr>
                <p:spPr>
                  <a:xfrm>
                    <a:off x="11336724" y="6167247"/>
                    <a:ext cx="234514" cy="234514"/>
                  </a:xfrm>
                  <a:custGeom>
                    <a:avLst/>
                    <a:gdLst>
                      <a:gd name="connsiteX0" fmla="*/ 234515 w 234514"/>
                      <a:gd name="connsiteY0" fmla="*/ 0 h 234514"/>
                      <a:gd name="connsiteX1" fmla="*/ 234515 w 234514"/>
                      <a:gd name="connsiteY1" fmla="*/ 100202 h 234514"/>
                      <a:gd name="connsiteX2" fmla="*/ 0 w 234514"/>
                      <a:gd name="connsiteY2" fmla="*/ 234515 h 234514"/>
                      <a:gd name="connsiteX3" fmla="*/ 0 w 234514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4514">
                        <a:moveTo>
                          <a:pt x="234515" y="0"/>
                        </a:moveTo>
                        <a:lnTo>
                          <a:pt x="234515" y="100202"/>
                        </a:lnTo>
                        <a:lnTo>
                          <a:pt x="0" y="2345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4" name="Freeform: Shape 801" descr="58790e0f-fa8c-455c-a4ab-9300746afb89"/>
                  <p:cNvSpPr/>
                  <p:nvPr/>
                </p:nvSpPr>
                <p:spPr>
                  <a:xfrm>
                    <a:off x="11336724" y="6171511"/>
                    <a:ext cx="234514" cy="230251"/>
                  </a:xfrm>
                  <a:custGeom>
                    <a:avLst/>
                    <a:gdLst>
                      <a:gd name="connsiteX0" fmla="*/ 234515 w 234514"/>
                      <a:gd name="connsiteY0" fmla="*/ 0 h 230251"/>
                      <a:gd name="connsiteX1" fmla="*/ 234515 w 234514"/>
                      <a:gd name="connsiteY1" fmla="*/ 95938 h 230251"/>
                      <a:gd name="connsiteX2" fmla="*/ 0 w 234514"/>
                      <a:gd name="connsiteY2" fmla="*/ 230251 h 230251"/>
                      <a:gd name="connsiteX3" fmla="*/ 0 w 234514"/>
                      <a:gd name="connsiteY3" fmla="*/ 136445 h 230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30251">
                        <a:moveTo>
                          <a:pt x="234515" y="0"/>
                        </a:moveTo>
                        <a:lnTo>
                          <a:pt x="234515" y="95938"/>
                        </a:lnTo>
                        <a:lnTo>
                          <a:pt x="0" y="230251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5" name="Freeform: Shape 802" descr="d8bbfc1c-b545-4385-b6ca-3869cb33cf94"/>
                  <p:cNvSpPr/>
                  <p:nvPr/>
                </p:nvSpPr>
                <p:spPr>
                  <a:xfrm>
                    <a:off x="11336724" y="6177907"/>
                    <a:ext cx="234514" cy="223855"/>
                  </a:xfrm>
                  <a:custGeom>
                    <a:avLst/>
                    <a:gdLst>
                      <a:gd name="connsiteX0" fmla="*/ 234515 w 234514"/>
                      <a:gd name="connsiteY0" fmla="*/ 0 h 223855"/>
                      <a:gd name="connsiteX1" fmla="*/ 234515 w 234514"/>
                      <a:gd name="connsiteY1" fmla="*/ 89542 h 223855"/>
                      <a:gd name="connsiteX2" fmla="*/ 0 w 234514"/>
                      <a:gd name="connsiteY2" fmla="*/ 223855 h 223855"/>
                      <a:gd name="connsiteX3" fmla="*/ 0 w 234514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23855">
                        <a:moveTo>
                          <a:pt x="234515" y="0"/>
                        </a:moveTo>
                        <a:lnTo>
                          <a:pt x="234515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6" name="Freeform: Shape 803" descr="8fee6d21-bf95-4099-8226-be86623f7414"/>
                  <p:cNvSpPr/>
                  <p:nvPr/>
                </p:nvSpPr>
                <p:spPr>
                  <a:xfrm>
                    <a:off x="11336724" y="6182170"/>
                    <a:ext cx="234514" cy="219591"/>
                  </a:xfrm>
                  <a:custGeom>
                    <a:avLst/>
                    <a:gdLst>
                      <a:gd name="connsiteX0" fmla="*/ 234515 w 234514"/>
                      <a:gd name="connsiteY0" fmla="*/ 0 h 219591"/>
                      <a:gd name="connsiteX1" fmla="*/ 234515 w 234514"/>
                      <a:gd name="connsiteY1" fmla="*/ 85278 h 219591"/>
                      <a:gd name="connsiteX2" fmla="*/ 0 w 234514"/>
                      <a:gd name="connsiteY2" fmla="*/ 219591 h 219591"/>
                      <a:gd name="connsiteX3" fmla="*/ 0 w 234514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9591">
                        <a:moveTo>
                          <a:pt x="234515" y="0"/>
                        </a:moveTo>
                        <a:lnTo>
                          <a:pt x="234515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7" name="Freeform: Shape 804" descr="a7dcb19c-342e-4f4f-9f01-64a9bad5e864"/>
                  <p:cNvSpPr/>
                  <p:nvPr/>
                </p:nvSpPr>
                <p:spPr>
                  <a:xfrm>
                    <a:off x="11336724" y="6186434"/>
                    <a:ext cx="234514" cy="215327"/>
                  </a:xfrm>
                  <a:custGeom>
                    <a:avLst/>
                    <a:gdLst>
                      <a:gd name="connsiteX0" fmla="*/ 234515 w 234514"/>
                      <a:gd name="connsiteY0" fmla="*/ 0 h 215327"/>
                      <a:gd name="connsiteX1" fmla="*/ 234515 w 234514"/>
                      <a:gd name="connsiteY1" fmla="*/ 81014 h 215327"/>
                      <a:gd name="connsiteX2" fmla="*/ 0 w 234514"/>
                      <a:gd name="connsiteY2" fmla="*/ 215327 h 215327"/>
                      <a:gd name="connsiteX3" fmla="*/ 0 w 234514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5327">
                        <a:moveTo>
                          <a:pt x="234515" y="0"/>
                        </a:moveTo>
                        <a:lnTo>
                          <a:pt x="234515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8" name="Freeform: Shape 805" descr="f5cb5455-f951-4239-8db9-a4ea4f225a87"/>
                  <p:cNvSpPr/>
                  <p:nvPr/>
                </p:nvSpPr>
                <p:spPr>
                  <a:xfrm>
                    <a:off x="11336724" y="6190698"/>
                    <a:ext cx="234514" cy="211063"/>
                  </a:xfrm>
                  <a:custGeom>
                    <a:avLst/>
                    <a:gdLst>
                      <a:gd name="connsiteX0" fmla="*/ 234515 w 234514"/>
                      <a:gd name="connsiteY0" fmla="*/ 0 h 211063"/>
                      <a:gd name="connsiteX1" fmla="*/ 234515 w 234514"/>
                      <a:gd name="connsiteY1" fmla="*/ 76750 h 211063"/>
                      <a:gd name="connsiteX2" fmla="*/ 0 w 234514"/>
                      <a:gd name="connsiteY2" fmla="*/ 211064 h 211063"/>
                      <a:gd name="connsiteX3" fmla="*/ 0 w 234514"/>
                      <a:gd name="connsiteY3" fmla="*/ 136445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11063">
                        <a:moveTo>
                          <a:pt x="234515" y="0"/>
                        </a:moveTo>
                        <a:lnTo>
                          <a:pt x="234515" y="76750"/>
                        </a:lnTo>
                        <a:lnTo>
                          <a:pt x="0" y="211064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89" name="Freeform: Shape 806" descr="1d52e96c-60d1-4a38-988f-8904b57215a4"/>
                  <p:cNvSpPr/>
                  <p:nvPr/>
                </p:nvSpPr>
                <p:spPr>
                  <a:xfrm>
                    <a:off x="11336724" y="6194962"/>
                    <a:ext cx="234514" cy="206799"/>
                  </a:xfrm>
                  <a:custGeom>
                    <a:avLst/>
                    <a:gdLst>
                      <a:gd name="connsiteX0" fmla="*/ 234515 w 234514"/>
                      <a:gd name="connsiteY0" fmla="*/ 0 h 206799"/>
                      <a:gd name="connsiteX1" fmla="*/ 234515 w 234514"/>
                      <a:gd name="connsiteY1" fmla="*/ 72487 h 206799"/>
                      <a:gd name="connsiteX2" fmla="*/ 0 w 234514"/>
                      <a:gd name="connsiteY2" fmla="*/ 206800 h 206799"/>
                      <a:gd name="connsiteX3" fmla="*/ 0 w 234514"/>
                      <a:gd name="connsiteY3" fmla="*/ 136445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06799">
                        <a:moveTo>
                          <a:pt x="234515" y="0"/>
                        </a:moveTo>
                        <a:lnTo>
                          <a:pt x="234515" y="72487"/>
                        </a:lnTo>
                        <a:lnTo>
                          <a:pt x="0" y="206800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0" name="Freeform: Shape 807" descr="c2d8df5e-60a4-4fb4-8fd1-56037133c8c6"/>
                  <p:cNvSpPr/>
                  <p:nvPr/>
                </p:nvSpPr>
                <p:spPr>
                  <a:xfrm>
                    <a:off x="11336724" y="6201358"/>
                    <a:ext cx="234514" cy="200403"/>
                  </a:xfrm>
                  <a:custGeom>
                    <a:avLst/>
                    <a:gdLst>
                      <a:gd name="connsiteX0" fmla="*/ 234515 w 234514"/>
                      <a:gd name="connsiteY0" fmla="*/ 0 h 200403"/>
                      <a:gd name="connsiteX1" fmla="*/ 234515 w 234514"/>
                      <a:gd name="connsiteY1" fmla="*/ 66091 h 200403"/>
                      <a:gd name="connsiteX2" fmla="*/ 0 w 234514"/>
                      <a:gd name="connsiteY2" fmla="*/ 200404 h 200403"/>
                      <a:gd name="connsiteX3" fmla="*/ 0 w 234514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200403">
                        <a:moveTo>
                          <a:pt x="234515" y="0"/>
                        </a:moveTo>
                        <a:lnTo>
                          <a:pt x="234515" y="66091"/>
                        </a:lnTo>
                        <a:lnTo>
                          <a:pt x="0" y="20040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1" name="Freeform: Shape 808" descr="451d5a65-fb49-45f9-b3de-92de763d84e6"/>
                  <p:cNvSpPr/>
                  <p:nvPr/>
                </p:nvSpPr>
                <p:spPr>
                  <a:xfrm>
                    <a:off x="11336724" y="6205622"/>
                    <a:ext cx="234514" cy="196139"/>
                  </a:xfrm>
                  <a:custGeom>
                    <a:avLst/>
                    <a:gdLst>
                      <a:gd name="connsiteX0" fmla="*/ 234515 w 234514"/>
                      <a:gd name="connsiteY0" fmla="*/ 0 h 196139"/>
                      <a:gd name="connsiteX1" fmla="*/ 234515 w 234514"/>
                      <a:gd name="connsiteY1" fmla="*/ 61827 h 196139"/>
                      <a:gd name="connsiteX2" fmla="*/ 0 w 234514"/>
                      <a:gd name="connsiteY2" fmla="*/ 196140 h 196139"/>
                      <a:gd name="connsiteX3" fmla="*/ 0 w 234514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96139">
                        <a:moveTo>
                          <a:pt x="234515" y="0"/>
                        </a:moveTo>
                        <a:lnTo>
                          <a:pt x="234515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2" name="Freeform: Shape 809" descr="61dd6bab-f045-434f-9ad2-c904667f1913"/>
                  <p:cNvSpPr/>
                  <p:nvPr/>
                </p:nvSpPr>
                <p:spPr>
                  <a:xfrm>
                    <a:off x="11336724" y="6209886"/>
                    <a:ext cx="234514" cy="191875"/>
                  </a:xfrm>
                  <a:custGeom>
                    <a:avLst/>
                    <a:gdLst>
                      <a:gd name="connsiteX0" fmla="*/ 234515 w 234514"/>
                      <a:gd name="connsiteY0" fmla="*/ 0 h 191875"/>
                      <a:gd name="connsiteX1" fmla="*/ 234515 w 234514"/>
                      <a:gd name="connsiteY1" fmla="*/ 57563 h 191875"/>
                      <a:gd name="connsiteX2" fmla="*/ 0 w 234514"/>
                      <a:gd name="connsiteY2" fmla="*/ 191876 h 191875"/>
                      <a:gd name="connsiteX3" fmla="*/ 0 w 234514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91875">
                        <a:moveTo>
                          <a:pt x="234515" y="0"/>
                        </a:moveTo>
                        <a:lnTo>
                          <a:pt x="234515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3" name="Freeform: Shape 810" descr="67abde0f-a337-4966-82dd-a523e427b5a4"/>
                  <p:cNvSpPr/>
                  <p:nvPr/>
                </p:nvSpPr>
                <p:spPr>
                  <a:xfrm>
                    <a:off x="11336724" y="6214150"/>
                    <a:ext cx="234514" cy="187611"/>
                  </a:xfrm>
                  <a:custGeom>
                    <a:avLst/>
                    <a:gdLst>
                      <a:gd name="connsiteX0" fmla="*/ 234515 w 234514"/>
                      <a:gd name="connsiteY0" fmla="*/ 0 h 187611"/>
                      <a:gd name="connsiteX1" fmla="*/ 234515 w 234514"/>
                      <a:gd name="connsiteY1" fmla="*/ 53299 h 187611"/>
                      <a:gd name="connsiteX2" fmla="*/ 0 w 234514"/>
                      <a:gd name="connsiteY2" fmla="*/ 187612 h 187611"/>
                      <a:gd name="connsiteX3" fmla="*/ 0 w 234514"/>
                      <a:gd name="connsiteY3" fmla="*/ 136445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87611">
                        <a:moveTo>
                          <a:pt x="234515" y="0"/>
                        </a:moveTo>
                        <a:lnTo>
                          <a:pt x="234515" y="53299"/>
                        </a:lnTo>
                        <a:lnTo>
                          <a:pt x="0" y="187612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4" name="Freeform: Shape 811" descr="6496449a-f43a-42ae-b355-691752eb7afd"/>
                  <p:cNvSpPr/>
                  <p:nvPr/>
                </p:nvSpPr>
                <p:spPr>
                  <a:xfrm>
                    <a:off x="11336724" y="6220546"/>
                    <a:ext cx="234514" cy="181216"/>
                  </a:xfrm>
                  <a:custGeom>
                    <a:avLst/>
                    <a:gdLst>
                      <a:gd name="connsiteX0" fmla="*/ 234515 w 234514"/>
                      <a:gd name="connsiteY0" fmla="*/ 0 h 181216"/>
                      <a:gd name="connsiteX1" fmla="*/ 234515 w 234514"/>
                      <a:gd name="connsiteY1" fmla="*/ 46903 h 181216"/>
                      <a:gd name="connsiteX2" fmla="*/ 0 w 234514"/>
                      <a:gd name="connsiteY2" fmla="*/ 181216 h 181216"/>
                      <a:gd name="connsiteX3" fmla="*/ 0 w 234514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81216">
                        <a:moveTo>
                          <a:pt x="234515" y="0"/>
                        </a:moveTo>
                        <a:lnTo>
                          <a:pt x="234515" y="46903"/>
                        </a:lnTo>
                        <a:lnTo>
                          <a:pt x="0" y="1812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5" name="Freeform: Shape 812" descr="4d071cd8-dcd8-4689-81cb-5b14c97e3096"/>
                  <p:cNvSpPr/>
                  <p:nvPr/>
                </p:nvSpPr>
                <p:spPr>
                  <a:xfrm>
                    <a:off x="11336724" y="6224809"/>
                    <a:ext cx="234514" cy="176952"/>
                  </a:xfrm>
                  <a:custGeom>
                    <a:avLst/>
                    <a:gdLst>
                      <a:gd name="connsiteX0" fmla="*/ 234515 w 234514"/>
                      <a:gd name="connsiteY0" fmla="*/ 0 h 176952"/>
                      <a:gd name="connsiteX1" fmla="*/ 234515 w 234514"/>
                      <a:gd name="connsiteY1" fmla="*/ 42639 h 176952"/>
                      <a:gd name="connsiteX2" fmla="*/ 0 w 234514"/>
                      <a:gd name="connsiteY2" fmla="*/ 176952 h 176952"/>
                      <a:gd name="connsiteX3" fmla="*/ 0 w 234514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76952">
                        <a:moveTo>
                          <a:pt x="234515" y="0"/>
                        </a:moveTo>
                        <a:lnTo>
                          <a:pt x="234515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6" name="Freeform: Shape 813" descr="60b6cb0f-3893-46f9-a0d3-2a68a1672cdb"/>
                  <p:cNvSpPr/>
                  <p:nvPr/>
                </p:nvSpPr>
                <p:spPr>
                  <a:xfrm>
                    <a:off x="11336724" y="6229073"/>
                    <a:ext cx="234514" cy="172688"/>
                  </a:xfrm>
                  <a:custGeom>
                    <a:avLst/>
                    <a:gdLst>
                      <a:gd name="connsiteX0" fmla="*/ 234515 w 234514"/>
                      <a:gd name="connsiteY0" fmla="*/ 0 h 172688"/>
                      <a:gd name="connsiteX1" fmla="*/ 234515 w 234514"/>
                      <a:gd name="connsiteY1" fmla="*/ 38375 h 172688"/>
                      <a:gd name="connsiteX2" fmla="*/ 0 w 234514"/>
                      <a:gd name="connsiteY2" fmla="*/ 172688 h 172688"/>
                      <a:gd name="connsiteX3" fmla="*/ 0 w 234514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72688">
                        <a:moveTo>
                          <a:pt x="234515" y="0"/>
                        </a:moveTo>
                        <a:lnTo>
                          <a:pt x="234515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7" name="Freeform: Shape 814" descr="fa14aff6-c9ee-4444-bec1-1809a6fb600b"/>
                  <p:cNvSpPr/>
                  <p:nvPr/>
                </p:nvSpPr>
                <p:spPr>
                  <a:xfrm>
                    <a:off x="11336724" y="6233337"/>
                    <a:ext cx="234514" cy="168424"/>
                  </a:xfrm>
                  <a:custGeom>
                    <a:avLst/>
                    <a:gdLst>
                      <a:gd name="connsiteX0" fmla="*/ 234515 w 234514"/>
                      <a:gd name="connsiteY0" fmla="*/ 0 h 168424"/>
                      <a:gd name="connsiteX1" fmla="*/ 234515 w 234514"/>
                      <a:gd name="connsiteY1" fmla="*/ 34111 h 168424"/>
                      <a:gd name="connsiteX2" fmla="*/ 0 w 234514"/>
                      <a:gd name="connsiteY2" fmla="*/ 168425 h 168424"/>
                      <a:gd name="connsiteX3" fmla="*/ 0 w 234514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68424">
                        <a:moveTo>
                          <a:pt x="234515" y="0"/>
                        </a:moveTo>
                        <a:lnTo>
                          <a:pt x="234515" y="34111"/>
                        </a:lnTo>
                        <a:lnTo>
                          <a:pt x="0" y="1684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698" name="Freeform: Shape 815" descr="62779228-0353-4ee7-8bd8-72b9e498df83"/>
                  <p:cNvSpPr/>
                  <p:nvPr/>
                </p:nvSpPr>
                <p:spPr>
                  <a:xfrm>
                    <a:off x="11336724" y="6237601"/>
                    <a:ext cx="234514" cy="164160"/>
                  </a:xfrm>
                  <a:custGeom>
                    <a:avLst/>
                    <a:gdLst>
                      <a:gd name="connsiteX0" fmla="*/ 234515 w 234514"/>
                      <a:gd name="connsiteY0" fmla="*/ 0 h 164160"/>
                      <a:gd name="connsiteX1" fmla="*/ 234515 w 234514"/>
                      <a:gd name="connsiteY1" fmla="*/ 29848 h 164160"/>
                      <a:gd name="connsiteX2" fmla="*/ 0 w 234514"/>
                      <a:gd name="connsiteY2" fmla="*/ 164161 h 164160"/>
                      <a:gd name="connsiteX3" fmla="*/ 0 w 234514"/>
                      <a:gd name="connsiteY3" fmla="*/ 136445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514" h="164160">
                        <a:moveTo>
                          <a:pt x="234515" y="0"/>
                        </a:moveTo>
                        <a:lnTo>
                          <a:pt x="234515" y="29848"/>
                        </a:lnTo>
                        <a:lnTo>
                          <a:pt x="0" y="164161"/>
                        </a:lnTo>
                        <a:lnTo>
                          <a:pt x="0" y="136445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1699" name="Freeform: Shape 755" descr="04764948-4ca2-4894-930f-db6b16a9049e"/>
                <p:cNvSpPr/>
                <p:nvPr/>
              </p:nvSpPr>
              <p:spPr>
                <a:xfrm>
                  <a:off x="11048911" y="5917275"/>
                  <a:ext cx="575627" cy="333650"/>
                </a:xfrm>
                <a:custGeom>
                  <a:avLst/>
                  <a:gdLst>
                    <a:gd name="connsiteX0" fmla="*/ 334717 w 575627"/>
                    <a:gd name="connsiteY0" fmla="*/ 11193 h 333650"/>
                    <a:gd name="connsiteX1" fmla="*/ 243043 w 575627"/>
                    <a:gd name="connsiteY1" fmla="*/ 11193 h 333650"/>
                    <a:gd name="connsiteX2" fmla="*/ 0 w 575627"/>
                    <a:gd name="connsiteY2" fmla="*/ 92207 h 333650"/>
                    <a:gd name="connsiteX3" fmla="*/ 0 w 575627"/>
                    <a:gd name="connsiteY3" fmla="*/ 147638 h 333650"/>
                    <a:gd name="connsiteX4" fmla="*/ 23452 w 575627"/>
                    <a:gd name="connsiteY4" fmla="*/ 190277 h 333650"/>
                    <a:gd name="connsiteX5" fmla="*/ 240910 w 575627"/>
                    <a:gd name="connsiteY5" fmla="*/ 322458 h 333650"/>
                    <a:gd name="connsiteX6" fmla="*/ 332585 w 575627"/>
                    <a:gd name="connsiteY6" fmla="*/ 322458 h 333650"/>
                    <a:gd name="connsiteX7" fmla="*/ 550044 w 575627"/>
                    <a:gd name="connsiteY7" fmla="*/ 198805 h 333650"/>
                    <a:gd name="connsiteX8" fmla="*/ 575627 w 575627"/>
                    <a:gd name="connsiteY8" fmla="*/ 156166 h 333650"/>
                    <a:gd name="connsiteX9" fmla="*/ 575627 w 575627"/>
                    <a:gd name="connsiteY9" fmla="*/ 94339 h 333650"/>
                    <a:gd name="connsiteX10" fmla="*/ 334717 w 575627"/>
                    <a:gd name="connsiteY10" fmla="*/ 11193 h 333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627" h="333650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3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4"/>
                        <a:pt x="8528" y="181749"/>
                        <a:pt x="23452" y="190277"/>
                      </a:cubicBezTo>
                      <a:lnTo>
                        <a:pt x="240910" y="322458"/>
                      </a:lnTo>
                      <a:cubicBezTo>
                        <a:pt x="266494" y="337382"/>
                        <a:pt x="307001" y="337382"/>
                        <a:pt x="332585" y="322458"/>
                      </a:cubicBezTo>
                      <a:lnTo>
                        <a:pt x="550044" y="198805"/>
                      </a:lnTo>
                      <a:cubicBezTo>
                        <a:pt x="564968" y="190277"/>
                        <a:pt x="575627" y="173221"/>
                        <a:pt x="575627" y="156166"/>
                      </a:cubicBezTo>
                      <a:lnTo>
                        <a:pt x="575627" y="94339"/>
                      </a:lnTo>
                      <a:lnTo>
                        <a:pt x="334717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700" name="Freeform: Shape 756" descr="a4255def-d707-4b08-a7d7-7cf6d9c66ac1"/>
                <p:cNvSpPr/>
                <p:nvPr/>
              </p:nvSpPr>
              <p:spPr>
                <a:xfrm>
                  <a:off x="11048911" y="5842657"/>
                  <a:ext cx="577759" cy="331518"/>
                </a:xfrm>
                <a:custGeom>
                  <a:avLst/>
                  <a:gdLst>
                    <a:gd name="connsiteX0" fmla="*/ 334717 w 577759"/>
                    <a:gd name="connsiteY0" fmla="*/ 11193 h 331518"/>
                    <a:gd name="connsiteX1" fmla="*/ 243042 w 577759"/>
                    <a:gd name="connsiteY1" fmla="*/ 11193 h 331518"/>
                    <a:gd name="connsiteX2" fmla="*/ 19187 w 577759"/>
                    <a:gd name="connsiteY2" fmla="*/ 139110 h 331518"/>
                    <a:gd name="connsiteX3" fmla="*/ 19187 w 577759"/>
                    <a:gd name="connsiteY3" fmla="*/ 192409 h 331518"/>
                    <a:gd name="connsiteX4" fmla="*/ 243042 w 577759"/>
                    <a:gd name="connsiteY4" fmla="*/ 320326 h 331518"/>
                    <a:gd name="connsiteX5" fmla="*/ 334717 w 577759"/>
                    <a:gd name="connsiteY5" fmla="*/ 320326 h 331518"/>
                    <a:gd name="connsiteX6" fmla="*/ 558572 w 577759"/>
                    <a:gd name="connsiteY6" fmla="*/ 192409 h 331518"/>
                    <a:gd name="connsiteX7" fmla="*/ 558572 w 577759"/>
                    <a:gd name="connsiteY7" fmla="*/ 139110 h 331518"/>
                    <a:gd name="connsiteX8" fmla="*/ 334717 w 577759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759" h="331518">
                      <a:moveTo>
                        <a:pt x="334717" y="11193"/>
                      </a:moveTo>
                      <a:cubicBezTo>
                        <a:pt x="309133" y="-3731"/>
                        <a:pt x="268626" y="-3731"/>
                        <a:pt x="243042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3042" y="320326"/>
                      </a:lnTo>
                      <a:cubicBezTo>
                        <a:pt x="268626" y="335250"/>
                        <a:pt x="309133" y="335250"/>
                        <a:pt x="334717" y="320326"/>
                      </a:cubicBezTo>
                      <a:lnTo>
                        <a:pt x="558572" y="192409"/>
                      </a:lnTo>
                      <a:cubicBezTo>
                        <a:pt x="584155" y="177485"/>
                        <a:pt x="584155" y="154034"/>
                        <a:pt x="558572" y="139110"/>
                      </a:cubicBezTo>
                      <a:lnTo>
                        <a:pt x="334717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701" name="Freeform: Shape 757" descr="0c905c03-82dc-4eee-b30a-f442d8be41ff"/>
                <p:cNvSpPr/>
                <p:nvPr/>
              </p:nvSpPr>
              <p:spPr>
                <a:xfrm>
                  <a:off x="11238654" y="5952985"/>
                  <a:ext cx="198271" cy="108729"/>
                </a:xfrm>
                <a:custGeom>
                  <a:avLst/>
                  <a:gdLst>
                    <a:gd name="connsiteX0" fmla="*/ 115125 w 198271"/>
                    <a:gd name="connsiteY0" fmla="*/ 3198 h 108729"/>
                    <a:gd name="connsiteX1" fmla="*/ 83146 w 198271"/>
                    <a:gd name="connsiteY1" fmla="*/ 3198 h 108729"/>
                    <a:gd name="connsiteX2" fmla="*/ 6396 w 198271"/>
                    <a:gd name="connsiteY2" fmla="*/ 45837 h 108729"/>
                    <a:gd name="connsiteX3" fmla="*/ 6396 w 198271"/>
                    <a:gd name="connsiteY3" fmla="*/ 62893 h 108729"/>
                    <a:gd name="connsiteX4" fmla="*/ 83146 w 198271"/>
                    <a:gd name="connsiteY4" fmla="*/ 105532 h 108729"/>
                    <a:gd name="connsiteX5" fmla="*/ 115125 w 198271"/>
                    <a:gd name="connsiteY5" fmla="*/ 105532 h 108729"/>
                    <a:gd name="connsiteX6" fmla="*/ 191876 w 198271"/>
                    <a:gd name="connsiteY6" fmla="*/ 62893 h 108729"/>
                    <a:gd name="connsiteX7" fmla="*/ 191876 w 198271"/>
                    <a:gd name="connsiteY7" fmla="*/ 45837 h 108729"/>
                    <a:gd name="connsiteX8" fmla="*/ 115125 w 198271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8271" h="108729">
                      <a:moveTo>
                        <a:pt x="115125" y="3198"/>
                      </a:moveTo>
                      <a:cubicBezTo>
                        <a:pt x="106598" y="-1066"/>
                        <a:pt x="91674" y="-1066"/>
                        <a:pt x="83146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3146" y="105532"/>
                      </a:lnTo>
                      <a:cubicBezTo>
                        <a:pt x="91674" y="109796"/>
                        <a:pt x="106598" y="109796"/>
                        <a:pt x="115125" y="105532"/>
                      </a:cubicBezTo>
                      <a:lnTo>
                        <a:pt x="191876" y="62893"/>
                      </a:lnTo>
                      <a:cubicBezTo>
                        <a:pt x="200403" y="58629"/>
                        <a:pt x="200403" y="50101"/>
                        <a:pt x="191876" y="45837"/>
                      </a:cubicBezTo>
                      <a:lnTo>
                        <a:pt x="115125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702" name="Freeform: Shape 758" descr="52bf7c21-8e2b-4b9f-8032-a23b41c5f35c"/>
                <p:cNvSpPr/>
                <p:nvPr/>
              </p:nvSpPr>
              <p:spPr>
                <a:xfrm>
                  <a:off x="11240118" y="5955117"/>
                  <a:ext cx="194676" cy="65024"/>
                </a:xfrm>
                <a:custGeom>
                  <a:avLst/>
                  <a:gdLst>
                    <a:gd name="connsiteX0" fmla="*/ 7064 w 194676"/>
                    <a:gd name="connsiteY0" fmla="*/ 62893 h 65024"/>
                    <a:gd name="connsiteX1" fmla="*/ 9197 w 194676"/>
                    <a:gd name="connsiteY1" fmla="*/ 65024 h 65024"/>
                    <a:gd name="connsiteX2" fmla="*/ 81683 w 194676"/>
                    <a:gd name="connsiteY2" fmla="*/ 22385 h 65024"/>
                    <a:gd name="connsiteX3" fmla="*/ 113662 w 194676"/>
                    <a:gd name="connsiteY3" fmla="*/ 22385 h 65024"/>
                    <a:gd name="connsiteX4" fmla="*/ 186149 w 194676"/>
                    <a:gd name="connsiteY4" fmla="*/ 65024 h 65024"/>
                    <a:gd name="connsiteX5" fmla="*/ 188281 w 194676"/>
                    <a:gd name="connsiteY5" fmla="*/ 62893 h 65024"/>
                    <a:gd name="connsiteX6" fmla="*/ 188281 w 194676"/>
                    <a:gd name="connsiteY6" fmla="*/ 45837 h 65024"/>
                    <a:gd name="connsiteX7" fmla="*/ 111531 w 194676"/>
                    <a:gd name="connsiteY7" fmla="*/ 3198 h 65024"/>
                    <a:gd name="connsiteX8" fmla="*/ 79551 w 194676"/>
                    <a:gd name="connsiteY8" fmla="*/ 3198 h 65024"/>
                    <a:gd name="connsiteX9" fmla="*/ 2801 w 194676"/>
                    <a:gd name="connsiteY9" fmla="*/ 45837 h 65024"/>
                    <a:gd name="connsiteX10" fmla="*/ 7064 w 194676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676" h="65024">
                      <a:moveTo>
                        <a:pt x="7064" y="62893"/>
                      </a:moveTo>
                      <a:lnTo>
                        <a:pt x="9197" y="65024"/>
                      </a:lnTo>
                      <a:lnTo>
                        <a:pt x="81683" y="22385"/>
                      </a:lnTo>
                      <a:cubicBezTo>
                        <a:pt x="90211" y="18121"/>
                        <a:pt x="105134" y="18121"/>
                        <a:pt x="113662" y="22385"/>
                      </a:cubicBezTo>
                      <a:lnTo>
                        <a:pt x="186149" y="65024"/>
                      </a:lnTo>
                      <a:lnTo>
                        <a:pt x="188281" y="62893"/>
                      </a:lnTo>
                      <a:cubicBezTo>
                        <a:pt x="196809" y="58628"/>
                        <a:pt x="196809" y="50101"/>
                        <a:pt x="188281" y="45837"/>
                      </a:cubicBezTo>
                      <a:lnTo>
                        <a:pt x="111531" y="3198"/>
                      </a:lnTo>
                      <a:cubicBezTo>
                        <a:pt x="103002" y="-1066"/>
                        <a:pt x="88079" y="-1066"/>
                        <a:pt x="79551" y="3198"/>
                      </a:cubicBezTo>
                      <a:lnTo>
                        <a:pt x="2801" y="45837"/>
                      </a:lnTo>
                      <a:cubicBezTo>
                        <a:pt x="-1463" y="50101"/>
                        <a:pt x="-1463" y="58628"/>
                        <a:pt x="7064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703" name="Freeform: Shape 759" descr="08ff05f4-344f-4e2c-b145-f3bc0bba25c2"/>
                <p:cNvSpPr/>
                <p:nvPr/>
              </p:nvSpPr>
              <p:spPr>
                <a:xfrm>
                  <a:off x="11048911" y="6265316"/>
                  <a:ext cx="576031" cy="241443"/>
                </a:xfrm>
                <a:custGeom>
                  <a:avLst/>
                  <a:gdLst>
                    <a:gd name="connsiteX0" fmla="*/ 558572 w 576031"/>
                    <a:gd name="connsiteY0" fmla="*/ 25583 h 241443"/>
                    <a:gd name="connsiteX1" fmla="*/ 334717 w 576031"/>
                    <a:gd name="connsiteY1" fmla="*/ 153501 h 241443"/>
                    <a:gd name="connsiteX2" fmla="*/ 243043 w 576031"/>
                    <a:gd name="connsiteY2" fmla="*/ 153501 h 241443"/>
                    <a:gd name="connsiteX3" fmla="*/ 19187 w 576031"/>
                    <a:gd name="connsiteY3" fmla="*/ 25583 h 241443"/>
                    <a:gd name="connsiteX4" fmla="*/ 0 w 576031"/>
                    <a:gd name="connsiteY4" fmla="*/ 0 h 241443"/>
                    <a:gd name="connsiteX5" fmla="*/ 0 w 576031"/>
                    <a:gd name="connsiteY5" fmla="*/ 0 h 241443"/>
                    <a:gd name="connsiteX6" fmla="*/ 0 w 576031"/>
                    <a:gd name="connsiteY6" fmla="*/ 55431 h 241443"/>
                    <a:gd name="connsiteX7" fmla="*/ 23452 w 576031"/>
                    <a:gd name="connsiteY7" fmla="*/ 98070 h 241443"/>
                    <a:gd name="connsiteX8" fmla="*/ 240910 w 576031"/>
                    <a:gd name="connsiteY8" fmla="*/ 230251 h 241443"/>
                    <a:gd name="connsiteX9" fmla="*/ 332585 w 576031"/>
                    <a:gd name="connsiteY9" fmla="*/ 230251 h 241443"/>
                    <a:gd name="connsiteX10" fmla="*/ 550044 w 576031"/>
                    <a:gd name="connsiteY10" fmla="*/ 106598 h 241443"/>
                    <a:gd name="connsiteX11" fmla="*/ 575627 w 576031"/>
                    <a:gd name="connsiteY11" fmla="*/ 63959 h 241443"/>
                    <a:gd name="connsiteX12" fmla="*/ 575627 w 576031"/>
                    <a:gd name="connsiteY12" fmla="*/ 2132 h 241443"/>
                    <a:gd name="connsiteX13" fmla="*/ 558572 w 576031"/>
                    <a:gd name="connsiteY13" fmla="*/ 25583 h 24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6031" h="241443">
                      <a:moveTo>
                        <a:pt x="558572" y="25583"/>
                      </a:moveTo>
                      <a:lnTo>
                        <a:pt x="334717" y="153501"/>
                      </a:lnTo>
                      <a:cubicBezTo>
                        <a:pt x="309133" y="168425"/>
                        <a:pt x="268626" y="168425"/>
                        <a:pt x="243043" y="153501"/>
                      </a:cubicBezTo>
                      <a:lnTo>
                        <a:pt x="19187" y="25583"/>
                      </a:lnTo>
                      <a:cubicBezTo>
                        <a:pt x="6396" y="19188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7"/>
                        <a:pt x="8528" y="89542"/>
                        <a:pt x="23452" y="98070"/>
                      </a:cubicBezTo>
                      <a:lnTo>
                        <a:pt x="240910" y="230251"/>
                      </a:lnTo>
                      <a:cubicBezTo>
                        <a:pt x="266494" y="245175"/>
                        <a:pt x="307001" y="245175"/>
                        <a:pt x="332585" y="230251"/>
                      </a:cubicBezTo>
                      <a:lnTo>
                        <a:pt x="550044" y="106598"/>
                      </a:lnTo>
                      <a:cubicBezTo>
                        <a:pt x="564968" y="98070"/>
                        <a:pt x="575627" y="81014"/>
                        <a:pt x="575627" y="63959"/>
                      </a:cubicBezTo>
                      <a:lnTo>
                        <a:pt x="575627" y="2132"/>
                      </a:lnTo>
                      <a:cubicBezTo>
                        <a:pt x="577760" y="8528"/>
                        <a:pt x="571363" y="19188"/>
                        <a:pt x="558572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704" name="Freeform: Shape 760" descr="4e4ac725-15fd-47c2-ad6d-61bddd297fa9"/>
                <p:cNvSpPr/>
                <p:nvPr/>
              </p:nvSpPr>
              <p:spPr>
                <a:xfrm>
                  <a:off x="11102210" y="6154455"/>
                  <a:ext cx="475425" cy="199337"/>
                </a:xfrm>
                <a:custGeom>
                  <a:avLst/>
                  <a:gdLst>
                    <a:gd name="connsiteX0" fmla="*/ 458370 w 475425"/>
                    <a:gd name="connsiteY0" fmla="*/ 21320 h 199337"/>
                    <a:gd name="connsiteX1" fmla="*/ 275022 w 475425"/>
                    <a:gd name="connsiteY1" fmla="*/ 127917 h 199337"/>
                    <a:gd name="connsiteX2" fmla="*/ 198271 w 475425"/>
                    <a:gd name="connsiteY2" fmla="*/ 127917 h 199337"/>
                    <a:gd name="connsiteX3" fmla="*/ 14924 w 475425"/>
                    <a:gd name="connsiteY3" fmla="*/ 21320 h 199337"/>
                    <a:gd name="connsiteX4" fmla="*/ 0 w 475425"/>
                    <a:gd name="connsiteY4" fmla="*/ 0 h 199337"/>
                    <a:gd name="connsiteX5" fmla="*/ 0 w 475425"/>
                    <a:gd name="connsiteY5" fmla="*/ 0 h 199337"/>
                    <a:gd name="connsiteX6" fmla="*/ 0 w 475425"/>
                    <a:gd name="connsiteY6" fmla="*/ 46903 h 199337"/>
                    <a:gd name="connsiteX7" fmla="*/ 19187 w 475425"/>
                    <a:gd name="connsiteY7" fmla="*/ 81014 h 199337"/>
                    <a:gd name="connsiteX8" fmla="*/ 198271 w 475425"/>
                    <a:gd name="connsiteY8" fmla="*/ 189744 h 199337"/>
                    <a:gd name="connsiteX9" fmla="*/ 275022 w 475425"/>
                    <a:gd name="connsiteY9" fmla="*/ 189744 h 199337"/>
                    <a:gd name="connsiteX10" fmla="*/ 454106 w 475425"/>
                    <a:gd name="connsiteY10" fmla="*/ 87410 h 199337"/>
                    <a:gd name="connsiteX11" fmla="*/ 475425 w 475425"/>
                    <a:gd name="connsiteY11" fmla="*/ 51167 h 199337"/>
                    <a:gd name="connsiteX12" fmla="*/ 475425 w 475425"/>
                    <a:gd name="connsiteY12" fmla="*/ 0 h 199337"/>
                    <a:gd name="connsiteX13" fmla="*/ 458370 w 475425"/>
                    <a:gd name="connsiteY13" fmla="*/ 21320 h 199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5425" h="199337">
                      <a:moveTo>
                        <a:pt x="458370" y="21320"/>
                      </a:moveTo>
                      <a:lnTo>
                        <a:pt x="275022" y="127917"/>
                      </a:lnTo>
                      <a:cubicBezTo>
                        <a:pt x="253702" y="140709"/>
                        <a:pt x="219591" y="140709"/>
                        <a:pt x="198271" y="127917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6396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8528" y="74618"/>
                        <a:pt x="19187" y="81014"/>
                      </a:cubicBezTo>
                      <a:lnTo>
                        <a:pt x="198271" y="189744"/>
                      </a:lnTo>
                      <a:cubicBezTo>
                        <a:pt x="219591" y="202536"/>
                        <a:pt x="253702" y="202536"/>
                        <a:pt x="275022" y="189744"/>
                      </a:cubicBezTo>
                      <a:lnTo>
                        <a:pt x="454106" y="87410"/>
                      </a:lnTo>
                      <a:cubicBezTo>
                        <a:pt x="466898" y="81014"/>
                        <a:pt x="475425" y="66091"/>
                        <a:pt x="475425" y="51167"/>
                      </a:cubicBezTo>
                      <a:lnTo>
                        <a:pt x="475425" y="0"/>
                      </a:lnTo>
                      <a:cubicBezTo>
                        <a:pt x="473294" y="6396"/>
                        <a:pt x="469030" y="14924"/>
                        <a:pt x="458370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36" name="Group 761" descr="2aa21dc5-f452-4e9d-b074-379ed1e3d64c"/>
                <p:cNvGrpSpPr/>
                <p:nvPr/>
              </p:nvGrpSpPr>
              <p:grpSpPr>
                <a:xfrm>
                  <a:off x="11230127" y="5868240"/>
                  <a:ext cx="217459" cy="152434"/>
                  <a:chOff x="11230127" y="5868240"/>
                  <a:chExt cx="217459" cy="152434"/>
                </a:xfrm>
              </p:grpSpPr>
              <p:sp>
                <p:nvSpPr>
                  <p:cNvPr id="1051705" name="Freeform: Shape 762" descr="b77d3a12-a166-45a6-9468-97c6c3e24b0c"/>
                  <p:cNvSpPr/>
                  <p:nvPr/>
                </p:nvSpPr>
                <p:spPr>
                  <a:xfrm>
                    <a:off x="11230127" y="5895956"/>
                    <a:ext cx="217459" cy="124719"/>
                  </a:xfrm>
                  <a:custGeom>
                    <a:avLst/>
                    <a:gdLst>
                      <a:gd name="connsiteX0" fmla="*/ 125785 w 217459"/>
                      <a:gd name="connsiteY0" fmla="*/ 4797 h 124719"/>
                      <a:gd name="connsiteX1" fmla="*/ 91674 w 217459"/>
                      <a:gd name="connsiteY1" fmla="*/ 4797 h 124719"/>
                      <a:gd name="connsiteX2" fmla="*/ 0 w 217459"/>
                      <a:gd name="connsiteY2" fmla="*/ 34644 h 124719"/>
                      <a:gd name="connsiteX3" fmla="*/ 0 w 217459"/>
                      <a:gd name="connsiteY3" fmla="*/ 55964 h 124719"/>
                      <a:gd name="connsiteX4" fmla="*/ 8528 w 217459"/>
                      <a:gd name="connsiteY4" fmla="*/ 70887 h 124719"/>
                      <a:gd name="connsiteX5" fmla="*/ 91674 w 217459"/>
                      <a:gd name="connsiteY5" fmla="*/ 119922 h 124719"/>
                      <a:gd name="connsiteX6" fmla="*/ 125785 w 217459"/>
                      <a:gd name="connsiteY6" fmla="*/ 119922 h 124719"/>
                      <a:gd name="connsiteX7" fmla="*/ 208931 w 217459"/>
                      <a:gd name="connsiteY7" fmla="*/ 73019 h 124719"/>
                      <a:gd name="connsiteX8" fmla="*/ 217460 w 217459"/>
                      <a:gd name="connsiteY8" fmla="*/ 55964 h 124719"/>
                      <a:gd name="connsiteX9" fmla="*/ 217460 w 217459"/>
                      <a:gd name="connsiteY9" fmla="*/ 32512 h 124719"/>
                      <a:gd name="connsiteX10" fmla="*/ 125785 w 217459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7458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6"/>
                          <a:pt x="8528" y="70887"/>
                        </a:cubicBezTo>
                        <a:lnTo>
                          <a:pt x="91674" y="119922"/>
                        </a:lnTo>
                        <a:cubicBezTo>
                          <a:pt x="100202" y="126318"/>
                          <a:pt x="117257" y="126318"/>
                          <a:pt x="125785" y="119922"/>
                        </a:cubicBezTo>
                        <a:lnTo>
                          <a:pt x="208931" y="73019"/>
                        </a:lnTo>
                        <a:cubicBezTo>
                          <a:pt x="215327" y="68756"/>
                          <a:pt x="217460" y="64491"/>
                          <a:pt x="217460" y="55964"/>
                        </a:cubicBezTo>
                        <a:lnTo>
                          <a:pt x="217460" y="32512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06" name="Freeform: Shape 763" descr="e65677b6-ef21-454c-a657-5ca5bdbd504a"/>
                  <p:cNvSpPr/>
                  <p:nvPr/>
                </p:nvSpPr>
                <p:spPr>
                  <a:xfrm>
                    <a:off x="11230127" y="5868240"/>
                    <a:ext cx="217459" cy="126851"/>
                  </a:xfrm>
                  <a:custGeom>
                    <a:avLst/>
                    <a:gdLst>
                      <a:gd name="connsiteX0" fmla="*/ 125785 w 217459"/>
                      <a:gd name="connsiteY0" fmla="*/ 4797 h 126851"/>
                      <a:gd name="connsiteX1" fmla="*/ 91674 w 217459"/>
                      <a:gd name="connsiteY1" fmla="*/ 4797 h 126851"/>
                      <a:gd name="connsiteX2" fmla="*/ 6396 w 217459"/>
                      <a:gd name="connsiteY2" fmla="*/ 53832 h 126851"/>
                      <a:gd name="connsiteX3" fmla="*/ 6396 w 217459"/>
                      <a:gd name="connsiteY3" fmla="*/ 73019 h 126851"/>
                      <a:gd name="connsiteX4" fmla="*/ 91674 w 217459"/>
                      <a:gd name="connsiteY4" fmla="*/ 122054 h 126851"/>
                      <a:gd name="connsiteX5" fmla="*/ 125785 w 217459"/>
                      <a:gd name="connsiteY5" fmla="*/ 122054 h 126851"/>
                      <a:gd name="connsiteX6" fmla="*/ 211063 w 217459"/>
                      <a:gd name="connsiteY6" fmla="*/ 73019 h 126851"/>
                      <a:gd name="connsiteX7" fmla="*/ 211063 w 217459"/>
                      <a:gd name="connsiteY7" fmla="*/ 53832 h 126851"/>
                      <a:gd name="connsiteX8" fmla="*/ 125785 w 217459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458" h="126850">
                        <a:moveTo>
                          <a:pt x="125785" y="4797"/>
                        </a:moveTo>
                        <a:cubicBezTo>
                          <a:pt x="117258" y="-1599"/>
                          <a:pt x="100202" y="-1599"/>
                          <a:pt x="91674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6"/>
                          <a:pt x="6396" y="73019"/>
                        </a:cubicBezTo>
                        <a:lnTo>
                          <a:pt x="91674" y="122054"/>
                        </a:lnTo>
                        <a:cubicBezTo>
                          <a:pt x="100202" y="128450"/>
                          <a:pt x="117258" y="128450"/>
                          <a:pt x="125785" y="122054"/>
                        </a:cubicBezTo>
                        <a:lnTo>
                          <a:pt x="211063" y="73019"/>
                        </a:lnTo>
                        <a:cubicBezTo>
                          <a:pt x="219591" y="66623"/>
                          <a:pt x="219591" y="58096"/>
                          <a:pt x="211063" y="53832"/>
                        </a:cubicBezTo>
                        <a:lnTo>
                          <a:pt x="125785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237" name="Group 401" descr="7dc0d911-2539-4c20-8b47-f16c5bd01383"/>
              <p:cNvGrpSpPr/>
              <p:nvPr/>
            </p:nvGrpSpPr>
            <p:grpSpPr>
              <a:xfrm>
                <a:off x="5497304" y="4572013"/>
                <a:ext cx="624662" cy="713138"/>
                <a:chOff x="5497304" y="4572013"/>
                <a:chExt cx="624662" cy="713138"/>
              </a:xfrm>
            </p:grpSpPr>
            <p:sp>
              <p:nvSpPr>
                <p:cNvPr id="1051707" name="Freeform: Shape 636" descr="6fed3dcc-956e-4b42-b9a8-3d7ad28c7b8d"/>
                <p:cNvSpPr/>
                <p:nvPr/>
              </p:nvSpPr>
              <p:spPr>
                <a:xfrm>
                  <a:off x="5497837" y="4847035"/>
                  <a:ext cx="623596" cy="357102"/>
                </a:xfrm>
                <a:custGeom>
                  <a:avLst/>
                  <a:gdLst>
                    <a:gd name="connsiteX0" fmla="*/ 361899 w 623596"/>
                    <a:gd name="connsiteY0" fmla="*/ 11193 h 357102"/>
                    <a:gd name="connsiteX1" fmla="*/ 261697 w 623596"/>
                    <a:gd name="connsiteY1" fmla="*/ 11193 h 357102"/>
                    <a:gd name="connsiteX2" fmla="*/ 20786 w 623596"/>
                    <a:gd name="connsiteY2" fmla="*/ 149770 h 357102"/>
                    <a:gd name="connsiteX3" fmla="*/ 20786 w 623596"/>
                    <a:gd name="connsiteY3" fmla="*/ 207332 h 357102"/>
                    <a:gd name="connsiteX4" fmla="*/ 261697 w 623596"/>
                    <a:gd name="connsiteY4" fmla="*/ 345909 h 357102"/>
                    <a:gd name="connsiteX5" fmla="*/ 361899 w 623596"/>
                    <a:gd name="connsiteY5" fmla="*/ 345909 h 357102"/>
                    <a:gd name="connsiteX6" fmla="*/ 602810 w 623596"/>
                    <a:gd name="connsiteY6" fmla="*/ 207332 h 357102"/>
                    <a:gd name="connsiteX7" fmla="*/ 602810 w 623596"/>
                    <a:gd name="connsiteY7" fmla="*/ 149770 h 357102"/>
                    <a:gd name="connsiteX8" fmla="*/ 361899 w 623596"/>
                    <a:gd name="connsiteY8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596" h="357102">
                      <a:moveTo>
                        <a:pt x="361899" y="11193"/>
                      </a:moveTo>
                      <a:cubicBezTo>
                        <a:pt x="334184" y="-3731"/>
                        <a:pt x="289413" y="-3731"/>
                        <a:pt x="261697" y="11193"/>
                      </a:cubicBezTo>
                      <a:lnTo>
                        <a:pt x="20786" y="149770"/>
                      </a:lnTo>
                      <a:cubicBezTo>
                        <a:pt x="-6929" y="164693"/>
                        <a:pt x="-6929" y="190277"/>
                        <a:pt x="20786" y="207332"/>
                      </a:cubicBezTo>
                      <a:lnTo>
                        <a:pt x="261697" y="345909"/>
                      </a:lnTo>
                      <a:cubicBezTo>
                        <a:pt x="289413" y="360833"/>
                        <a:pt x="334184" y="360833"/>
                        <a:pt x="361899" y="345909"/>
                      </a:cubicBezTo>
                      <a:lnTo>
                        <a:pt x="602810" y="207332"/>
                      </a:lnTo>
                      <a:cubicBezTo>
                        <a:pt x="630525" y="192409"/>
                        <a:pt x="630525" y="166825"/>
                        <a:pt x="602810" y="149770"/>
                      </a:cubicBezTo>
                      <a:lnTo>
                        <a:pt x="361899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38" name="Group 637" descr="f3ffe2fc-bc1d-4f79-b246-f4caa46b26e4"/>
                <p:cNvGrpSpPr/>
                <p:nvPr/>
              </p:nvGrpSpPr>
              <p:grpSpPr>
                <a:xfrm>
                  <a:off x="5556999" y="4738838"/>
                  <a:ext cx="249438" cy="434918"/>
                  <a:chOff x="5556999" y="4738838"/>
                  <a:chExt cx="249438" cy="434918"/>
                </a:xfrm>
              </p:grpSpPr>
              <p:sp>
                <p:nvSpPr>
                  <p:cNvPr id="1051708" name="Freeform: Shape 700" descr="a89fdd11-af53-4912-bbb1-992e19e83b7c"/>
                  <p:cNvSpPr/>
                  <p:nvPr/>
                </p:nvSpPr>
                <p:spPr>
                  <a:xfrm>
                    <a:off x="5556999" y="4738838"/>
                    <a:ext cx="249438" cy="434918"/>
                  </a:xfrm>
                  <a:custGeom>
                    <a:avLst/>
                    <a:gdLst>
                      <a:gd name="connsiteX0" fmla="*/ 0 w 249438"/>
                      <a:gd name="connsiteY0" fmla="*/ 0 h 434918"/>
                      <a:gd name="connsiteX1" fmla="*/ 0 w 249438"/>
                      <a:gd name="connsiteY1" fmla="*/ 289945 h 434918"/>
                      <a:gd name="connsiteX2" fmla="*/ 249438 w 249438"/>
                      <a:gd name="connsiteY2" fmla="*/ 434918 h 434918"/>
                      <a:gd name="connsiteX3" fmla="*/ 249438 w 249438"/>
                      <a:gd name="connsiteY3" fmla="*/ 144973 h 434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34917">
                        <a:moveTo>
                          <a:pt x="0" y="0"/>
                        </a:moveTo>
                        <a:lnTo>
                          <a:pt x="0" y="289945"/>
                        </a:lnTo>
                        <a:lnTo>
                          <a:pt x="249438" y="43491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09" name="Freeform: Shape 701" descr="d53eaaf5-8fe0-4740-89f5-2b5eb1e2ccea"/>
                  <p:cNvSpPr/>
                  <p:nvPr/>
                </p:nvSpPr>
                <p:spPr>
                  <a:xfrm>
                    <a:off x="5556999" y="4743102"/>
                    <a:ext cx="249438" cy="430654"/>
                  </a:xfrm>
                  <a:custGeom>
                    <a:avLst/>
                    <a:gdLst>
                      <a:gd name="connsiteX0" fmla="*/ 0 w 249438"/>
                      <a:gd name="connsiteY0" fmla="*/ 0 h 430654"/>
                      <a:gd name="connsiteX1" fmla="*/ 0 w 249438"/>
                      <a:gd name="connsiteY1" fmla="*/ 285682 h 430654"/>
                      <a:gd name="connsiteX2" fmla="*/ 249438 w 249438"/>
                      <a:gd name="connsiteY2" fmla="*/ 430655 h 430654"/>
                      <a:gd name="connsiteX3" fmla="*/ 249438 w 249438"/>
                      <a:gd name="connsiteY3" fmla="*/ 144973 h 43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30654">
                        <a:moveTo>
                          <a:pt x="0" y="0"/>
                        </a:moveTo>
                        <a:lnTo>
                          <a:pt x="0" y="285682"/>
                        </a:lnTo>
                        <a:lnTo>
                          <a:pt x="249438" y="43065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0" name="Freeform: Shape 702" descr="d54f3c8f-d75a-40a9-9c94-ecc44249ce74"/>
                  <p:cNvSpPr/>
                  <p:nvPr/>
                </p:nvSpPr>
                <p:spPr>
                  <a:xfrm>
                    <a:off x="5556999" y="4747366"/>
                    <a:ext cx="249438" cy="426390"/>
                  </a:xfrm>
                  <a:custGeom>
                    <a:avLst/>
                    <a:gdLst>
                      <a:gd name="connsiteX0" fmla="*/ 0 w 249438"/>
                      <a:gd name="connsiteY0" fmla="*/ 0 h 426390"/>
                      <a:gd name="connsiteX1" fmla="*/ 0 w 249438"/>
                      <a:gd name="connsiteY1" fmla="*/ 281418 h 426390"/>
                      <a:gd name="connsiteX2" fmla="*/ 249438 w 249438"/>
                      <a:gd name="connsiteY2" fmla="*/ 426391 h 426390"/>
                      <a:gd name="connsiteX3" fmla="*/ 249438 w 249438"/>
                      <a:gd name="connsiteY3" fmla="*/ 147105 h 4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26390">
                        <a:moveTo>
                          <a:pt x="0" y="0"/>
                        </a:moveTo>
                        <a:lnTo>
                          <a:pt x="0" y="281418"/>
                        </a:lnTo>
                        <a:lnTo>
                          <a:pt x="249438" y="426391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1" name="Freeform: Shape 703" descr="17b0701b-1f3e-4e34-9836-ee582295b341"/>
                  <p:cNvSpPr/>
                  <p:nvPr/>
                </p:nvSpPr>
                <p:spPr>
                  <a:xfrm>
                    <a:off x="5556999" y="4753762"/>
                    <a:ext cx="249438" cy="419994"/>
                  </a:xfrm>
                  <a:custGeom>
                    <a:avLst/>
                    <a:gdLst>
                      <a:gd name="connsiteX0" fmla="*/ 0 w 249438"/>
                      <a:gd name="connsiteY0" fmla="*/ 0 h 419994"/>
                      <a:gd name="connsiteX1" fmla="*/ 0 w 249438"/>
                      <a:gd name="connsiteY1" fmla="*/ 275022 h 419994"/>
                      <a:gd name="connsiteX2" fmla="*/ 249438 w 249438"/>
                      <a:gd name="connsiteY2" fmla="*/ 419995 h 419994"/>
                      <a:gd name="connsiteX3" fmla="*/ 249438 w 249438"/>
                      <a:gd name="connsiteY3" fmla="*/ 144973 h 41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19993">
                        <a:moveTo>
                          <a:pt x="0" y="0"/>
                        </a:moveTo>
                        <a:lnTo>
                          <a:pt x="0" y="275022"/>
                        </a:lnTo>
                        <a:lnTo>
                          <a:pt x="249438" y="41999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2" name="Freeform: Shape 704" descr="0e2e2809-de9e-40e9-9059-20daf6a36051"/>
                  <p:cNvSpPr/>
                  <p:nvPr/>
                </p:nvSpPr>
                <p:spPr>
                  <a:xfrm>
                    <a:off x="5556999" y="4758025"/>
                    <a:ext cx="249438" cy="415730"/>
                  </a:xfrm>
                  <a:custGeom>
                    <a:avLst/>
                    <a:gdLst>
                      <a:gd name="connsiteX0" fmla="*/ 0 w 249438"/>
                      <a:gd name="connsiteY0" fmla="*/ 0 h 415730"/>
                      <a:gd name="connsiteX1" fmla="*/ 0 w 249438"/>
                      <a:gd name="connsiteY1" fmla="*/ 270758 h 415730"/>
                      <a:gd name="connsiteX2" fmla="*/ 249438 w 249438"/>
                      <a:gd name="connsiteY2" fmla="*/ 415731 h 415730"/>
                      <a:gd name="connsiteX3" fmla="*/ 249438 w 249438"/>
                      <a:gd name="connsiteY3" fmla="*/ 144973 h 415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15730">
                        <a:moveTo>
                          <a:pt x="0" y="0"/>
                        </a:moveTo>
                        <a:lnTo>
                          <a:pt x="0" y="270758"/>
                        </a:lnTo>
                        <a:lnTo>
                          <a:pt x="249438" y="41573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3" name="Freeform: Shape 705" descr="0f200d58-a7fc-46ab-b329-d13c05a77df1"/>
                  <p:cNvSpPr/>
                  <p:nvPr/>
                </p:nvSpPr>
                <p:spPr>
                  <a:xfrm>
                    <a:off x="5556999" y="4764421"/>
                    <a:ext cx="249438" cy="409334"/>
                  </a:xfrm>
                  <a:custGeom>
                    <a:avLst/>
                    <a:gdLst>
                      <a:gd name="connsiteX0" fmla="*/ 0 w 249438"/>
                      <a:gd name="connsiteY0" fmla="*/ 0 h 409334"/>
                      <a:gd name="connsiteX1" fmla="*/ 0 w 249438"/>
                      <a:gd name="connsiteY1" fmla="*/ 264362 h 409334"/>
                      <a:gd name="connsiteX2" fmla="*/ 249438 w 249438"/>
                      <a:gd name="connsiteY2" fmla="*/ 409335 h 409334"/>
                      <a:gd name="connsiteX3" fmla="*/ 249438 w 249438"/>
                      <a:gd name="connsiteY3" fmla="*/ 144973 h 40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9334">
                        <a:moveTo>
                          <a:pt x="0" y="0"/>
                        </a:moveTo>
                        <a:lnTo>
                          <a:pt x="0" y="264362"/>
                        </a:lnTo>
                        <a:lnTo>
                          <a:pt x="249438" y="409335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4" name="Freeform: Shape 706" descr="73b427fd-4b45-4f17-a397-b682b198a4d3"/>
                  <p:cNvSpPr/>
                  <p:nvPr/>
                </p:nvSpPr>
                <p:spPr>
                  <a:xfrm>
                    <a:off x="5556999" y="4768685"/>
                    <a:ext cx="249438" cy="405071"/>
                  </a:xfrm>
                  <a:custGeom>
                    <a:avLst/>
                    <a:gdLst>
                      <a:gd name="connsiteX0" fmla="*/ 0 w 249438"/>
                      <a:gd name="connsiteY0" fmla="*/ 0 h 405071"/>
                      <a:gd name="connsiteX1" fmla="*/ 0 w 249438"/>
                      <a:gd name="connsiteY1" fmla="*/ 260098 h 405071"/>
                      <a:gd name="connsiteX2" fmla="*/ 249438 w 249438"/>
                      <a:gd name="connsiteY2" fmla="*/ 405071 h 405071"/>
                      <a:gd name="connsiteX3" fmla="*/ 249438 w 249438"/>
                      <a:gd name="connsiteY3" fmla="*/ 144973 h 40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5071">
                        <a:moveTo>
                          <a:pt x="0" y="0"/>
                        </a:moveTo>
                        <a:lnTo>
                          <a:pt x="0" y="260098"/>
                        </a:lnTo>
                        <a:lnTo>
                          <a:pt x="249438" y="40507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5" name="Freeform: Shape 707" descr="5641b928-af5a-46e6-9f21-ac60110cafa3"/>
                  <p:cNvSpPr/>
                  <p:nvPr/>
                </p:nvSpPr>
                <p:spPr>
                  <a:xfrm>
                    <a:off x="5556999" y="4772949"/>
                    <a:ext cx="249438" cy="400807"/>
                  </a:xfrm>
                  <a:custGeom>
                    <a:avLst/>
                    <a:gdLst>
                      <a:gd name="connsiteX0" fmla="*/ 0 w 249438"/>
                      <a:gd name="connsiteY0" fmla="*/ 0 h 400807"/>
                      <a:gd name="connsiteX1" fmla="*/ 0 w 249438"/>
                      <a:gd name="connsiteY1" fmla="*/ 255834 h 400807"/>
                      <a:gd name="connsiteX2" fmla="*/ 249438 w 249438"/>
                      <a:gd name="connsiteY2" fmla="*/ 400807 h 400807"/>
                      <a:gd name="connsiteX3" fmla="*/ 249438 w 249438"/>
                      <a:gd name="connsiteY3" fmla="*/ 14497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400807">
                        <a:moveTo>
                          <a:pt x="0" y="0"/>
                        </a:moveTo>
                        <a:lnTo>
                          <a:pt x="0" y="255834"/>
                        </a:lnTo>
                        <a:lnTo>
                          <a:pt x="249438" y="40080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6" name="Freeform: Shape 708" descr="acdac7da-cb14-42bb-a19c-ff7d3ef0ec02"/>
                  <p:cNvSpPr/>
                  <p:nvPr/>
                </p:nvSpPr>
                <p:spPr>
                  <a:xfrm>
                    <a:off x="5556999" y="4779345"/>
                    <a:ext cx="249438" cy="394411"/>
                  </a:xfrm>
                  <a:custGeom>
                    <a:avLst/>
                    <a:gdLst>
                      <a:gd name="connsiteX0" fmla="*/ 0 w 249438"/>
                      <a:gd name="connsiteY0" fmla="*/ 0 h 394411"/>
                      <a:gd name="connsiteX1" fmla="*/ 0 w 249438"/>
                      <a:gd name="connsiteY1" fmla="*/ 249438 h 394411"/>
                      <a:gd name="connsiteX2" fmla="*/ 249438 w 249438"/>
                      <a:gd name="connsiteY2" fmla="*/ 394411 h 394411"/>
                      <a:gd name="connsiteX3" fmla="*/ 249438 w 249438"/>
                      <a:gd name="connsiteY3" fmla="*/ 14497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94411">
                        <a:moveTo>
                          <a:pt x="0" y="0"/>
                        </a:moveTo>
                        <a:lnTo>
                          <a:pt x="0" y="249438"/>
                        </a:lnTo>
                        <a:lnTo>
                          <a:pt x="249438" y="39441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7" name="Freeform: Shape 709" descr="49a786c8-5a42-4bba-88d6-e029df2698c9"/>
                  <p:cNvSpPr/>
                  <p:nvPr/>
                </p:nvSpPr>
                <p:spPr>
                  <a:xfrm>
                    <a:off x="5556999" y="4783609"/>
                    <a:ext cx="249438" cy="390147"/>
                  </a:xfrm>
                  <a:custGeom>
                    <a:avLst/>
                    <a:gdLst>
                      <a:gd name="connsiteX0" fmla="*/ 0 w 249438"/>
                      <a:gd name="connsiteY0" fmla="*/ 0 h 390147"/>
                      <a:gd name="connsiteX1" fmla="*/ 0 w 249438"/>
                      <a:gd name="connsiteY1" fmla="*/ 245175 h 390147"/>
                      <a:gd name="connsiteX2" fmla="*/ 249438 w 249438"/>
                      <a:gd name="connsiteY2" fmla="*/ 390148 h 390147"/>
                      <a:gd name="connsiteX3" fmla="*/ 249438 w 249438"/>
                      <a:gd name="connsiteY3" fmla="*/ 144973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90147">
                        <a:moveTo>
                          <a:pt x="0" y="0"/>
                        </a:moveTo>
                        <a:lnTo>
                          <a:pt x="0" y="245175"/>
                        </a:lnTo>
                        <a:lnTo>
                          <a:pt x="249438" y="39014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8" name="Freeform: Shape 710" descr="0f5b1455-a293-4ba6-bd67-9792233ea68d"/>
                  <p:cNvSpPr/>
                  <p:nvPr/>
                </p:nvSpPr>
                <p:spPr>
                  <a:xfrm>
                    <a:off x="5556999" y="4787873"/>
                    <a:ext cx="249438" cy="385883"/>
                  </a:xfrm>
                  <a:custGeom>
                    <a:avLst/>
                    <a:gdLst>
                      <a:gd name="connsiteX0" fmla="*/ 0 w 249438"/>
                      <a:gd name="connsiteY0" fmla="*/ 0 h 385883"/>
                      <a:gd name="connsiteX1" fmla="*/ 0 w 249438"/>
                      <a:gd name="connsiteY1" fmla="*/ 240911 h 385883"/>
                      <a:gd name="connsiteX2" fmla="*/ 249438 w 249438"/>
                      <a:gd name="connsiteY2" fmla="*/ 385884 h 385883"/>
                      <a:gd name="connsiteX3" fmla="*/ 249438 w 249438"/>
                      <a:gd name="connsiteY3" fmla="*/ 147105 h 385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85883">
                        <a:moveTo>
                          <a:pt x="0" y="0"/>
                        </a:moveTo>
                        <a:lnTo>
                          <a:pt x="0" y="240911"/>
                        </a:lnTo>
                        <a:lnTo>
                          <a:pt x="249438" y="385884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19" name="Freeform: Shape 711" descr="c97734e9-51cc-4794-a6c8-58c6ec44b3f8"/>
                  <p:cNvSpPr/>
                  <p:nvPr/>
                </p:nvSpPr>
                <p:spPr>
                  <a:xfrm>
                    <a:off x="5556999" y="4794269"/>
                    <a:ext cx="249438" cy="379487"/>
                  </a:xfrm>
                  <a:custGeom>
                    <a:avLst/>
                    <a:gdLst>
                      <a:gd name="connsiteX0" fmla="*/ 0 w 249438"/>
                      <a:gd name="connsiteY0" fmla="*/ 0 h 379487"/>
                      <a:gd name="connsiteX1" fmla="*/ 0 w 249438"/>
                      <a:gd name="connsiteY1" fmla="*/ 234515 h 379487"/>
                      <a:gd name="connsiteX2" fmla="*/ 249438 w 249438"/>
                      <a:gd name="connsiteY2" fmla="*/ 379488 h 379487"/>
                      <a:gd name="connsiteX3" fmla="*/ 249438 w 249438"/>
                      <a:gd name="connsiteY3" fmla="*/ 14497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7948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49438" y="37948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0" name="Freeform: Shape 712" descr="928fc9c6-df6f-45e4-af48-367bc282862d"/>
                  <p:cNvSpPr/>
                  <p:nvPr/>
                </p:nvSpPr>
                <p:spPr>
                  <a:xfrm>
                    <a:off x="5556999" y="4798532"/>
                    <a:ext cx="249438" cy="375223"/>
                  </a:xfrm>
                  <a:custGeom>
                    <a:avLst/>
                    <a:gdLst>
                      <a:gd name="connsiteX0" fmla="*/ 0 w 249438"/>
                      <a:gd name="connsiteY0" fmla="*/ 0 h 375223"/>
                      <a:gd name="connsiteX1" fmla="*/ 0 w 249438"/>
                      <a:gd name="connsiteY1" fmla="*/ 230251 h 375223"/>
                      <a:gd name="connsiteX2" fmla="*/ 249438 w 249438"/>
                      <a:gd name="connsiteY2" fmla="*/ 375224 h 375223"/>
                      <a:gd name="connsiteX3" fmla="*/ 249438 w 249438"/>
                      <a:gd name="connsiteY3" fmla="*/ 14497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7522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49438" y="37522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1" name="Freeform: Shape 713" descr="e91c78b2-e34c-4ab1-b42f-4910af60da75"/>
                  <p:cNvSpPr/>
                  <p:nvPr/>
                </p:nvSpPr>
                <p:spPr>
                  <a:xfrm>
                    <a:off x="5556999" y="4804928"/>
                    <a:ext cx="249438" cy="368827"/>
                  </a:xfrm>
                  <a:custGeom>
                    <a:avLst/>
                    <a:gdLst>
                      <a:gd name="connsiteX0" fmla="*/ 0 w 249438"/>
                      <a:gd name="connsiteY0" fmla="*/ 0 h 368827"/>
                      <a:gd name="connsiteX1" fmla="*/ 0 w 249438"/>
                      <a:gd name="connsiteY1" fmla="*/ 223855 h 368827"/>
                      <a:gd name="connsiteX2" fmla="*/ 249438 w 249438"/>
                      <a:gd name="connsiteY2" fmla="*/ 368828 h 368827"/>
                      <a:gd name="connsiteX3" fmla="*/ 249438 w 249438"/>
                      <a:gd name="connsiteY3" fmla="*/ 14497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8827">
                        <a:moveTo>
                          <a:pt x="0" y="0"/>
                        </a:moveTo>
                        <a:lnTo>
                          <a:pt x="0" y="223855"/>
                        </a:lnTo>
                        <a:lnTo>
                          <a:pt x="249438" y="368828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2" name="Freeform: Shape 714" descr="1fa90964-e70c-4d7b-af11-414c8f992411"/>
                  <p:cNvSpPr/>
                  <p:nvPr/>
                </p:nvSpPr>
                <p:spPr>
                  <a:xfrm>
                    <a:off x="5556999" y="4809192"/>
                    <a:ext cx="249438" cy="364564"/>
                  </a:xfrm>
                  <a:custGeom>
                    <a:avLst/>
                    <a:gdLst>
                      <a:gd name="connsiteX0" fmla="*/ 0 w 249438"/>
                      <a:gd name="connsiteY0" fmla="*/ 0 h 364564"/>
                      <a:gd name="connsiteX1" fmla="*/ 0 w 249438"/>
                      <a:gd name="connsiteY1" fmla="*/ 219591 h 364564"/>
                      <a:gd name="connsiteX2" fmla="*/ 249438 w 249438"/>
                      <a:gd name="connsiteY2" fmla="*/ 364564 h 364564"/>
                      <a:gd name="connsiteX3" fmla="*/ 249438 w 249438"/>
                      <a:gd name="connsiteY3" fmla="*/ 144973 h 364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4564">
                        <a:moveTo>
                          <a:pt x="0" y="0"/>
                        </a:moveTo>
                        <a:lnTo>
                          <a:pt x="0" y="219591"/>
                        </a:lnTo>
                        <a:lnTo>
                          <a:pt x="249438" y="36456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3" name="Freeform: Shape 715" descr="c6f939ea-baab-426f-a59b-258ba5a0d04e"/>
                  <p:cNvSpPr/>
                  <p:nvPr/>
                </p:nvSpPr>
                <p:spPr>
                  <a:xfrm>
                    <a:off x="5556999" y="4813456"/>
                    <a:ext cx="249438" cy="360299"/>
                  </a:xfrm>
                  <a:custGeom>
                    <a:avLst/>
                    <a:gdLst>
                      <a:gd name="connsiteX0" fmla="*/ 0 w 249438"/>
                      <a:gd name="connsiteY0" fmla="*/ 0 h 360299"/>
                      <a:gd name="connsiteX1" fmla="*/ 0 w 249438"/>
                      <a:gd name="connsiteY1" fmla="*/ 215327 h 360299"/>
                      <a:gd name="connsiteX2" fmla="*/ 249438 w 249438"/>
                      <a:gd name="connsiteY2" fmla="*/ 360300 h 360299"/>
                      <a:gd name="connsiteX3" fmla="*/ 249438 w 249438"/>
                      <a:gd name="connsiteY3" fmla="*/ 14497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60299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49438" y="36030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4" name="Freeform: Shape 716" descr="25eaec3b-7017-465d-b2e3-87890e2854f4"/>
                  <p:cNvSpPr/>
                  <p:nvPr/>
                </p:nvSpPr>
                <p:spPr>
                  <a:xfrm>
                    <a:off x="5556999" y="4819852"/>
                    <a:ext cx="249438" cy="353904"/>
                  </a:xfrm>
                  <a:custGeom>
                    <a:avLst/>
                    <a:gdLst>
                      <a:gd name="connsiteX0" fmla="*/ 0 w 249438"/>
                      <a:gd name="connsiteY0" fmla="*/ 0 h 353904"/>
                      <a:gd name="connsiteX1" fmla="*/ 0 w 249438"/>
                      <a:gd name="connsiteY1" fmla="*/ 208931 h 353904"/>
                      <a:gd name="connsiteX2" fmla="*/ 249438 w 249438"/>
                      <a:gd name="connsiteY2" fmla="*/ 353904 h 353904"/>
                      <a:gd name="connsiteX3" fmla="*/ 249438 w 249438"/>
                      <a:gd name="connsiteY3" fmla="*/ 144973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53904">
                        <a:moveTo>
                          <a:pt x="0" y="0"/>
                        </a:moveTo>
                        <a:lnTo>
                          <a:pt x="0" y="208931"/>
                        </a:lnTo>
                        <a:lnTo>
                          <a:pt x="249438" y="35390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5" name="Freeform: Shape 717" descr="d10b489f-1f30-48ee-8210-1f3aaef74065"/>
                  <p:cNvSpPr/>
                  <p:nvPr/>
                </p:nvSpPr>
                <p:spPr>
                  <a:xfrm>
                    <a:off x="5556999" y="4824116"/>
                    <a:ext cx="249438" cy="349640"/>
                  </a:xfrm>
                  <a:custGeom>
                    <a:avLst/>
                    <a:gdLst>
                      <a:gd name="connsiteX0" fmla="*/ 0 w 249438"/>
                      <a:gd name="connsiteY0" fmla="*/ 0 h 349640"/>
                      <a:gd name="connsiteX1" fmla="*/ 0 w 249438"/>
                      <a:gd name="connsiteY1" fmla="*/ 204667 h 349640"/>
                      <a:gd name="connsiteX2" fmla="*/ 249438 w 249438"/>
                      <a:gd name="connsiteY2" fmla="*/ 349640 h 349640"/>
                      <a:gd name="connsiteX3" fmla="*/ 249438 w 249438"/>
                      <a:gd name="connsiteY3" fmla="*/ 14497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49640">
                        <a:moveTo>
                          <a:pt x="0" y="0"/>
                        </a:moveTo>
                        <a:lnTo>
                          <a:pt x="0" y="204667"/>
                        </a:lnTo>
                        <a:lnTo>
                          <a:pt x="249438" y="34964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6" name="Freeform: Shape 718" descr="26fdddb5-0dda-4173-a2e3-d17bce6978bb"/>
                  <p:cNvSpPr/>
                  <p:nvPr/>
                </p:nvSpPr>
                <p:spPr>
                  <a:xfrm>
                    <a:off x="5556999" y="4828380"/>
                    <a:ext cx="249438" cy="345376"/>
                  </a:xfrm>
                  <a:custGeom>
                    <a:avLst/>
                    <a:gdLst>
                      <a:gd name="connsiteX0" fmla="*/ 0 w 249438"/>
                      <a:gd name="connsiteY0" fmla="*/ 0 h 345376"/>
                      <a:gd name="connsiteX1" fmla="*/ 0 w 249438"/>
                      <a:gd name="connsiteY1" fmla="*/ 200403 h 345376"/>
                      <a:gd name="connsiteX2" fmla="*/ 249438 w 249438"/>
                      <a:gd name="connsiteY2" fmla="*/ 345376 h 345376"/>
                      <a:gd name="connsiteX3" fmla="*/ 249438 w 249438"/>
                      <a:gd name="connsiteY3" fmla="*/ 147105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45376">
                        <a:moveTo>
                          <a:pt x="0" y="0"/>
                        </a:moveTo>
                        <a:lnTo>
                          <a:pt x="0" y="200403"/>
                        </a:lnTo>
                        <a:lnTo>
                          <a:pt x="249438" y="345376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7" name="Freeform: Shape 719" descr="0a959c93-98ad-4426-9b0a-b5cec356a2c9"/>
                  <p:cNvSpPr/>
                  <p:nvPr/>
                </p:nvSpPr>
                <p:spPr>
                  <a:xfrm>
                    <a:off x="5556999" y="4834776"/>
                    <a:ext cx="249438" cy="338980"/>
                  </a:xfrm>
                  <a:custGeom>
                    <a:avLst/>
                    <a:gdLst>
                      <a:gd name="connsiteX0" fmla="*/ 0 w 249438"/>
                      <a:gd name="connsiteY0" fmla="*/ 0 h 338980"/>
                      <a:gd name="connsiteX1" fmla="*/ 0 w 249438"/>
                      <a:gd name="connsiteY1" fmla="*/ 194008 h 338980"/>
                      <a:gd name="connsiteX2" fmla="*/ 249438 w 249438"/>
                      <a:gd name="connsiteY2" fmla="*/ 338980 h 338980"/>
                      <a:gd name="connsiteX3" fmla="*/ 249438 w 249438"/>
                      <a:gd name="connsiteY3" fmla="*/ 144973 h 338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38980">
                        <a:moveTo>
                          <a:pt x="0" y="0"/>
                        </a:moveTo>
                        <a:lnTo>
                          <a:pt x="0" y="194008"/>
                        </a:lnTo>
                        <a:lnTo>
                          <a:pt x="249438" y="33898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8" name="Freeform: Shape 720" descr="4e6b7410-d8ba-46cb-a7ba-f7148ea49007"/>
                  <p:cNvSpPr/>
                  <p:nvPr/>
                </p:nvSpPr>
                <p:spPr>
                  <a:xfrm>
                    <a:off x="5556999" y="4839040"/>
                    <a:ext cx="249438" cy="334716"/>
                  </a:xfrm>
                  <a:custGeom>
                    <a:avLst/>
                    <a:gdLst>
                      <a:gd name="connsiteX0" fmla="*/ 0 w 249438"/>
                      <a:gd name="connsiteY0" fmla="*/ 0 h 334716"/>
                      <a:gd name="connsiteX1" fmla="*/ 0 w 249438"/>
                      <a:gd name="connsiteY1" fmla="*/ 189744 h 334716"/>
                      <a:gd name="connsiteX2" fmla="*/ 249438 w 249438"/>
                      <a:gd name="connsiteY2" fmla="*/ 334717 h 334716"/>
                      <a:gd name="connsiteX3" fmla="*/ 249438 w 249438"/>
                      <a:gd name="connsiteY3" fmla="*/ 144973 h 33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34716">
                        <a:moveTo>
                          <a:pt x="0" y="0"/>
                        </a:moveTo>
                        <a:lnTo>
                          <a:pt x="0" y="189744"/>
                        </a:lnTo>
                        <a:lnTo>
                          <a:pt x="249438" y="33471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29" name="Freeform: Shape 721" descr="64dffdba-97ab-4f24-846f-6f26754ccb0b"/>
                  <p:cNvSpPr/>
                  <p:nvPr/>
                </p:nvSpPr>
                <p:spPr>
                  <a:xfrm>
                    <a:off x="5556999" y="4845436"/>
                    <a:ext cx="249438" cy="328320"/>
                  </a:xfrm>
                  <a:custGeom>
                    <a:avLst/>
                    <a:gdLst>
                      <a:gd name="connsiteX0" fmla="*/ 0 w 249438"/>
                      <a:gd name="connsiteY0" fmla="*/ 0 h 328320"/>
                      <a:gd name="connsiteX1" fmla="*/ 0 w 249438"/>
                      <a:gd name="connsiteY1" fmla="*/ 183348 h 328320"/>
                      <a:gd name="connsiteX2" fmla="*/ 249438 w 249438"/>
                      <a:gd name="connsiteY2" fmla="*/ 328321 h 328320"/>
                      <a:gd name="connsiteX3" fmla="*/ 249438 w 249438"/>
                      <a:gd name="connsiteY3" fmla="*/ 144973 h 328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28320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49438" y="328321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0" name="Freeform: Shape 722" descr="db0ad992-2a24-411e-bd15-9d1a69ea95d6"/>
                  <p:cNvSpPr/>
                  <p:nvPr/>
                </p:nvSpPr>
                <p:spPr>
                  <a:xfrm>
                    <a:off x="5556999" y="4849700"/>
                    <a:ext cx="249438" cy="324056"/>
                  </a:xfrm>
                  <a:custGeom>
                    <a:avLst/>
                    <a:gdLst>
                      <a:gd name="connsiteX0" fmla="*/ 0 w 249438"/>
                      <a:gd name="connsiteY0" fmla="*/ 0 h 324056"/>
                      <a:gd name="connsiteX1" fmla="*/ 0 w 249438"/>
                      <a:gd name="connsiteY1" fmla="*/ 179084 h 324056"/>
                      <a:gd name="connsiteX2" fmla="*/ 249438 w 249438"/>
                      <a:gd name="connsiteY2" fmla="*/ 324057 h 324056"/>
                      <a:gd name="connsiteX3" fmla="*/ 249438 w 249438"/>
                      <a:gd name="connsiteY3" fmla="*/ 144973 h 324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24056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49438" y="32405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1" name="Freeform: Shape 723" descr="5f3a7258-d99e-4800-aed4-0c1b952bdeec"/>
                  <p:cNvSpPr/>
                  <p:nvPr/>
                </p:nvSpPr>
                <p:spPr>
                  <a:xfrm>
                    <a:off x="5556999" y="4853963"/>
                    <a:ext cx="249438" cy="319793"/>
                  </a:xfrm>
                  <a:custGeom>
                    <a:avLst/>
                    <a:gdLst>
                      <a:gd name="connsiteX0" fmla="*/ 0 w 249438"/>
                      <a:gd name="connsiteY0" fmla="*/ 0 h 319793"/>
                      <a:gd name="connsiteX1" fmla="*/ 0 w 249438"/>
                      <a:gd name="connsiteY1" fmla="*/ 174820 h 319793"/>
                      <a:gd name="connsiteX2" fmla="*/ 249438 w 249438"/>
                      <a:gd name="connsiteY2" fmla="*/ 319793 h 319793"/>
                      <a:gd name="connsiteX3" fmla="*/ 249438 w 249438"/>
                      <a:gd name="connsiteY3" fmla="*/ 14710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1979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49438" y="319793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2" name="Freeform: Shape 724" descr="5ea74f92-b2e4-4639-8202-fcc12b6bce0b"/>
                  <p:cNvSpPr/>
                  <p:nvPr/>
                </p:nvSpPr>
                <p:spPr>
                  <a:xfrm>
                    <a:off x="5556999" y="4860359"/>
                    <a:ext cx="249438" cy="313397"/>
                  </a:xfrm>
                  <a:custGeom>
                    <a:avLst/>
                    <a:gdLst>
                      <a:gd name="connsiteX0" fmla="*/ 0 w 249438"/>
                      <a:gd name="connsiteY0" fmla="*/ 0 h 313397"/>
                      <a:gd name="connsiteX1" fmla="*/ 0 w 249438"/>
                      <a:gd name="connsiteY1" fmla="*/ 168424 h 313397"/>
                      <a:gd name="connsiteX2" fmla="*/ 249438 w 249438"/>
                      <a:gd name="connsiteY2" fmla="*/ 313397 h 313397"/>
                      <a:gd name="connsiteX3" fmla="*/ 249438 w 249438"/>
                      <a:gd name="connsiteY3" fmla="*/ 14497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13397">
                        <a:moveTo>
                          <a:pt x="0" y="0"/>
                        </a:moveTo>
                        <a:lnTo>
                          <a:pt x="0" y="168424"/>
                        </a:lnTo>
                        <a:lnTo>
                          <a:pt x="249438" y="31339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3" name="Freeform: Shape 725" descr="ba1e4c1b-9820-4bed-8ff1-4cc41a239fa4"/>
                  <p:cNvSpPr/>
                  <p:nvPr/>
                </p:nvSpPr>
                <p:spPr>
                  <a:xfrm>
                    <a:off x="5556999" y="4864623"/>
                    <a:ext cx="249438" cy="309133"/>
                  </a:xfrm>
                  <a:custGeom>
                    <a:avLst/>
                    <a:gdLst>
                      <a:gd name="connsiteX0" fmla="*/ 0 w 249438"/>
                      <a:gd name="connsiteY0" fmla="*/ 0 h 309133"/>
                      <a:gd name="connsiteX1" fmla="*/ 0 w 249438"/>
                      <a:gd name="connsiteY1" fmla="*/ 164160 h 309133"/>
                      <a:gd name="connsiteX2" fmla="*/ 249438 w 249438"/>
                      <a:gd name="connsiteY2" fmla="*/ 309133 h 309133"/>
                      <a:gd name="connsiteX3" fmla="*/ 249438 w 249438"/>
                      <a:gd name="connsiteY3" fmla="*/ 14497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09133">
                        <a:moveTo>
                          <a:pt x="0" y="0"/>
                        </a:moveTo>
                        <a:lnTo>
                          <a:pt x="0" y="164160"/>
                        </a:lnTo>
                        <a:lnTo>
                          <a:pt x="249438" y="30913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4" name="Freeform: Shape 726" descr="c8f53a37-9d11-4c00-a439-d86305209f56"/>
                  <p:cNvSpPr/>
                  <p:nvPr/>
                </p:nvSpPr>
                <p:spPr>
                  <a:xfrm>
                    <a:off x="5556999" y="4868887"/>
                    <a:ext cx="249438" cy="304869"/>
                  </a:xfrm>
                  <a:custGeom>
                    <a:avLst/>
                    <a:gdLst>
                      <a:gd name="connsiteX0" fmla="*/ 0 w 249438"/>
                      <a:gd name="connsiteY0" fmla="*/ 0 h 304869"/>
                      <a:gd name="connsiteX1" fmla="*/ 0 w 249438"/>
                      <a:gd name="connsiteY1" fmla="*/ 159897 h 304869"/>
                      <a:gd name="connsiteX2" fmla="*/ 249438 w 249438"/>
                      <a:gd name="connsiteY2" fmla="*/ 304869 h 304869"/>
                      <a:gd name="connsiteX3" fmla="*/ 249438 w 249438"/>
                      <a:gd name="connsiteY3" fmla="*/ 147105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30486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49438" y="304869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5" name="Freeform: Shape 727" descr="76eeece6-f975-47eb-8fa6-13b1a1a80ef7"/>
                  <p:cNvSpPr/>
                  <p:nvPr/>
                </p:nvSpPr>
                <p:spPr>
                  <a:xfrm>
                    <a:off x="5556999" y="4875283"/>
                    <a:ext cx="249438" cy="298473"/>
                  </a:xfrm>
                  <a:custGeom>
                    <a:avLst/>
                    <a:gdLst>
                      <a:gd name="connsiteX0" fmla="*/ 0 w 249438"/>
                      <a:gd name="connsiteY0" fmla="*/ 0 h 298473"/>
                      <a:gd name="connsiteX1" fmla="*/ 0 w 249438"/>
                      <a:gd name="connsiteY1" fmla="*/ 153501 h 298473"/>
                      <a:gd name="connsiteX2" fmla="*/ 249438 w 249438"/>
                      <a:gd name="connsiteY2" fmla="*/ 298473 h 298473"/>
                      <a:gd name="connsiteX3" fmla="*/ 249438 w 249438"/>
                      <a:gd name="connsiteY3" fmla="*/ 14497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98473">
                        <a:moveTo>
                          <a:pt x="0" y="0"/>
                        </a:moveTo>
                        <a:lnTo>
                          <a:pt x="0" y="153501"/>
                        </a:lnTo>
                        <a:lnTo>
                          <a:pt x="249438" y="29847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6" name="Freeform: Shape 728" descr="4c2aa6c6-35d1-401f-9e41-a7038442b64a"/>
                  <p:cNvSpPr/>
                  <p:nvPr/>
                </p:nvSpPr>
                <p:spPr>
                  <a:xfrm>
                    <a:off x="5556999" y="4879547"/>
                    <a:ext cx="249438" cy="294209"/>
                  </a:xfrm>
                  <a:custGeom>
                    <a:avLst/>
                    <a:gdLst>
                      <a:gd name="connsiteX0" fmla="*/ 0 w 249438"/>
                      <a:gd name="connsiteY0" fmla="*/ 0 h 294209"/>
                      <a:gd name="connsiteX1" fmla="*/ 0 w 249438"/>
                      <a:gd name="connsiteY1" fmla="*/ 149237 h 294209"/>
                      <a:gd name="connsiteX2" fmla="*/ 249438 w 249438"/>
                      <a:gd name="connsiteY2" fmla="*/ 294210 h 294209"/>
                      <a:gd name="connsiteX3" fmla="*/ 249438 w 249438"/>
                      <a:gd name="connsiteY3" fmla="*/ 14497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94209">
                        <a:moveTo>
                          <a:pt x="0" y="0"/>
                        </a:moveTo>
                        <a:lnTo>
                          <a:pt x="0" y="149237"/>
                        </a:lnTo>
                        <a:lnTo>
                          <a:pt x="249438" y="29421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7" name="Freeform: Shape 729" descr="8ebe895e-62b8-4ebb-92e8-86daf6dd6424"/>
                  <p:cNvSpPr/>
                  <p:nvPr/>
                </p:nvSpPr>
                <p:spPr>
                  <a:xfrm>
                    <a:off x="5556999" y="4885943"/>
                    <a:ext cx="249438" cy="287813"/>
                  </a:xfrm>
                  <a:custGeom>
                    <a:avLst/>
                    <a:gdLst>
                      <a:gd name="connsiteX0" fmla="*/ 0 w 249438"/>
                      <a:gd name="connsiteY0" fmla="*/ 0 h 287813"/>
                      <a:gd name="connsiteX1" fmla="*/ 0 w 249438"/>
                      <a:gd name="connsiteY1" fmla="*/ 142841 h 287813"/>
                      <a:gd name="connsiteX2" fmla="*/ 249438 w 249438"/>
                      <a:gd name="connsiteY2" fmla="*/ 287814 h 287813"/>
                      <a:gd name="connsiteX3" fmla="*/ 249438 w 249438"/>
                      <a:gd name="connsiteY3" fmla="*/ 144973 h 28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87813">
                        <a:moveTo>
                          <a:pt x="0" y="0"/>
                        </a:moveTo>
                        <a:lnTo>
                          <a:pt x="0" y="142841"/>
                        </a:lnTo>
                        <a:lnTo>
                          <a:pt x="249438" y="287814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8" name="Freeform: Shape 730" descr="2dc3a63f-8f1f-4c7d-823e-78a9fca71372"/>
                  <p:cNvSpPr/>
                  <p:nvPr/>
                </p:nvSpPr>
                <p:spPr>
                  <a:xfrm>
                    <a:off x="5556999" y="4890207"/>
                    <a:ext cx="249438" cy="283549"/>
                  </a:xfrm>
                  <a:custGeom>
                    <a:avLst/>
                    <a:gdLst>
                      <a:gd name="connsiteX0" fmla="*/ 0 w 249438"/>
                      <a:gd name="connsiteY0" fmla="*/ 0 h 283549"/>
                      <a:gd name="connsiteX1" fmla="*/ 0 w 249438"/>
                      <a:gd name="connsiteY1" fmla="*/ 138577 h 283549"/>
                      <a:gd name="connsiteX2" fmla="*/ 249438 w 249438"/>
                      <a:gd name="connsiteY2" fmla="*/ 283550 h 283549"/>
                      <a:gd name="connsiteX3" fmla="*/ 249438 w 249438"/>
                      <a:gd name="connsiteY3" fmla="*/ 144973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83549">
                        <a:moveTo>
                          <a:pt x="0" y="0"/>
                        </a:moveTo>
                        <a:lnTo>
                          <a:pt x="0" y="138577"/>
                        </a:lnTo>
                        <a:lnTo>
                          <a:pt x="249438" y="28355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39" name="Freeform: Shape 731" descr="203f10ac-7ce1-4e69-b9e0-f5206cc43b05"/>
                  <p:cNvSpPr/>
                  <p:nvPr/>
                </p:nvSpPr>
                <p:spPr>
                  <a:xfrm>
                    <a:off x="5556999" y="4894470"/>
                    <a:ext cx="249438" cy="279286"/>
                  </a:xfrm>
                  <a:custGeom>
                    <a:avLst/>
                    <a:gdLst>
                      <a:gd name="connsiteX0" fmla="*/ 0 w 249438"/>
                      <a:gd name="connsiteY0" fmla="*/ 0 h 279286"/>
                      <a:gd name="connsiteX1" fmla="*/ 0 w 249438"/>
                      <a:gd name="connsiteY1" fmla="*/ 134313 h 279286"/>
                      <a:gd name="connsiteX2" fmla="*/ 249438 w 249438"/>
                      <a:gd name="connsiteY2" fmla="*/ 279286 h 279286"/>
                      <a:gd name="connsiteX3" fmla="*/ 249438 w 249438"/>
                      <a:gd name="connsiteY3" fmla="*/ 147105 h 279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79286">
                        <a:moveTo>
                          <a:pt x="0" y="0"/>
                        </a:moveTo>
                        <a:lnTo>
                          <a:pt x="0" y="134313"/>
                        </a:lnTo>
                        <a:lnTo>
                          <a:pt x="249438" y="279286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0" name="Freeform: Shape 732" descr="ae3711a3-a580-4b84-b3bb-5c9f30aa1d07"/>
                  <p:cNvSpPr/>
                  <p:nvPr/>
                </p:nvSpPr>
                <p:spPr>
                  <a:xfrm>
                    <a:off x="5556999" y="4900866"/>
                    <a:ext cx="249438" cy="272890"/>
                  </a:xfrm>
                  <a:custGeom>
                    <a:avLst/>
                    <a:gdLst>
                      <a:gd name="connsiteX0" fmla="*/ 0 w 249438"/>
                      <a:gd name="connsiteY0" fmla="*/ 0 h 272890"/>
                      <a:gd name="connsiteX1" fmla="*/ 0 w 249438"/>
                      <a:gd name="connsiteY1" fmla="*/ 127917 h 272890"/>
                      <a:gd name="connsiteX2" fmla="*/ 249438 w 249438"/>
                      <a:gd name="connsiteY2" fmla="*/ 272890 h 272890"/>
                      <a:gd name="connsiteX3" fmla="*/ 249438 w 249438"/>
                      <a:gd name="connsiteY3" fmla="*/ 144973 h 272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7289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49438" y="27289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1" name="Freeform: Shape 733" descr="c08fe5c7-7fa6-4d29-8cf3-9cdb9b628ebf"/>
                  <p:cNvSpPr/>
                  <p:nvPr/>
                </p:nvSpPr>
                <p:spPr>
                  <a:xfrm>
                    <a:off x="5556999" y="4905130"/>
                    <a:ext cx="249438" cy="268626"/>
                  </a:xfrm>
                  <a:custGeom>
                    <a:avLst/>
                    <a:gdLst>
                      <a:gd name="connsiteX0" fmla="*/ 0 w 249438"/>
                      <a:gd name="connsiteY0" fmla="*/ 0 h 268626"/>
                      <a:gd name="connsiteX1" fmla="*/ 0 w 249438"/>
                      <a:gd name="connsiteY1" fmla="*/ 123653 h 268626"/>
                      <a:gd name="connsiteX2" fmla="*/ 249438 w 249438"/>
                      <a:gd name="connsiteY2" fmla="*/ 268626 h 268626"/>
                      <a:gd name="connsiteX3" fmla="*/ 249438 w 249438"/>
                      <a:gd name="connsiteY3" fmla="*/ 144973 h 26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68626">
                        <a:moveTo>
                          <a:pt x="0" y="0"/>
                        </a:moveTo>
                        <a:lnTo>
                          <a:pt x="0" y="123653"/>
                        </a:lnTo>
                        <a:lnTo>
                          <a:pt x="249438" y="26862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2" name="Freeform: Shape 734" descr="87aed627-05f3-468e-bc50-550f5d615d3f"/>
                  <p:cNvSpPr/>
                  <p:nvPr/>
                </p:nvSpPr>
                <p:spPr>
                  <a:xfrm>
                    <a:off x="5556999" y="4911526"/>
                    <a:ext cx="249438" cy="262230"/>
                  </a:xfrm>
                  <a:custGeom>
                    <a:avLst/>
                    <a:gdLst>
                      <a:gd name="connsiteX0" fmla="*/ 0 w 249438"/>
                      <a:gd name="connsiteY0" fmla="*/ 0 h 262230"/>
                      <a:gd name="connsiteX1" fmla="*/ 0 w 249438"/>
                      <a:gd name="connsiteY1" fmla="*/ 117257 h 262230"/>
                      <a:gd name="connsiteX2" fmla="*/ 249438 w 249438"/>
                      <a:gd name="connsiteY2" fmla="*/ 262230 h 262230"/>
                      <a:gd name="connsiteX3" fmla="*/ 249438 w 249438"/>
                      <a:gd name="connsiteY3" fmla="*/ 14497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62230">
                        <a:moveTo>
                          <a:pt x="0" y="0"/>
                        </a:moveTo>
                        <a:lnTo>
                          <a:pt x="0" y="117257"/>
                        </a:lnTo>
                        <a:lnTo>
                          <a:pt x="249438" y="262230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3" name="Freeform: Shape 735" descr="38264713-0ed5-497a-aa08-ec6aa4105626"/>
                  <p:cNvSpPr/>
                  <p:nvPr/>
                </p:nvSpPr>
                <p:spPr>
                  <a:xfrm>
                    <a:off x="5556999" y="4915790"/>
                    <a:ext cx="249438" cy="257966"/>
                  </a:xfrm>
                  <a:custGeom>
                    <a:avLst/>
                    <a:gdLst>
                      <a:gd name="connsiteX0" fmla="*/ 0 w 249438"/>
                      <a:gd name="connsiteY0" fmla="*/ 0 h 257966"/>
                      <a:gd name="connsiteX1" fmla="*/ 0 w 249438"/>
                      <a:gd name="connsiteY1" fmla="*/ 112994 h 257966"/>
                      <a:gd name="connsiteX2" fmla="*/ 249438 w 249438"/>
                      <a:gd name="connsiteY2" fmla="*/ 257966 h 257966"/>
                      <a:gd name="connsiteX3" fmla="*/ 249438 w 249438"/>
                      <a:gd name="connsiteY3" fmla="*/ 14497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57965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49438" y="25796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4" name="Freeform: Shape 736" descr="a9c23269-e503-4620-b342-381c18b0ed6e"/>
                  <p:cNvSpPr/>
                  <p:nvPr/>
                </p:nvSpPr>
                <p:spPr>
                  <a:xfrm>
                    <a:off x="5556999" y="4920054"/>
                    <a:ext cx="249438" cy="253702"/>
                  </a:xfrm>
                  <a:custGeom>
                    <a:avLst/>
                    <a:gdLst>
                      <a:gd name="connsiteX0" fmla="*/ 0 w 249438"/>
                      <a:gd name="connsiteY0" fmla="*/ 0 h 253702"/>
                      <a:gd name="connsiteX1" fmla="*/ 0 w 249438"/>
                      <a:gd name="connsiteY1" fmla="*/ 108729 h 253702"/>
                      <a:gd name="connsiteX2" fmla="*/ 249438 w 249438"/>
                      <a:gd name="connsiteY2" fmla="*/ 253702 h 253702"/>
                      <a:gd name="connsiteX3" fmla="*/ 249438 w 249438"/>
                      <a:gd name="connsiteY3" fmla="*/ 144973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53701">
                        <a:moveTo>
                          <a:pt x="0" y="0"/>
                        </a:moveTo>
                        <a:lnTo>
                          <a:pt x="0" y="108729"/>
                        </a:lnTo>
                        <a:lnTo>
                          <a:pt x="249438" y="25370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5" name="Freeform: Shape 737" descr="1effecc7-86cc-4b21-b39b-6186599cfa69"/>
                  <p:cNvSpPr/>
                  <p:nvPr/>
                </p:nvSpPr>
                <p:spPr>
                  <a:xfrm>
                    <a:off x="5556999" y="4926450"/>
                    <a:ext cx="249438" cy="247306"/>
                  </a:xfrm>
                  <a:custGeom>
                    <a:avLst/>
                    <a:gdLst>
                      <a:gd name="connsiteX0" fmla="*/ 0 w 249438"/>
                      <a:gd name="connsiteY0" fmla="*/ 0 h 247306"/>
                      <a:gd name="connsiteX1" fmla="*/ 0 w 249438"/>
                      <a:gd name="connsiteY1" fmla="*/ 102334 h 247306"/>
                      <a:gd name="connsiteX2" fmla="*/ 249438 w 249438"/>
                      <a:gd name="connsiteY2" fmla="*/ 247307 h 247306"/>
                      <a:gd name="connsiteX3" fmla="*/ 249438 w 249438"/>
                      <a:gd name="connsiteY3" fmla="*/ 14497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47306">
                        <a:moveTo>
                          <a:pt x="0" y="0"/>
                        </a:moveTo>
                        <a:lnTo>
                          <a:pt x="0" y="102334"/>
                        </a:lnTo>
                        <a:lnTo>
                          <a:pt x="249438" y="247307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6" name="Freeform: Shape 738" descr="e1bc2508-6e30-4b2f-9e17-3157e92e4350"/>
                  <p:cNvSpPr/>
                  <p:nvPr/>
                </p:nvSpPr>
                <p:spPr>
                  <a:xfrm>
                    <a:off x="5556999" y="4930714"/>
                    <a:ext cx="249438" cy="243042"/>
                  </a:xfrm>
                  <a:custGeom>
                    <a:avLst/>
                    <a:gdLst>
                      <a:gd name="connsiteX0" fmla="*/ 0 w 249438"/>
                      <a:gd name="connsiteY0" fmla="*/ 0 h 243042"/>
                      <a:gd name="connsiteX1" fmla="*/ 0 w 249438"/>
                      <a:gd name="connsiteY1" fmla="*/ 98070 h 243042"/>
                      <a:gd name="connsiteX2" fmla="*/ 249438 w 249438"/>
                      <a:gd name="connsiteY2" fmla="*/ 243043 h 243042"/>
                      <a:gd name="connsiteX3" fmla="*/ 249438 w 249438"/>
                      <a:gd name="connsiteY3" fmla="*/ 14497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43042">
                        <a:moveTo>
                          <a:pt x="0" y="0"/>
                        </a:moveTo>
                        <a:lnTo>
                          <a:pt x="0" y="98070"/>
                        </a:lnTo>
                        <a:lnTo>
                          <a:pt x="249438" y="24304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7" name="Freeform: Shape 739" descr="c7a153e2-fffd-41d6-8e27-965e9f9c23ef"/>
                  <p:cNvSpPr/>
                  <p:nvPr/>
                </p:nvSpPr>
                <p:spPr>
                  <a:xfrm>
                    <a:off x="5556999" y="4934978"/>
                    <a:ext cx="249438" cy="238778"/>
                  </a:xfrm>
                  <a:custGeom>
                    <a:avLst/>
                    <a:gdLst>
                      <a:gd name="connsiteX0" fmla="*/ 0 w 249438"/>
                      <a:gd name="connsiteY0" fmla="*/ 0 h 238778"/>
                      <a:gd name="connsiteX1" fmla="*/ 0 w 249438"/>
                      <a:gd name="connsiteY1" fmla="*/ 93806 h 238778"/>
                      <a:gd name="connsiteX2" fmla="*/ 249438 w 249438"/>
                      <a:gd name="connsiteY2" fmla="*/ 238779 h 238778"/>
                      <a:gd name="connsiteX3" fmla="*/ 249438 w 249438"/>
                      <a:gd name="connsiteY3" fmla="*/ 147105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38778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49438" y="238779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8" name="Freeform: Shape 740" descr="6a204917-22a5-45be-a0ea-2d2b5902fdbf"/>
                  <p:cNvSpPr/>
                  <p:nvPr/>
                </p:nvSpPr>
                <p:spPr>
                  <a:xfrm>
                    <a:off x="5556999" y="4941374"/>
                    <a:ext cx="249438" cy="232382"/>
                  </a:xfrm>
                  <a:custGeom>
                    <a:avLst/>
                    <a:gdLst>
                      <a:gd name="connsiteX0" fmla="*/ 0 w 249438"/>
                      <a:gd name="connsiteY0" fmla="*/ 0 h 232382"/>
                      <a:gd name="connsiteX1" fmla="*/ 0 w 249438"/>
                      <a:gd name="connsiteY1" fmla="*/ 87410 h 232382"/>
                      <a:gd name="connsiteX2" fmla="*/ 249438 w 249438"/>
                      <a:gd name="connsiteY2" fmla="*/ 232383 h 232382"/>
                      <a:gd name="connsiteX3" fmla="*/ 249438 w 249438"/>
                      <a:gd name="connsiteY3" fmla="*/ 144973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32382">
                        <a:moveTo>
                          <a:pt x="0" y="0"/>
                        </a:moveTo>
                        <a:lnTo>
                          <a:pt x="0" y="87410"/>
                        </a:lnTo>
                        <a:lnTo>
                          <a:pt x="249438" y="23238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49" name="Freeform: Shape 741" descr="db0cf9cb-e2d4-4e6f-8121-2bd91fc622b1"/>
                  <p:cNvSpPr/>
                  <p:nvPr/>
                </p:nvSpPr>
                <p:spPr>
                  <a:xfrm>
                    <a:off x="5556999" y="4945637"/>
                    <a:ext cx="249438" cy="228118"/>
                  </a:xfrm>
                  <a:custGeom>
                    <a:avLst/>
                    <a:gdLst>
                      <a:gd name="connsiteX0" fmla="*/ 0 w 249438"/>
                      <a:gd name="connsiteY0" fmla="*/ 0 h 228118"/>
                      <a:gd name="connsiteX1" fmla="*/ 0 w 249438"/>
                      <a:gd name="connsiteY1" fmla="*/ 83146 h 228118"/>
                      <a:gd name="connsiteX2" fmla="*/ 249438 w 249438"/>
                      <a:gd name="connsiteY2" fmla="*/ 228119 h 228118"/>
                      <a:gd name="connsiteX3" fmla="*/ 249438 w 249438"/>
                      <a:gd name="connsiteY3" fmla="*/ 144973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28118">
                        <a:moveTo>
                          <a:pt x="0" y="0"/>
                        </a:moveTo>
                        <a:lnTo>
                          <a:pt x="0" y="83146"/>
                        </a:lnTo>
                        <a:lnTo>
                          <a:pt x="249438" y="22811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0" name="Freeform: Shape 742" descr="67aa9aa9-3d43-4724-91d2-a3072ce68ff9"/>
                  <p:cNvSpPr/>
                  <p:nvPr/>
                </p:nvSpPr>
                <p:spPr>
                  <a:xfrm>
                    <a:off x="5556999" y="4952033"/>
                    <a:ext cx="249438" cy="221723"/>
                  </a:xfrm>
                  <a:custGeom>
                    <a:avLst/>
                    <a:gdLst>
                      <a:gd name="connsiteX0" fmla="*/ 0 w 249438"/>
                      <a:gd name="connsiteY0" fmla="*/ 0 h 221723"/>
                      <a:gd name="connsiteX1" fmla="*/ 0 w 249438"/>
                      <a:gd name="connsiteY1" fmla="*/ 76750 h 221723"/>
                      <a:gd name="connsiteX2" fmla="*/ 249438 w 249438"/>
                      <a:gd name="connsiteY2" fmla="*/ 221723 h 221723"/>
                      <a:gd name="connsiteX3" fmla="*/ 249438 w 249438"/>
                      <a:gd name="connsiteY3" fmla="*/ 144973 h 221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21722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49438" y="221723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1" name="Freeform: Shape 743" descr="dbcf698d-400a-4707-a49c-fcf356c68cd5"/>
                  <p:cNvSpPr/>
                  <p:nvPr/>
                </p:nvSpPr>
                <p:spPr>
                  <a:xfrm>
                    <a:off x="5556999" y="4956297"/>
                    <a:ext cx="249438" cy="217459"/>
                  </a:xfrm>
                  <a:custGeom>
                    <a:avLst/>
                    <a:gdLst>
                      <a:gd name="connsiteX0" fmla="*/ 0 w 249438"/>
                      <a:gd name="connsiteY0" fmla="*/ 0 h 217459"/>
                      <a:gd name="connsiteX1" fmla="*/ 0 w 249438"/>
                      <a:gd name="connsiteY1" fmla="*/ 72486 h 217459"/>
                      <a:gd name="connsiteX2" fmla="*/ 249438 w 249438"/>
                      <a:gd name="connsiteY2" fmla="*/ 217459 h 217459"/>
                      <a:gd name="connsiteX3" fmla="*/ 249438 w 249438"/>
                      <a:gd name="connsiteY3" fmla="*/ 144973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17458">
                        <a:moveTo>
                          <a:pt x="0" y="0"/>
                        </a:moveTo>
                        <a:lnTo>
                          <a:pt x="0" y="72486"/>
                        </a:lnTo>
                        <a:lnTo>
                          <a:pt x="249438" y="21745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2" name="Freeform: Shape 744" descr="e7e296c1-d206-4edc-a852-ba0a80dd1d5a"/>
                  <p:cNvSpPr/>
                  <p:nvPr/>
                </p:nvSpPr>
                <p:spPr>
                  <a:xfrm>
                    <a:off x="5556999" y="4960561"/>
                    <a:ext cx="249438" cy="213195"/>
                  </a:xfrm>
                  <a:custGeom>
                    <a:avLst/>
                    <a:gdLst>
                      <a:gd name="connsiteX0" fmla="*/ 0 w 249438"/>
                      <a:gd name="connsiteY0" fmla="*/ 0 h 213195"/>
                      <a:gd name="connsiteX1" fmla="*/ 0 w 249438"/>
                      <a:gd name="connsiteY1" fmla="*/ 68222 h 213195"/>
                      <a:gd name="connsiteX2" fmla="*/ 249438 w 249438"/>
                      <a:gd name="connsiteY2" fmla="*/ 213195 h 213195"/>
                      <a:gd name="connsiteX3" fmla="*/ 249438 w 249438"/>
                      <a:gd name="connsiteY3" fmla="*/ 147105 h 21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13195">
                        <a:moveTo>
                          <a:pt x="0" y="0"/>
                        </a:moveTo>
                        <a:lnTo>
                          <a:pt x="0" y="68222"/>
                        </a:lnTo>
                        <a:lnTo>
                          <a:pt x="249438" y="213195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3" name="Freeform: Shape 745" descr="90404630-4a34-42d4-9bc9-483f4612897a"/>
                  <p:cNvSpPr/>
                  <p:nvPr/>
                </p:nvSpPr>
                <p:spPr>
                  <a:xfrm>
                    <a:off x="5556999" y="4966957"/>
                    <a:ext cx="249438" cy="206799"/>
                  </a:xfrm>
                  <a:custGeom>
                    <a:avLst/>
                    <a:gdLst>
                      <a:gd name="connsiteX0" fmla="*/ 0 w 249438"/>
                      <a:gd name="connsiteY0" fmla="*/ 0 h 206799"/>
                      <a:gd name="connsiteX1" fmla="*/ 0 w 249438"/>
                      <a:gd name="connsiteY1" fmla="*/ 61827 h 206799"/>
                      <a:gd name="connsiteX2" fmla="*/ 249438 w 249438"/>
                      <a:gd name="connsiteY2" fmla="*/ 206799 h 206799"/>
                      <a:gd name="connsiteX3" fmla="*/ 249438 w 249438"/>
                      <a:gd name="connsiteY3" fmla="*/ 144973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0679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49438" y="206799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4" name="Freeform: Shape 746" descr="119e80e6-074e-4292-83d3-d1bbd3ae2ff2"/>
                  <p:cNvSpPr/>
                  <p:nvPr/>
                </p:nvSpPr>
                <p:spPr>
                  <a:xfrm>
                    <a:off x="5556999" y="4971221"/>
                    <a:ext cx="249438" cy="202535"/>
                  </a:xfrm>
                  <a:custGeom>
                    <a:avLst/>
                    <a:gdLst>
                      <a:gd name="connsiteX0" fmla="*/ 0 w 249438"/>
                      <a:gd name="connsiteY0" fmla="*/ 0 h 202535"/>
                      <a:gd name="connsiteX1" fmla="*/ 0 w 249438"/>
                      <a:gd name="connsiteY1" fmla="*/ 57563 h 202535"/>
                      <a:gd name="connsiteX2" fmla="*/ 249438 w 249438"/>
                      <a:gd name="connsiteY2" fmla="*/ 202536 h 202535"/>
                      <a:gd name="connsiteX3" fmla="*/ 249438 w 249438"/>
                      <a:gd name="connsiteY3" fmla="*/ 144973 h 202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20253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49438" y="20253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5" name="Freeform: Shape 747" descr="c945a714-98aa-46e0-b12c-5abac0e82c5d"/>
                  <p:cNvSpPr/>
                  <p:nvPr/>
                </p:nvSpPr>
                <p:spPr>
                  <a:xfrm>
                    <a:off x="5556999" y="4975485"/>
                    <a:ext cx="249438" cy="198271"/>
                  </a:xfrm>
                  <a:custGeom>
                    <a:avLst/>
                    <a:gdLst>
                      <a:gd name="connsiteX0" fmla="*/ 0 w 249438"/>
                      <a:gd name="connsiteY0" fmla="*/ 0 h 198271"/>
                      <a:gd name="connsiteX1" fmla="*/ 0 w 249438"/>
                      <a:gd name="connsiteY1" fmla="*/ 53299 h 198271"/>
                      <a:gd name="connsiteX2" fmla="*/ 249438 w 249438"/>
                      <a:gd name="connsiteY2" fmla="*/ 198272 h 198271"/>
                      <a:gd name="connsiteX3" fmla="*/ 249438 w 249438"/>
                      <a:gd name="connsiteY3" fmla="*/ 147105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9827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49438" y="198272"/>
                        </a:lnTo>
                        <a:lnTo>
                          <a:pt x="249438" y="147105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6" name="Freeform: Shape 748" descr="da303bb6-4cae-499c-a28f-6b6e3703ed77"/>
                  <p:cNvSpPr/>
                  <p:nvPr/>
                </p:nvSpPr>
                <p:spPr>
                  <a:xfrm>
                    <a:off x="5556999" y="4981881"/>
                    <a:ext cx="249438" cy="191875"/>
                  </a:xfrm>
                  <a:custGeom>
                    <a:avLst/>
                    <a:gdLst>
                      <a:gd name="connsiteX0" fmla="*/ 0 w 249438"/>
                      <a:gd name="connsiteY0" fmla="*/ 0 h 191875"/>
                      <a:gd name="connsiteX1" fmla="*/ 0 w 249438"/>
                      <a:gd name="connsiteY1" fmla="*/ 46903 h 191875"/>
                      <a:gd name="connsiteX2" fmla="*/ 249438 w 249438"/>
                      <a:gd name="connsiteY2" fmla="*/ 191876 h 191875"/>
                      <a:gd name="connsiteX3" fmla="*/ 249438 w 249438"/>
                      <a:gd name="connsiteY3" fmla="*/ 14497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91875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49438" y="19187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7" name="Freeform: Shape 749" descr="d509e295-cb05-4e16-9cc6-eae62486ff5a"/>
                  <p:cNvSpPr/>
                  <p:nvPr/>
                </p:nvSpPr>
                <p:spPr>
                  <a:xfrm>
                    <a:off x="5556999" y="4986144"/>
                    <a:ext cx="249438" cy="187611"/>
                  </a:xfrm>
                  <a:custGeom>
                    <a:avLst/>
                    <a:gdLst>
                      <a:gd name="connsiteX0" fmla="*/ 0 w 249438"/>
                      <a:gd name="connsiteY0" fmla="*/ 0 h 187611"/>
                      <a:gd name="connsiteX1" fmla="*/ 0 w 249438"/>
                      <a:gd name="connsiteY1" fmla="*/ 42639 h 187611"/>
                      <a:gd name="connsiteX2" fmla="*/ 249438 w 249438"/>
                      <a:gd name="connsiteY2" fmla="*/ 187612 h 187611"/>
                      <a:gd name="connsiteX3" fmla="*/ 249438 w 249438"/>
                      <a:gd name="connsiteY3" fmla="*/ 14497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87611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49438" y="18761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8" name="Freeform: Shape 750" descr="a089400b-7731-48c3-8e89-7db6317a59c6"/>
                  <p:cNvSpPr/>
                  <p:nvPr/>
                </p:nvSpPr>
                <p:spPr>
                  <a:xfrm>
                    <a:off x="5556999" y="4992540"/>
                    <a:ext cx="249438" cy="181216"/>
                  </a:xfrm>
                  <a:custGeom>
                    <a:avLst/>
                    <a:gdLst>
                      <a:gd name="connsiteX0" fmla="*/ 0 w 249438"/>
                      <a:gd name="connsiteY0" fmla="*/ 0 h 181216"/>
                      <a:gd name="connsiteX1" fmla="*/ 0 w 249438"/>
                      <a:gd name="connsiteY1" fmla="*/ 36243 h 181216"/>
                      <a:gd name="connsiteX2" fmla="*/ 249438 w 249438"/>
                      <a:gd name="connsiteY2" fmla="*/ 181216 h 181216"/>
                      <a:gd name="connsiteX3" fmla="*/ 249438 w 249438"/>
                      <a:gd name="connsiteY3" fmla="*/ 14497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81216">
                        <a:moveTo>
                          <a:pt x="0" y="0"/>
                        </a:moveTo>
                        <a:lnTo>
                          <a:pt x="0" y="36243"/>
                        </a:lnTo>
                        <a:lnTo>
                          <a:pt x="249438" y="181216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59" name="Freeform: Shape 751" descr="ca2ef351-0fa7-45da-bce3-a9ef414ab26a"/>
                  <p:cNvSpPr/>
                  <p:nvPr/>
                </p:nvSpPr>
                <p:spPr>
                  <a:xfrm>
                    <a:off x="5556999" y="4996804"/>
                    <a:ext cx="249438" cy="176952"/>
                  </a:xfrm>
                  <a:custGeom>
                    <a:avLst/>
                    <a:gdLst>
                      <a:gd name="connsiteX0" fmla="*/ 0 w 249438"/>
                      <a:gd name="connsiteY0" fmla="*/ 0 h 176952"/>
                      <a:gd name="connsiteX1" fmla="*/ 0 w 249438"/>
                      <a:gd name="connsiteY1" fmla="*/ 31979 h 176952"/>
                      <a:gd name="connsiteX2" fmla="*/ 249438 w 249438"/>
                      <a:gd name="connsiteY2" fmla="*/ 176952 h 176952"/>
                      <a:gd name="connsiteX3" fmla="*/ 249438 w 249438"/>
                      <a:gd name="connsiteY3" fmla="*/ 14497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437" h="176952">
                        <a:moveTo>
                          <a:pt x="0" y="0"/>
                        </a:moveTo>
                        <a:lnTo>
                          <a:pt x="0" y="31979"/>
                        </a:lnTo>
                        <a:lnTo>
                          <a:pt x="249438" y="176952"/>
                        </a:lnTo>
                        <a:lnTo>
                          <a:pt x="249438" y="14497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239" name="Group 638" descr="cd29dd20-afeb-4b01-948d-1e1b92e76275"/>
                <p:cNvGrpSpPr/>
                <p:nvPr/>
              </p:nvGrpSpPr>
              <p:grpSpPr>
                <a:xfrm>
                  <a:off x="5810701" y="4738838"/>
                  <a:ext cx="251570" cy="434918"/>
                  <a:chOff x="5810701" y="4738838"/>
                  <a:chExt cx="251570" cy="434918"/>
                </a:xfrm>
              </p:grpSpPr>
              <p:sp>
                <p:nvSpPr>
                  <p:cNvPr id="1051760" name="Freeform: Shape 648" descr="4f05a4ab-069a-4555-9bda-0128d9ab5e9b"/>
                  <p:cNvSpPr/>
                  <p:nvPr/>
                </p:nvSpPr>
                <p:spPr>
                  <a:xfrm>
                    <a:off x="5810701" y="4738838"/>
                    <a:ext cx="251570" cy="434918"/>
                  </a:xfrm>
                  <a:custGeom>
                    <a:avLst/>
                    <a:gdLst>
                      <a:gd name="connsiteX0" fmla="*/ 251570 w 251570"/>
                      <a:gd name="connsiteY0" fmla="*/ 0 h 434918"/>
                      <a:gd name="connsiteX1" fmla="*/ 251570 w 251570"/>
                      <a:gd name="connsiteY1" fmla="*/ 289945 h 434918"/>
                      <a:gd name="connsiteX2" fmla="*/ 0 w 251570"/>
                      <a:gd name="connsiteY2" fmla="*/ 434918 h 434918"/>
                      <a:gd name="connsiteX3" fmla="*/ 0 w 251570"/>
                      <a:gd name="connsiteY3" fmla="*/ 144973 h 434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34917">
                        <a:moveTo>
                          <a:pt x="251570" y="0"/>
                        </a:moveTo>
                        <a:lnTo>
                          <a:pt x="251570" y="289945"/>
                        </a:lnTo>
                        <a:lnTo>
                          <a:pt x="0" y="43491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1" name="Freeform: Shape 649" descr="a1ec3d16-25a8-4a11-8b68-599965664aa7"/>
                  <p:cNvSpPr/>
                  <p:nvPr/>
                </p:nvSpPr>
                <p:spPr>
                  <a:xfrm>
                    <a:off x="5810701" y="4743102"/>
                    <a:ext cx="251570" cy="430654"/>
                  </a:xfrm>
                  <a:custGeom>
                    <a:avLst/>
                    <a:gdLst>
                      <a:gd name="connsiteX0" fmla="*/ 251570 w 251570"/>
                      <a:gd name="connsiteY0" fmla="*/ 0 h 430654"/>
                      <a:gd name="connsiteX1" fmla="*/ 251570 w 251570"/>
                      <a:gd name="connsiteY1" fmla="*/ 285682 h 430654"/>
                      <a:gd name="connsiteX2" fmla="*/ 0 w 251570"/>
                      <a:gd name="connsiteY2" fmla="*/ 430655 h 430654"/>
                      <a:gd name="connsiteX3" fmla="*/ 0 w 251570"/>
                      <a:gd name="connsiteY3" fmla="*/ 144973 h 43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30654">
                        <a:moveTo>
                          <a:pt x="251570" y="0"/>
                        </a:moveTo>
                        <a:lnTo>
                          <a:pt x="251570" y="285682"/>
                        </a:lnTo>
                        <a:lnTo>
                          <a:pt x="0" y="43065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2" name="Freeform: Shape 650" descr="9a9b0b0f-d6a4-4f20-8896-60f83952ef93"/>
                  <p:cNvSpPr/>
                  <p:nvPr/>
                </p:nvSpPr>
                <p:spPr>
                  <a:xfrm>
                    <a:off x="5810701" y="4747366"/>
                    <a:ext cx="251570" cy="426390"/>
                  </a:xfrm>
                  <a:custGeom>
                    <a:avLst/>
                    <a:gdLst>
                      <a:gd name="connsiteX0" fmla="*/ 251570 w 251570"/>
                      <a:gd name="connsiteY0" fmla="*/ 0 h 426390"/>
                      <a:gd name="connsiteX1" fmla="*/ 251570 w 251570"/>
                      <a:gd name="connsiteY1" fmla="*/ 281418 h 426390"/>
                      <a:gd name="connsiteX2" fmla="*/ 0 w 251570"/>
                      <a:gd name="connsiteY2" fmla="*/ 426391 h 426390"/>
                      <a:gd name="connsiteX3" fmla="*/ 0 w 251570"/>
                      <a:gd name="connsiteY3" fmla="*/ 147105 h 4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26390">
                        <a:moveTo>
                          <a:pt x="251570" y="0"/>
                        </a:moveTo>
                        <a:lnTo>
                          <a:pt x="251570" y="281418"/>
                        </a:lnTo>
                        <a:lnTo>
                          <a:pt x="0" y="426391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3" name="Freeform: Shape 651" descr="b46cac76-aa2e-45be-b9ae-560b1e13ea91"/>
                  <p:cNvSpPr/>
                  <p:nvPr/>
                </p:nvSpPr>
                <p:spPr>
                  <a:xfrm>
                    <a:off x="5810701" y="4753762"/>
                    <a:ext cx="251570" cy="419994"/>
                  </a:xfrm>
                  <a:custGeom>
                    <a:avLst/>
                    <a:gdLst>
                      <a:gd name="connsiteX0" fmla="*/ 251570 w 251570"/>
                      <a:gd name="connsiteY0" fmla="*/ 0 h 419994"/>
                      <a:gd name="connsiteX1" fmla="*/ 251570 w 251570"/>
                      <a:gd name="connsiteY1" fmla="*/ 275022 h 419994"/>
                      <a:gd name="connsiteX2" fmla="*/ 0 w 251570"/>
                      <a:gd name="connsiteY2" fmla="*/ 419995 h 419994"/>
                      <a:gd name="connsiteX3" fmla="*/ 0 w 251570"/>
                      <a:gd name="connsiteY3" fmla="*/ 144973 h 419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19993">
                        <a:moveTo>
                          <a:pt x="251570" y="0"/>
                        </a:moveTo>
                        <a:lnTo>
                          <a:pt x="251570" y="275022"/>
                        </a:lnTo>
                        <a:lnTo>
                          <a:pt x="0" y="41999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4" name="Freeform: Shape 652" descr="5a0e3dd7-8edd-4aa4-a391-f6e90bdd8f4a"/>
                  <p:cNvSpPr/>
                  <p:nvPr/>
                </p:nvSpPr>
                <p:spPr>
                  <a:xfrm>
                    <a:off x="5810701" y="4758025"/>
                    <a:ext cx="251570" cy="415730"/>
                  </a:xfrm>
                  <a:custGeom>
                    <a:avLst/>
                    <a:gdLst>
                      <a:gd name="connsiteX0" fmla="*/ 251570 w 251570"/>
                      <a:gd name="connsiteY0" fmla="*/ 0 h 415730"/>
                      <a:gd name="connsiteX1" fmla="*/ 251570 w 251570"/>
                      <a:gd name="connsiteY1" fmla="*/ 270758 h 415730"/>
                      <a:gd name="connsiteX2" fmla="*/ 0 w 251570"/>
                      <a:gd name="connsiteY2" fmla="*/ 415731 h 415730"/>
                      <a:gd name="connsiteX3" fmla="*/ 0 w 251570"/>
                      <a:gd name="connsiteY3" fmla="*/ 144973 h 415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15730">
                        <a:moveTo>
                          <a:pt x="251570" y="0"/>
                        </a:moveTo>
                        <a:lnTo>
                          <a:pt x="251570" y="270758"/>
                        </a:lnTo>
                        <a:lnTo>
                          <a:pt x="0" y="41573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5" name="Freeform: Shape 653" descr="b74b743f-3825-4856-9118-fb2cd1c1ea85"/>
                  <p:cNvSpPr/>
                  <p:nvPr/>
                </p:nvSpPr>
                <p:spPr>
                  <a:xfrm>
                    <a:off x="5810701" y="4764421"/>
                    <a:ext cx="251570" cy="409334"/>
                  </a:xfrm>
                  <a:custGeom>
                    <a:avLst/>
                    <a:gdLst>
                      <a:gd name="connsiteX0" fmla="*/ 251570 w 251570"/>
                      <a:gd name="connsiteY0" fmla="*/ 0 h 409334"/>
                      <a:gd name="connsiteX1" fmla="*/ 251570 w 251570"/>
                      <a:gd name="connsiteY1" fmla="*/ 264362 h 409334"/>
                      <a:gd name="connsiteX2" fmla="*/ 0 w 251570"/>
                      <a:gd name="connsiteY2" fmla="*/ 409335 h 409334"/>
                      <a:gd name="connsiteX3" fmla="*/ 0 w 251570"/>
                      <a:gd name="connsiteY3" fmla="*/ 144973 h 40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9334">
                        <a:moveTo>
                          <a:pt x="251570" y="0"/>
                        </a:moveTo>
                        <a:lnTo>
                          <a:pt x="251570" y="264362"/>
                        </a:lnTo>
                        <a:lnTo>
                          <a:pt x="0" y="409335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6" name="Freeform: Shape 654" descr="31799396-181e-4574-8b85-f6e7913fa4e3"/>
                  <p:cNvSpPr/>
                  <p:nvPr/>
                </p:nvSpPr>
                <p:spPr>
                  <a:xfrm>
                    <a:off x="5810701" y="4768685"/>
                    <a:ext cx="251570" cy="405071"/>
                  </a:xfrm>
                  <a:custGeom>
                    <a:avLst/>
                    <a:gdLst>
                      <a:gd name="connsiteX0" fmla="*/ 251570 w 251570"/>
                      <a:gd name="connsiteY0" fmla="*/ 0 h 405071"/>
                      <a:gd name="connsiteX1" fmla="*/ 251570 w 251570"/>
                      <a:gd name="connsiteY1" fmla="*/ 260098 h 405071"/>
                      <a:gd name="connsiteX2" fmla="*/ 0 w 251570"/>
                      <a:gd name="connsiteY2" fmla="*/ 405071 h 405071"/>
                      <a:gd name="connsiteX3" fmla="*/ 0 w 251570"/>
                      <a:gd name="connsiteY3" fmla="*/ 144973 h 40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5071">
                        <a:moveTo>
                          <a:pt x="251570" y="0"/>
                        </a:moveTo>
                        <a:lnTo>
                          <a:pt x="251570" y="260098"/>
                        </a:lnTo>
                        <a:lnTo>
                          <a:pt x="0" y="40507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7" name="Freeform: Shape 655" descr="21f4daad-f87a-4bb3-b252-4e32faf3f765"/>
                  <p:cNvSpPr/>
                  <p:nvPr/>
                </p:nvSpPr>
                <p:spPr>
                  <a:xfrm>
                    <a:off x="5810701" y="4772949"/>
                    <a:ext cx="251570" cy="400807"/>
                  </a:xfrm>
                  <a:custGeom>
                    <a:avLst/>
                    <a:gdLst>
                      <a:gd name="connsiteX0" fmla="*/ 251570 w 251570"/>
                      <a:gd name="connsiteY0" fmla="*/ 0 h 400807"/>
                      <a:gd name="connsiteX1" fmla="*/ 251570 w 251570"/>
                      <a:gd name="connsiteY1" fmla="*/ 255834 h 400807"/>
                      <a:gd name="connsiteX2" fmla="*/ 0 w 251570"/>
                      <a:gd name="connsiteY2" fmla="*/ 400807 h 400807"/>
                      <a:gd name="connsiteX3" fmla="*/ 0 w 251570"/>
                      <a:gd name="connsiteY3" fmla="*/ 14497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400807">
                        <a:moveTo>
                          <a:pt x="251570" y="0"/>
                        </a:moveTo>
                        <a:lnTo>
                          <a:pt x="251570" y="255834"/>
                        </a:lnTo>
                        <a:lnTo>
                          <a:pt x="0" y="40080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8" name="Freeform: Shape 656" descr="2ddb85a6-34d2-4ab3-855c-153ecd5d91e9"/>
                  <p:cNvSpPr/>
                  <p:nvPr/>
                </p:nvSpPr>
                <p:spPr>
                  <a:xfrm>
                    <a:off x="5810701" y="4779345"/>
                    <a:ext cx="251570" cy="394411"/>
                  </a:xfrm>
                  <a:custGeom>
                    <a:avLst/>
                    <a:gdLst>
                      <a:gd name="connsiteX0" fmla="*/ 251570 w 251570"/>
                      <a:gd name="connsiteY0" fmla="*/ 0 h 394411"/>
                      <a:gd name="connsiteX1" fmla="*/ 251570 w 251570"/>
                      <a:gd name="connsiteY1" fmla="*/ 249438 h 394411"/>
                      <a:gd name="connsiteX2" fmla="*/ 0 w 251570"/>
                      <a:gd name="connsiteY2" fmla="*/ 394411 h 394411"/>
                      <a:gd name="connsiteX3" fmla="*/ 0 w 251570"/>
                      <a:gd name="connsiteY3" fmla="*/ 144973 h 3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94411">
                        <a:moveTo>
                          <a:pt x="251570" y="0"/>
                        </a:moveTo>
                        <a:lnTo>
                          <a:pt x="251570" y="249438"/>
                        </a:lnTo>
                        <a:lnTo>
                          <a:pt x="0" y="39441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69" name="Freeform: Shape 657" descr="e4b55881-6507-404e-b41f-e3f6a29973c6"/>
                  <p:cNvSpPr/>
                  <p:nvPr/>
                </p:nvSpPr>
                <p:spPr>
                  <a:xfrm>
                    <a:off x="5810701" y="4783609"/>
                    <a:ext cx="251570" cy="390147"/>
                  </a:xfrm>
                  <a:custGeom>
                    <a:avLst/>
                    <a:gdLst>
                      <a:gd name="connsiteX0" fmla="*/ 251570 w 251570"/>
                      <a:gd name="connsiteY0" fmla="*/ 0 h 390147"/>
                      <a:gd name="connsiteX1" fmla="*/ 251570 w 251570"/>
                      <a:gd name="connsiteY1" fmla="*/ 245175 h 390147"/>
                      <a:gd name="connsiteX2" fmla="*/ 0 w 251570"/>
                      <a:gd name="connsiteY2" fmla="*/ 390148 h 390147"/>
                      <a:gd name="connsiteX3" fmla="*/ 0 w 251570"/>
                      <a:gd name="connsiteY3" fmla="*/ 144973 h 39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90147">
                        <a:moveTo>
                          <a:pt x="251570" y="0"/>
                        </a:moveTo>
                        <a:lnTo>
                          <a:pt x="251570" y="245175"/>
                        </a:lnTo>
                        <a:lnTo>
                          <a:pt x="0" y="39014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0" name="Freeform: Shape 658" descr="336dbc6b-3754-4bfb-8c9e-e29dd91a43a1"/>
                  <p:cNvSpPr/>
                  <p:nvPr/>
                </p:nvSpPr>
                <p:spPr>
                  <a:xfrm>
                    <a:off x="5810701" y="4787873"/>
                    <a:ext cx="251570" cy="385883"/>
                  </a:xfrm>
                  <a:custGeom>
                    <a:avLst/>
                    <a:gdLst>
                      <a:gd name="connsiteX0" fmla="*/ 251570 w 251570"/>
                      <a:gd name="connsiteY0" fmla="*/ 0 h 385883"/>
                      <a:gd name="connsiteX1" fmla="*/ 251570 w 251570"/>
                      <a:gd name="connsiteY1" fmla="*/ 240911 h 385883"/>
                      <a:gd name="connsiteX2" fmla="*/ 0 w 251570"/>
                      <a:gd name="connsiteY2" fmla="*/ 385884 h 385883"/>
                      <a:gd name="connsiteX3" fmla="*/ 0 w 251570"/>
                      <a:gd name="connsiteY3" fmla="*/ 147105 h 385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85883">
                        <a:moveTo>
                          <a:pt x="251570" y="0"/>
                        </a:moveTo>
                        <a:lnTo>
                          <a:pt x="251570" y="240911"/>
                        </a:lnTo>
                        <a:lnTo>
                          <a:pt x="0" y="385884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1" name="Freeform: Shape 659" descr="ea844e1d-8b9b-4f68-8857-94ed57677fb8"/>
                  <p:cNvSpPr/>
                  <p:nvPr/>
                </p:nvSpPr>
                <p:spPr>
                  <a:xfrm>
                    <a:off x="5810701" y="4794269"/>
                    <a:ext cx="251570" cy="379487"/>
                  </a:xfrm>
                  <a:custGeom>
                    <a:avLst/>
                    <a:gdLst>
                      <a:gd name="connsiteX0" fmla="*/ 251570 w 251570"/>
                      <a:gd name="connsiteY0" fmla="*/ 0 h 379487"/>
                      <a:gd name="connsiteX1" fmla="*/ 251570 w 251570"/>
                      <a:gd name="connsiteY1" fmla="*/ 234515 h 379487"/>
                      <a:gd name="connsiteX2" fmla="*/ 0 w 251570"/>
                      <a:gd name="connsiteY2" fmla="*/ 379488 h 379487"/>
                      <a:gd name="connsiteX3" fmla="*/ 0 w 251570"/>
                      <a:gd name="connsiteY3" fmla="*/ 144973 h 37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79487">
                        <a:moveTo>
                          <a:pt x="251570" y="0"/>
                        </a:moveTo>
                        <a:lnTo>
                          <a:pt x="251570" y="234515"/>
                        </a:lnTo>
                        <a:lnTo>
                          <a:pt x="0" y="37948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2" name="Freeform: Shape 660" descr="cf2a288c-4f17-47a9-a652-ccb297dee410"/>
                  <p:cNvSpPr/>
                  <p:nvPr/>
                </p:nvSpPr>
                <p:spPr>
                  <a:xfrm>
                    <a:off x="5810701" y="4798532"/>
                    <a:ext cx="251570" cy="375223"/>
                  </a:xfrm>
                  <a:custGeom>
                    <a:avLst/>
                    <a:gdLst>
                      <a:gd name="connsiteX0" fmla="*/ 251570 w 251570"/>
                      <a:gd name="connsiteY0" fmla="*/ 0 h 375223"/>
                      <a:gd name="connsiteX1" fmla="*/ 251570 w 251570"/>
                      <a:gd name="connsiteY1" fmla="*/ 230251 h 375223"/>
                      <a:gd name="connsiteX2" fmla="*/ 0 w 251570"/>
                      <a:gd name="connsiteY2" fmla="*/ 375224 h 375223"/>
                      <a:gd name="connsiteX3" fmla="*/ 0 w 251570"/>
                      <a:gd name="connsiteY3" fmla="*/ 144973 h 3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75223">
                        <a:moveTo>
                          <a:pt x="251570" y="0"/>
                        </a:moveTo>
                        <a:lnTo>
                          <a:pt x="251570" y="230251"/>
                        </a:lnTo>
                        <a:lnTo>
                          <a:pt x="0" y="37522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3" name="Freeform: Shape 661" descr="8de3418d-ecba-458d-b946-476b9cb5f43e"/>
                  <p:cNvSpPr/>
                  <p:nvPr/>
                </p:nvSpPr>
                <p:spPr>
                  <a:xfrm>
                    <a:off x="5810701" y="4804928"/>
                    <a:ext cx="251570" cy="368827"/>
                  </a:xfrm>
                  <a:custGeom>
                    <a:avLst/>
                    <a:gdLst>
                      <a:gd name="connsiteX0" fmla="*/ 251570 w 251570"/>
                      <a:gd name="connsiteY0" fmla="*/ 0 h 368827"/>
                      <a:gd name="connsiteX1" fmla="*/ 251570 w 251570"/>
                      <a:gd name="connsiteY1" fmla="*/ 223855 h 368827"/>
                      <a:gd name="connsiteX2" fmla="*/ 0 w 251570"/>
                      <a:gd name="connsiteY2" fmla="*/ 368828 h 368827"/>
                      <a:gd name="connsiteX3" fmla="*/ 0 w 251570"/>
                      <a:gd name="connsiteY3" fmla="*/ 14497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8827">
                        <a:moveTo>
                          <a:pt x="251570" y="0"/>
                        </a:moveTo>
                        <a:lnTo>
                          <a:pt x="251570" y="223855"/>
                        </a:lnTo>
                        <a:lnTo>
                          <a:pt x="0" y="368828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4" name="Freeform: Shape 662" descr="5a82c288-8b4b-44d5-860c-53cc60b74673"/>
                  <p:cNvSpPr/>
                  <p:nvPr/>
                </p:nvSpPr>
                <p:spPr>
                  <a:xfrm>
                    <a:off x="5810701" y="4809192"/>
                    <a:ext cx="251570" cy="364564"/>
                  </a:xfrm>
                  <a:custGeom>
                    <a:avLst/>
                    <a:gdLst>
                      <a:gd name="connsiteX0" fmla="*/ 251570 w 251570"/>
                      <a:gd name="connsiteY0" fmla="*/ 0 h 364564"/>
                      <a:gd name="connsiteX1" fmla="*/ 251570 w 251570"/>
                      <a:gd name="connsiteY1" fmla="*/ 219591 h 364564"/>
                      <a:gd name="connsiteX2" fmla="*/ 0 w 251570"/>
                      <a:gd name="connsiteY2" fmla="*/ 364564 h 364564"/>
                      <a:gd name="connsiteX3" fmla="*/ 0 w 251570"/>
                      <a:gd name="connsiteY3" fmla="*/ 144973 h 364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4564">
                        <a:moveTo>
                          <a:pt x="251570" y="0"/>
                        </a:moveTo>
                        <a:lnTo>
                          <a:pt x="251570" y="219591"/>
                        </a:lnTo>
                        <a:lnTo>
                          <a:pt x="0" y="36456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5" name="Freeform: Shape 663" descr="f29dfbd4-d507-4510-add3-b82b30ea8d2c"/>
                  <p:cNvSpPr/>
                  <p:nvPr/>
                </p:nvSpPr>
                <p:spPr>
                  <a:xfrm>
                    <a:off x="5810701" y="4813456"/>
                    <a:ext cx="251570" cy="360299"/>
                  </a:xfrm>
                  <a:custGeom>
                    <a:avLst/>
                    <a:gdLst>
                      <a:gd name="connsiteX0" fmla="*/ 251570 w 251570"/>
                      <a:gd name="connsiteY0" fmla="*/ 0 h 360299"/>
                      <a:gd name="connsiteX1" fmla="*/ 251570 w 251570"/>
                      <a:gd name="connsiteY1" fmla="*/ 215327 h 360299"/>
                      <a:gd name="connsiteX2" fmla="*/ 0 w 251570"/>
                      <a:gd name="connsiteY2" fmla="*/ 360300 h 360299"/>
                      <a:gd name="connsiteX3" fmla="*/ 0 w 251570"/>
                      <a:gd name="connsiteY3" fmla="*/ 14497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60299">
                        <a:moveTo>
                          <a:pt x="251570" y="0"/>
                        </a:moveTo>
                        <a:lnTo>
                          <a:pt x="251570" y="215327"/>
                        </a:lnTo>
                        <a:lnTo>
                          <a:pt x="0" y="36030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6" name="Freeform: Shape 664" descr="7786b0e6-1b48-402b-9240-35cd2f83e76d"/>
                  <p:cNvSpPr/>
                  <p:nvPr/>
                </p:nvSpPr>
                <p:spPr>
                  <a:xfrm>
                    <a:off x="5810701" y="4819852"/>
                    <a:ext cx="251570" cy="353904"/>
                  </a:xfrm>
                  <a:custGeom>
                    <a:avLst/>
                    <a:gdLst>
                      <a:gd name="connsiteX0" fmla="*/ 251570 w 251570"/>
                      <a:gd name="connsiteY0" fmla="*/ 0 h 353904"/>
                      <a:gd name="connsiteX1" fmla="*/ 251570 w 251570"/>
                      <a:gd name="connsiteY1" fmla="*/ 208931 h 353904"/>
                      <a:gd name="connsiteX2" fmla="*/ 0 w 251570"/>
                      <a:gd name="connsiteY2" fmla="*/ 353904 h 353904"/>
                      <a:gd name="connsiteX3" fmla="*/ 0 w 251570"/>
                      <a:gd name="connsiteY3" fmla="*/ 144973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53904">
                        <a:moveTo>
                          <a:pt x="251570" y="0"/>
                        </a:moveTo>
                        <a:lnTo>
                          <a:pt x="251570" y="208931"/>
                        </a:lnTo>
                        <a:lnTo>
                          <a:pt x="0" y="35390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7" name="Freeform: Shape 665" descr="6a7b831c-3d71-408e-aba9-133aa10d84a8"/>
                  <p:cNvSpPr/>
                  <p:nvPr/>
                </p:nvSpPr>
                <p:spPr>
                  <a:xfrm>
                    <a:off x="5810701" y="4824116"/>
                    <a:ext cx="251570" cy="349640"/>
                  </a:xfrm>
                  <a:custGeom>
                    <a:avLst/>
                    <a:gdLst>
                      <a:gd name="connsiteX0" fmla="*/ 251570 w 251570"/>
                      <a:gd name="connsiteY0" fmla="*/ 0 h 349640"/>
                      <a:gd name="connsiteX1" fmla="*/ 251570 w 251570"/>
                      <a:gd name="connsiteY1" fmla="*/ 204667 h 349640"/>
                      <a:gd name="connsiteX2" fmla="*/ 0 w 251570"/>
                      <a:gd name="connsiteY2" fmla="*/ 349640 h 349640"/>
                      <a:gd name="connsiteX3" fmla="*/ 0 w 251570"/>
                      <a:gd name="connsiteY3" fmla="*/ 14497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49640">
                        <a:moveTo>
                          <a:pt x="251570" y="0"/>
                        </a:moveTo>
                        <a:lnTo>
                          <a:pt x="251570" y="204667"/>
                        </a:lnTo>
                        <a:lnTo>
                          <a:pt x="0" y="34964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8" name="Freeform: Shape 666" descr="0d563eb0-25ad-4620-bb3d-03c61ea950c0"/>
                  <p:cNvSpPr/>
                  <p:nvPr/>
                </p:nvSpPr>
                <p:spPr>
                  <a:xfrm>
                    <a:off x="5810701" y="4828380"/>
                    <a:ext cx="251570" cy="345376"/>
                  </a:xfrm>
                  <a:custGeom>
                    <a:avLst/>
                    <a:gdLst>
                      <a:gd name="connsiteX0" fmla="*/ 251570 w 251570"/>
                      <a:gd name="connsiteY0" fmla="*/ 0 h 345376"/>
                      <a:gd name="connsiteX1" fmla="*/ 251570 w 251570"/>
                      <a:gd name="connsiteY1" fmla="*/ 200403 h 345376"/>
                      <a:gd name="connsiteX2" fmla="*/ 0 w 251570"/>
                      <a:gd name="connsiteY2" fmla="*/ 345376 h 345376"/>
                      <a:gd name="connsiteX3" fmla="*/ 0 w 251570"/>
                      <a:gd name="connsiteY3" fmla="*/ 147105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45376">
                        <a:moveTo>
                          <a:pt x="251570" y="0"/>
                        </a:moveTo>
                        <a:lnTo>
                          <a:pt x="251570" y="200403"/>
                        </a:lnTo>
                        <a:lnTo>
                          <a:pt x="0" y="345376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79" name="Freeform: Shape 667" descr="1d20ab5a-3d7b-4296-9ca3-c8fcd4bc0c43"/>
                  <p:cNvSpPr/>
                  <p:nvPr/>
                </p:nvSpPr>
                <p:spPr>
                  <a:xfrm>
                    <a:off x="5810701" y="4834776"/>
                    <a:ext cx="251570" cy="338980"/>
                  </a:xfrm>
                  <a:custGeom>
                    <a:avLst/>
                    <a:gdLst>
                      <a:gd name="connsiteX0" fmla="*/ 251570 w 251570"/>
                      <a:gd name="connsiteY0" fmla="*/ 0 h 338980"/>
                      <a:gd name="connsiteX1" fmla="*/ 251570 w 251570"/>
                      <a:gd name="connsiteY1" fmla="*/ 194008 h 338980"/>
                      <a:gd name="connsiteX2" fmla="*/ 0 w 251570"/>
                      <a:gd name="connsiteY2" fmla="*/ 338980 h 338980"/>
                      <a:gd name="connsiteX3" fmla="*/ 0 w 251570"/>
                      <a:gd name="connsiteY3" fmla="*/ 144973 h 338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38980">
                        <a:moveTo>
                          <a:pt x="251570" y="0"/>
                        </a:moveTo>
                        <a:lnTo>
                          <a:pt x="251570" y="194008"/>
                        </a:lnTo>
                        <a:lnTo>
                          <a:pt x="0" y="33898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0" name="Freeform: Shape 668" descr="730df46a-7e59-41a0-924d-11165dd61dcb"/>
                  <p:cNvSpPr/>
                  <p:nvPr/>
                </p:nvSpPr>
                <p:spPr>
                  <a:xfrm>
                    <a:off x="5810701" y="4839040"/>
                    <a:ext cx="251570" cy="334716"/>
                  </a:xfrm>
                  <a:custGeom>
                    <a:avLst/>
                    <a:gdLst>
                      <a:gd name="connsiteX0" fmla="*/ 251570 w 251570"/>
                      <a:gd name="connsiteY0" fmla="*/ 0 h 334716"/>
                      <a:gd name="connsiteX1" fmla="*/ 251570 w 251570"/>
                      <a:gd name="connsiteY1" fmla="*/ 189744 h 334716"/>
                      <a:gd name="connsiteX2" fmla="*/ 0 w 251570"/>
                      <a:gd name="connsiteY2" fmla="*/ 334717 h 334716"/>
                      <a:gd name="connsiteX3" fmla="*/ 0 w 251570"/>
                      <a:gd name="connsiteY3" fmla="*/ 144973 h 33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34716">
                        <a:moveTo>
                          <a:pt x="251570" y="0"/>
                        </a:moveTo>
                        <a:lnTo>
                          <a:pt x="251570" y="189744"/>
                        </a:lnTo>
                        <a:lnTo>
                          <a:pt x="0" y="33471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1" name="Freeform: Shape 669" descr="6327d168-9960-4fe3-aaa0-7a2b442f931d"/>
                  <p:cNvSpPr/>
                  <p:nvPr/>
                </p:nvSpPr>
                <p:spPr>
                  <a:xfrm>
                    <a:off x="5810701" y="4845436"/>
                    <a:ext cx="251570" cy="328320"/>
                  </a:xfrm>
                  <a:custGeom>
                    <a:avLst/>
                    <a:gdLst>
                      <a:gd name="connsiteX0" fmla="*/ 251570 w 251570"/>
                      <a:gd name="connsiteY0" fmla="*/ 0 h 328320"/>
                      <a:gd name="connsiteX1" fmla="*/ 251570 w 251570"/>
                      <a:gd name="connsiteY1" fmla="*/ 183348 h 328320"/>
                      <a:gd name="connsiteX2" fmla="*/ 0 w 251570"/>
                      <a:gd name="connsiteY2" fmla="*/ 328321 h 328320"/>
                      <a:gd name="connsiteX3" fmla="*/ 0 w 251570"/>
                      <a:gd name="connsiteY3" fmla="*/ 144973 h 328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28320">
                        <a:moveTo>
                          <a:pt x="251570" y="0"/>
                        </a:moveTo>
                        <a:lnTo>
                          <a:pt x="251570" y="183348"/>
                        </a:lnTo>
                        <a:lnTo>
                          <a:pt x="0" y="328321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2" name="Freeform: Shape 670" descr="2fa7906e-5cd8-4040-be1f-b31ec651e55b"/>
                  <p:cNvSpPr/>
                  <p:nvPr/>
                </p:nvSpPr>
                <p:spPr>
                  <a:xfrm>
                    <a:off x="5810701" y="4849700"/>
                    <a:ext cx="251570" cy="324056"/>
                  </a:xfrm>
                  <a:custGeom>
                    <a:avLst/>
                    <a:gdLst>
                      <a:gd name="connsiteX0" fmla="*/ 251570 w 251570"/>
                      <a:gd name="connsiteY0" fmla="*/ 0 h 324056"/>
                      <a:gd name="connsiteX1" fmla="*/ 251570 w 251570"/>
                      <a:gd name="connsiteY1" fmla="*/ 179084 h 324056"/>
                      <a:gd name="connsiteX2" fmla="*/ 0 w 251570"/>
                      <a:gd name="connsiteY2" fmla="*/ 324057 h 324056"/>
                      <a:gd name="connsiteX3" fmla="*/ 0 w 251570"/>
                      <a:gd name="connsiteY3" fmla="*/ 144973 h 324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24056">
                        <a:moveTo>
                          <a:pt x="251570" y="0"/>
                        </a:moveTo>
                        <a:lnTo>
                          <a:pt x="251570" y="179084"/>
                        </a:lnTo>
                        <a:lnTo>
                          <a:pt x="0" y="32405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3" name="Freeform: Shape 671" descr="222e5ed7-f86c-4ac9-91a0-263a903d4ab9"/>
                  <p:cNvSpPr/>
                  <p:nvPr/>
                </p:nvSpPr>
                <p:spPr>
                  <a:xfrm>
                    <a:off x="5810701" y="4853963"/>
                    <a:ext cx="251570" cy="319793"/>
                  </a:xfrm>
                  <a:custGeom>
                    <a:avLst/>
                    <a:gdLst>
                      <a:gd name="connsiteX0" fmla="*/ 251570 w 251570"/>
                      <a:gd name="connsiteY0" fmla="*/ 0 h 319793"/>
                      <a:gd name="connsiteX1" fmla="*/ 251570 w 251570"/>
                      <a:gd name="connsiteY1" fmla="*/ 174820 h 319793"/>
                      <a:gd name="connsiteX2" fmla="*/ 0 w 251570"/>
                      <a:gd name="connsiteY2" fmla="*/ 319793 h 319793"/>
                      <a:gd name="connsiteX3" fmla="*/ 0 w 251570"/>
                      <a:gd name="connsiteY3" fmla="*/ 147105 h 31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19793">
                        <a:moveTo>
                          <a:pt x="251570" y="0"/>
                        </a:moveTo>
                        <a:lnTo>
                          <a:pt x="251570" y="174820"/>
                        </a:lnTo>
                        <a:lnTo>
                          <a:pt x="0" y="319793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4" name="Freeform: Shape 672" descr="b5414428-685c-4844-8fb9-b63c90f66ff1"/>
                  <p:cNvSpPr/>
                  <p:nvPr/>
                </p:nvSpPr>
                <p:spPr>
                  <a:xfrm>
                    <a:off x="5810701" y="4860359"/>
                    <a:ext cx="251570" cy="313397"/>
                  </a:xfrm>
                  <a:custGeom>
                    <a:avLst/>
                    <a:gdLst>
                      <a:gd name="connsiteX0" fmla="*/ 251570 w 251570"/>
                      <a:gd name="connsiteY0" fmla="*/ 0 h 313397"/>
                      <a:gd name="connsiteX1" fmla="*/ 251570 w 251570"/>
                      <a:gd name="connsiteY1" fmla="*/ 168424 h 313397"/>
                      <a:gd name="connsiteX2" fmla="*/ 0 w 251570"/>
                      <a:gd name="connsiteY2" fmla="*/ 313397 h 313397"/>
                      <a:gd name="connsiteX3" fmla="*/ 0 w 251570"/>
                      <a:gd name="connsiteY3" fmla="*/ 14497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13397">
                        <a:moveTo>
                          <a:pt x="251570" y="0"/>
                        </a:moveTo>
                        <a:lnTo>
                          <a:pt x="251570" y="168424"/>
                        </a:lnTo>
                        <a:lnTo>
                          <a:pt x="0" y="31339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5" name="Freeform: Shape 673" descr="909cf295-7552-4376-a0cd-e7f1f058fd90"/>
                  <p:cNvSpPr/>
                  <p:nvPr/>
                </p:nvSpPr>
                <p:spPr>
                  <a:xfrm>
                    <a:off x="5810701" y="4864623"/>
                    <a:ext cx="251570" cy="309133"/>
                  </a:xfrm>
                  <a:custGeom>
                    <a:avLst/>
                    <a:gdLst>
                      <a:gd name="connsiteX0" fmla="*/ 251570 w 251570"/>
                      <a:gd name="connsiteY0" fmla="*/ 0 h 309133"/>
                      <a:gd name="connsiteX1" fmla="*/ 251570 w 251570"/>
                      <a:gd name="connsiteY1" fmla="*/ 164160 h 309133"/>
                      <a:gd name="connsiteX2" fmla="*/ 0 w 251570"/>
                      <a:gd name="connsiteY2" fmla="*/ 309133 h 309133"/>
                      <a:gd name="connsiteX3" fmla="*/ 0 w 251570"/>
                      <a:gd name="connsiteY3" fmla="*/ 14497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09133">
                        <a:moveTo>
                          <a:pt x="251570" y="0"/>
                        </a:moveTo>
                        <a:lnTo>
                          <a:pt x="251570" y="164160"/>
                        </a:lnTo>
                        <a:lnTo>
                          <a:pt x="0" y="30913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6" name="Freeform: Shape 674" descr="1c10c465-c5d7-45b5-b0f9-a69f96ef65df"/>
                  <p:cNvSpPr/>
                  <p:nvPr/>
                </p:nvSpPr>
                <p:spPr>
                  <a:xfrm>
                    <a:off x="5810701" y="4868887"/>
                    <a:ext cx="251570" cy="304869"/>
                  </a:xfrm>
                  <a:custGeom>
                    <a:avLst/>
                    <a:gdLst>
                      <a:gd name="connsiteX0" fmla="*/ 251570 w 251570"/>
                      <a:gd name="connsiteY0" fmla="*/ 0 h 304869"/>
                      <a:gd name="connsiteX1" fmla="*/ 251570 w 251570"/>
                      <a:gd name="connsiteY1" fmla="*/ 159897 h 304869"/>
                      <a:gd name="connsiteX2" fmla="*/ 0 w 251570"/>
                      <a:gd name="connsiteY2" fmla="*/ 304869 h 304869"/>
                      <a:gd name="connsiteX3" fmla="*/ 0 w 251570"/>
                      <a:gd name="connsiteY3" fmla="*/ 147105 h 30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304869">
                        <a:moveTo>
                          <a:pt x="251570" y="0"/>
                        </a:moveTo>
                        <a:lnTo>
                          <a:pt x="251570" y="159897"/>
                        </a:lnTo>
                        <a:lnTo>
                          <a:pt x="0" y="304869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7" name="Freeform: Shape 675" descr="6c4111ed-38cd-4e25-a086-d57c8bb928ac"/>
                  <p:cNvSpPr/>
                  <p:nvPr/>
                </p:nvSpPr>
                <p:spPr>
                  <a:xfrm>
                    <a:off x="5810701" y="4875283"/>
                    <a:ext cx="251570" cy="298473"/>
                  </a:xfrm>
                  <a:custGeom>
                    <a:avLst/>
                    <a:gdLst>
                      <a:gd name="connsiteX0" fmla="*/ 251570 w 251570"/>
                      <a:gd name="connsiteY0" fmla="*/ 0 h 298473"/>
                      <a:gd name="connsiteX1" fmla="*/ 251570 w 251570"/>
                      <a:gd name="connsiteY1" fmla="*/ 153501 h 298473"/>
                      <a:gd name="connsiteX2" fmla="*/ 0 w 251570"/>
                      <a:gd name="connsiteY2" fmla="*/ 298473 h 298473"/>
                      <a:gd name="connsiteX3" fmla="*/ 0 w 251570"/>
                      <a:gd name="connsiteY3" fmla="*/ 14497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98473">
                        <a:moveTo>
                          <a:pt x="251570" y="0"/>
                        </a:moveTo>
                        <a:lnTo>
                          <a:pt x="251570" y="153501"/>
                        </a:lnTo>
                        <a:lnTo>
                          <a:pt x="0" y="29847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8" name="Freeform: Shape 676" descr="74587b1f-aadd-4543-a5f5-fc69fe81bdc7"/>
                  <p:cNvSpPr/>
                  <p:nvPr/>
                </p:nvSpPr>
                <p:spPr>
                  <a:xfrm>
                    <a:off x="5810701" y="4879547"/>
                    <a:ext cx="251570" cy="294209"/>
                  </a:xfrm>
                  <a:custGeom>
                    <a:avLst/>
                    <a:gdLst>
                      <a:gd name="connsiteX0" fmla="*/ 251570 w 251570"/>
                      <a:gd name="connsiteY0" fmla="*/ 0 h 294209"/>
                      <a:gd name="connsiteX1" fmla="*/ 251570 w 251570"/>
                      <a:gd name="connsiteY1" fmla="*/ 149237 h 294209"/>
                      <a:gd name="connsiteX2" fmla="*/ 0 w 251570"/>
                      <a:gd name="connsiteY2" fmla="*/ 294210 h 294209"/>
                      <a:gd name="connsiteX3" fmla="*/ 0 w 251570"/>
                      <a:gd name="connsiteY3" fmla="*/ 14497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94209">
                        <a:moveTo>
                          <a:pt x="251570" y="0"/>
                        </a:moveTo>
                        <a:lnTo>
                          <a:pt x="251570" y="149237"/>
                        </a:lnTo>
                        <a:lnTo>
                          <a:pt x="0" y="29421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89" name="Freeform: Shape 677" descr="59d95d61-3c47-407b-a82c-72dc1de8954d"/>
                  <p:cNvSpPr/>
                  <p:nvPr/>
                </p:nvSpPr>
                <p:spPr>
                  <a:xfrm>
                    <a:off x="5810701" y="4885943"/>
                    <a:ext cx="251570" cy="287813"/>
                  </a:xfrm>
                  <a:custGeom>
                    <a:avLst/>
                    <a:gdLst>
                      <a:gd name="connsiteX0" fmla="*/ 251570 w 251570"/>
                      <a:gd name="connsiteY0" fmla="*/ 0 h 287813"/>
                      <a:gd name="connsiteX1" fmla="*/ 251570 w 251570"/>
                      <a:gd name="connsiteY1" fmla="*/ 142841 h 287813"/>
                      <a:gd name="connsiteX2" fmla="*/ 0 w 251570"/>
                      <a:gd name="connsiteY2" fmla="*/ 287814 h 287813"/>
                      <a:gd name="connsiteX3" fmla="*/ 0 w 251570"/>
                      <a:gd name="connsiteY3" fmla="*/ 144973 h 28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87813">
                        <a:moveTo>
                          <a:pt x="251570" y="0"/>
                        </a:moveTo>
                        <a:lnTo>
                          <a:pt x="251570" y="142841"/>
                        </a:lnTo>
                        <a:lnTo>
                          <a:pt x="0" y="287814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0" name="Freeform: Shape 678" descr="f56d41db-0113-483a-8cd3-f5d859a52a42"/>
                  <p:cNvSpPr/>
                  <p:nvPr/>
                </p:nvSpPr>
                <p:spPr>
                  <a:xfrm>
                    <a:off x="5810701" y="4890207"/>
                    <a:ext cx="251570" cy="283549"/>
                  </a:xfrm>
                  <a:custGeom>
                    <a:avLst/>
                    <a:gdLst>
                      <a:gd name="connsiteX0" fmla="*/ 251570 w 251570"/>
                      <a:gd name="connsiteY0" fmla="*/ 0 h 283549"/>
                      <a:gd name="connsiteX1" fmla="*/ 251570 w 251570"/>
                      <a:gd name="connsiteY1" fmla="*/ 138577 h 283549"/>
                      <a:gd name="connsiteX2" fmla="*/ 0 w 251570"/>
                      <a:gd name="connsiteY2" fmla="*/ 283550 h 283549"/>
                      <a:gd name="connsiteX3" fmla="*/ 0 w 251570"/>
                      <a:gd name="connsiteY3" fmla="*/ 144973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83549">
                        <a:moveTo>
                          <a:pt x="251570" y="0"/>
                        </a:moveTo>
                        <a:lnTo>
                          <a:pt x="251570" y="138577"/>
                        </a:lnTo>
                        <a:lnTo>
                          <a:pt x="0" y="28355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1" name="Freeform: Shape 679" descr="447e8c53-b864-4587-9eac-d7f31224de62"/>
                  <p:cNvSpPr/>
                  <p:nvPr/>
                </p:nvSpPr>
                <p:spPr>
                  <a:xfrm>
                    <a:off x="5810701" y="4894470"/>
                    <a:ext cx="251570" cy="279286"/>
                  </a:xfrm>
                  <a:custGeom>
                    <a:avLst/>
                    <a:gdLst>
                      <a:gd name="connsiteX0" fmla="*/ 251570 w 251570"/>
                      <a:gd name="connsiteY0" fmla="*/ 0 h 279286"/>
                      <a:gd name="connsiteX1" fmla="*/ 251570 w 251570"/>
                      <a:gd name="connsiteY1" fmla="*/ 134313 h 279286"/>
                      <a:gd name="connsiteX2" fmla="*/ 0 w 251570"/>
                      <a:gd name="connsiteY2" fmla="*/ 279286 h 279286"/>
                      <a:gd name="connsiteX3" fmla="*/ 0 w 251570"/>
                      <a:gd name="connsiteY3" fmla="*/ 147105 h 279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79286">
                        <a:moveTo>
                          <a:pt x="251570" y="0"/>
                        </a:moveTo>
                        <a:lnTo>
                          <a:pt x="251570" y="134313"/>
                        </a:lnTo>
                        <a:lnTo>
                          <a:pt x="0" y="279286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2" name="Freeform: Shape 680" descr="48925f7d-b34c-46c6-801e-0bfdb523edf8"/>
                  <p:cNvSpPr/>
                  <p:nvPr/>
                </p:nvSpPr>
                <p:spPr>
                  <a:xfrm>
                    <a:off x="5810701" y="4900866"/>
                    <a:ext cx="251570" cy="272890"/>
                  </a:xfrm>
                  <a:custGeom>
                    <a:avLst/>
                    <a:gdLst>
                      <a:gd name="connsiteX0" fmla="*/ 251570 w 251570"/>
                      <a:gd name="connsiteY0" fmla="*/ 0 h 272890"/>
                      <a:gd name="connsiteX1" fmla="*/ 251570 w 251570"/>
                      <a:gd name="connsiteY1" fmla="*/ 127917 h 272890"/>
                      <a:gd name="connsiteX2" fmla="*/ 0 w 251570"/>
                      <a:gd name="connsiteY2" fmla="*/ 272890 h 272890"/>
                      <a:gd name="connsiteX3" fmla="*/ 0 w 251570"/>
                      <a:gd name="connsiteY3" fmla="*/ 144973 h 272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72890">
                        <a:moveTo>
                          <a:pt x="251570" y="0"/>
                        </a:moveTo>
                        <a:lnTo>
                          <a:pt x="251570" y="127917"/>
                        </a:lnTo>
                        <a:lnTo>
                          <a:pt x="0" y="27289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3" name="Freeform: Shape 681" descr="067416a0-ba76-42b1-8604-13d3d2f5a514"/>
                  <p:cNvSpPr/>
                  <p:nvPr/>
                </p:nvSpPr>
                <p:spPr>
                  <a:xfrm>
                    <a:off x="5810701" y="4905130"/>
                    <a:ext cx="251570" cy="268626"/>
                  </a:xfrm>
                  <a:custGeom>
                    <a:avLst/>
                    <a:gdLst>
                      <a:gd name="connsiteX0" fmla="*/ 251570 w 251570"/>
                      <a:gd name="connsiteY0" fmla="*/ 0 h 268626"/>
                      <a:gd name="connsiteX1" fmla="*/ 251570 w 251570"/>
                      <a:gd name="connsiteY1" fmla="*/ 123653 h 268626"/>
                      <a:gd name="connsiteX2" fmla="*/ 0 w 251570"/>
                      <a:gd name="connsiteY2" fmla="*/ 268626 h 268626"/>
                      <a:gd name="connsiteX3" fmla="*/ 0 w 251570"/>
                      <a:gd name="connsiteY3" fmla="*/ 144973 h 26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68626">
                        <a:moveTo>
                          <a:pt x="251570" y="0"/>
                        </a:moveTo>
                        <a:lnTo>
                          <a:pt x="251570" y="123653"/>
                        </a:lnTo>
                        <a:lnTo>
                          <a:pt x="0" y="26862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4" name="Freeform: Shape 682" descr="c1bc5e11-2dbd-4af7-ba29-0c893994444c"/>
                  <p:cNvSpPr/>
                  <p:nvPr/>
                </p:nvSpPr>
                <p:spPr>
                  <a:xfrm>
                    <a:off x="5810701" y="4911526"/>
                    <a:ext cx="251570" cy="262230"/>
                  </a:xfrm>
                  <a:custGeom>
                    <a:avLst/>
                    <a:gdLst>
                      <a:gd name="connsiteX0" fmla="*/ 251570 w 251570"/>
                      <a:gd name="connsiteY0" fmla="*/ 0 h 262230"/>
                      <a:gd name="connsiteX1" fmla="*/ 251570 w 251570"/>
                      <a:gd name="connsiteY1" fmla="*/ 117257 h 262230"/>
                      <a:gd name="connsiteX2" fmla="*/ 0 w 251570"/>
                      <a:gd name="connsiteY2" fmla="*/ 262230 h 262230"/>
                      <a:gd name="connsiteX3" fmla="*/ 0 w 251570"/>
                      <a:gd name="connsiteY3" fmla="*/ 14497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62230">
                        <a:moveTo>
                          <a:pt x="251570" y="0"/>
                        </a:moveTo>
                        <a:lnTo>
                          <a:pt x="251570" y="117257"/>
                        </a:lnTo>
                        <a:lnTo>
                          <a:pt x="0" y="262230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5" name="Freeform: Shape 683" descr="300b1cb2-4f76-4008-8f8f-cd4d30b8c51d"/>
                  <p:cNvSpPr/>
                  <p:nvPr/>
                </p:nvSpPr>
                <p:spPr>
                  <a:xfrm>
                    <a:off x="5810701" y="4915790"/>
                    <a:ext cx="251570" cy="257966"/>
                  </a:xfrm>
                  <a:custGeom>
                    <a:avLst/>
                    <a:gdLst>
                      <a:gd name="connsiteX0" fmla="*/ 251570 w 251570"/>
                      <a:gd name="connsiteY0" fmla="*/ 0 h 257966"/>
                      <a:gd name="connsiteX1" fmla="*/ 251570 w 251570"/>
                      <a:gd name="connsiteY1" fmla="*/ 112994 h 257966"/>
                      <a:gd name="connsiteX2" fmla="*/ 0 w 251570"/>
                      <a:gd name="connsiteY2" fmla="*/ 257966 h 257966"/>
                      <a:gd name="connsiteX3" fmla="*/ 0 w 251570"/>
                      <a:gd name="connsiteY3" fmla="*/ 144973 h 257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57965">
                        <a:moveTo>
                          <a:pt x="251570" y="0"/>
                        </a:moveTo>
                        <a:lnTo>
                          <a:pt x="251570" y="112994"/>
                        </a:lnTo>
                        <a:lnTo>
                          <a:pt x="0" y="25796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6" name="Freeform: Shape 684" descr="2b0c73df-371c-4944-b00a-1fb7be3c9975"/>
                  <p:cNvSpPr/>
                  <p:nvPr/>
                </p:nvSpPr>
                <p:spPr>
                  <a:xfrm>
                    <a:off x="5810701" y="4920054"/>
                    <a:ext cx="251570" cy="253702"/>
                  </a:xfrm>
                  <a:custGeom>
                    <a:avLst/>
                    <a:gdLst>
                      <a:gd name="connsiteX0" fmla="*/ 251570 w 251570"/>
                      <a:gd name="connsiteY0" fmla="*/ 0 h 253702"/>
                      <a:gd name="connsiteX1" fmla="*/ 251570 w 251570"/>
                      <a:gd name="connsiteY1" fmla="*/ 108729 h 253702"/>
                      <a:gd name="connsiteX2" fmla="*/ 0 w 251570"/>
                      <a:gd name="connsiteY2" fmla="*/ 253702 h 253702"/>
                      <a:gd name="connsiteX3" fmla="*/ 0 w 251570"/>
                      <a:gd name="connsiteY3" fmla="*/ 144973 h 253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53701">
                        <a:moveTo>
                          <a:pt x="251570" y="0"/>
                        </a:moveTo>
                        <a:lnTo>
                          <a:pt x="251570" y="108729"/>
                        </a:lnTo>
                        <a:lnTo>
                          <a:pt x="0" y="25370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7" name="Freeform: Shape 685" descr="1ce03eac-6a26-4ecf-963f-25a729b28378"/>
                  <p:cNvSpPr/>
                  <p:nvPr/>
                </p:nvSpPr>
                <p:spPr>
                  <a:xfrm>
                    <a:off x="5810701" y="4926450"/>
                    <a:ext cx="251570" cy="247306"/>
                  </a:xfrm>
                  <a:custGeom>
                    <a:avLst/>
                    <a:gdLst>
                      <a:gd name="connsiteX0" fmla="*/ 251570 w 251570"/>
                      <a:gd name="connsiteY0" fmla="*/ 0 h 247306"/>
                      <a:gd name="connsiteX1" fmla="*/ 251570 w 251570"/>
                      <a:gd name="connsiteY1" fmla="*/ 102334 h 247306"/>
                      <a:gd name="connsiteX2" fmla="*/ 0 w 251570"/>
                      <a:gd name="connsiteY2" fmla="*/ 247307 h 247306"/>
                      <a:gd name="connsiteX3" fmla="*/ 0 w 251570"/>
                      <a:gd name="connsiteY3" fmla="*/ 14497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47306">
                        <a:moveTo>
                          <a:pt x="251570" y="0"/>
                        </a:moveTo>
                        <a:lnTo>
                          <a:pt x="251570" y="102334"/>
                        </a:lnTo>
                        <a:lnTo>
                          <a:pt x="0" y="247307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8" name="Freeform: Shape 686" descr="497831fb-4e0c-47ef-9bc6-6f011638cc9b"/>
                  <p:cNvSpPr/>
                  <p:nvPr/>
                </p:nvSpPr>
                <p:spPr>
                  <a:xfrm>
                    <a:off x="5810701" y="4930714"/>
                    <a:ext cx="251570" cy="243042"/>
                  </a:xfrm>
                  <a:custGeom>
                    <a:avLst/>
                    <a:gdLst>
                      <a:gd name="connsiteX0" fmla="*/ 251570 w 251570"/>
                      <a:gd name="connsiteY0" fmla="*/ 0 h 243042"/>
                      <a:gd name="connsiteX1" fmla="*/ 251570 w 251570"/>
                      <a:gd name="connsiteY1" fmla="*/ 98070 h 243042"/>
                      <a:gd name="connsiteX2" fmla="*/ 0 w 251570"/>
                      <a:gd name="connsiteY2" fmla="*/ 243043 h 243042"/>
                      <a:gd name="connsiteX3" fmla="*/ 0 w 251570"/>
                      <a:gd name="connsiteY3" fmla="*/ 14497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43042">
                        <a:moveTo>
                          <a:pt x="251570" y="0"/>
                        </a:moveTo>
                        <a:lnTo>
                          <a:pt x="251570" y="98070"/>
                        </a:lnTo>
                        <a:lnTo>
                          <a:pt x="0" y="24304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799" name="Freeform: Shape 687" descr="57106380-5b45-49ce-a694-93ec9b0e2676"/>
                  <p:cNvSpPr/>
                  <p:nvPr/>
                </p:nvSpPr>
                <p:spPr>
                  <a:xfrm>
                    <a:off x="5810701" y="4934978"/>
                    <a:ext cx="251570" cy="238778"/>
                  </a:xfrm>
                  <a:custGeom>
                    <a:avLst/>
                    <a:gdLst>
                      <a:gd name="connsiteX0" fmla="*/ 251570 w 251570"/>
                      <a:gd name="connsiteY0" fmla="*/ 0 h 238778"/>
                      <a:gd name="connsiteX1" fmla="*/ 251570 w 251570"/>
                      <a:gd name="connsiteY1" fmla="*/ 93806 h 238778"/>
                      <a:gd name="connsiteX2" fmla="*/ 0 w 251570"/>
                      <a:gd name="connsiteY2" fmla="*/ 238779 h 238778"/>
                      <a:gd name="connsiteX3" fmla="*/ 0 w 251570"/>
                      <a:gd name="connsiteY3" fmla="*/ 147105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38778">
                        <a:moveTo>
                          <a:pt x="251570" y="0"/>
                        </a:moveTo>
                        <a:lnTo>
                          <a:pt x="251570" y="93806"/>
                        </a:lnTo>
                        <a:lnTo>
                          <a:pt x="0" y="238779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0" name="Freeform: Shape 688" descr="b2daeac4-ee87-4465-8d85-3178b6c3adb1"/>
                  <p:cNvSpPr/>
                  <p:nvPr/>
                </p:nvSpPr>
                <p:spPr>
                  <a:xfrm>
                    <a:off x="5810701" y="4941374"/>
                    <a:ext cx="251570" cy="232382"/>
                  </a:xfrm>
                  <a:custGeom>
                    <a:avLst/>
                    <a:gdLst>
                      <a:gd name="connsiteX0" fmla="*/ 251570 w 251570"/>
                      <a:gd name="connsiteY0" fmla="*/ 0 h 232382"/>
                      <a:gd name="connsiteX1" fmla="*/ 251570 w 251570"/>
                      <a:gd name="connsiteY1" fmla="*/ 87410 h 232382"/>
                      <a:gd name="connsiteX2" fmla="*/ 0 w 251570"/>
                      <a:gd name="connsiteY2" fmla="*/ 232383 h 232382"/>
                      <a:gd name="connsiteX3" fmla="*/ 0 w 251570"/>
                      <a:gd name="connsiteY3" fmla="*/ 144973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32382">
                        <a:moveTo>
                          <a:pt x="251570" y="0"/>
                        </a:moveTo>
                        <a:lnTo>
                          <a:pt x="251570" y="87410"/>
                        </a:lnTo>
                        <a:lnTo>
                          <a:pt x="0" y="23238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1" name="Freeform: Shape 689" descr="8e59762f-7efc-4045-9e8c-acacf20199fb"/>
                  <p:cNvSpPr/>
                  <p:nvPr/>
                </p:nvSpPr>
                <p:spPr>
                  <a:xfrm>
                    <a:off x="5810701" y="4945637"/>
                    <a:ext cx="251570" cy="228118"/>
                  </a:xfrm>
                  <a:custGeom>
                    <a:avLst/>
                    <a:gdLst>
                      <a:gd name="connsiteX0" fmla="*/ 251570 w 251570"/>
                      <a:gd name="connsiteY0" fmla="*/ 0 h 228118"/>
                      <a:gd name="connsiteX1" fmla="*/ 251570 w 251570"/>
                      <a:gd name="connsiteY1" fmla="*/ 83146 h 228118"/>
                      <a:gd name="connsiteX2" fmla="*/ 0 w 251570"/>
                      <a:gd name="connsiteY2" fmla="*/ 228119 h 228118"/>
                      <a:gd name="connsiteX3" fmla="*/ 0 w 251570"/>
                      <a:gd name="connsiteY3" fmla="*/ 144973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28118">
                        <a:moveTo>
                          <a:pt x="251570" y="0"/>
                        </a:moveTo>
                        <a:lnTo>
                          <a:pt x="251570" y="83146"/>
                        </a:lnTo>
                        <a:lnTo>
                          <a:pt x="0" y="22811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2" name="Freeform: Shape 690" descr="bf85c454-72e6-4110-a476-9b9c0fa83041"/>
                  <p:cNvSpPr/>
                  <p:nvPr/>
                </p:nvSpPr>
                <p:spPr>
                  <a:xfrm>
                    <a:off x="5810701" y="4952033"/>
                    <a:ext cx="251570" cy="221723"/>
                  </a:xfrm>
                  <a:custGeom>
                    <a:avLst/>
                    <a:gdLst>
                      <a:gd name="connsiteX0" fmla="*/ 251570 w 251570"/>
                      <a:gd name="connsiteY0" fmla="*/ 0 h 221723"/>
                      <a:gd name="connsiteX1" fmla="*/ 251570 w 251570"/>
                      <a:gd name="connsiteY1" fmla="*/ 76750 h 221723"/>
                      <a:gd name="connsiteX2" fmla="*/ 0 w 251570"/>
                      <a:gd name="connsiteY2" fmla="*/ 221723 h 221723"/>
                      <a:gd name="connsiteX3" fmla="*/ 0 w 251570"/>
                      <a:gd name="connsiteY3" fmla="*/ 144973 h 221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21722">
                        <a:moveTo>
                          <a:pt x="251570" y="0"/>
                        </a:moveTo>
                        <a:lnTo>
                          <a:pt x="251570" y="76750"/>
                        </a:lnTo>
                        <a:lnTo>
                          <a:pt x="0" y="221723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3" name="Freeform: Shape 691" descr="1fb94c35-4cb0-4b1d-acd7-b304a6112a72"/>
                  <p:cNvSpPr/>
                  <p:nvPr/>
                </p:nvSpPr>
                <p:spPr>
                  <a:xfrm>
                    <a:off x="5810701" y="4956297"/>
                    <a:ext cx="251570" cy="217459"/>
                  </a:xfrm>
                  <a:custGeom>
                    <a:avLst/>
                    <a:gdLst>
                      <a:gd name="connsiteX0" fmla="*/ 251570 w 251570"/>
                      <a:gd name="connsiteY0" fmla="*/ 0 h 217459"/>
                      <a:gd name="connsiteX1" fmla="*/ 251570 w 251570"/>
                      <a:gd name="connsiteY1" fmla="*/ 72486 h 217459"/>
                      <a:gd name="connsiteX2" fmla="*/ 0 w 251570"/>
                      <a:gd name="connsiteY2" fmla="*/ 217459 h 217459"/>
                      <a:gd name="connsiteX3" fmla="*/ 0 w 251570"/>
                      <a:gd name="connsiteY3" fmla="*/ 144973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17458">
                        <a:moveTo>
                          <a:pt x="251570" y="0"/>
                        </a:moveTo>
                        <a:lnTo>
                          <a:pt x="251570" y="72486"/>
                        </a:lnTo>
                        <a:lnTo>
                          <a:pt x="0" y="21745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4" name="Freeform: Shape 692" descr="b689cb10-f132-4de6-9680-a4c088b945ef"/>
                  <p:cNvSpPr/>
                  <p:nvPr/>
                </p:nvSpPr>
                <p:spPr>
                  <a:xfrm>
                    <a:off x="5810701" y="4960561"/>
                    <a:ext cx="251570" cy="213195"/>
                  </a:xfrm>
                  <a:custGeom>
                    <a:avLst/>
                    <a:gdLst>
                      <a:gd name="connsiteX0" fmla="*/ 251570 w 251570"/>
                      <a:gd name="connsiteY0" fmla="*/ 0 h 213195"/>
                      <a:gd name="connsiteX1" fmla="*/ 251570 w 251570"/>
                      <a:gd name="connsiteY1" fmla="*/ 68222 h 213195"/>
                      <a:gd name="connsiteX2" fmla="*/ 0 w 251570"/>
                      <a:gd name="connsiteY2" fmla="*/ 213195 h 213195"/>
                      <a:gd name="connsiteX3" fmla="*/ 0 w 251570"/>
                      <a:gd name="connsiteY3" fmla="*/ 147105 h 21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13195">
                        <a:moveTo>
                          <a:pt x="251570" y="0"/>
                        </a:moveTo>
                        <a:lnTo>
                          <a:pt x="251570" y="68222"/>
                        </a:lnTo>
                        <a:lnTo>
                          <a:pt x="0" y="213195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5" name="Freeform: Shape 693" descr="7dc11fe0-0741-4bae-b8b2-81c814c248c0"/>
                  <p:cNvSpPr/>
                  <p:nvPr/>
                </p:nvSpPr>
                <p:spPr>
                  <a:xfrm>
                    <a:off x="5810701" y="4966957"/>
                    <a:ext cx="251570" cy="206799"/>
                  </a:xfrm>
                  <a:custGeom>
                    <a:avLst/>
                    <a:gdLst>
                      <a:gd name="connsiteX0" fmla="*/ 251570 w 251570"/>
                      <a:gd name="connsiteY0" fmla="*/ 0 h 206799"/>
                      <a:gd name="connsiteX1" fmla="*/ 251570 w 251570"/>
                      <a:gd name="connsiteY1" fmla="*/ 61827 h 206799"/>
                      <a:gd name="connsiteX2" fmla="*/ 0 w 251570"/>
                      <a:gd name="connsiteY2" fmla="*/ 206799 h 206799"/>
                      <a:gd name="connsiteX3" fmla="*/ 0 w 251570"/>
                      <a:gd name="connsiteY3" fmla="*/ 144973 h 20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06799">
                        <a:moveTo>
                          <a:pt x="251570" y="0"/>
                        </a:moveTo>
                        <a:lnTo>
                          <a:pt x="251570" y="61827"/>
                        </a:lnTo>
                        <a:lnTo>
                          <a:pt x="0" y="206799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6" name="Freeform: Shape 694" descr="fc58d7c1-2800-4e2c-b883-512e71b9e2f9"/>
                  <p:cNvSpPr/>
                  <p:nvPr/>
                </p:nvSpPr>
                <p:spPr>
                  <a:xfrm>
                    <a:off x="5810701" y="4971221"/>
                    <a:ext cx="251570" cy="202535"/>
                  </a:xfrm>
                  <a:custGeom>
                    <a:avLst/>
                    <a:gdLst>
                      <a:gd name="connsiteX0" fmla="*/ 251570 w 251570"/>
                      <a:gd name="connsiteY0" fmla="*/ 0 h 202535"/>
                      <a:gd name="connsiteX1" fmla="*/ 251570 w 251570"/>
                      <a:gd name="connsiteY1" fmla="*/ 57563 h 202535"/>
                      <a:gd name="connsiteX2" fmla="*/ 0 w 251570"/>
                      <a:gd name="connsiteY2" fmla="*/ 202536 h 202535"/>
                      <a:gd name="connsiteX3" fmla="*/ 0 w 251570"/>
                      <a:gd name="connsiteY3" fmla="*/ 144973 h 202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202535">
                        <a:moveTo>
                          <a:pt x="251570" y="0"/>
                        </a:moveTo>
                        <a:lnTo>
                          <a:pt x="251570" y="57563"/>
                        </a:lnTo>
                        <a:lnTo>
                          <a:pt x="0" y="20253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7" name="Freeform: Shape 695" descr="b923a0e5-a11a-4cd0-a0e4-a68553e62f66"/>
                  <p:cNvSpPr/>
                  <p:nvPr/>
                </p:nvSpPr>
                <p:spPr>
                  <a:xfrm>
                    <a:off x="5810701" y="4975485"/>
                    <a:ext cx="251570" cy="198271"/>
                  </a:xfrm>
                  <a:custGeom>
                    <a:avLst/>
                    <a:gdLst>
                      <a:gd name="connsiteX0" fmla="*/ 251570 w 251570"/>
                      <a:gd name="connsiteY0" fmla="*/ 0 h 198271"/>
                      <a:gd name="connsiteX1" fmla="*/ 251570 w 251570"/>
                      <a:gd name="connsiteY1" fmla="*/ 53299 h 198271"/>
                      <a:gd name="connsiteX2" fmla="*/ 0 w 251570"/>
                      <a:gd name="connsiteY2" fmla="*/ 198272 h 198271"/>
                      <a:gd name="connsiteX3" fmla="*/ 0 w 251570"/>
                      <a:gd name="connsiteY3" fmla="*/ 147105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98271">
                        <a:moveTo>
                          <a:pt x="251570" y="0"/>
                        </a:moveTo>
                        <a:lnTo>
                          <a:pt x="251570" y="53299"/>
                        </a:lnTo>
                        <a:lnTo>
                          <a:pt x="0" y="198272"/>
                        </a:lnTo>
                        <a:lnTo>
                          <a:pt x="0" y="147105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8" name="Freeform: Shape 696" descr="f982d7c4-f61a-4a41-ac89-e774b890ab35"/>
                  <p:cNvSpPr/>
                  <p:nvPr/>
                </p:nvSpPr>
                <p:spPr>
                  <a:xfrm>
                    <a:off x="5810701" y="4981881"/>
                    <a:ext cx="251570" cy="191875"/>
                  </a:xfrm>
                  <a:custGeom>
                    <a:avLst/>
                    <a:gdLst>
                      <a:gd name="connsiteX0" fmla="*/ 251570 w 251570"/>
                      <a:gd name="connsiteY0" fmla="*/ 0 h 191875"/>
                      <a:gd name="connsiteX1" fmla="*/ 251570 w 251570"/>
                      <a:gd name="connsiteY1" fmla="*/ 46903 h 191875"/>
                      <a:gd name="connsiteX2" fmla="*/ 0 w 251570"/>
                      <a:gd name="connsiteY2" fmla="*/ 191876 h 191875"/>
                      <a:gd name="connsiteX3" fmla="*/ 0 w 251570"/>
                      <a:gd name="connsiteY3" fmla="*/ 14497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91875">
                        <a:moveTo>
                          <a:pt x="251570" y="0"/>
                        </a:moveTo>
                        <a:lnTo>
                          <a:pt x="251570" y="46903"/>
                        </a:lnTo>
                        <a:lnTo>
                          <a:pt x="0" y="19187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09" name="Freeform: Shape 697" descr="66d82dd2-8e90-410e-b03b-a137d79006cc"/>
                  <p:cNvSpPr/>
                  <p:nvPr/>
                </p:nvSpPr>
                <p:spPr>
                  <a:xfrm>
                    <a:off x="5810701" y="4986144"/>
                    <a:ext cx="251570" cy="187611"/>
                  </a:xfrm>
                  <a:custGeom>
                    <a:avLst/>
                    <a:gdLst>
                      <a:gd name="connsiteX0" fmla="*/ 251570 w 251570"/>
                      <a:gd name="connsiteY0" fmla="*/ 0 h 187611"/>
                      <a:gd name="connsiteX1" fmla="*/ 251570 w 251570"/>
                      <a:gd name="connsiteY1" fmla="*/ 42639 h 187611"/>
                      <a:gd name="connsiteX2" fmla="*/ 0 w 251570"/>
                      <a:gd name="connsiteY2" fmla="*/ 187612 h 187611"/>
                      <a:gd name="connsiteX3" fmla="*/ 0 w 251570"/>
                      <a:gd name="connsiteY3" fmla="*/ 14497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87611">
                        <a:moveTo>
                          <a:pt x="251570" y="0"/>
                        </a:moveTo>
                        <a:lnTo>
                          <a:pt x="251570" y="42639"/>
                        </a:lnTo>
                        <a:lnTo>
                          <a:pt x="0" y="18761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10" name="Freeform: Shape 698" descr="21a6525a-ddf4-4e03-8015-4c66fae5c3ab"/>
                  <p:cNvSpPr/>
                  <p:nvPr/>
                </p:nvSpPr>
                <p:spPr>
                  <a:xfrm>
                    <a:off x="5810701" y="4992540"/>
                    <a:ext cx="251570" cy="181216"/>
                  </a:xfrm>
                  <a:custGeom>
                    <a:avLst/>
                    <a:gdLst>
                      <a:gd name="connsiteX0" fmla="*/ 251570 w 251570"/>
                      <a:gd name="connsiteY0" fmla="*/ 0 h 181216"/>
                      <a:gd name="connsiteX1" fmla="*/ 251570 w 251570"/>
                      <a:gd name="connsiteY1" fmla="*/ 36243 h 181216"/>
                      <a:gd name="connsiteX2" fmla="*/ 0 w 251570"/>
                      <a:gd name="connsiteY2" fmla="*/ 181216 h 181216"/>
                      <a:gd name="connsiteX3" fmla="*/ 0 w 251570"/>
                      <a:gd name="connsiteY3" fmla="*/ 14497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81216">
                        <a:moveTo>
                          <a:pt x="251570" y="0"/>
                        </a:moveTo>
                        <a:lnTo>
                          <a:pt x="251570" y="36243"/>
                        </a:lnTo>
                        <a:lnTo>
                          <a:pt x="0" y="181216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11" name="Freeform: Shape 699" descr="e0cd7820-4e19-4095-abae-f1aa83d02eb4"/>
                  <p:cNvSpPr/>
                  <p:nvPr/>
                </p:nvSpPr>
                <p:spPr>
                  <a:xfrm>
                    <a:off x="5810701" y="4996804"/>
                    <a:ext cx="251570" cy="176952"/>
                  </a:xfrm>
                  <a:custGeom>
                    <a:avLst/>
                    <a:gdLst>
                      <a:gd name="connsiteX0" fmla="*/ 251570 w 251570"/>
                      <a:gd name="connsiteY0" fmla="*/ 0 h 176952"/>
                      <a:gd name="connsiteX1" fmla="*/ 251570 w 251570"/>
                      <a:gd name="connsiteY1" fmla="*/ 31979 h 176952"/>
                      <a:gd name="connsiteX2" fmla="*/ 0 w 251570"/>
                      <a:gd name="connsiteY2" fmla="*/ 176952 h 176952"/>
                      <a:gd name="connsiteX3" fmla="*/ 0 w 251570"/>
                      <a:gd name="connsiteY3" fmla="*/ 14497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570" h="176952">
                        <a:moveTo>
                          <a:pt x="251570" y="0"/>
                        </a:moveTo>
                        <a:lnTo>
                          <a:pt x="251570" y="31979"/>
                        </a:lnTo>
                        <a:lnTo>
                          <a:pt x="0" y="176952"/>
                        </a:ln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1812" name="Freeform: Shape 639" descr="6a29dabc-98b7-4251-95bd-6e7fb9e17941"/>
                <p:cNvSpPr/>
                <p:nvPr/>
              </p:nvSpPr>
              <p:spPr>
                <a:xfrm>
                  <a:off x="5499436" y="4650895"/>
                  <a:ext cx="622530" cy="357102"/>
                </a:xfrm>
                <a:custGeom>
                  <a:avLst/>
                  <a:gdLst>
                    <a:gd name="connsiteX0" fmla="*/ 360300 w 622530"/>
                    <a:gd name="connsiteY0" fmla="*/ 11193 h 357102"/>
                    <a:gd name="connsiteX1" fmla="*/ 260098 w 622530"/>
                    <a:gd name="connsiteY1" fmla="*/ 11193 h 357102"/>
                    <a:gd name="connsiteX2" fmla="*/ 0 w 622530"/>
                    <a:gd name="connsiteY2" fmla="*/ 98603 h 357102"/>
                    <a:gd name="connsiteX3" fmla="*/ 0 w 622530"/>
                    <a:gd name="connsiteY3" fmla="*/ 160429 h 357102"/>
                    <a:gd name="connsiteX4" fmla="*/ 25584 w 622530"/>
                    <a:gd name="connsiteY4" fmla="*/ 205201 h 357102"/>
                    <a:gd name="connsiteX5" fmla="*/ 260098 w 622530"/>
                    <a:gd name="connsiteY5" fmla="*/ 345909 h 357102"/>
                    <a:gd name="connsiteX6" fmla="*/ 360300 w 622530"/>
                    <a:gd name="connsiteY6" fmla="*/ 345909 h 357102"/>
                    <a:gd name="connsiteX7" fmla="*/ 594815 w 622530"/>
                    <a:gd name="connsiteY7" fmla="*/ 211596 h 357102"/>
                    <a:gd name="connsiteX8" fmla="*/ 622531 w 622530"/>
                    <a:gd name="connsiteY8" fmla="*/ 164693 h 357102"/>
                    <a:gd name="connsiteX9" fmla="*/ 622531 w 622530"/>
                    <a:gd name="connsiteY9" fmla="*/ 96471 h 357102"/>
                    <a:gd name="connsiteX10" fmla="*/ 360300 w 622530"/>
                    <a:gd name="connsiteY10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2530" h="357102">
                      <a:moveTo>
                        <a:pt x="360300" y="11193"/>
                      </a:moveTo>
                      <a:cubicBezTo>
                        <a:pt x="332585" y="-3731"/>
                        <a:pt x="287814" y="-3731"/>
                        <a:pt x="260098" y="11193"/>
                      </a:cubicBezTo>
                      <a:lnTo>
                        <a:pt x="0" y="98603"/>
                      </a:lnTo>
                      <a:lnTo>
                        <a:pt x="0" y="160429"/>
                      </a:lnTo>
                      <a:cubicBezTo>
                        <a:pt x="0" y="179617"/>
                        <a:pt x="10660" y="196673"/>
                        <a:pt x="25584" y="205201"/>
                      </a:cubicBezTo>
                      <a:lnTo>
                        <a:pt x="260098" y="345909"/>
                      </a:lnTo>
                      <a:cubicBezTo>
                        <a:pt x="287814" y="360833"/>
                        <a:pt x="332585" y="360833"/>
                        <a:pt x="360300" y="345909"/>
                      </a:cubicBezTo>
                      <a:lnTo>
                        <a:pt x="594815" y="211596"/>
                      </a:lnTo>
                      <a:cubicBezTo>
                        <a:pt x="611871" y="203069"/>
                        <a:pt x="622531" y="183881"/>
                        <a:pt x="622531" y="164693"/>
                      </a:cubicBezTo>
                      <a:lnTo>
                        <a:pt x="622531" y="96471"/>
                      </a:lnTo>
                      <a:lnTo>
                        <a:pt x="360300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813" name="Freeform: Shape 640" descr="3de73c07-2342-4c36-82c6-9b4977758013"/>
                <p:cNvSpPr/>
                <p:nvPr/>
              </p:nvSpPr>
              <p:spPr>
                <a:xfrm>
                  <a:off x="5497837" y="4572013"/>
                  <a:ext cx="623596" cy="357102"/>
                </a:xfrm>
                <a:custGeom>
                  <a:avLst/>
                  <a:gdLst>
                    <a:gd name="connsiteX0" fmla="*/ 361899 w 623596"/>
                    <a:gd name="connsiteY0" fmla="*/ 11193 h 357102"/>
                    <a:gd name="connsiteX1" fmla="*/ 261697 w 623596"/>
                    <a:gd name="connsiteY1" fmla="*/ 11193 h 357102"/>
                    <a:gd name="connsiteX2" fmla="*/ 20786 w 623596"/>
                    <a:gd name="connsiteY2" fmla="*/ 149770 h 357102"/>
                    <a:gd name="connsiteX3" fmla="*/ 20786 w 623596"/>
                    <a:gd name="connsiteY3" fmla="*/ 207332 h 357102"/>
                    <a:gd name="connsiteX4" fmla="*/ 261697 w 623596"/>
                    <a:gd name="connsiteY4" fmla="*/ 345909 h 357102"/>
                    <a:gd name="connsiteX5" fmla="*/ 361899 w 623596"/>
                    <a:gd name="connsiteY5" fmla="*/ 345909 h 357102"/>
                    <a:gd name="connsiteX6" fmla="*/ 602810 w 623596"/>
                    <a:gd name="connsiteY6" fmla="*/ 207332 h 357102"/>
                    <a:gd name="connsiteX7" fmla="*/ 602810 w 623596"/>
                    <a:gd name="connsiteY7" fmla="*/ 149770 h 357102"/>
                    <a:gd name="connsiteX8" fmla="*/ 361899 w 623596"/>
                    <a:gd name="connsiteY8" fmla="*/ 11193 h 35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596" h="357102">
                      <a:moveTo>
                        <a:pt x="361899" y="11193"/>
                      </a:moveTo>
                      <a:cubicBezTo>
                        <a:pt x="334184" y="-3731"/>
                        <a:pt x="289413" y="-3731"/>
                        <a:pt x="261697" y="11193"/>
                      </a:cubicBezTo>
                      <a:lnTo>
                        <a:pt x="20786" y="149770"/>
                      </a:lnTo>
                      <a:cubicBezTo>
                        <a:pt x="-6929" y="164693"/>
                        <a:pt x="-6929" y="190277"/>
                        <a:pt x="20786" y="207332"/>
                      </a:cubicBezTo>
                      <a:lnTo>
                        <a:pt x="261697" y="345909"/>
                      </a:lnTo>
                      <a:cubicBezTo>
                        <a:pt x="289413" y="360833"/>
                        <a:pt x="334184" y="360833"/>
                        <a:pt x="361899" y="345909"/>
                      </a:cubicBezTo>
                      <a:lnTo>
                        <a:pt x="602810" y="207332"/>
                      </a:lnTo>
                      <a:cubicBezTo>
                        <a:pt x="630525" y="192409"/>
                        <a:pt x="630525" y="166825"/>
                        <a:pt x="602810" y="149770"/>
                      </a:cubicBezTo>
                      <a:lnTo>
                        <a:pt x="361899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814" name="Freeform: Shape 641" descr="b0004e51-8f06-4ac9-87fd-a0ba18593ed8"/>
                <p:cNvSpPr/>
                <p:nvPr/>
              </p:nvSpPr>
              <p:spPr>
                <a:xfrm>
                  <a:off x="5706236" y="4689270"/>
                  <a:ext cx="208931" cy="122587"/>
                </a:xfrm>
                <a:custGeom>
                  <a:avLst/>
                  <a:gdLst>
                    <a:gd name="connsiteX0" fmla="*/ 121521 w 208931"/>
                    <a:gd name="connsiteY0" fmla="*/ 4797 h 122587"/>
                    <a:gd name="connsiteX1" fmla="*/ 87410 w 208931"/>
                    <a:gd name="connsiteY1" fmla="*/ 4797 h 122587"/>
                    <a:gd name="connsiteX2" fmla="*/ 6396 w 208931"/>
                    <a:gd name="connsiteY2" fmla="*/ 51700 h 122587"/>
                    <a:gd name="connsiteX3" fmla="*/ 6396 w 208931"/>
                    <a:gd name="connsiteY3" fmla="*/ 70888 h 122587"/>
                    <a:gd name="connsiteX4" fmla="*/ 87410 w 208931"/>
                    <a:gd name="connsiteY4" fmla="*/ 117791 h 122587"/>
                    <a:gd name="connsiteX5" fmla="*/ 121521 w 208931"/>
                    <a:gd name="connsiteY5" fmla="*/ 117791 h 122587"/>
                    <a:gd name="connsiteX6" fmla="*/ 202536 w 208931"/>
                    <a:gd name="connsiteY6" fmla="*/ 70888 h 122587"/>
                    <a:gd name="connsiteX7" fmla="*/ 202536 w 208931"/>
                    <a:gd name="connsiteY7" fmla="*/ 51700 h 122587"/>
                    <a:gd name="connsiteX8" fmla="*/ 121521 w 208931"/>
                    <a:gd name="connsiteY8" fmla="*/ 4797 h 122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931" h="122587">
                      <a:moveTo>
                        <a:pt x="121521" y="4797"/>
                      </a:moveTo>
                      <a:cubicBezTo>
                        <a:pt x="112993" y="-1599"/>
                        <a:pt x="98070" y="-1599"/>
                        <a:pt x="87410" y="4797"/>
                      </a:cubicBezTo>
                      <a:lnTo>
                        <a:pt x="6396" y="51700"/>
                      </a:lnTo>
                      <a:cubicBezTo>
                        <a:pt x="-2132" y="58096"/>
                        <a:pt x="-2132" y="66623"/>
                        <a:pt x="6396" y="70888"/>
                      </a:cubicBezTo>
                      <a:lnTo>
                        <a:pt x="87410" y="117791"/>
                      </a:lnTo>
                      <a:cubicBezTo>
                        <a:pt x="95938" y="124186"/>
                        <a:pt x="110862" y="124186"/>
                        <a:pt x="121521" y="117791"/>
                      </a:cubicBezTo>
                      <a:lnTo>
                        <a:pt x="202536" y="70888"/>
                      </a:lnTo>
                      <a:cubicBezTo>
                        <a:pt x="211063" y="64492"/>
                        <a:pt x="211063" y="55964"/>
                        <a:pt x="202536" y="51700"/>
                      </a:cubicBezTo>
                      <a:lnTo>
                        <a:pt x="121521" y="479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815" name="Freeform: Shape 642" descr="600e35eb-3393-43f7-bbe4-fe4ac2bac08f"/>
                <p:cNvSpPr/>
                <p:nvPr/>
              </p:nvSpPr>
              <p:spPr>
                <a:xfrm>
                  <a:off x="5706236" y="4689270"/>
                  <a:ext cx="208931" cy="73019"/>
                </a:xfrm>
                <a:custGeom>
                  <a:avLst/>
                  <a:gdLst>
                    <a:gd name="connsiteX0" fmla="*/ 6396 w 208931"/>
                    <a:gd name="connsiteY0" fmla="*/ 70888 h 73019"/>
                    <a:gd name="connsiteX1" fmla="*/ 8528 w 208931"/>
                    <a:gd name="connsiteY1" fmla="*/ 73019 h 73019"/>
                    <a:gd name="connsiteX2" fmla="*/ 87410 w 208931"/>
                    <a:gd name="connsiteY2" fmla="*/ 28249 h 73019"/>
                    <a:gd name="connsiteX3" fmla="*/ 121521 w 208931"/>
                    <a:gd name="connsiteY3" fmla="*/ 28249 h 73019"/>
                    <a:gd name="connsiteX4" fmla="*/ 200404 w 208931"/>
                    <a:gd name="connsiteY4" fmla="*/ 73019 h 73019"/>
                    <a:gd name="connsiteX5" fmla="*/ 202536 w 208931"/>
                    <a:gd name="connsiteY5" fmla="*/ 70888 h 73019"/>
                    <a:gd name="connsiteX6" fmla="*/ 202536 w 208931"/>
                    <a:gd name="connsiteY6" fmla="*/ 51700 h 73019"/>
                    <a:gd name="connsiteX7" fmla="*/ 121521 w 208931"/>
                    <a:gd name="connsiteY7" fmla="*/ 4797 h 73019"/>
                    <a:gd name="connsiteX8" fmla="*/ 87410 w 208931"/>
                    <a:gd name="connsiteY8" fmla="*/ 4797 h 73019"/>
                    <a:gd name="connsiteX9" fmla="*/ 6396 w 208931"/>
                    <a:gd name="connsiteY9" fmla="*/ 51700 h 73019"/>
                    <a:gd name="connsiteX10" fmla="*/ 6396 w 208931"/>
                    <a:gd name="connsiteY10" fmla="*/ 70888 h 73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8931" h="73019">
                      <a:moveTo>
                        <a:pt x="6396" y="70888"/>
                      </a:moveTo>
                      <a:lnTo>
                        <a:pt x="8528" y="73019"/>
                      </a:lnTo>
                      <a:lnTo>
                        <a:pt x="87410" y="28249"/>
                      </a:lnTo>
                      <a:cubicBezTo>
                        <a:pt x="95938" y="21853"/>
                        <a:pt x="110862" y="21853"/>
                        <a:pt x="121521" y="28249"/>
                      </a:cubicBezTo>
                      <a:lnTo>
                        <a:pt x="200404" y="73019"/>
                      </a:lnTo>
                      <a:lnTo>
                        <a:pt x="202536" y="70888"/>
                      </a:lnTo>
                      <a:cubicBezTo>
                        <a:pt x="211063" y="64492"/>
                        <a:pt x="211063" y="55964"/>
                        <a:pt x="202536" y="51700"/>
                      </a:cubicBezTo>
                      <a:lnTo>
                        <a:pt x="121521" y="4797"/>
                      </a:lnTo>
                      <a:cubicBezTo>
                        <a:pt x="112993" y="-1599"/>
                        <a:pt x="98070" y="-1599"/>
                        <a:pt x="87410" y="4797"/>
                      </a:cubicBezTo>
                      <a:lnTo>
                        <a:pt x="6396" y="51700"/>
                      </a:lnTo>
                      <a:cubicBezTo>
                        <a:pt x="-2132" y="55964"/>
                        <a:pt x="-2132" y="64492"/>
                        <a:pt x="6396" y="708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816" name="Freeform: Shape 643" descr="1845f4ff-cdab-496e-9ba2-a3a76415790d"/>
                <p:cNvSpPr/>
                <p:nvPr/>
              </p:nvSpPr>
              <p:spPr>
                <a:xfrm>
                  <a:off x="5497304" y="5024520"/>
                  <a:ext cx="622930" cy="260631"/>
                </a:xfrm>
                <a:custGeom>
                  <a:avLst/>
                  <a:gdLst>
                    <a:gd name="connsiteX0" fmla="*/ 603343 w 622930"/>
                    <a:gd name="connsiteY0" fmla="*/ 29847 h 260631"/>
                    <a:gd name="connsiteX1" fmla="*/ 362432 w 622930"/>
                    <a:gd name="connsiteY1" fmla="*/ 168424 h 260631"/>
                    <a:gd name="connsiteX2" fmla="*/ 262230 w 622930"/>
                    <a:gd name="connsiteY2" fmla="*/ 168424 h 260631"/>
                    <a:gd name="connsiteX3" fmla="*/ 21320 w 622930"/>
                    <a:gd name="connsiteY3" fmla="*/ 29847 h 260631"/>
                    <a:gd name="connsiteX4" fmla="*/ 0 w 622930"/>
                    <a:gd name="connsiteY4" fmla="*/ 2132 h 260631"/>
                    <a:gd name="connsiteX5" fmla="*/ 0 w 622930"/>
                    <a:gd name="connsiteY5" fmla="*/ 2132 h 260631"/>
                    <a:gd name="connsiteX6" fmla="*/ 0 w 622930"/>
                    <a:gd name="connsiteY6" fmla="*/ 63959 h 260631"/>
                    <a:gd name="connsiteX7" fmla="*/ 25584 w 622930"/>
                    <a:gd name="connsiteY7" fmla="*/ 108730 h 260631"/>
                    <a:gd name="connsiteX8" fmla="*/ 260098 w 622930"/>
                    <a:gd name="connsiteY8" fmla="*/ 249438 h 260631"/>
                    <a:gd name="connsiteX9" fmla="*/ 360300 w 622930"/>
                    <a:gd name="connsiteY9" fmla="*/ 249438 h 260631"/>
                    <a:gd name="connsiteX10" fmla="*/ 594815 w 622930"/>
                    <a:gd name="connsiteY10" fmla="*/ 115125 h 260631"/>
                    <a:gd name="connsiteX11" fmla="*/ 622531 w 622930"/>
                    <a:gd name="connsiteY11" fmla="*/ 68222 h 260631"/>
                    <a:gd name="connsiteX12" fmla="*/ 622531 w 622930"/>
                    <a:gd name="connsiteY12" fmla="*/ 0 h 260631"/>
                    <a:gd name="connsiteX13" fmla="*/ 603343 w 622930"/>
                    <a:gd name="connsiteY13" fmla="*/ 29847 h 260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930" h="260631">
                      <a:moveTo>
                        <a:pt x="603343" y="29847"/>
                      </a:moveTo>
                      <a:lnTo>
                        <a:pt x="362432" y="168424"/>
                      </a:lnTo>
                      <a:cubicBezTo>
                        <a:pt x="334717" y="183348"/>
                        <a:pt x="289946" y="183348"/>
                        <a:pt x="262230" y="168424"/>
                      </a:cubicBezTo>
                      <a:lnTo>
                        <a:pt x="21320" y="29847"/>
                      </a:lnTo>
                      <a:cubicBezTo>
                        <a:pt x="8528" y="21320"/>
                        <a:pt x="0" y="10660"/>
                        <a:pt x="0" y="2132"/>
                      </a:cubicBezTo>
                      <a:lnTo>
                        <a:pt x="0" y="2132"/>
                      </a:lnTo>
                      <a:lnTo>
                        <a:pt x="0" y="63959"/>
                      </a:lnTo>
                      <a:cubicBezTo>
                        <a:pt x="0" y="83146"/>
                        <a:pt x="10660" y="100202"/>
                        <a:pt x="25584" y="108730"/>
                      </a:cubicBezTo>
                      <a:lnTo>
                        <a:pt x="260098" y="249438"/>
                      </a:lnTo>
                      <a:cubicBezTo>
                        <a:pt x="287814" y="264362"/>
                        <a:pt x="332585" y="264362"/>
                        <a:pt x="360300" y="249438"/>
                      </a:cubicBezTo>
                      <a:lnTo>
                        <a:pt x="594815" y="115125"/>
                      </a:lnTo>
                      <a:cubicBezTo>
                        <a:pt x="611871" y="106598"/>
                        <a:pt x="622531" y="87410"/>
                        <a:pt x="622531" y="68222"/>
                      </a:cubicBezTo>
                      <a:lnTo>
                        <a:pt x="622531" y="0"/>
                      </a:lnTo>
                      <a:cubicBezTo>
                        <a:pt x="624662" y="10660"/>
                        <a:pt x="618267" y="21320"/>
                        <a:pt x="603343" y="298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817" name="Freeform: Shape 644" descr="97be1974-0093-4f2d-a832-cb3d969163ce"/>
                <p:cNvSpPr/>
                <p:nvPr/>
              </p:nvSpPr>
              <p:spPr>
                <a:xfrm>
                  <a:off x="5554867" y="4905130"/>
                  <a:ext cx="510060" cy="214261"/>
                </a:xfrm>
                <a:custGeom>
                  <a:avLst/>
                  <a:gdLst>
                    <a:gd name="connsiteX0" fmla="*/ 494613 w 510060"/>
                    <a:gd name="connsiteY0" fmla="*/ 23452 h 214261"/>
                    <a:gd name="connsiteX1" fmla="*/ 296341 w 510060"/>
                    <a:gd name="connsiteY1" fmla="*/ 138577 h 214261"/>
                    <a:gd name="connsiteX2" fmla="*/ 215327 w 510060"/>
                    <a:gd name="connsiteY2" fmla="*/ 138577 h 214261"/>
                    <a:gd name="connsiteX3" fmla="*/ 17056 w 510060"/>
                    <a:gd name="connsiteY3" fmla="*/ 23452 h 214261"/>
                    <a:gd name="connsiteX4" fmla="*/ 0 w 510060"/>
                    <a:gd name="connsiteY4" fmla="*/ 0 h 214261"/>
                    <a:gd name="connsiteX5" fmla="*/ 0 w 510060"/>
                    <a:gd name="connsiteY5" fmla="*/ 0 h 214261"/>
                    <a:gd name="connsiteX6" fmla="*/ 0 w 510060"/>
                    <a:gd name="connsiteY6" fmla="*/ 49035 h 214261"/>
                    <a:gd name="connsiteX7" fmla="*/ 21320 w 510060"/>
                    <a:gd name="connsiteY7" fmla="*/ 87410 h 214261"/>
                    <a:gd name="connsiteX8" fmla="*/ 215327 w 510060"/>
                    <a:gd name="connsiteY8" fmla="*/ 204668 h 214261"/>
                    <a:gd name="connsiteX9" fmla="*/ 296341 w 510060"/>
                    <a:gd name="connsiteY9" fmla="*/ 204668 h 214261"/>
                    <a:gd name="connsiteX10" fmla="*/ 488217 w 510060"/>
                    <a:gd name="connsiteY10" fmla="*/ 93806 h 214261"/>
                    <a:gd name="connsiteX11" fmla="*/ 509537 w 510060"/>
                    <a:gd name="connsiteY11" fmla="*/ 55431 h 214261"/>
                    <a:gd name="connsiteX12" fmla="*/ 509537 w 510060"/>
                    <a:gd name="connsiteY12" fmla="*/ 0 h 214261"/>
                    <a:gd name="connsiteX13" fmla="*/ 494613 w 510060"/>
                    <a:gd name="connsiteY13" fmla="*/ 23452 h 214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0060" h="214261">
                      <a:moveTo>
                        <a:pt x="494613" y="23452"/>
                      </a:moveTo>
                      <a:lnTo>
                        <a:pt x="296341" y="138577"/>
                      </a:lnTo>
                      <a:cubicBezTo>
                        <a:pt x="272890" y="151369"/>
                        <a:pt x="236647" y="151369"/>
                        <a:pt x="215327" y="138577"/>
                      </a:cubicBezTo>
                      <a:lnTo>
                        <a:pt x="17056" y="23452"/>
                      </a:lnTo>
                      <a:cubicBezTo>
                        <a:pt x="6396" y="17056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9035"/>
                      </a:lnTo>
                      <a:cubicBezTo>
                        <a:pt x="0" y="63959"/>
                        <a:pt x="8528" y="78883"/>
                        <a:pt x="21320" y="87410"/>
                      </a:cubicBezTo>
                      <a:lnTo>
                        <a:pt x="215327" y="204668"/>
                      </a:lnTo>
                      <a:cubicBezTo>
                        <a:pt x="238779" y="217460"/>
                        <a:pt x="275022" y="217460"/>
                        <a:pt x="296341" y="204668"/>
                      </a:cubicBezTo>
                      <a:lnTo>
                        <a:pt x="488217" y="93806"/>
                      </a:lnTo>
                      <a:cubicBezTo>
                        <a:pt x="501009" y="85278"/>
                        <a:pt x="509537" y="72487"/>
                        <a:pt x="509537" y="55431"/>
                      </a:cubicBezTo>
                      <a:lnTo>
                        <a:pt x="509537" y="0"/>
                      </a:lnTo>
                      <a:cubicBezTo>
                        <a:pt x="511669" y="8528"/>
                        <a:pt x="507405" y="17056"/>
                        <a:pt x="494613" y="234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40" name="Group 645" descr="a22c95a0-3d68-4527-8646-13cf98a4c439"/>
                <p:cNvGrpSpPr/>
                <p:nvPr/>
              </p:nvGrpSpPr>
              <p:grpSpPr>
                <a:xfrm>
                  <a:off x="5691845" y="4597596"/>
                  <a:ext cx="240377" cy="167358"/>
                  <a:chOff x="5691845" y="4597596"/>
                  <a:chExt cx="240377" cy="167358"/>
                </a:xfrm>
              </p:grpSpPr>
              <p:sp>
                <p:nvSpPr>
                  <p:cNvPr id="1051818" name="Freeform: Shape 646" descr="252f85d8-b3ec-466e-9666-4fb59488bfdf"/>
                  <p:cNvSpPr/>
                  <p:nvPr/>
                </p:nvSpPr>
                <p:spPr>
                  <a:xfrm>
                    <a:off x="5693444" y="4629575"/>
                    <a:ext cx="238778" cy="135379"/>
                  </a:xfrm>
                  <a:custGeom>
                    <a:avLst/>
                    <a:gdLst>
                      <a:gd name="connsiteX0" fmla="*/ 136445 w 238778"/>
                      <a:gd name="connsiteY0" fmla="*/ 4797 h 135379"/>
                      <a:gd name="connsiteX1" fmla="*/ 98070 w 238778"/>
                      <a:gd name="connsiteY1" fmla="*/ 4797 h 135379"/>
                      <a:gd name="connsiteX2" fmla="*/ 0 w 238778"/>
                      <a:gd name="connsiteY2" fmla="*/ 36776 h 135379"/>
                      <a:gd name="connsiteX3" fmla="*/ 0 w 238778"/>
                      <a:gd name="connsiteY3" fmla="*/ 60228 h 135379"/>
                      <a:gd name="connsiteX4" fmla="*/ 10660 w 238778"/>
                      <a:gd name="connsiteY4" fmla="*/ 77284 h 135379"/>
                      <a:gd name="connsiteX5" fmla="*/ 100202 w 238778"/>
                      <a:gd name="connsiteY5" fmla="*/ 130582 h 135379"/>
                      <a:gd name="connsiteX6" fmla="*/ 138577 w 238778"/>
                      <a:gd name="connsiteY6" fmla="*/ 130582 h 135379"/>
                      <a:gd name="connsiteX7" fmla="*/ 228119 w 238778"/>
                      <a:gd name="connsiteY7" fmla="*/ 79415 h 135379"/>
                      <a:gd name="connsiteX8" fmla="*/ 238779 w 238778"/>
                      <a:gd name="connsiteY8" fmla="*/ 62360 h 135379"/>
                      <a:gd name="connsiteX9" fmla="*/ 238779 w 238778"/>
                      <a:gd name="connsiteY9" fmla="*/ 36776 h 135379"/>
                      <a:gd name="connsiteX10" fmla="*/ 136445 w 238778"/>
                      <a:gd name="connsiteY10" fmla="*/ 4797 h 13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8778" h="135379">
                        <a:moveTo>
                          <a:pt x="136445" y="4797"/>
                        </a:moveTo>
                        <a:cubicBezTo>
                          <a:pt x="125785" y="-1599"/>
                          <a:pt x="108730" y="-1599"/>
                          <a:pt x="98070" y="4797"/>
                        </a:cubicBezTo>
                        <a:lnTo>
                          <a:pt x="0" y="36776"/>
                        </a:lnTo>
                        <a:lnTo>
                          <a:pt x="0" y="60228"/>
                        </a:lnTo>
                        <a:cubicBezTo>
                          <a:pt x="0" y="66624"/>
                          <a:pt x="4264" y="73019"/>
                          <a:pt x="10660" y="77284"/>
                        </a:cubicBezTo>
                        <a:lnTo>
                          <a:pt x="100202" y="130582"/>
                        </a:lnTo>
                        <a:cubicBezTo>
                          <a:pt x="110862" y="136978"/>
                          <a:pt x="127917" y="136978"/>
                          <a:pt x="138577" y="130582"/>
                        </a:cubicBezTo>
                        <a:lnTo>
                          <a:pt x="228119" y="79415"/>
                        </a:lnTo>
                        <a:cubicBezTo>
                          <a:pt x="234515" y="75151"/>
                          <a:pt x="238779" y="68756"/>
                          <a:pt x="238779" y="62360"/>
                        </a:cubicBezTo>
                        <a:lnTo>
                          <a:pt x="238779" y="36776"/>
                        </a:lnTo>
                        <a:lnTo>
                          <a:pt x="13644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19" name="Freeform: Shape 647" descr="600b1326-c70f-4836-80e7-9384c2585bd5"/>
                  <p:cNvSpPr/>
                  <p:nvPr/>
                </p:nvSpPr>
                <p:spPr>
                  <a:xfrm>
                    <a:off x="5691845" y="4597596"/>
                    <a:ext cx="237712" cy="137511"/>
                  </a:xfrm>
                  <a:custGeom>
                    <a:avLst/>
                    <a:gdLst>
                      <a:gd name="connsiteX0" fmla="*/ 138044 w 237712"/>
                      <a:gd name="connsiteY0" fmla="*/ 4797 h 137511"/>
                      <a:gd name="connsiteX1" fmla="*/ 99669 w 237712"/>
                      <a:gd name="connsiteY1" fmla="*/ 4797 h 137511"/>
                      <a:gd name="connsiteX2" fmla="*/ 7995 w 237712"/>
                      <a:gd name="connsiteY2" fmla="*/ 58096 h 137511"/>
                      <a:gd name="connsiteX3" fmla="*/ 7995 w 237712"/>
                      <a:gd name="connsiteY3" fmla="*/ 79415 h 137511"/>
                      <a:gd name="connsiteX4" fmla="*/ 99669 w 237712"/>
                      <a:gd name="connsiteY4" fmla="*/ 132714 h 137511"/>
                      <a:gd name="connsiteX5" fmla="*/ 138044 w 237712"/>
                      <a:gd name="connsiteY5" fmla="*/ 132714 h 137511"/>
                      <a:gd name="connsiteX6" fmla="*/ 229718 w 237712"/>
                      <a:gd name="connsiteY6" fmla="*/ 79415 h 137511"/>
                      <a:gd name="connsiteX7" fmla="*/ 229718 w 237712"/>
                      <a:gd name="connsiteY7" fmla="*/ 58096 h 137511"/>
                      <a:gd name="connsiteX8" fmla="*/ 138044 w 237712"/>
                      <a:gd name="connsiteY8" fmla="*/ 4797 h 137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7711" h="137511">
                        <a:moveTo>
                          <a:pt x="138044" y="4797"/>
                        </a:moveTo>
                        <a:cubicBezTo>
                          <a:pt x="127384" y="-1599"/>
                          <a:pt x="110329" y="-1599"/>
                          <a:pt x="99669" y="4797"/>
                        </a:cubicBezTo>
                        <a:lnTo>
                          <a:pt x="7995" y="58096"/>
                        </a:lnTo>
                        <a:cubicBezTo>
                          <a:pt x="-2665" y="64492"/>
                          <a:pt x="-2665" y="73019"/>
                          <a:pt x="7995" y="79415"/>
                        </a:cubicBezTo>
                        <a:lnTo>
                          <a:pt x="99669" y="132714"/>
                        </a:lnTo>
                        <a:cubicBezTo>
                          <a:pt x="110329" y="139110"/>
                          <a:pt x="127384" y="139110"/>
                          <a:pt x="138044" y="132714"/>
                        </a:cubicBezTo>
                        <a:lnTo>
                          <a:pt x="229718" y="79415"/>
                        </a:lnTo>
                        <a:cubicBezTo>
                          <a:pt x="240378" y="73019"/>
                          <a:pt x="240378" y="64492"/>
                          <a:pt x="229718" y="58096"/>
                        </a:cubicBezTo>
                        <a:lnTo>
                          <a:pt x="138044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241" name="Group 402" descr="cca3a5c5-e7ed-4347-af7c-595907a58089"/>
              <p:cNvGrpSpPr/>
              <p:nvPr/>
            </p:nvGrpSpPr>
            <p:grpSpPr>
              <a:xfrm>
                <a:off x="9652481" y="3465529"/>
                <a:ext cx="573495" cy="657707"/>
                <a:chOff x="9652481" y="3465529"/>
                <a:chExt cx="573495" cy="657707"/>
              </a:xfrm>
            </p:grpSpPr>
            <p:sp>
              <p:nvSpPr>
                <p:cNvPr id="1051820" name="Freeform: Shape 520" descr="12b9d53a-1559-4bfc-8831-81be39e5b7d4"/>
                <p:cNvSpPr/>
                <p:nvPr/>
              </p:nvSpPr>
              <p:spPr>
                <a:xfrm>
                  <a:off x="9652481" y="371709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19187 w 573495"/>
                    <a:gd name="connsiteY2" fmla="*/ 139110 h 331518"/>
                    <a:gd name="connsiteX3" fmla="*/ 19187 w 573495"/>
                    <a:gd name="connsiteY3" fmla="*/ 192409 h 331518"/>
                    <a:gd name="connsiteX4" fmla="*/ 240910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42" name="Group 521" descr="ef82c27a-1916-4610-ae4b-bfb01aeda329"/>
                <p:cNvGrpSpPr/>
                <p:nvPr/>
              </p:nvGrpSpPr>
              <p:grpSpPr>
                <a:xfrm>
                  <a:off x="9705780" y="3619562"/>
                  <a:ext cx="230250" cy="400807"/>
                  <a:chOff x="9705780" y="3619562"/>
                  <a:chExt cx="230250" cy="400807"/>
                </a:xfrm>
              </p:grpSpPr>
              <p:sp>
                <p:nvSpPr>
                  <p:cNvPr id="1051821" name="Freeform: Shape 584" descr="2f9cbd04-cdec-4ac1-b9f2-9492cf6af7b5"/>
                  <p:cNvSpPr/>
                  <p:nvPr/>
                </p:nvSpPr>
                <p:spPr>
                  <a:xfrm>
                    <a:off x="9705780" y="3619562"/>
                    <a:ext cx="230250" cy="400807"/>
                  </a:xfrm>
                  <a:custGeom>
                    <a:avLst/>
                    <a:gdLst>
                      <a:gd name="connsiteX0" fmla="*/ 0 w 230250"/>
                      <a:gd name="connsiteY0" fmla="*/ 0 h 400807"/>
                      <a:gd name="connsiteX1" fmla="*/ 0 w 230250"/>
                      <a:gd name="connsiteY1" fmla="*/ 266494 h 400807"/>
                      <a:gd name="connsiteX2" fmla="*/ 230251 w 230250"/>
                      <a:gd name="connsiteY2" fmla="*/ 400807 h 400807"/>
                      <a:gd name="connsiteX3" fmla="*/ 230251 w 230250"/>
                      <a:gd name="connsiteY3" fmla="*/ 132181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400807">
                        <a:moveTo>
                          <a:pt x="0" y="0"/>
                        </a:moveTo>
                        <a:lnTo>
                          <a:pt x="0" y="266494"/>
                        </a:lnTo>
                        <a:lnTo>
                          <a:pt x="230251" y="40080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22" name="Freeform: Shape 585" descr="992c3a64-0d23-468d-9c96-6254a8f87162"/>
                  <p:cNvSpPr/>
                  <p:nvPr/>
                </p:nvSpPr>
                <p:spPr>
                  <a:xfrm>
                    <a:off x="9705780" y="3623826"/>
                    <a:ext cx="230250" cy="396543"/>
                  </a:xfrm>
                  <a:custGeom>
                    <a:avLst/>
                    <a:gdLst>
                      <a:gd name="connsiteX0" fmla="*/ 0 w 230250"/>
                      <a:gd name="connsiteY0" fmla="*/ 0 h 396543"/>
                      <a:gd name="connsiteX1" fmla="*/ 0 w 230250"/>
                      <a:gd name="connsiteY1" fmla="*/ 262230 h 396543"/>
                      <a:gd name="connsiteX2" fmla="*/ 230251 w 230250"/>
                      <a:gd name="connsiteY2" fmla="*/ 396543 h 396543"/>
                      <a:gd name="connsiteX3" fmla="*/ 230251 w 230250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96543">
                        <a:moveTo>
                          <a:pt x="0" y="0"/>
                        </a:moveTo>
                        <a:lnTo>
                          <a:pt x="0" y="262230"/>
                        </a:lnTo>
                        <a:lnTo>
                          <a:pt x="230251" y="39654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23" name="Freeform: Shape 586" descr="74d36dd6-63df-401b-a632-9d92d33a5065"/>
                  <p:cNvSpPr/>
                  <p:nvPr/>
                </p:nvSpPr>
                <p:spPr>
                  <a:xfrm>
                    <a:off x="9705780" y="3628090"/>
                    <a:ext cx="230250" cy="392279"/>
                  </a:xfrm>
                  <a:custGeom>
                    <a:avLst/>
                    <a:gdLst>
                      <a:gd name="connsiteX0" fmla="*/ 0 w 230250"/>
                      <a:gd name="connsiteY0" fmla="*/ 0 h 392279"/>
                      <a:gd name="connsiteX1" fmla="*/ 0 w 230250"/>
                      <a:gd name="connsiteY1" fmla="*/ 257966 h 392279"/>
                      <a:gd name="connsiteX2" fmla="*/ 230251 w 230250"/>
                      <a:gd name="connsiteY2" fmla="*/ 392279 h 392279"/>
                      <a:gd name="connsiteX3" fmla="*/ 230251 w 230250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92279">
                        <a:moveTo>
                          <a:pt x="0" y="0"/>
                        </a:moveTo>
                        <a:lnTo>
                          <a:pt x="0" y="257966"/>
                        </a:lnTo>
                        <a:lnTo>
                          <a:pt x="230251" y="39227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24" name="Freeform: Shape 587" descr="26bcf9e7-62a3-4907-bc56-9eaa14a0d0c9"/>
                  <p:cNvSpPr/>
                  <p:nvPr/>
                </p:nvSpPr>
                <p:spPr>
                  <a:xfrm>
                    <a:off x="9705780" y="3632354"/>
                    <a:ext cx="230250" cy="388015"/>
                  </a:xfrm>
                  <a:custGeom>
                    <a:avLst/>
                    <a:gdLst>
                      <a:gd name="connsiteX0" fmla="*/ 0 w 230250"/>
                      <a:gd name="connsiteY0" fmla="*/ 0 h 388015"/>
                      <a:gd name="connsiteX1" fmla="*/ 0 w 230250"/>
                      <a:gd name="connsiteY1" fmla="*/ 253703 h 388015"/>
                      <a:gd name="connsiteX2" fmla="*/ 230251 w 230250"/>
                      <a:gd name="connsiteY2" fmla="*/ 388015 h 388015"/>
                      <a:gd name="connsiteX3" fmla="*/ 230251 w 230250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88015">
                        <a:moveTo>
                          <a:pt x="0" y="0"/>
                        </a:moveTo>
                        <a:lnTo>
                          <a:pt x="0" y="253703"/>
                        </a:lnTo>
                        <a:lnTo>
                          <a:pt x="230251" y="38801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25" name="Freeform: Shape 588" descr="d10512fd-72b3-4236-b46d-753d9b6933ef"/>
                  <p:cNvSpPr/>
                  <p:nvPr/>
                </p:nvSpPr>
                <p:spPr>
                  <a:xfrm>
                    <a:off x="9705780" y="3636618"/>
                    <a:ext cx="230250" cy="383751"/>
                  </a:xfrm>
                  <a:custGeom>
                    <a:avLst/>
                    <a:gdLst>
                      <a:gd name="connsiteX0" fmla="*/ 0 w 230250"/>
                      <a:gd name="connsiteY0" fmla="*/ 0 h 383751"/>
                      <a:gd name="connsiteX1" fmla="*/ 0 w 230250"/>
                      <a:gd name="connsiteY1" fmla="*/ 249439 h 383751"/>
                      <a:gd name="connsiteX2" fmla="*/ 230251 w 230250"/>
                      <a:gd name="connsiteY2" fmla="*/ 383751 h 383751"/>
                      <a:gd name="connsiteX3" fmla="*/ 230251 w 230250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83751">
                        <a:moveTo>
                          <a:pt x="0" y="0"/>
                        </a:moveTo>
                        <a:lnTo>
                          <a:pt x="0" y="249439"/>
                        </a:lnTo>
                        <a:lnTo>
                          <a:pt x="230251" y="38375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26" name="Freeform: Shape 589" descr="cb48e964-0540-4cdb-9700-b8a52c7f4a6b"/>
                  <p:cNvSpPr/>
                  <p:nvPr/>
                </p:nvSpPr>
                <p:spPr>
                  <a:xfrm>
                    <a:off x="9705780" y="3643014"/>
                    <a:ext cx="230250" cy="377355"/>
                  </a:xfrm>
                  <a:custGeom>
                    <a:avLst/>
                    <a:gdLst>
                      <a:gd name="connsiteX0" fmla="*/ 0 w 230250"/>
                      <a:gd name="connsiteY0" fmla="*/ 0 h 377355"/>
                      <a:gd name="connsiteX1" fmla="*/ 0 w 230250"/>
                      <a:gd name="connsiteY1" fmla="*/ 243043 h 377355"/>
                      <a:gd name="connsiteX2" fmla="*/ 230251 w 230250"/>
                      <a:gd name="connsiteY2" fmla="*/ 377356 h 377355"/>
                      <a:gd name="connsiteX3" fmla="*/ 230251 w 230250"/>
                      <a:gd name="connsiteY3" fmla="*/ 132181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77355">
                        <a:moveTo>
                          <a:pt x="0" y="0"/>
                        </a:moveTo>
                        <a:lnTo>
                          <a:pt x="0" y="243043"/>
                        </a:lnTo>
                        <a:lnTo>
                          <a:pt x="230251" y="37735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27" name="Freeform: Shape 590" descr="beeb7e3d-560d-4ac5-938f-7db049758a27"/>
                  <p:cNvSpPr/>
                  <p:nvPr/>
                </p:nvSpPr>
                <p:spPr>
                  <a:xfrm>
                    <a:off x="9705780" y="3647278"/>
                    <a:ext cx="230250" cy="373091"/>
                  </a:xfrm>
                  <a:custGeom>
                    <a:avLst/>
                    <a:gdLst>
                      <a:gd name="connsiteX0" fmla="*/ 0 w 230250"/>
                      <a:gd name="connsiteY0" fmla="*/ 0 h 373091"/>
                      <a:gd name="connsiteX1" fmla="*/ 0 w 230250"/>
                      <a:gd name="connsiteY1" fmla="*/ 238779 h 373091"/>
                      <a:gd name="connsiteX2" fmla="*/ 230251 w 230250"/>
                      <a:gd name="connsiteY2" fmla="*/ 373092 h 373091"/>
                      <a:gd name="connsiteX3" fmla="*/ 230251 w 230250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73091">
                        <a:moveTo>
                          <a:pt x="0" y="0"/>
                        </a:moveTo>
                        <a:lnTo>
                          <a:pt x="0" y="238779"/>
                        </a:lnTo>
                        <a:lnTo>
                          <a:pt x="230251" y="37309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28" name="Freeform: Shape 591" descr="1348e146-4a51-40b1-b582-d6fba7fc1863"/>
                  <p:cNvSpPr/>
                  <p:nvPr/>
                </p:nvSpPr>
                <p:spPr>
                  <a:xfrm>
                    <a:off x="9705780" y="3651542"/>
                    <a:ext cx="230250" cy="368827"/>
                  </a:xfrm>
                  <a:custGeom>
                    <a:avLst/>
                    <a:gdLst>
                      <a:gd name="connsiteX0" fmla="*/ 0 w 230250"/>
                      <a:gd name="connsiteY0" fmla="*/ 0 h 368827"/>
                      <a:gd name="connsiteX1" fmla="*/ 0 w 230250"/>
                      <a:gd name="connsiteY1" fmla="*/ 234515 h 368827"/>
                      <a:gd name="connsiteX2" fmla="*/ 230251 w 230250"/>
                      <a:gd name="connsiteY2" fmla="*/ 368828 h 368827"/>
                      <a:gd name="connsiteX3" fmla="*/ 230251 w 230250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882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30251" y="36882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29" name="Freeform: Shape 592" descr="1879ca2d-895d-4301-b9e7-1cfc109adb5b"/>
                  <p:cNvSpPr/>
                  <p:nvPr/>
                </p:nvSpPr>
                <p:spPr>
                  <a:xfrm>
                    <a:off x="9705780" y="3655806"/>
                    <a:ext cx="230250" cy="364563"/>
                  </a:xfrm>
                  <a:custGeom>
                    <a:avLst/>
                    <a:gdLst>
                      <a:gd name="connsiteX0" fmla="*/ 0 w 230250"/>
                      <a:gd name="connsiteY0" fmla="*/ 0 h 364563"/>
                      <a:gd name="connsiteX1" fmla="*/ 0 w 230250"/>
                      <a:gd name="connsiteY1" fmla="*/ 230251 h 364563"/>
                      <a:gd name="connsiteX2" fmla="*/ 230251 w 230250"/>
                      <a:gd name="connsiteY2" fmla="*/ 364564 h 364563"/>
                      <a:gd name="connsiteX3" fmla="*/ 230251 w 230250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456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30251" y="36456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0" name="Freeform: Shape 593" descr="45eac4ad-18e4-44cd-862a-efea2b172017"/>
                  <p:cNvSpPr/>
                  <p:nvPr/>
                </p:nvSpPr>
                <p:spPr>
                  <a:xfrm>
                    <a:off x="9705780" y="3660070"/>
                    <a:ext cx="230250" cy="360299"/>
                  </a:xfrm>
                  <a:custGeom>
                    <a:avLst/>
                    <a:gdLst>
                      <a:gd name="connsiteX0" fmla="*/ 0 w 230250"/>
                      <a:gd name="connsiteY0" fmla="*/ 0 h 360299"/>
                      <a:gd name="connsiteX1" fmla="*/ 0 w 230250"/>
                      <a:gd name="connsiteY1" fmla="*/ 225987 h 360299"/>
                      <a:gd name="connsiteX2" fmla="*/ 230251 w 230250"/>
                      <a:gd name="connsiteY2" fmla="*/ 360300 h 360299"/>
                      <a:gd name="connsiteX3" fmla="*/ 230251 w 230250"/>
                      <a:gd name="connsiteY3" fmla="*/ 13431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60299">
                        <a:moveTo>
                          <a:pt x="0" y="0"/>
                        </a:moveTo>
                        <a:lnTo>
                          <a:pt x="0" y="225987"/>
                        </a:lnTo>
                        <a:lnTo>
                          <a:pt x="230251" y="36030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1" name="Freeform: Shape 594" descr="8b024d66-3889-4f1f-8e9c-72dea5b62afa"/>
                  <p:cNvSpPr/>
                  <p:nvPr/>
                </p:nvSpPr>
                <p:spPr>
                  <a:xfrm>
                    <a:off x="9705780" y="3664333"/>
                    <a:ext cx="230250" cy="356036"/>
                  </a:xfrm>
                  <a:custGeom>
                    <a:avLst/>
                    <a:gdLst>
                      <a:gd name="connsiteX0" fmla="*/ 0 w 230250"/>
                      <a:gd name="connsiteY0" fmla="*/ 0 h 356036"/>
                      <a:gd name="connsiteX1" fmla="*/ 0 w 230250"/>
                      <a:gd name="connsiteY1" fmla="*/ 221723 h 356036"/>
                      <a:gd name="connsiteX2" fmla="*/ 230251 w 230250"/>
                      <a:gd name="connsiteY2" fmla="*/ 356036 h 356036"/>
                      <a:gd name="connsiteX3" fmla="*/ 230251 w 230250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56036">
                        <a:moveTo>
                          <a:pt x="0" y="0"/>
                        </a:moveTo>
                        <a:lnTo>
                          <a:pt x="0" y="221723"/>
                        </a:lnTo>
                        <a:lnTo>
                          <a:pt x="230251" y="35603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2" name="Freeform: Shape 595" descr="0dfd42b2-0b3d-4ec4-a82d-b4045e71c6a6"/>
                  <p:cNvSpPr/>
                  <p:nvPr/>
                </p:nvSpPr>
                <p:spPr>
                  <a:xfrm>
                    <a:off x="9705780" y="3670729"/>
                    <a:ext cx="230250" cy="349640"/>
                  </a:xfrm>
                  <a:custGeom>
                    <a:avLst/>
                    <a:gdLst>
                      <a:gd name="connsiteX0" fmla="*/ 0 w 230250"/>
                      <a:gd name="connsiteY0" fmla="*/ 0 h 349640"/>
                      <a:gd name="connsiteX1" fmla="*/ 0 w 230250"/>
                      <a:gd name="connsiteY1" fmla="*/ 215327 h 349640"/>
                      <a:gd name="connsiteX2" fmla="*/ 230251 w 230250"/>
                      <a:gd name="connsiteY2" fmla="*/ 349640 h 349640"/>
                      <a:gd name="connsiteX3" fmla="*/ 230251 w 230250"/>
                      <a:gd name="connsiteY3" fmla="*/ 132181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9640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30251" y="349640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3" name="Freeform: Shape 596" descr="acb55940-2f56-4a46-97f0-900bdc16efed"/>
                  <p:cNvSpPr/>
                  <p:nvPr/>
                </p:nvSpPr>
                <p:spPr>
                  <a:xfrm>
                    <a:off x="9705780" y="3674993"/>
                    <a:ext cx="230250" cy="345376"/>
                  </a:xfrm>
                  <a:custGeom>
                    <a:avLst/>
                    <a:gdLst>
                      <a:gd name="connsiteX0" fmla="*/ 0 w 230250"/>
                      <a:gd name="connsiteY0" fmla="*/ 0 h 345376"/>
                      <a:gd name="connsiteX1" fmla="*/ 0 w 230250"/>
                      <a:gd name="connsiteY1" fmla="*/ 211064 h 345376"/>
                      <a:gd name="connsiteX2" fmla="*/ 230251 w 230250"/>
                      <a:gd name="connsiteY2" fmla="*/ 345376 h 345376"/>
                      <a:gd name="connsiteX3" fmla="*/ 230251 w 230250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5376">
                        <a:moveTo>
                          <a:pt x="0" y="0"/>
                        </a:moveTo>
                        <a:lnTo>
                          <a:pt x="0" y="211064"/>
                        </a:lnTo>
                        <a:lnTo>
                          <a:pt x="230251" y="34537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4" name="Freeform: Shape 597" descr="e2f81377-d852-4f25-8ea5-cdb93abf3b30"/>
                  <p:cNvSpPr/>
                  <p:nvPr/>
                </p:nvSpPr>
                <p:spPr>
                  <a:xfrm>
                    <a:off x="9705780" y="3679257"/>
                    <a:ext cx="230250" cy="341112"/>
                  </a:xfrm>
                  <a:custGeom>
                    <a:avLst/>
                    <a:gdLst>
                      <a:gd name="connsiteX0" fmla="*/ 0 w 230250"/>
                      <a:gd name="connsiteY0" fmla="*/ 0 h 341112"/>
                      <a:gd name="connsiteX1" fmla="*/ 0 w 230250"/>
                      <a:gd name="connsiteY1" fmla="*/ 206800 h 341112"/>
                      <a:gd name="connsiteX2" fmla="*/ 230251 w 230250"/>
                      <a:gd name="connsiteY2" fmla="*/ 341112 h 341112"/>
                      <a:gd name="connsiteX3" fmla="*/ 230251 w 230250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41112">
                        <a:moveTo>
                          <a:pt x="0" y="0"/>
                        </a:moveTo>
                        <a:lnTo>
                          <a:pt x="0" y="206800"/>
                        </a:lnTo>
                        <a:lnTo>
                          <a:pt x="230251" y="34111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5" name="Freeform: Shape 598" descr="9a1d1a0c-8e2d-4c5b-a0d5-763742b6fbd3"/>
                  <p:cNvSpPr/>
                  <p:nvPr/>
                </p:nvSpPr>
                <p:spPr>
                  <a:xfrm>
                    <a:off x="9705780" y="3683521"/>
                    <a:ext cx="230250" cy="336848"/>
                  </a:xfrm>
                  <a:custGeom>
                    <a:avLst/>
                    <a:gdLst>
                      <a:gd name="connsiteX0" fmla="*/ 0 w 230250"/>
                      <a:gd name="connsiteY0" fmla="*/ 0 h 336848"/>
                      <a:gd name="connsiteX1" fmla="*/ 0 w 230250"/>
                      <a:gd name="connsiteY1" fmla="*/ 202536 h 336848"/>
                      <a:gd name="connsiteX2" fmla="*/ 230251 w 230250"/>
                      <a:gd name="connsiteY2" fmla="*/ 336849 h 336848"/>
                      <a:gd name="connsiteX3" fmla="*/ 230251 w 230250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0251" y="33684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6" name="Freeform: Shape 599" descr="9f8caf1a-576b-4c77-a089-f5db254beb31"/>
                  <p:cNvSpPr/>
                  <p:nvPr/>
                </p:nvSpPr>
                <p:spPr>
                  <a:xfrm>
                    <a:off x="9705780" y="3687785"/>
                    <a:ext cx="230250" cy="332584"/>
                  </a:xfrm>
                  <a:custGeom>
                    <a:avLst/>
                    <a:gdLst>
                      <a:gd name="connsiteX0" fmla="*/ 0 w 230250"/>
                      <a:gd name="connsiteY0" fmla="*/ 0 h 332584"/>
                      <a:gd name="connsiteX1" fmla="*/ 0 w 230250"/>
                      <a:gd name="connsiteY1" fmla="*/ 198272 h 332584"/>
                      <a:gd name="connsiteX2" fmla="*/ 230251 w 230250"/>
                      <a:gd name="connsiteY2" fmla="*/ 332585 h 332584"/>
                      <a:gd name="connsiteX3" fmla="*/ 230251 w 230250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32584">
                        <a:moveTo>
                          <a:pt x="0" y="0"/>
                        </a:moveTo>
                        <a:lnTo>
                          <a:pt x="0" y="198272"/>
                        </a:lnTo>
                        <a:lnTo>
                          <a:pt x="230251" y="33258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7" name="Freeform: Shape 600" descr="1c428ec0-ef1d-4a31-a8de-dc7a0fa2d8b7"/>
                  <p:cNvSpPr/>
                  <p:nvPr/>
                </p:nvSpPr>
                <p:spPr>
                  <a:xfrm>
                    <a:off x="9705780" y="3694181"/>
                    <a:ext cx="230250" cy="326188"/>
                  </a:xfrm>
                  <a:custGeom>
                    <a:avLst/>
                    <a:gdLst>
                      <a:gd name="connsiteX0" fmla="*/ 0 w 230250"/>
                      <a:gd name="connsiteY0" fmla="*/ 0 h 326188"/>
                      <a:gd name="connsiteX1" fmla="*/ 0 w 230250"/>
                      <a:gd name="connsiteY1" fmla="*/ 191876 h 326188"/>
                      <a:gd name="connsiteX2" fmla="*/ 230251 w 230250"/>
                      <a:gd name="connsiteY2" fmla="*/ 326189 h 326188"/>
                      <a:gd name="connsiteX3" fmla="*/ 230251 w 230250"/>
                      <a:gd name="connsiteY3" fmla="*/ 132181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26188">
                        <a:moveTo>
                          <a:pt x="0" y="0"/>
                        </a:moveTo>
                        <a:lnTo>
                          <a:pt x="0" y="191876"/>
                        </a:lnTo>
                        <a:lnTo>
                          <a:pt x="230251" y="326189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8" name="Freeform: Shape 601" descr="a72c32e5-547d-4c27-a9f4-057d2e8e3578"/>
                  <p:cNvSpPr/>
                  <p:nvPr/>
                </p:nvSpPr>
                <p:spPr>
                  <a:xfrm>
                    <a:off x="9705780" y="3698445"/>
                    <a:ext cx="230250" cy="321924"/>
                  </a:xfrm>
                  <a:custGeom>
                    <a:avLst/>
                    <a:gdLst>
                      <a:gd name="connsiteX0" fmla="*/ 0 w 230250"/>
                      <a:gd name="connsiteY0" fmla="*/ 0 h 321924"/>
                      <a:gd name="connsiteX1" fmla="*/ 0 w 230250"/>
                      <a:gd name="connsiteY1" fmla="*/ 187612 h 321924"/>
                      <a:gd name="connsiteX2" fmla="*/ 230251 w 230250"/>
                      <a:gd name="connsiteY2" fmla="*/ 321925 h 321924"/>
                      <a:gd name="connsiteX3" fmla="*/ 230251 w 230250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21924">
                        <a:moveTo>
                          <a:pt x="0" y="0"/>
                        </a:moveTo>
                        <a:lnTo>
                          <a:pt x="0" y="187612"/>
                        </a:lnTo>
                        <a:lnTo>
                          <a:pt x="230251" y="32192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39" name="Freeform: Shape 602" descr="08880362-dfcb-439a-a36d-d66beb509448"/>
                  <p:cNvSpPr/>
                  <p:nvPr/>
                </p:nvSpPr>
                <p:spPr>
                  <a:xfrm>
                    <a:off x="9705780" y="3702709"/>
                    <a:ext cx="230250" cy="317660"/>
                  </a:xfrm>
                  <a:custGeom>
                    <a:avLst/>
                    <a:gdLst>
                      <a:gd name="connsiteX0" fmla="*/ 0 w 230250"/>
                      <a:gd name="connsiteY0" fmla="*/ 0 h 317660"/>
                      <a:gd name="connsiteX1" fmla="*/ 0 w 230250"/>
                      <a:gd name="connsiteY1" fmla="*/ 183348 h 317660"/>
                      <a:gd name="connsiteX2" fmla="*/ 230251 w 230250"/>
                      <a:gd name="connsiteY2" fmla="*/ 317661 h 317660"/>
                      <a:gd name="connsiteX3" fmla="*/ 230251 w 230250"/>
                      <a:gd name="connsiteY3" fmla="*/ 134313 h 31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17660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30251" y="31766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0" name="Freeform: Shape 603" descr="66ea09a9-97d2-4164-9f31-7f38598dc7f3"/>
                  <p:cNvSpPr/>
                  <p:nvPr/>
                </p:nvSpPr>
                <p:spPr>
                  <a:xfrm>
                    <a:off x="9705780" y="3706972"/>
                    <a:ext cx="230250" cy="313397"/>
                  </a:xfrm>
                  <a:custGeom>
                    <a:avLst/>
                    <a:gdLst>
                      <a:gd name="connsiteX0" fmla="*/ 0 w 230250"/>
                      <a:gd name="connsiteY0" fmla="*/ 0 h 313397"/>
                      <a:gd name="connsiteX1" fmla="*/ 0 w 230250"/>
                      <a:gd name="connsiteY1" fmla="*/ 179084 h 313397"/>
                      <a:gd name="connsiteX2" fmla="*/ 230251 w 230250"/>
                      <a:gd name="connsiteY2" fmla="*/ 313397 h 313397"/>
                      <a:gd name="connsiteX3" fmla="*/ 230251 w 230250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0251" y="313397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1" name="Freeform: Shape 604" descr="0e6da98c-5a45-4b90-9229-55a888498441"/>
                  <p:cNvSpPr/>
                  <p:nvPr/>
                </p:nvSpPr>
                <p:spPr>
                  <a:xfrm>
                    <a:off x="9705780" y="3711236"/>
                    <a:ext cx="230250" cy="309133"/>
                  </a:xfrm>
                  <a:custGeom>
                    <a:avLst/>
                    <a:gdLst>
                      <a:gd name="connsiteX0" fmla="*/ 0 w 230250"/>
                      <a:gd name="connsiteY0" fmla="*/ 0 h 309133"/>
                      <a:gd name="connsiteX1" fmla="*/ 0 w 230250"/>
                      <a:gd name="connsiteY1" fmla="*/ 174820 h 309133"/>
                      <a:gd name="connsiteX2" fmla="*/ 230251 w 230250"/>
                      <a:gd name="connsiteY2" fmla="*/ 309133 h 309133"/>
                      <a:gd name="connsiteX3" fmla="*/ 230251 w 230250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09133">
                        <a:moveTo>
                          <a:pt x="0" y="0"/>
                        </a:moveTo>
                        <a:lnTo>
                          <a:pt x="0" y="174820"/>
                        </a:lnTo>
                        <a:lnTo>
                          <a:pt x="230251" y="30913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2" name="Freeform: Shape 605" descr="e96e56af-74fb-4247-97ca-6908554eea87"/>
                  <p:cNvSpPr/>
                  <p:nvPr/>
                </p:nvSpPr>
                <p:spPr>
                  <a:xfrm>
                    <a:off x="9705780" y="3717632"/>
                    <a:ext cx="230250" cy="302737"/>
                  </a:xfrm>
                  <a:custGeom>
                    <a:avLst/>
                    <a:gdLst>
                      <a:gd name="connsiteX0" fmla="*/ 0 w 230250"/>
                      <a:gd name="connsiteY0" fmla="*/ 0 h 302737"/>
                      <a:gd name="connsiteX1" fmla="*/ 0 w 230250"/>
                      <a:gd name="connsiteY1" fmla="*/ 168425 h 302737"/>
                      <a:gd name="connsiteX2" fmla="*/ 230251 w 230250"/>
                      <a:gd name="connsiteY2" fmla="*/ 302737 h 302737"/>
                      <a:gd name="connsiteX3" fmla="*/ 230251 w 230250"/>
                      <a:gd name="connsiteY3" fmla="*/ 132181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302737">
                        <a:moveTo>
                          <a:pt x="0" y="0"/>
                        </a:moveTo>
                        <a:lnTo>
                          <a:pt x="0" y="168425"/>
                        </a:lnTo>
                        <a:lnTo>
                          <a:pt x="230251" y="30273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3" name="Freeform: Shape 606" descr="8d592544-4ce5-4d9c-8320-4d0733af2bea"/>
                  <p:cNvSpPr/>
                  <p:nvPr/>
                </p:nvSpPr>
                <p:spPr>
                  <a:xfrm>
                    <a:off x="9705780" y="3721896"/>
                    <a:ext cx="230250" cy="298473"/>
                  </a:xfrm>
                  <a:custGeom>
                    <a:avLst/>
                    <a:gdLst>
                      <a:gd name="connsiteX0" fmla="*/ 0 w 230250"/>
                      <a:gd name="connsiteY0" fmla="*/ 0 h 298473"/>
                      <a:gd name="connsiteX1" fmla="*/ 0 w 230250"/>
                      <a:gd name="connsiteY1" fmla="*/ 164161 h 298473"/>
                      <a:gd name="connsiteX2" fmla="*/ 230251 w 230250"/>
                      <a:gd name="connsiteY2" fmla="*/ 298473 h 298473"/>
                      <a:gd name="connsiteX3" fmla="*/ 230251 w 230250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98473">
                        <a:moveTo>
                          <a:pt x="0" y="0"/>
                        </a:moveTo>
                        <a:lnTo>
                          <a:pt x="0" y="164161"/>
                        </a:lnTo>
                        <a:lnTo>
                          <a:pt x="230251" y="29847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4" name="Freeform: Shape 607" descr="a9ab7530-f48f-4c89-9fec-5c491c186e8c"/>
                  <p:cNvSpPr/>
                  <p:nvPr/>
                </p:nvSpPr>
                <p:spPr>
                  <a:xfrm>
                    <a:off x="9705780" y="3726160"/>
                    <a:ext cx="230250" cy="294209"/>
                  </a:xfrm>
                  <a:custGeom>
                    <a:avLst/>
                    <a:gdLst>
                      <a:gd name="connsiteX0" fmla="*/ 0 w 230250"/>
                      <a:gd name="connsiteY0" fmla="*/ 0 h 294209"/>
                      <a:gd name="connsiteX1" fmla="*/ 0 w 230250"/>
                      <a:gd name="connsiteY1" fmla="*/ 159897 h 294209"/>
                      <a:gd name="connsiteX2" fmla="*/ 230251 w 230250"/>
                      <a:gd name="connsiteY2" fmla="*/ 294209 h 294209"/>
                      <a:gd name="connsiteX3" fmla="*/ 230251 w 230250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9420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30251" y="29420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5" name="Freeform: Shape 608" descr="d8f470df-e273-43fa-9155-7817ed809f61"/>
                  <p:cNvSpPr/>
                  <p:nvPr/>
                </p:nvSpPr>
                <p:spPr>
                  <a:xfrm>
                    <a:off x="9705780" y="3730424"/>
                    <a:ext cx="230250" cy="289945"/>
                  </a:xfrm>
                  <a:custGeom>
                    <a:avLst/>
                    <a:gdLst>
                      <a:gd name="connsiteX0" fmla="*/ 0 w 230250"/>
                      <a:gd name="connsiteY0" fmla="*/ 0 h 289945"/>
                      <a:gd name="connsiteX1" fmla="*/ 0 w 230250"/>
                      <a:gd name="connsiteY1" fmla="*/ 155633 h 289945"/>
                      <a:gd name="connsiteX2" fmla="*/ 230251 w 230250"/>
                      <a:gd name="connsiteY2" fmla="*/ 289945 h 289945"/>
                      <a:gd name="connsiteX3" fmla="*/ 230251 w 230250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0251" y="28994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6" name="Freeform: Shape 609" descr="e3942f1f-a4db-47d4-98ea-7ca303c294ca"/>
                  <p:cNvSpPr/>
                  <p:nvPr/>
                </p:nvSpPr>
                <p:spPr>
                  <a:xfrm>
                    <a:off x="9705780" y="3734688"/>
                    <a:ext cx="230250" cy="285681"/>
                  </a:xfrm>
                  <a:custGeom>
                    <a:avLst/>
                    <a:gdLst>
                      <a:gd name="connsiteX0" fmla="*/ 0 w 230250"/>
                      <a:gd name="connsiteY0" fmla="*/ 0 h 285681"/>
                      <a:gd name="connsiteX1" fmla="*/ 0 w 230250"/>
                      <a:gd name="connsiteY1" fmla="*/ 151369 h 285681"/>
                      <a:gd name="connsiteX2" fmla="*/ 230251 w 230250"/>
                      <a:gd name="connsiteY2" fmla="*/ 285682 h 285681"/>
                      <a:gd name="connsiteX3" fmla="*/ 230251 w 230250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85681">
                        <a:moveTo>
                          <a:pt x="0" y="0"/>
                        </a:moveTo>
                        <a:lnTo>
                          <a:pt x="0" y="151369"/>
                        </a:lnTo>
                        <a:lnTo>
                          <a:pt x="230251" y="28568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7" name="Freeform: Shape 610" descr="e4d90c9a-a3f5-4b55-bd84-01215c5b3a0a"/>
                  <p:cNvSpPr/>
                  <p:nvPr/>
                </p:nvSpPr>
                <p:spPr>
                  <a:xfrm>
                    <a:off x="9705780" y="3741084"/>
                    <a:ext cx="230250" cy="279285"/>
                  </a:xfrm>
                  <a:custGeom>
                    <a:avLst/>
                    <a:gdLst>
                      <a:gd name="connsiteX0" fmla="*/ 0 w 230250"/>
                      <a:gd name="connsiteY0" fmla="*/ 0 h 279285"/>
                      <a:gd name="connsiteX1" fmla="*/ 0 w 230250"/>
                      <a:gd name="connsiteY1" fmla="*/ 144973 h 279285"/>
                      <a:gd name="connsiteX2" fmla="*/ 230251 w 230250"/>
                      <a:gd name="connsiteY2" fmla="*/ 279286 h 279285"/>
                      <a:gd name="connsiteX3" fmla="*/ 230251 w 230250"/>
                      <a:gd name="connsiteY3" fmla="*/ 132181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9285">
                        <a:moveTo>
                          <a:pt x="0" y="0"/>
                        </a:moveTo>
                        <a:lnTo>
                          <a:pt x="0" y="144973"/>
                        </a:lnTo>
                        <a:lnTo>
                          <a:pt x="230251" y="27928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8" name="Freeform: Shape 611" descr="4369bad9-d115-4534-9380-bab9adc52d49"/>
                  <p:cNvSpPr/>
                  <p:nvPr/>
                </p:nvSpPr>
                <p:spPr>
                  <a:xfrm>
                    <a:off x="9705780" y="3745348"/>
                    <a:ext cx="230250" cy="275021"/>
                  </a:xfrm>
                  <a:custGeom>
                    <a:avLst/>
                    <a:gdLst>
                      <a:gd name="connsiteX0" fmla="*/ 0 w 230250"/>
                      <a:gd name="connsiteY0" fmla="*/ 0 h 275021"/>
                      <a:gd name="connsiteX1" fmla="*/ 0 w 230250"/>
                      <a:gd name="connsiteY1" fmla="*/ 140709 h 275021"/>
                      <a:gd name="connsiteX2" fmla="*/ 230251 w 230250"/>
                      <a:gd name="connsiteY2" fmla="*/ 275022 h 275021"/>
                      <a:gd name="connsiteX3" fmla="*/ 230251 w 230250"/>
                      <a:gd name="connsiteY3" fmla="*/ 134313 h 27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5021">
                        <a:moveTo>
                          <a:pt x="0" y="0"/>
                        </a:moveTo>
                        <a:lnTo>
                          <a:pt x="0" y="140709"/>
                        </a:lnTo>
                        <a:lnTo>
                          <a:pt x="230251" y="27502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49" name="Freeform: Shape 612" descr="abd478f1-ff06-4f63-b964-609bfe24a0bf"/>
                  <p:cNvSpPr/>
                  <p:nvPr/>
                </p:nvSpPr>
                <p:spPr>
                  <a:xfrm>
                    <a:off x="9705780" y="3749611"/>
                    <a:ext cx="230250" cy="270758"/>
                  </a:xfrm>
                  <a:custGeom>
                    <a:avLst/>
                    <a:gdLst>
                      <a:gd name="connsiteX0" fmla="*/ 0 w 230250"/>
                      <a:gd name="connsiteY0" fmla="*/ 0 h 270758"/>
                      <a:gd name="connsiteX1" fmla="*/ 0 w 230250"/>
                      <a:gd name="connsiteY1" fmla="*/ 136445 h 270758"/>
                      <a:gd name="connsiteX2" fmla="*/ 230251 w 230250"/>
                      <a:gd name="connsiteY2" fmla="*/ 270758 h 270758"/>
                      <a:gd name="connsiteX3" fmla="*/ 230251 w 230250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0251" y="27075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0" name="Freeform: Shape 613" descr="56475270-1cd6-459b-889c-404dd895a441"/>
                  <p:cNvSpPr/>
                  <p:nvPr/>
                </p:nvSpPr>
                <p:spPr>
                  <a:xfrm>
                    <a:off x="9705780" y="3753875"/>
                    <a:ext cx="230250" cy="266494"/>
                  </a:xfrm>
                  <a:custGeom>
                    <a:avLst/>
                    <a:gdLst>
                      <a:gd name="connsiteX0" fmla="*/ 0 w 230250"/>
                      <a:gd name="connsiteY0" fmla="*/ 0 h 266494"/>
                      <a:gd name="connsiteX1" fmla="*/ 0 w 230250"/>
                      <a:gd name="connsiteY1" fmla="*/ 132181 h 266494"/>
                      <a:gd name="connsiteX2" fmla="*/ 230251 w 230250"/>
                      <a:gd name="connsiteY2" fmla="*/ 266494 h 266494"/>
                      <a:gd name="connsiteX3" fmla="*/ 230251 w 230250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0251" y="26649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1" name="Freeform: Shape 614" descr="4cb23206-c0ed-45f1-b46a-13eaeecfff25"/>
                  <p:cNvSpPr/>
                  <p:nvPr/>
                </p:nvSpPr>
                <p:spPr>
                  <a:xfrm>
                    <a:off x="9705780" y="3758139"/>
                    <a:ext cx="230250" cy="262230"/>
                  </a:xfrm>
                  <a:custGeom>
                    <a:avLst/>
                    <a:gdLst>
                      <a:gd name="connsiteX0" fmla="*/ 0 w 230250"/>
                      <a:gd name="connsiteY0" fmla="*/ 0 h 262230"/>
                      <a:gd name="connsiteX1" fmla="*/ 0 w 230250"/>
                      <a:gd name="connsiteY1" fmla="*/ 127917 h 262230"/>
                      <a:gd name="connsiteX2" fmla="*/ 230251 w 230250"/>
                      <a:gd name="connsiteY2" fmla="*/ 262230 h 262230"/>
                      <a:gd name="connsiteX3" fmla="*/ 230251 w 230250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62230">
                        <a:moveTo>
                          <a:pt x="0" y="0"/>
                        </a:moveTo>
                        <a:lnTo>
                          <a:pt x="0" y="127917"/>
                        </a:lnTo>
                        <a:lnTo>
                          <a:pt x="230251" y="26223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2" name="Freeform: Shape 615" descr="03601c56-10f6-4467-a03a-8afbf099995c"/>
                  <p:cNvSpPr/>
                  <p:nvPr/>
                </p:nvSpPr>
                <p:spPr>
                  <a:xfrm>
                    <a:off x="9705780" y="3764535"/>
                    <a:ext cx="230250" cy="255834"/>
                  </a:xfrm>
                  <a:custGeom>
                    <a:avLst/>
                    <a:gdLst>
                      <a:gd name="connsiteX0" fmla="*/ 0 w 230250"/>
                      <a:gd name="connsiteY0" fmla="*/ 0 h 255834"/>
                      <a:gd name="connsiteX1" fmla="*/ 0 w 230250"/>
                      <a:gd name="connsiteY1" fmla="*/ 121521 h 255834"/>
                      <a:gd name="connsiteX2" fmla="*/ 230251 w 230250"/>
                      <a:gd name="connsiteY2" fmla="*/ 255834 h 255834"/>
                      <a:gd name="connsiteX3" fmla="*/ 230251 w 230250"/>
                      <a:gd name="connsiteY3" fmla="*/ 132181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55834">
                        <a:moveTo>
                          <a:pt x="0" y="0"/>
                        </a:moveTo>
                        <a:lnTo>
                          <a:pt x="0" y="121521"/>
                        </a:lnTo>
                        <a:lnTo>
                          <a:pt x="230251" y="255834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3" name="Freeform: Shape 616" descr="a3760fa3-13a3-4cf7-a73c-4f525bb468ea"/>
                  <p:cNvSpPr/>
                  <p:nvPr/>
                </p:nvSpPr>
                <p:spPr>
                  <a:xfrm>
                    <a:off x="9705780" y="3768799"/>
                    <a:ext cx="230250" cy="251570"/>
                  </a:xfrm>
                  <a:custGeom>
                    <a:avLst/>
                    <a:gdLst>
                      <a:gd name="connsiteX0" fmla="*/ 0 w 230250"/>
                      <a:gd name="connsiteY0" fmla="*/ 0 h 251570"/>
                      <a:gd name="connsiteX1" fmla="*/ 0 w 230250"/>
                      <a:gd name="connsiteY1" fmla="*/ 117258 h 251570"/>
                      <a:gd name="connsiteX2" fmla="*/ 230251 w 230250"/>
                      <a:gd name="connsiteY2" fmla="*/ 251570 h 251570"/>
                      <a:gd name="connsiteX3" fmla="*/ 230251 w 230250"/>
                      <a:gd name="connsiteY3" fmla="*/ 132181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51570">
                        <a:moveTo>
                          <a:pt x="0" y="0"/>
                        </a:moveTo>
                        <a:lnTo>
                          <a:pt x="0" y="117258"/>
                        </a:lnTo>
                        <a:lnTo>
                          <a:pt x="230251" y="251570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4" name="Freeform: Shape 617" descr="d21010c2-139e-41c2-9ac5-2fdfe5e069c1"/>
                  <p:cNvSpPr/>
                  <p:nvPr/>
                </p:nvSpPr>
                <p:spPr>
                  <a:xfrm>
                    <a:off x="9705780" y="3773063"/>
                    <a:ext cx="230250" cy="247306"/>
                  </a:xfrm>
                  <a:custGeom>
                    <a:avLst/>
                    <a:gdLst>
                      <a:gd name="connsiteX0" fmla="*/ 0 w 230250"/>
                      <a:gd name="connsiteY0" fmla="*/ 0 h 247306"/>
                      <a:gd name="connsiteX1" fmla="*/ 0 w 230250"/>
                      <a:gd name="connsiteY1" fmla="*/ 112994 h 247306"/>
                      <a:gd name="connsiteX2" fmla="*/ 230251 w 230250"/>
                      <a:gd name="connsiteY2" fmla="*/ 247306 h 247306"/>
                      <a:gd name="connsiteX3" fmla="*/ 230251 w 230250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0251" y="24730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5" name="Freeform: Shape 618" descr="e340713e-ba3b-4b1f-b751-cc78c0defbd0"/>
                  <p:cNvSpPr/>
                  <p:nvPr/>
                </p:nvSpPr>
                <p:spPr>
                  <a:xfrm>
                    <a:off x="9705780" y="3777327"/>
                    <a:ext cx="230250" cy="243042"/>
                  </a:xfrm>
                  <a:custGeom>
                    <a:avLst/>
                    <a:gdLst>
                      <a:gd name="connsiteX0" fmla="*/ 0 w 230250"/>
                      <a:gd name="connsiteY0" fmla="*/ 0 h 243042"/>
                      <a:gd name="connsiteX1" fmla="*/ 0 w 230250"/>
                      <a:gd name="connsiteY1" fmla="*/ 108730 h 243042"/>
                      <a:gd name="connsiteX2" fmla="*/ 230251 w 230250"/>
                      <a:gd name="connsiteY2" fmla="*/ 243043 h 243042"/>
                      <a:gd name="connsiteX3" fmla="*/ 230251 w 230250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0251" y="24304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6" name="Freeform: Shape 619" descr="66d01e16-a22e-4b61-a234-914b9d5df85b"/>
                  <p:cNvSpPr/>
                  <p:nvPr/>
                </p:nvSpPr>
                <p:spPr>
                  <a:xfrm>
                    <a:off x="9705780" y="3781591"/>
                    <a:ext cx="230250" cy="238778"/>
                  </a:xfrm>
                  <a:custGeom>
                    <a:avLst/>
                    <a:gdLst>
                      <a:gd name="connsiteX0" fmla="*/ 0 w 230250"/>
                      <a:gd name="connsiteY0" fmla="*/ 0 h 238778"/>
                      <a:gd name="connsiteX1" fmla="*/ 0 w 230250"/>
                      <a:gd name="connsiteY1" fmla="*/ 104466 h 238778"/>
                      <a:gd name="connsiteX2" fmla="*/ 230251 w 230250"/>
                      <a:gd name="connsiteY2" fmla="*/ 238779 h 238778"/>
                      <a:gd name="connsiteX3" fmla="*/ 230251 w 230250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38778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0251" y="238779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7" name="Freeform: Shape 620" descr="cf8466e4-23e0-4236-8278-65800c2a846a"/>
                  <p:cNvSpPr/>
                  <p:nvPr/>
                </p:nvSpPr>
                <p:spPr>
                  <a:xfrm>
                    <a:off x="9705780" y="3785855"/>
                    <a:ext cx="230250" cy="234514"/>
                  </a:xfrm>
                  <a:custGeom>
                    <a:avLst/>
                    <a:gdLst>
                      <a:gd name="connsiteX0" fmla="*/ 0 w 230250"/>
                      <a:gd name="connsiteY0" fmla="*/ 0 h 234514"/>
                      <a:gd name="connsiteX1" fmla="*/ 0 w 230250"/>
                      <a:gd name="connsiteY1" fmla="*/ 100202 h 234514"/>
                      <a:gd name="connsiteX2" fmla="*/ 230251 w 230250"/>
                      <a:gd name="connsiteY2" fmla="*/ 234515 h 234514"/>
                      <a:gd name="connsiteX3" fmla="*/ 230251 w 230250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34514">
                        <a:moveTo>
                          <a:pt x="0" y="0"/>
                        </a:moveTo>
                        <a:lnTo>
                          <a:pt x="0" y="100202"/>
                        </a:lnTo>
                        <a:lnTo>
                          <a:pt x="230251" y="23451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8" name="Freeform: Shape 621" descr="7ffd0a60-7be5-4994-b347-75e5dd3e6c3c"/>
                  <p:cNvSpPr/>
                  <p:nvPr/>
                </p:nvSpPr>
                <p:spPr>
                  <a:xfrm>
                    <a:off x="9705780" y="3792251"/>
                    <a:ext cx="230250" cy="228118"/>
                  </a:xfrm>
                  <a:custGeom>
                    <a:avLst/>
                    <a:gdLst>
                      <a:gd name="connsiteX0" fmla="*/ 0 w 230250"/>
                      <a:gd name="connsiteY0" fmla="*/ 0 h 228118"/>
                      <a:gd name="connsiteX1" fmla="*/ 0 w 230250"/>
                      <a:gd name="connsiteY1" fmla="*/ 93806 h 228118"/>
                      <a:gd name="connsiteX2" fmla="*/ 230251 w 230250"/>
                      <a:gd name="connsiteY2" fmla="*/ 228119 h 228118"/>
                      <a:gd name="connsiteX3" fmla="*/ 230251 w 230250"/>
                      <a:gd name="connsiteY3" fmla="*/ 132181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28118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30251" y="228119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59" name="Freeform: Shape 622" descr="3dba1840-1b3e-415b-b616-431ce2f8e0a0"/>
                  <p:cNvSpPr/>
                  <p:nvPr/>
                </p:nvSpPr>
                <p:spPr>
                  <a:xfrm>
                    <a:off x="9705780" y="3796515"/>
                    <a:ext cx="230250" cy="223854"/>
                  </a:xfrm>
                  <a:custGeom>
                    <a:avLst/>
                    <a:gdLst>
                      <a:gd name="connsiteX0" fmla="*/ 0 w 230250"/>
                      <a:gd name="connsiteY0" fmla="*/ 0 h 223854"/>
                      <a:gd name="connsiteX1" fmla="*/ 0 w 230250"/>
                      <a:gd name="connsiteY1" fmla="*/ 89542 h 223854"/>
                      <a:gd name="connsiteX2" fmla="*/ 230251 w 230250"/>
                      <a:gd name="connsiteY2" fmla="*/ 223855 h 223854"/>
                      <a:gd name="connsiteX3" fmla="*/ 230251 w 230250"/>
                      <a:gd name="connsiteY3" fmla="*/ 134313 h 223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23854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0251" y="223855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0" name="Freeform: Shape 623" descr="876cadb1-eaf5-42ee-a59a-0fe44839ab0e"/>
                  <p:cNvSpPr/>
                  <p:nvPr/>
                </p:nvSpPr>
                <p:spPr>
                  <a:xfrm>
                    <a:off x="9705780" y="3800778"/>
                    <a:ext cx="230250" cy="219591"/>
                  </a:xfrm>
                  <a:custGeom>
                    <a:avLst/>
                    <a:gdLst>
                      <a:gd name="connsiteX0" fmla="*/ 0 w 230250"/>
                      <a:gd name="connsiteY0" fmla="*/ 0 h 219591"/>
                      <a:gd name="connsiteX1" fmla="*/ 0 w 230250"/>
                      <a:gd name="connsiteY1" fmla="*/ 85278 h 219591"/>
                      <a:gd name="connsiteX2" fmla="*/ 230251 w 230250"/>
                      <a:gd name="connsiteY2" fmla="*/ 219591 h 219591"/>
                      <a:gd name="connsiteX3" fmla="*/ 230251 w 230250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0251" y="219591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1" name="Freeform: Shape 624" descr="c54583db-addd-4be2-bff6-4705dd49bdcd"/>
                  <p:cNvSpPr/>
                  <p:nvPr/>
                </p:nvSpPr>
                <p:spPr>
                  <a:xfrm>
                    <a:off x="9705780" y="3805042"/>
                    <a:ext cx="230250" cy="215327"/>
                  </a:xfrm>
                  <a:custGeom>
                    <a:avLst/>
                    <a:gdLst>
                      <a:gd name="connsiteX0" fmla="*/ 0 w 230250"/>
                      <a:gd name="connsiteY0" fmla="*/ 0 h 215327"/>
                      <a:gd name="connsiteX1" fmla="*/ 0 w 230250"/>
                      <a:gd name="connsiteY1" fmla="*/ 81014 h 215327"/>
                      <a:gd name="connsiteX2" fmla="*/ 230251 w 230250"/>
                      <a:gd name="connsiteY2" fmla="*/ 215327 h 215327"/>
                      <a:gd name="connsiteX3" fmla="*/ 230251 w 230250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0251" y="215327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2" name="Freeform: Shape 625" descr="41b35017-17c0-4324-9d89-cc8f1062f396"/>
                  <p:cNvSpPr/>
                  <p:nvPr/>
                </p:nvSpPr>
                <p:spPr>
                  <a:xfrm>
                    <a:off x="9705780" y="3809306"/>
                    <a:ext cx="230250" cy="211063"/>
                  </a:xfrm>
                  <a:custGeom>
                    <a:avLst/>
                    <a:gdLst>
                      <a:gd name="connsiteX0" fmla="*/ 0 w 230250"/>
                      <a:gd name="connsiteY0" fmla="*/ 0 h 211063"/>
                      <a:gd name="connsiteX1" fmla="*/ 0 w 230250"/>
                      <a:gd name="connsiteY1" fmla="*/ 76750 h 211063"/>
                      <a:gd name="connsiteX2" fmla="*/ 230251 w 230250"/>
                      <a:gd name="connsiteY2" fmla="*/ 211063 h 211063"/>
                      <a:gd name="connsiteX3" fmla="*/ 230251 w 230250"/>
                      <a:gd name="connsiteY3" fmla="*/ 134313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11063">
                        <a:moveTo>
                          <a:pt x="0" y="0"/>
                        </a:moveTo>
                        <a:lnTo>
                          <a:pt x="0" y="76750"/>
                        </a:lnTo>
                        <a:lnTo>
                          <a:pt x="230251" y="21106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3" name="Freeform: Shape 626" descr="2a25a4ea-f516-4cda-b865-4153e174463e"/>
                  <p:cNvSpPr/>
                  <p:nvPr/>
                </p:nvSpPr>
                <p:spPr>
                  <a:xfrm>
                    <a:off x="9705780" y="3815702"/>
                    <a:ext cx="230250" cy="204667"/>
                  </a:xfrm>
                  <a:custGeom>
                    <a:avLst/>
                    <a:gdLst>
                      <a:gd name="connsiteX0" fmla="*/ 0 w 230250"/>
                      <a:gd name="connsiteY0" fmla="*/ 0 h 204667"/>
                      <a:gd name="connsiteX1" fmla="*/ 0 w 230250"/>
                      <a:gd name="connsiteY1" fmla="*/ 70355 h 204667"/>
                      <a:gd name="connsiteX2" fmla="*/ 230251 w 230250"/>
                      <a:gd name="connsiteY2" fmla="*/ 204667 h 204667"/>
                      <a:gd name="connsiteX3" fmla="*/ 230251 w 230250"/>
                      <a:gd name="connsiteY3" fmla="*/ 132181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04667">
                        <a:moveTo>
                          <a:pt x="0" y="0"/>
                        </a:moveTo>
                        <a:lnTo>
                          <a:pt x="0" y="70355"/>
                        </a:lnTo>
                        <a:lnTo>
                          <a:pt x="230251" y="204667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4" name="Freeform: Shape 627" descr="2dc9edaa-c0d8-42c3-8645-ca6f7761a097"/>
                  <p:cNvSpPr/>
                  <p:nvPr/>
                </p:nvSpPr>
                <p:spPr>
                  <a:xfrm>
                    <a:off x="9705780" y="3819966"/>
                    <a:ext cx="230250" cy="200403"/>
                  </a:xfrm>
                  <a:custGeom>
                    <a:avLst/>
                    <a:gdLst>
                      <a:gd name="connsiteX0" fmla="*/ 0 w 230250"/>
                      <a:gd name="connsiteY0" fmla="*/ 0 h 200403"/>
                      <a:gd name="connsiteX1" fmla="*/ 0 w 230250"/>
                      <a:gd name="connsiteY1" fmla="*/ 66091 h 200403"/>
                      <a:gd name="connsiteX2" fmla="*/ 230251 w 230250"/>
                      <a:gd name="connsiteY2" fmla="*/ 200403 h 200403"/>
                      <a:gd name="connsiteX3" fmla="*/ 230251 w 230250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0251" y="200403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5" name="Freeform: Shape 628" descr="0075fac2-262d-4896-a817-f01a9701b19c"/>
                  <p:cNvSpPr/>
                  <p:nvPr/>
                </p:nvSpPr>
                <p:spPr>
                  <a:xfrm>
                    <a:off x="9705780" y="3824230"/>
                    <a:ext cx="230250" cy="196139"/>
                  </a:xfrm>
                  <a:custGeom>
                    <a:avLst/>
                    <a:gdLst>
                      <a:gd name="connsiteX0" fmla="*/ 0 w 230250"/>
                      <a:gd name="connsiteY0" fmla="*/ 0 h 196139"/>
                      <a:gd name="connsiteX1" fmla="*/ 0 w 230250"/>
                      <a:gd name="connsiteY1" fmla="*/ 61827 h 196139"/>
                      <a:gd name="connsiteX2" fmla="*/ 230251 w 230250"/>
                      <a:gd name="connsiteY2" fmla="*/ 196140 h 196139"/>
                      <a:gd name="connsiteX3" fmla="*/ 230251 w 230250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0251" y="19614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6" name="Freeform: Shape 629" descr="8b26ee8d-8aa5-409e-a682-1f0d23171b8b"/>
                  <p:cNvSpPr/>
                  <p:nvPr/>
                </p:nvSpPr>
                <p:spPr>
                  <a:xfrm>
                    <a:off x="9705780" y="3828494"/>
                    <a:ext cx="230250" cy="191875"/>
                  </a:xfrm>
                  <a:custGeom>
                    <a:avLst/>
                    <a:gdLst>
                      <a:gd name="connsiteX0" fmla="*/ 0 w 230250"/>
                      <a:gd name="connsiteY0" fmla="*/ 0 h 191875"/>
                      <a:gd name="connsiteX1" fmla="*/ 0 w 230250"/>
                      <a:gd name="connsiteY1" fmla="*/ 57563 h 191875"/>
                      <a:gd name="connsiteX2" fmla="*/ 230251 w 230250"/>
                      <a:gd name="connsiteY2" fmla="*/ 191876 h 191875"/>
                      <a:gd name="connsiteX3" fmla="*/ 230251 w 230250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0251" y="191876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7" name="Freeform: Shape 630" descr="225f00bd-211e-487e-a4e8-773fa116987c"/>
                  <p:cNvSpPr/>
                  <p:nvPr/>
                </p:nvSpPr>
                <p:spPr>
                  <a:xfrm>
                    <a:off x="9705780" y="3832758"/>
                    <a:ext cx="230250" cy="187611"/>
                  </a:xfrm>
                  <a:custGeom>
                    <a:avLst/>
                    <a:gdLst>
                      <a:gd name="connsiteX0" fmla="*/ 0 w 230250"/>
                      <a:gd name="connsiteY0" fmla="*/ 0 h 187611"/>
                      <a:gd name="connsiteX1" fmla="*/ 0 w 230250"/>
                      <a:gd name="connsiteY1" fmla="*/ 53299 h 187611"/>
                      <a:gd name="connsiteX2" fmla="*/ 230251 w 230250"/>
                      <a:gd name="connsiteY2" fmla="*/ 187612 h 187611"/>
                      <a:gd name="connsiteX3" fmla="*/ 230251 w 230250"/>
                      <a:gd name="connsiteY3" fmla="*/ 13431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87611">
                        <a:moveTo>
                          <a:pt x="0" y="0"/>
                        </a:moveTo>
                        <a:lnTo>
                          <a:pt x="0" y="53299"/>
                        </a:lnTo>
                        <a:lnTo>
                          <a:pt x="230251" y="18761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8" name="Freeform: Shape 631" descr="91554b7b-f89e-40b2-9665-49d33cdfc2cc"/>
                  <p:cNvSpPr/>
                  <p:nvPr/>
                </p:nvSpPr>
                <p:spPr>
                  <a:xfrm>
                    <a:off x="9705780" y="3839153"/>
                    <a:ext cx="230250" cy="181216"/>
                  </a:xfrm>
                  <a:custGeom>
                    <a:avLst/>
                    <a:gdLst>
                      <a:gd name="connsiteX0" fmla="*/ 0 w 230250"/>
                      <a:gd name="connsiteY0" fmla="*/ 0 h 181216"/>
                      <a:gd name="connsiteX1" fmla="*/ 0 w 230250"/>
                      <a:gd name="connsiteY1" fmla="*/ 46903 h 181216"/>
                      <a:gd name="connsiteX2" fmla="*/ 230251 w 230250"/>
                      <a:gd name="connsiteY2" fmla="*/ 181216 h 181216"/>
                      <a:gd name="connsiteX3" fmla="*/ 230251 w 230250"/>
                      <a:gd name="connsiteY3" fmla="*/ 132181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0251" y="181216"/>
                        </a:lnTo>
                        <a:lnTo>
                          <a:pt x="230251" y="132181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69" name="Freeform: Shape 632" descr="c3df4c97-fb25-4d2c-aa75-a6b88926a9b4"/>
                  <p:cNvSpPr/>
                  <p:nvPr/>
                </p:nvSpPr>
                <p:spPr>
                  <a:xfrm>
                    <a:off x="9705780" y="3843418"/>
                    <a:ext cx="230250" cy="176951"/>
                  </a:xfrm>
                  <a:custGeom>
                    <a:avLst/>
                    <a:gdLst>
                      <a:gd name="connsiteX0" fmla="*/ 0 w 230250"/>
                      <a:gd name="connsiteY0" fmla="*/ 0 h 176951"/>
                      <a:gd name="connsiteX1" fmla="*/ 0 w 230250"/>
                      <a:gd name="connsiteY1" fmla="*/ 42639 h 176951"/>
                      <a:gd name="connsiteX2" fmla="*/ 230251 w 230250"/>
                      <a:gd name="connsiteY2" fmla="*/ 176952 h 176951"/>
                      <a:gd name="connsiteX3" fmla="*/ 230251 w 230250"/>
                      <a:gd name="connsiteY3" fmla="*/ 134313 h 176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76951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0251" y="176952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0" name="Freeform: Shape 633" descr="a0421193-7c9f-407c-9a3c-29289678693a"/>
                  <p:cNvSpPr/>
                  <p:nvPr/>
                </p:nvSpPr>
                <p:spPr>
                  <a:xfrm>
                    <a:off x="9705780" y="3847681"/>
                    <a:ext cx="230250" cy="172688"/>
                  </a:xfrm>
                  <a:custGeom>
                    <a:avLst/>
                    <a:gdLst>
                      <a:gd name="connsiteX0" fmla="*/ 0 w 230250"/>
                      <a:gd name="connsiteY0" fmla="*/ 0 h 172688"/>
                      <a:gd name="connsiteX1" fmla="*/ 0 w 230250"/>
                      <a:gd name="connsiteY1" fmla="*/ 38375 h 172688"/>
                      <a:gd name="connsiteX2" fmla="*/ 230251 w 230250"/>
                      <a:gd name="connsiteY2" fmla="*/ 172688 h 172688"/>
                      <a:gd name="connsiteX3" fmla="*/ 230251 w 230250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0251" y="172688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1" name="Freeform: Shape 634" descr="ab9fdb86-690d-4b90-a61a-80d39c3ffb08"/>
                  <p:cNvSpPr/>
                  <p:nvPr/>
                </p:nvSpPr>
                <p:spPr>
                  <a:xfrm>
                    <a:off x="9705780" y="3851945"/>
                    <a:ext cx="230250" cy="168424"/>
                  </a:xfrm>
                  <a:custGeom>
                    <a:avLst/>
                    <a:gdLst>
                      <a:gd name="connsiteX0" fmla="*/ 0 w 230250"/>
                      <a:gd name="connsiteY0" fmla="*/ 0 h 168424"/>
                      <a:gd name="connsiteX1" fmla="*/ 0 w 230250"/>
                      <a:gd name="connsiteY1" fmla="*/ 34111 h 168424"/>
                      <a:gd name="connsiteX2" fmla="*/ 230251 w 230250"/>
                      <a:gd name="connsiteY2" fmla="*/ 168424 h 168424"/>
                      <a:gd name="connsiteX3" fmla="*/ 230251 w 230250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0251" y="168424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2" name="Freeform: Shape 635" descr="ee09762e-9d7a-4396-9d85-ef18f14a3b0c"/>
                  <p:cNvSpPr/>
                  <p:nvPr/>
                </p:nvSpPr>
                <p:spPr>
                  <a:xfrm>
                    <a:off x="9705780" y="3856209"/>
                    <a:ext cx="230250" cy="164160"/>
                  </a:xfrm>
                  <a:custGeom>
                    <a:avLst/>
                    <a:gdLst>
                      <a:gd name="connsiteX0" fmla="*/ 0 w 230250"/>
                      <a:gd name="connsiteY0" fmla="*/ 0 h 164160"/>
                      <a:gd name="connsiteX1" fmla="*/ 0 w 230250"/>
                      <a:gd name="connsiteY1" fmla="*/ 29848 h 164160"/>
                      <a:gd name="connsiteX2" fmla="*/ 230251 w 230250"/>
                      <a:gd name="connsiteY2" fmla="*/ 164160 h 164160"/>
                      <a:gd name="connsiteX3" fmla="*/ 230251 w 230250"/>
                      <a:gd name="connsiteY3" fmla="*/ 134313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50" h="164160">
                        <a:moveTo>
                          <a:pt x="0" y="0"/>
                        </a:moveTo>
                        <a:lnTo>
                          <a:pt x="0" y="29848"/>
                        </a:lnTo>
                        <a:lnTo>
                          <a:pt x="230251" y="164160"/>
                        </a:lnTo>
                        <a:lnTo>
                          <a:pt x="230251" y="13431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243" name="Group 522" descr="c8d42474-a731-4e66-a8de-c7911e5d9ae3"/>
                <p:cNvGrpSpPr/>
                <p:nvPr/>
              </p:nvGrpSpPr>
              <p:grpSpPr>
                <a:xfrm>
                  <a:off x="9938163" y="3619562"/>
                  <a:ext cx="232382" cy="400807"/>
                  <a:chOff x="9938163" y="3619562"/>
                  <a:chExt cx="232382" cy="400807"/>
                </a:xfrm>
              </p:grpSpPr>
              <p:sp>
                <p:nvSpPr>
                  <p:cNvPr id="1051873" name="Freeform: Shape 532" descr="a5dacfe4-2ec9-4952-8059-2aa84576ba1c"/>
                  <p:cNvSpPr/>
                  <p:nvPr/>
                </p:nvSpPr>
                <p:spPr>
                  <a:xfrm>
                    <a:off x="9938163" y="3619562"/>
                    <a:ext cx="232382" cy="400807"/>
                  </a:xfrm>
                  <a:custGeom>
                    <a:avLst/>
                    <a:gdLst>
                      <a:gd name="connsiteX0" fmla="*/ 232383 w 232382"/>
                      <a:gd name="connsiteY0" fmla="*/ 0 h 400807"/>
                      <a:gd name="connsiteX1" fmla="*/ 232383 w 232382"/>
                      <a:gd name="connsiteY1" fmla="*/ 266494 h 400807"/>
                      <a:gd name="connsiteX2" fmla="*/ 0 w 232382"/>
                      <a:gd name="connsiteY2" fmla="*/ 400807 h 400807"/>
                      <a:gd name="connsiteX3" fmla="*/ 0 w 232382"/>
                      <a:gd name="connsiteY3" fmla="*/ 132181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400807">
                        <a:moveTo>
                          <a:pt x="232383" y="0"/>
                        </a:moveTo>
                        <a:lnTo>
                          <a:pt x="232383" y="266494"/>
                        </a:lnTo>
                        <a:lnTo>
                          <a:pt x="0" y="40080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4" name="Freeform: Shape 533" descr="6551ded2-2297-4e07-b79f-28c6828c5f5f"/>
                  <p:cNvSpPr/>
                  <p:nvPr/>
                </p:nvSpPr>
                <p:spPr>
                  <a:xfrm>
                    <a:off x="9938163" y="3623826"/>
                    <a:ext cx="232382" cy="396543"/>
                  </a:xfrm>
                  <a:custGeom>
                    <a:avLst/>
                    <a:gdLst>
                      <a:gd name="connsiteX0" fmla="*/ 232383 w 232382"/>
                      <a:gd name="connsiteY0" fmla="*/ 0 h 396543"/>
                      <a:gd name="connsiteX1" fmla="*/ 232383 w 232382"/>
                      <a:gd name="connsiteY1" fmla="*/ 262230 h 396543"/>
                      <a:gd name="connsiteX2" fmla="*/ 0 w 232382"/>
                      <a:gd name="connsiteY2" fmla="*/ 396543 h 396543"/>
                      <a:gd name="connsiteX3" fmla="*/ 0 w 232382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6543">
                        <a:moveTo>
                          <a:pt x="232383" y="0"/>
                        </a:moveTo>
                        <a:lnTo>
                          <a:pt x="232383" y="262230"/>
                        </a:lnTo>
                        <a:lnTo>
                          <a:pt x="0" y="3965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5" name="Freeform: Shape 534" descr="115b0f04-e4a8-4dfa-8fe4-acb91ee3dd70"/>
                  <p:cNvSpPr/>
                  <p:nvPr/>
                </p:nvSpPr>
                <p:spPr>
                  <a:xfrm>
                    <a:off x="9938163" y="3628090"/>
                    <a:ext cx="232382" cy="392279"/>
                  </a:xfrm>
                  <a:custGeom>
                    <a:avLst/>
                    <a:gdLst>
                      <a:gd name="connsiteX0" fmla="*/ 232383 w 232382"/>
                      <a:gd name="connsiteY0" fmla="*/ 0 h 392279"/>
                      <a:gd name="connsiteX1" fmla="*/ 232383 w 232382"/>
                      <a:gd name="connsiteY1" fmla="*/ 257966 h 392279"/>
                      <a:gd name="connsiteX2" fmla="*/ 0 w 232382"/>
                      <a:gd name="connsiteY2" fmla="*/ 392279 h 392279"/>
                      <a:gd name="connsiteX3" fmla="*/ 0 w 232382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92279">
                        <a:moveTo>
                          <a:pt x="232383" y="0"/>
                        </a:moveTo>
                        <a:lnTo>
                          <a:pt x="232383" y="257966"/>
                        </a:lnTo>
                        <a:lnTo>
                          <a:pt x="0" y="3922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6" name="Freeform: Shape 535" descr="5a7946e7-b978-472d-8231-e48efe21a044"/>
                  <p:cNvSpPr/>
                  <p:nvPr/>
                </p:nvSpPr>
                <p:spPr>
                  <a:xfrm>
                    <a:off x="9938163" y="3632354"/>
                    <a:ext cx="232382" cy="388015"/>
                  </a:xfrm>
                  <a:custGeom>
                    <a:avLst/>
                    <a:gdLst>
                      <a:gd name="connsiteX0" fmla="*/ 232383 w 232382"/>
                      <a:gd name="connsiteY0" fmla="*/ 0 h 388015"/>
                      <a:gd name="connsiteX1" fmla="*/ 232383 w 232382"/>
                      <a:gd name="connsiteY1" fmla="*/ 253703 h 388015"/>
                      <a:gd name="connsiteX2" fmla="*/ 0 w 232382"/>
                      <a:gd name="connsiteY2" fmla="*/ 388015 h 388015"/>
                      <a:gd name="connsiteX3" fmla="*/ 0 w 232382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8015">
                        <a:moveTo>
                          <a:pt x="232383" y="0"/>
                        </a:moveTo>
                        <a:lnTo>
                          <a:pt x="232383" y="253703"/>
                        </a:lnTo>
                        <a:lnTo>
                          <a:pt x="0" y="3880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7" name="Freeform: Shape 536" descr="0836447f-39af-4817-b203-ce7cc95ce1c9"/>
                  <p:cNvSpPr/>
                  <p:nvPr/>
                </p:nvSpPr>
                <p:spPr>
                  <a:xfrm>
                    <a:off x="9938163" y="3636618"/>
                    <a:ext cx="232382" cy="383751"/>
                  </a:xfrm>
                  <a:custGeom>
                    <a:avLst/>
                    <a:gdLst>
                      <a:gd name="connsiteX0" fmla="*/ 232383 w 232382"/>
                      <a:gd name="connsiteY0" fmla="*/ 0 h 383751"/>
                      <a:gd name="connsiteX1" fmla="*/ 232383 w 232382"/>
                      <a:gd name="connsiteY1" fmla="*/ 249439 h 383751"/>
                      <a:gd name="connsiteX2" fmla="*/ 0 w 232382"/>
                      <a:gd name="connsiteY2" fmla="*/ 383751 h 383751"/>
                      <a:gd name="connsiteX3" fmla="*/ 0 w 232382"/>
                      <a:gd name="connsiteY3" fmla="*/ 134313 h 383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83751">
                        <a:moveTo>
                          <a:pt x="232383" y="0"/>
                        </a:moveTo>
                        <a:lnTo>
                          <a:pt x="232383" y="249439"/>
                        </a:lnTo>
                        <a:lnTo>
                          <a:pt x="0" y="38375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8" name="Freeform: Shape 537" descr="4b058cbb-4456-4932-9b8a-0b832d8588b4"/>
                  <p:cNvSpPr/>
                  <p:nvPr/>
                </p:nvSpPr>
                <p:spPr>
                  <a:xfrm>
                    <a:off x="9938163" y="3643014"/>
                    <a:ext cx="232382" cy="377355"/>
                  </a:xfrm>
                  <a:custGeom>
                    <a:avLst/>
                    <a:gdLst>
                      <a:gd name="connsiteX0" fmla="*/ 232383 w 232382"/>
                      <a:gd name="connsiteY0" fmla="*/ 0 h 377355"/>
                      <a:gd name="connsiteX1" fmla="*/ 232383 w 232382"/>
                      <a:gd name="connsiteY1" fmla="*/ 243043 h 377355"/>
                      <a:gd name="connsiteX2" fmla="*/ 0 w 232382"/>
                      <a:gd name="connsiteY2" fmla="*/ 377356 h 377355"/>
                      <a:gd name="connsiteX3" fmla="*/ 0 w 232382"/>
                      <a:gd name="connsiteY3" fmla="*/ 132181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7355">
                        <a:moveTo>
                          <a:pt x="232383" y="0"/>
                        </a:moveTo>
                        <a:lnTo>
                          <a:pt x="232383" y="243043"/>
                        </a:lnTo>
                        <a:lnTo>
                          <a:pt x="0" y="37735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79" name="Freeform: Shape 538" descr="6d676b7b-ad08-4b27-82b8-d472a37df5dc"/>
                  <p:cNvSpPr/>
                  <p:nvPr/>
                </p:nvSpPr>
                <p:spPr>
                  <a:xfrm>
                    <a:off x="9938163" y="3647278"/>
                    <a:ext cx="232382" cy="373091"/>
                  </a:xfrm>
                  <a:custGeom>
                    <a:avLst/>
                    <a:gdLst>
                      <a:gd name="connsiteX0" fmla="*/ 232383 w 232382"/>
                      <a:gd name="connsiteY0" fmla="*/ 0 h 373091"/>
                      <a:gd name="connsiteX1" fmla="*/ 232383 w 232382"/>
                      <a:gd name="connsiteY1" fmla="*/ 238779 h 373091"/>
                      <a:gd name="connsiteX2" fmla="*/ 0 w 232382"/>
                      <a:gd name="connsiteY2" fmla="*/ 373092 h 373091"/>
                      <a:gd name="connsiteX3" fmla="*/ 0 w 232382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73091">
                        <a:moveTo>
                          <a:pt x="232383" y="0"/>
                        </a:moveTo>
                        <a:lnTo>
                          <a:pt x="232383" y="238779"/>
                        </a:lnTo>
                        <a:lnTo>
                          <a:pt x="0" y="37309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0" name="Freeform: Shape 539" descr="0cee902f-ffa7-46ce-b030-7bc6d4dedd90"/>
                  <p:cNvSpPr/>
                  <p:nvPr/>
                </p:nvSpPr>
                <p:spPr>
                  <a:xfrm>
                    <a:off x="9938163" y="3651542"/>
                    <a:ext cx="232382" cy="368827"/>
                  </a:xfrm>
                  <a:custGeom>
                    <a:avLst/>
                    <a:gdLst>
                      <a:gd name="connsiteX0" fmla="*/ 232383 w 232382"/>
                      <a:gd name="connsiteY0" fmla="*/ 0 h 368827"/>
                      <a:gd name="connsiteX1" fmla="*/ 232383 w 232382"/>
                      <a:gd name="connsiteY1" fmla="*/ 234515 h 368827"/>
                      <a:gd name="connsiteX2" fmla="*/ 0 w 232382"/>
                      <a:gd name="connsiteY2" fmla="*/ 368828 h 368827"/>
                      <a:gd name="connsiteX3" fmla="*/ 0 w 232382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8827">
                        <a:moveTo>
                          <a:pt x="232383" y="0"/>
                        </a:moveTo>
                        <a:lnTo>
                          <a:pt x="232383" y="234515"/>
                        </a:lnTo>
                        <a:lnTo>
                          <a:pt x="0" y="36882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1" name="Freeform: Shape 540" descr="83ae36fc-3619-4647-8e4d-430d2a8ff48c"/>
                  <p:cNvSpPr/>
                  <p:nvPr/>
                </p:nvSpPr>
                <p:spPr>
                  <a:xfrm>
                    <a:off x="9938163" y="3655806"/>
                    <a:ext cx="232382" cy="364563"/>
                  </a:xfrm>
                  <a:custGeom>
                    <a:avLst/>
                    <a:gdLst>
                      <a:gd name="connsiteX0" fmla="*/ 232383 w 232382"/>
                      <a:gd name="connsiteY0" fmla="*/ 0 h 364563"/>
                      <a:gd name="connsiteX1" fmla="*/ 232383 w 232382"/>
                      <a:gd name="connsiteY1" fmla="*/ 230251 h 364563"/>
                      <a:gd name="connsiteX2" fmla="*/ 0 w 232382"/>
                      <a:gd name="connsiteY2" fmla="*/ 364564 h 364563"/>
                      <a:gd name="connsiteX3" fmla="*/ 0 w 232382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4563">
                        <a:moveTo>
                          <a:pt x="232383" y="0"/>
                        </a:moveTo>
                        <a:lnTo>
                          <a:pt x="232383" y="230251"/>
                        </a:lnTo>
                        <a:lnTo>
                          <a:pt x="0" y="36456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2" name="Freeform: Shape 541" descr="c6cec259-1317-46a1-99c7-aa2b41376952"/>
                  <p:cNvSpPr/>
                  <p:nvPr/>
                </p:nvSpPr>
                <p:spPr>
                  <a:xfrm>
                    <a:off x="9938163" y="3660070"/>
                    <a:ext cx="232382" cy="360299"/>
                  </a:xfrm>
                  <a:custGeom>
                    <a:avLst/>
                    <a:gdLst>
                      <a:gd name="connsiteX0" fmla="*/ 232383 w 232382"/>
                      <a:gd name="connsiteY0" fmla="*/ 0 h 360299"/>
                      <a:gd name="connsiteX1" fmla="*/ 232383 w 232382"/>
                      <a:gd name="connsiteY1" fmla="*/ 225987 h 360299"/>
                      <a:gd name="connsiteX2" fmla="*/ 0 w 232382"/>
                      <a:gd name="connsiteY2" fmla="*/ 360300 h 360299"/>
                      <a:gd name="connsiteX3" fmla="*/ 0 w 232382"/>
                      <a:gd name="connsiteY3" fmla="*/ 134313 h 3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60299">
                        <a:moveTo>
                          <a:pt x="232383" y="0"/>
                        </a:moveTo>
                        <a:lnTo>
                          <a:pt x="232383" y="225987"/>
                        </a:lnTo>
                        <a:lnTo>
                          <a:pt x="0" y="36030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3" name="Freeform: Shape 542" descr="2ec5d1b3-4029-4be8-9a4e-871b62e2c2b5"/>
                  <p:cNvSpPr/>
                  <p:nvPr/>
                </p:nvSpPr>
                <p:spPr>
                  <a:xfrm>
                    <a:off x="9938163" y="3664333"/>
                    <a:ext cx="232382" cy="356036"/>
                  </a:xfrm>
                  <a:custGeom>
                    <a:avLst/>
                    <a:gdLst>
                      <a:gd name="connsiteX0" fmla="*/ 232383 w 232382"/>
                      <a:gd name="connsiteY0" fmla="*/ 0 h 356036"/>
                      <a:gd name="connsiteX1" fmla="*/ 232383 w 232382"/>
                      <a:gd name="connsiteY1" fmla="*/ 221723 h 356036"/>
                      <a:gd name="connsiteX2" fmla="*/ 0 w 232382"/>
                      <a:gd name="connsiteY2" fmla="*/ 356036 h 356036"/>
                      <a:gd name="connsiteX3" fmla="*/ 0 w 232382"/>
                      <a:gd name="connsiteY3" fmla="*/ 134313 h 356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56036">
                        <a:moveTo>
                          <a:pt x="232383" y="0"/>
                        </a:moveTo>
                        <a:lnTo>
                          <a:pt x="232383" y="221723"/>
                        </a:lnTo>
                        <a:lnTo>
                          <a:pt x="0" y="35603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4" name="Freeform: Shape 543" descr="b51a7101-8db5-4305-bd37-9fb62fb9e754"/>
                  <p:cNvSpPr/>
                  <p:nvPr/>
                </p:nvSpPr>
                <p:spPr>
                  <a:xfrm>
                    <a:off x="9938163" y="3670729"/>
                    <a:ext cx="232382" cy="349640"/>
                  </a:xfrm>
                  <a:custGeom>
                    <a:avLst/>
                    <a:gdLst>
                      <a:gd name="connsiteX0" fmla="*/ 232383 w 232382"/>
                      <a:gd name="connsiteY0" fmla="*/ 0 h 349640"/>
                      <a:gd name="connsiteX1" fmla="*/ 232383 w 232382"/>
                      <a:gd name="connsiteY1" fmla="*/ 215327 h 349640"/>
                      <a:gd name="connsiteX2" fmla="*/ 0 w 232382"/>
                      <a:gd name="connsiteY2" fmla="*/ 349640 h 349640"/>
                      <a:gd name="connsiteX3" fmla="*/ 0 w 232382"/>
                      <a:gd name="connsiteY3" fmla="*/ 132181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9640">
                        <a:moveTo>
                          <a:pt x="232383" y="0"/>
                        </a:moveTo>
                        <a:lnTo>
                          <a:pt x="232383" y="215327"/>
                        </a:lnTo>
                        <a:lnTo>
                          <a:pt x="0" y="34964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5" name="Freeform: Shape 544" descr="0b83c6cf-0eab-4c02-8bf0-5b882a688cfc"/>
                  <p:cNvSpPr/>
                  <p:nvPr/>
                </p:nvSpPr>
                <p:spPr>
                  <a:xfrm>
                    <a:off x="9938163" y="3674993"/>
                    <a:ext cx="232382" cy="345376"/>
                  </a:xfrm>
                  <a:custGeom>
                    <a:avLst/>
                    <a:gdLst>
                      <a:gd name="connsiteX0" fmla="*/ 232383 w 232382"/>
                      <a:gd name="connsiteY0" fmla="*/ 0 h 345376"/>
                      <a:gd name="connsiteX1" fmla="*/ 232383 w 232382"/>
                      <a:gd name="connsiteY1" fmla="*/ 211064 h 345376"/>
                      <a:gd name="connsiteX2" fmla="*/ 0 w 232382"/>
                      <a:gd name="connsiteY2" fmla="*/ 345376 h 345376"/>
                      <a:gd name="connsiteX3" fmla="*/ 0 w 232382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5376">
                        <a:moveTo>
                          <a:pt x="232383" y="0"/>
                        </a:moveTo>
                        <a:lnTo>
                          <a:pt x="232383" y="211064"/>
                        </a:lnTo>
                        <a:lnTo>
                          <a:pt x="0" y="3453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6" name="Freeform: Shape 545" descr="1356273f-309c-412b-952f-703b93c540b4"/>
                  <p:cNvSpPr/>
                  <p:nvPr/>
                </p:nvSpPr>
                <p:spPr>
                  <a:xfrm>
                    <a:off x="9938163" y="3679257"/>
                    <a:ext cx="232382" cy="341112"/>
                  </a:xfrm>
                  <a:custGeom>
                    <a:avLst/>
                    <a:gdLst>
                      <a:gd name="connsiteX0" fmla="*/ 232383 w 232382"/>
                      <a:gd name="connsiteY0" fmla="*/ 0 h 341112"/>
                      <a:gd name="connsiteX1" fmla="*/ 232383 w 232382"/>
                      <a:gd name="connsiteY1" fmla="*/ 206800 h 341112"/>
                      <a:gd name="connsiteX2" fmla="*/ 0 w 232382"/>
                      <a:gd name="connsiteY2" fmla="*/ 341112 h 341112"/>
                      <a:gd name="connsiteX3" fmla="*/ 0 w 232382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41112">
                        <a:moveTo>
                          <a:pt x="232383" y="0"/>
                        </a:moveTo>
                        <a:lnTo>
                          <a:pt x="232383" y="206800"/>
                        </a:lnTo>
                        <a:lnTo>
                          <a:pt x="0" y="34111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7" name="Freeform: Shape 546" descr="ca386e30-f705-4b9a-9322-6abf39cc4f6b"/>
                  <p:cNvSpPr/>
                  <p:nvPr/>
                </p:nvSpPr>
                <p:spPr>
                  <a:xfrm>
                    <a:off x="9938163" y="3683521"/>
                    <a:ext cx="232382" cy="336848"/>
                  </a:xfrm>
                  <a:custGeom>
                    <a:avLst/>
                    <a:gdLst>
                      <a:gd name="connsiteX0" fmla="*/ 232383 w 232382"/>
                      <a:gd name="connsiteY0" fmla="*/ 0 h 336848"/>
                      <a:gd name="connsiteX1" fmla="*/ 232383 w 232382"/>
                      <a:gd name="connsiteY1" fmla="*/ 202536 h 336848"/>
                      <a:gd name="connsiteX2" fmla="*/ 0 w 232382"/>
                      <a:gd name="connsiteY2" fmla="*/ 336849 h 336848"/>
                      <a:gd name="connsiteX3" fmla="*/ 0 w 232382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6848">
                        <a:moveTo>
                          <a:pt x="232383" y="0"/>
                        </a:moveTo>
                        <a:lnTo>
                          <a:pt x="232383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8" name="Freeform: Shape 547" descr="06170c88-a6a3-4e7f-b3e2-6c44aa39e047"/>
                  <p:cNvSpPr/>
                  <p:nvPr/>
                </p:nvSpPr>
                <p:spPr>
                  <a:xfrm>
                    <a:off x="9938163" y="3687785"/>
                    <a:ext cx="232382" cy="332584"/>
                  </a:xfrm>
                  <a:custGeom>
                    <a:avLst/>
                    <a:gdLst>
                      <a:gd name="connsiteX0" fmla="*/ 232383 w 232382"/>
                      <a:gd name="connsiteY0" fmla="*/ 0 h 332584"/>
                      <a:gd name="connsiteX1" fmla="*/ 232383 w 232382"/>
                      <a:gd name="connsiteY1" fmla="*/ 198272 h 332584"/>
                      <a:gd name="connsiteX2" fmla="*/ 0 w 232382"/>
                      <a:gd name="connsiteY2" fmla="*/ 332585 h 332584"/>
                      <a:gd name="connsiteX3" fmla="*/ 0 w 232382"/>
                      <a:gd name="connsiteY3" fmla="*/ 134313 h 33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32584">
                        <a:moveTo>
                          <a:pt x="232383" y="0"/>
                        </a:moveTo>
                        <a:lnTo>
                          <a:pt x="232383" y="198272"/>
                        </a:lnTo>
                        <a:lnTo>
                          <a:pt x="0" y="33258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89" name="Freeform: Shape 548" descr="03eb20ce-a9c4-4dcd-b101-d1721646ea3c"/>
                  <p:cNvSpPr/>
                  <p:nvPr/>
                </p:nvSpPr>
                <p:spPr>
                  <a:xfrm>
                    <a:off x="9938163" y="3694181"/>
                    <a:ext cx="232382" cy="326188"/>
                  </a:xfrm>
                  <a:custGeom>
                    <a:avLst/>
                    <a:gdLst>
                      <a:gd name="connsiteX0" fmla="*/ 232383 w 232382"/>
                      <a:gd name="connsiteY0" fmla="*/ 0 h 326188"/>
                      <a:gd name="connsiteX1" fmla="*/ 232383 w 232382"/>
                      <a:gd name="connsiteY1" fmla="*/ 191876 h 326188"/>
                      <a:gd name="connsiteX2" fmla="*/ 0 w 232382"/>
                      <a:gd name="connsiteY2" fmla="*/ 326189 h 326188"/>
                      <a:gd name="connsiteX3" fmla="*/ 0 w 232382"/>
                      <a:gd name="connsiteY3" fmla="*/ 132181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6188">
                        <a:moveTo>
                          <a:pt x="232383" y="0"/>
                        </a:moveTo>
                        <a:lnTo>
                          <a:pt x="232383" y="191876"/>
                        </a:lnTo>
                        <a:lnTo>
                          <a:pt x="0" y="326189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0" name="Freeform: Shape 549" descr="d5f2aaf9-38d3-4476-886c-31d2a9a14967"/>
                  <p:cNvSpPr/>
                  <p:nvPr/>
                </p:nvSpPr>
                <p:spPr>
                  <a:xfrm>
                    <a:off x="9938163" y="3698445"/>
                    <a:ext cx="232382" cy="321924"/>
                  </a:xfrm>
                  <a:custGeom>
                    <a:avLst/>
                    <a:gdLst>
                      <a:gd name="connsiteX0" fmla="*/ 232383 w 232382"/>
                      <a:gd name="connsiteY0" fmla="*/ 0 h 321924"/>
                      <a:gd name="connsiteX1" fmla="*/ 232383 w 232382"/>
                      <a:gd name="connsiteY1" fmla="*/ 187612 h 321924"/>
                      <a:gd name="connsiteX2" fmla="*/ 0 w 232382"/>
                      <a:gd name="connsiteY2" fmla="*/ 321925 h 321924"/>
                      <a:gd name="connsiteX3" fmla="*/ 0 w 232382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21924">
                        <a:moveTo>
                          <a:pt x="232383" y="0"/>
                        </a:moveTo>
                        <a:lnTo>
                          <a:pt x="232383" y="187612"/>
                        </a:lnTo>
                        <a:lnTo>
                          <a:pt x="0" y="3219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1" name="Freeform: Shape 550" descr="137c81bd-0dbe-4063-982d-2c310cb84f95"/>
                  <p:cNvSpPr/>
                  <p:nvPr/>
                </p:nvSpPr>
                <p:spPr>
                  <a:xfrm>
                    <a:off x="9938163" y="3702709"/>
                    <a:ext cx="232382" cy="317660"/>
                  </a:xfrm>
                  <a:custGeom>
                    <a:avLst/>
                    <a:gdLst>
                      <a:gd name="connsiteX0" fmla="*/ 232383 w 232382"/>
                      <a:gd name="connsiteY0" fmla="*/ 0 h 317660"/>
                      <a:gd name="connsiteX1" fmla="*/ 232383 w 232382"/>
                      <a:gd name="connsiteY1" fmla="*/ 183348 h 317660"/>
                      <a:gd name="connsiteX2" fmla="*/ 0 w 232382"/>
                      <a:gd name="connsiteY2" fmla="*/ 317661 h 317660"/>
                      <a:gd name="connsiteX3" fmla="*/ 0 w 232382"/>
                      <a:gd name="connsiteY3" fmla="*/ 134313 h 31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7660">
                        <a:moveTo>
                          <a:pt x="232383" y="0"/>
                        </a:moveTo>
                        <a:lnTo>
                          <a:pt x="232383" y="183348"/>
                        </a:lnTo>
                        <a:lnTo>
                          <a:pt x="0" y="31766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2" name="Freeform: Shape 551" descr="cb72585a-df93-4348-b95d-07f775b1b5c0"/>
                  <p:cNvSpPr/>
                  <p:nvPr/>
                </p:nvSpPr>
                <p:spPr>
                  <a:xfrm>
                    <a:off x="9938163" y="3706972"/>
                    <a:ext cx="232382" cy="313397"/>
                  </a:xfrm>
                  <a:custGeom>
                    <a:avLst/>
                    <a:gdLst>
                      <a:gd name="connsiteX0" fmla="*/ 232383 w 232382"/>
                      <a:gd name="connsiteY0" fmla="*/ 0 h 313397"/>
                      <a:gd name="connsiteX1" fmla="*/ 232383 w 232382"/>
                      <a:gd name="connsiteY1" fmla="*/ 179084 h 313397"/>
                      <a:gd name="connsiteX2" fmla="*/ 0 w 232382"/>
                      <a:gd name="connsiteY2" fmla="*/ 313397 h 313397"/>
                      <a:gd name="connsiteX3" fmla="*/ 0 w 232382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13397">
                        <a:moveTo>
                          <a:pt x="232383" y="0"/>
                        </a:moveTo>
                        <a:lnTo>
                          <a:pt x="232383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3" name="Freeform: Shape 552" descr="de8381ca-2f39-4c87-aedc-4d0be2397520"/>
                  <p:cNvSpPr/>
                  <p:nvPr/>
                </p:nvSpPr>
                <p:spPr>
                  <a:xfrm>
                    <a:off x="9938163" y="3711236"/>
                    <a:ext cx="232382" cy="309133"/>
                  </a:xfrm>
                  <a:custGeom>
                    <a:avLst/>
                    <a:gdLst>
                      <a:gd name="connsiteX0" fmla="*/ 232383 w 232382"/>
                      <a:gd name="connsiteY0" fmla="*/ 0 h 309133"/>
                      <a:gd name="connsiteX1" fmla="*/ 232383 w 232382"/>
                      <a:gd name="connsiteY1" fmla="*/ 174820 h 309133"/>
                      <a:gd name="connsiteX2" fmla="*/ 0 w 232382"/>
                      <a:gd name="connsiteY2" fmla="*/ 309133 h 309133"/>
                      <a:gd name="connsiteX3" fmla="*/ 0 w 232382"/>
                      <a:gd name="connsiteY3" fmla="*/ 134313 h 30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9133">
                        <a:moveTo>
                          <a:pt x="232383" y="0"/>
                        </a:moveTo>
                        <a:lnTo>
                          <a:pt x="232383" y="174820"/>
                        </a:lnTo>
                        <a:lnTo>
                          <a:pt x="0" y="30913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4" name="Freeform: Shape 553" descr="136f9a40-0bf2-4da0-8504-b2a0fa1b656d"/>
                  <p:cNvSpPr/>
                  <p:nvPr/>
                </p:nvSpPr>
                <p:spPr>
                  <a:xfrm>
                    <a:off x="9938163" y="3717632"/>
                    <a:ext cx="232382" cy="302737"/>
                  </a:xfrm>
                  <a:custGeom>
                    <a:avLst/>
                    <a:gdLst>
                      <a:gd name="connsiteX0" fmla="*/ 232383 w 232382"/>
                      <a:gd name="connsiteY0" fmla="*/ 0 h 302737"/>
                      <a:gd name="connsiteX1" fmla="*/ 232383 w 232382"/>
                      <a:gd name="connsiteY1" fmla="*/ 168425 h 302737"/>
                      <a:gd name="connsiteX2" fmla="*/ 0 w 232382"/>
                      <a:gd name="connsiteY2" fmla="*/ 302737 h 302737"/>
                      <a:gd name="connsiteX3" fmla="*/ 0 w 232382"/>
                      <a:gd name="connsiteY3" fmla="*/ 132181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302737">
                        <a:moveTo>
                          <a:pt x="232383" y="0"/>
                        </a:moveTo>
                        <a:lnTo>
                          <a:pt x="232383" y="168425"/>
                        </a:lnTo>
                        <a:lnTo>
                          <a:pt x="0" y="30273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5" name="Freeform: Shape 554" descr="d3aa753a-3b81-4bdb-8e58-fc39dcb377f2"/>
                  <p:cNvSpPr/>
                  <p:nvPr/>
                </p:nvSpPr>
                <p:spPr>
                  <a:xfrm>
                    <a:off x="9938163" y="3721896"/>
                    <a:ext cx="232382" cy="298473"/>
                  </a:xfrm>
                  <a:custGeom>
                    <a:avLst/>
                    <a:gdLst>
                      <a:gd name="connsiteX0" fmla="*/ 232383 w 232382"/>
                      <a:gd name="connsiteY0" fmla="*/ 0 h 298473"/>
                      <a:gd name="connsiteX1" fmla="*/ 232383 w 232382"/>
                      <a:gd name="connsiteY1" fmla="*/ 164161 h 298473"/>
                      <a:gd name="connsiteX2" fmla="*/ 0 w 232382"/>
                      <a:gd name="connsiteY2" fmla="*/ 298473 h 298473"/>
                      <a:gd name="connsiteX3" fmla="*/ 0 w 232382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8473">
                        <a:moveTo>
                          <a:pt x="232383" y="0"/>
                        </a:moveTo>
                        <a:lnTo>
                          <a:pt x="232383" y="164161"/>
                        </a:lnTo>
                        <a:lnTo>
                          <a:pt x="0" y="29847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6" name="Freeform: Shape 555" descr="11b77eb1-2a8c-4bac-af3a-98b22ca3578c"/>
                  <p:cNvSpPr/>
                  <p:nvPr/>
                </p:nvSpPr>
                <p:spPr>
                  <a:xfrm>
                    <a:off x="9938163" y="3726160"/>
                    <a:ext cx="232382" cy="294209"/>
                  </a:xfrm>
                  <a:custGeom>
                    <a:avLst/>
                    <a:gdLst>
                      <a:gd name="connsiteX0" fmla="*/ 232383 w 232382"/>
                      <a:gd name="connsiteY0" fmla="*/ 0 h 294209"/>
                      <a:gd name="connsiteX1" fmla="*/ 232383 w 232382"/>
                      <a:gd name="connsiteY1" fmla="*/ 159897 h 294209"/>
                      <a:gd name="connsiteX2" fmla="*/ 0 w 232382"/>
                      <a:gd name="connsiteY2" fmla="*/ 294209 h 294209"/>
                      <a:gd name="connsiteX3" fmla="*/ 0 w 232382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94209">
                        <a:moveTo>
                          <a:pt x="232383" y="0"/>
                        </a:moveTo>
                        <a:lnTo>
                          <a:pt x="232383" y="159897"/>
                        </a:lnTo>
                        <a:lnTo>
                          <a:pt x="0" y="29420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7" name="Freeform: Shape 556" descr="72748d72-a5de-4114-8c06-5441dd81c658"/>
                  <p:cNvSpPr/>
                  <p:nvPr/>
                </p:nvSpPr>
                <p:spPr>
                  <a:xfrm>
                    <a:off x="9938163" y="3730424"/>
                    <a:ext cx="232382" cy="289945"/>
                  </a:xfrm>
                  <a:custGeom>
                    <a:avLst/>
                    <a:gdLst>
                      <a:gd name="connsiteX0" fmla="*/ 232383 w 232382"/>
                      <a:gd name="connsiteY0" fmla="*/ 0 h 289945"/>
                      <a:gd name="connsiteX1" fmla="*/ 232383 w 232382"/>
                      <a:gd name="connsiteY1" fmla="*/ 155633 h 289945"/>
                      <a:gd name="connsiteX2" fmla="*/ 0 w 232382"/>
                      <a:gd name="connsiteY2" fmla="*/ 289945 h 289945"/>
                      <a:gd name="connsiteX3" fmla="*/ 0 w 232382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9945">
                        <a:moveTo>
                          <a:pt x="232383" y="0"/>
                        </a:moveTo>
                        <a:lnTo>
                          <a:pt x="232383" y="155633"/>
                        </a:lnTo>
                        <a:lnTo>
                          <a:pt x="0" y="28994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8" name="Freeform: Shape 557" descr="38d9572e-204f-44bf-9cba-c14c68f36d4c"/>
                  <p:cNvSpPr/>
                  <p:nvPr/>
                </p:nvSpPr>
                <p:spPr>
                  <a:xfrm>
                    <a:off x="9938163" y="3734688"/>
                    <a:ext cx="232382" cy="285681"/>
                  </a:xfrm>
                  <a:custGeom>
                    <a:avLst/>
                    <a:gdLst>
                      <a:gd name="connsiteX0" fmla="*/ 232383 w 232382"/>
                      <a:gd name="connsiteY0" fmla="*/ 0 h 285681"/>
                      <a:gd name="connsiteX1" fmla="*/ 232383 w 232382"/>
                      <a:gd name="connsiteY1" fmla="*/ 151369 h 285681"/>
                      <a:gd name="connsiteX2" fmla="*/ 0 w 232382"/>
                      <a:gd name="connsiteY2" fmla="*/ 285682 h 285681"/>
                      <a:gd name="connsiteX3" fmla="*/ 0 w 232382"/>
                      <a:gd name="connsiteY3" fmla="*/ 134313 h 28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85681">
                        <a:moveTo>
                          <a:pt x="232383" y="0"/>
                        </a:moveTo>
                        <a:lnTo>
                          <a:pt x="232383" y="151369"/>
                        </a:lnTo>
                        <a:lnTo>
                          <a:pt x="0" y="28568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899" name="Freeform: Shape 558" descr="a99e69f3-ccc8-4662-9a84-eefa186f11f6"/>
                  <p:cNvSpPr/>
                  <p:nvPr/>
                </p:nvSpPr>
                <p:spPr>
                  <a:xfrm>
                    <a:off x="9938163" y="3741084"/>
                    <a:ext cx="232382" cy="279285"/>
                  </a:xfrm>
                  <a:custGeom>
                    <a:avLst/>
                    <a:gdLst>
                      <a:gd name="connsiteX0" fmla="*/ 232383 w 232382"/>
                      <a:gd name="connsiteY0" fmla="*/ 0 h 279285"/>
                      <a:gd name="connsiteX1" fmla="*/ 232383 w 232382"/>
                      <a:gd name="connsiteY1" fmla="*/ 144973 h 279285"/>
                      <a:gd name="connsiteX2" fmla="*/ 0 w 232382"/>
                      <a:gd name="connsiteY2" fmla="*/ 279286 h 279285"/>
                      <a:gd name="connsiteX3" fmla="*/ 0 w 232382"/>
                      <a:gd name="connsiteY3" fmla="*/ 132181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9285">
                        <a:moveTo>
                          <a:pt x="232383" y="0"/>
                        </a:moveTo>
                        <a:lnTo>
                          <a:pt x="232383" y="144973"/>
                        </a:lnTo>
                        <a:lnTo>
                          <a:pt x="0" y="27928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0" name="Freeform: Shape 559" descr="d461213c-96df-441a-a750-6b18fcf2edfd"/>
                  <p:cNvSpPr/>
                  <p:nvPr/>
                </p:nvSpPr>
                <p:spPr>
                  <a:xfrm>
                    <a:off x="9938163" y="3745348"/>
                    <a:ext cx="232382" cy="275021"/>
                  </a:xfrm>
                  <a:custGeom>
                    <a:avLst/>
                    <a:gdLst>
                      <a:gd name="connsiteX0" fmla="*/ 232383 w 232382"/>
                      <a:gd name="connsiteY0" fmla="*/ 0 h 275021"/>
                      <a:gd name="connsiteX1" fmla="*/ 232383 w 232382"/>
                      <a:gd name="connsiteY1" fmla="*/ 140709 h 275021"/>
                      <a:gd name="connsiteX2" fmla="*/ 0 w 232382"/>
                      <a:gd name="connsiteY2" fmla="*/ 275022 h 275021"/>
                      <a:gd name="connsiteX3" fmla="*/ 0 w 232382"/>
                      <a:gd name="connsiteY3" fmla="*/ 134313 h 27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5021">
                        <a:moveTo>
                          <a:pt x="232383" y="0"/>
                        </a:moveTo>
                        <a:lnTo>
                          <a:pt x="232383" y="140709"/>
                        </a:lnTo>
                        <a:lnTo>
                          <a:pt x="0" y="27502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1" name="Freeform: Shape 560" descr="9fe30272-5302-428e-a842-3b7094c9fdf4"/>
                  <p:cNvSpPr/>
                  <p:nvPr/>
                </p:nvSpPr>
                <p:spPr>
                  <a:xfrm>
                    <a:off x="9938163" y="3749611"/>
                    <a:ext cx="232382" cy="270758"/>
                  </a:xfrm>
                  <a:custGeom>
                    <a:avLst/>
                    <a:gdLst>
                      <a:gd name="connsiteX0" fmla="*/ 232383 w 232382"/>
                      <a:gd name="connsiteY0" fmla="*/ 0 h 270758"/>
                      <a:gd name="connsiteX1" fmla="*/ 232383 w 232382"/>
                      <a:gd name="connsiteY1" fmla="*/ 136445 h 270758"/>
                      <a:gd name="connsiteX2" fmla="*/ 0 w 232382"/>
                      <a:gd name="connsiteY2" fmla="*/ 270758 h 270758"/>
                      <a:gd name="connsiteX3" fmla="*/ 0 w 232382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70758">
                        <a:moveTo>
                          <a:pt x="232383" y="0"/>
                        </a:moveTo>
                        <a:lnTo>
                          <a:pt x="232383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2" name="Freeform: Shape 561" descr="1b443025-0263-4d63-ab20-cd16590f2720"/>
                  <p:cNvSpPr/>
                  <p:nvPr/>
                </p:nvSpPr>
                <p:spPr>
                  <a:xfrm>
                    <a:off x="9938163" y="3753875"/>
                    <a:ext cx="232382" cy="266494"/>
                  </a:xfrm>
                  <a:custGeom>
                    <a:avLst/>
                    <a:gdLst>
                      <a:gd name="connsiteX0" fmla="*/ 232383 w 232382"/>
                      <a:gd name="connsiteY0" fmla="*/ 0 h 266494"/>
                      <a:gd name="connsiteX1" fmla="*/ 232383 w 232382"/>
                      <a:gd name="connsiteY1" fmla="*/ 132181 h 266494"/>
                      <a:gd name="connsiteX2" fmla="*/ 0 w 232382"/>
                      <a:gd name="connsiteY2" fmla="*/ 266494 h 266494"/>
                      <a:gd name="connsiteX3" fmla="*/ 0 w 232382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6494">
                        <a:moveTo>
                          <a:pt x="232383" y="0"/>
                        </a:moveTo>
                        <a:lnTo>
                          <a:pt x="232383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3" name="Freeform: Shape 562" descr="f1cc917b-605c-4794-80a0-5d0d6cdb8576"/>
                  <p:cNvSpPr/>
                  <p:nvPr/>
                </p:nvSpPr>
                <p:spPr>
                  <a:xfrm>
                    <a:off x="9938163" y="3758139"/>
                    <a:ext cx="232382" cy="262230"/>
                  </a:xfrm>
                  <a:custGeom>
                    <a:avLst/>
                    <a:gdLst>
                      <a:gd name="connsiteX0" fmla="*/ 232383 w 232382"/>
                      <a:gd name="connsiteY0" fmla="*/ 0 h 262230"/>
                      <a:gd name="connsiteX1" fmla="*/ 232383 w 232382"/>
                      <a:gd name="connsiteY1" fmla="*/ 127917 h 262230"/>
                      <a:gd name="connsiteX2" fmla="*/ 0 w 232382"/>
                      <a:gd name="connsiteY2" fmla="*/ 262230 h 262230"/>
                      <a:gd name="connsiteX3" fmla="*/ 0 w 232382"/>
                      <a:gd name="connsiteY3" fmla="*/ 134313 h 2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62230">
                        <a:moveTo>
                          <a:pt x="232383" y="0"/>
                        </a:moveTo>
                        <a:lnTo>
                          <a:pt x="232383" y="127917"/>
                        </a:lnTo>
                        <a:lnTo>
                          <a:pt x="0" y="26223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4" name="Freeform: Shape 563" descr="71d7615f-432e-46ff-a64f-6cfc4ed1c014"/>
                  <p:cNvSpPr/>
                  <p:nvPr/>
                </p:nvSpPr>
                <p:spPr>
                  <a:xfrm>
                    <a:off x="9938163" y="3764535"/>
                    <a:ext cx="232382" cy="255834"/>
                  </a:xfrm>
                  <a:custGeom>
                    <a:avLst/>
                    <a:gdLst>
                      <a:gd name="connsiteX0" fmla="*/ 232383 w 232382"/>
                      <a:gd name="connsiteY0" fmla="*/ 0 h 255834"/>
                      <a:gd name="connsiteX1" fmla="*/ 232383 w 232382"/>
                      <a:gd name="connsiteY1" fmla="*/ 121521 h 255834"/>
                      <a:gd name="connsiteX2" fmla="*/ 0 w 232382"/>
                      <a:gd name="connsiteY2" fmla="*/ 255834 h 255834"/>
                      <a:gd name="connsiteX3" fmla="*/ 0 w 232382"/>
                      <a:gd name="connsiteY3" fmla="*/ 132181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5834">
                        <a:moveTo>
                          <a:pt x="232383" y="0"/>
                        </a:moveTo>
                        <a:lnTo>
                          <a:pt x="232383" y="121521"/>
                        </a:lnTo>
                        <a:lnTo>
                          <a:pt x="0" y="255834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5" name="Freeform: Shape 564" descr="4d0c6496-c9e7-4967-ac9d-f20d929fb46f"/>
                  <p:cNvSpPr/>
                  <p:nvPr/>
                </p:nvSpPr>
                <p:spPr>
                  <a:xfrm>
                    <a:off x="9938163" y="3768799"/>
                    <a:ext cx="232382" cy="251570"/>
                  </a:xfrm>
                  <a:custGeom>
                    <a:avLst/>
                    <a:gdLst>
                      <a:gd name="connsiteX0" fmla="*/ 232383 w 232382"/>
                      <a:gd name="connsiteY0" fmla="*/ 0 h 251570"/>
                      <a:gd name="connsiteX1" fmla="*/ 232383 w 232382"/>
                      <a:gd name="connsiteY1" fmla="*/ 117258 h 251570"/>
                      <a:gd name="connsiteX2" fmla="*/ 0 w 232382"/>
                      <a:gd name="connsiteY2" fmla="*/ 251570 h 251570"/>
                      <a:gd name="connsiteX3" fmla="*/ 0 w 232382"/>
                      <a:gd name="connsiteY3" fmla="*/ 132181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51570">
                        <a:moveTo>
                          <a:pt x="232383" y="0"/>
                        </a:moveTo>
                        <a:lnTo>
                          <a:pt x="232383" y="117258"/>
                        </a:lnTo>
                        <a:lnTo>
                          <a:pt x="0" y="25157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6" name="Freeform: Shape 565" descr="7b62d458-3a5f-4102-84dd-16fb66fa455b"/>
                  <p:cNvSpPr/>
                  <p:nvPr/>
                </p:nvSpPr>
                <p:spPr>
                  <a:xfrm>
                    <a:off x="9938163" y="3773063"/>
                    <a:ext cx="232382" cy="247306"/>
                  </a:xfrm>
                  <a:custGeom>
                    <a:avLst/>
                    <a:gdLst>
                      <a:gd name="connsiteX0" fmla="*/ 232383 w 232382"/>
                      <a:gd name="connsiteY0" fmla="*/ 0 h 247306"/>
                      <a:gd name="connsiteX1" fmla="*/ 232383 w 232382"/>
                      <a:gd name="connsiteY1" fmla="*/ 112994 h 247306"/>
                      <a:gd name="connsiteX2" fmla="*/ 0 w 232382"/>
                      <a:gd name="connsiteY2" fmla="*/ 247306 h 247306"/>
                      <a:gd name="connsiteX3" fmla="*/ 0 w 232382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7306">
                        <a:moveTo>
                          <a:pt x="232383" y="0"/>
                        </a:moveTo>
                        <a:lnTo>
                          <a:pt x="232383" y="112994"/>
                        </a:lnTo>
                        <a:lnTo>
                          <a:pt x="0" y="24730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7" name="Freeform: Shape 566" descr="55f1eb51-8a47-4594-a2c0-8ba1474e2f0d"/>
                  <p:cNvSpPr/>
                  <p:nvPr/>
                </p:nvSpPr>
                <p:spPr>
                  <a:xfrm>
                    <a:off x="9938163" y="3777327"/>
                    <a:ext cx="232382" cy="243042"/>
                  </a:xfrm>
                  <a:custGeom>
                    <a:avLst/>
                    <a:gdLst>
                      <a:gd name="connsiteX0" fmla="*/ 232383 w 232382"/>
                      <a:gd name="connsiteY0" fmla="*/ 0 h 243042"/>
                      <a:gd name="connsiteX1" fmla="*/ 232383 w 232382"/>
                      <a:gd name="connsiteY1" fmla="*/ 108730 h 243042"/>
                      <a:gd name="connsiteX2" fmla="*/ 0 w 232382"/>
                      <a:gd name="connsiteY2" fmla="*/ 243043 h 243042"/>
                      <a:gd name="connsiteX3" fmla="*/ 0 w 232382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43042">
                        <a:moveTo>
                          <a:pt x="232383" y="0"/>
                        </a:moveTo>
                        <a:lnTo>
                          <a:pt x="232383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8" name="Freeform: Shape 567" descr="ac50d622-0699-497b-86e5-6c5fe78b5d61"/>
                  <p:cNvSpPr/>
                  <p:nvPr/>
                </p:nvSpPr>
                <p:spPr>
                  <a:xfrm>
                    <a:off x="9938163" y="3781591"/>
                    <a:ext cx="232382" cy="238778"/>
                  </a:xfrm>
                  <a:custGeom>
                    <a:avLst/>
                    <a:gdLst>
                      <a:gd name="connsiteX0" fmla="*/ 232383 w 232382"/>
                      <a:gd name="connsiteY0" fmla="*/ 0 h 238778"/>
                      <a:gd name="connsiteX1" fmla="*/ 232383 w 232382"/>
                      <a:gd name="connsiteY1" fmla="*/ 104466 h 238778"/>
                      <a:gd name="connsiteX2" fmla="*/ 0 w 232382"/>
                      <a:gd name="connsiteY2" fmla="*/ 238779 h 238778"/>
                      <a:gd name="connsiteX3" fmla="*/ 0 w 232382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8778">
                        <a:moveTo>
                          <a:pt x="232383" y="0"/>
                        </a:moveTo>
                        <a:lnTo>
                          <a:pt x="232383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09" name="Freeform: Shape 568" descr="075a187e-c960-49cb-9e0b-1f2ed1e8ee0f"/>
                  <p:cNvSpPr/>
                  <p:nvPr/>
                </p:nvSpPr>
                <p:spPr>
                  <a:xfrm>
                    <a:off x="9938163" y="3785855"/>
                    <a:ext cx="232382" cy="234514"/>
                  </a:xfrm>
                  <a:custGeom>
                    <a:avLst/>
                    <a:gdLst>
                      <a:gd name="connsiteX0" fmla="*/ 232383 w 232382"/>
                      <a:gd name="connsiteY0" fmla="*/ 0 h 234514"/>
                      <a:gd name="connsiteX1" fmla="*/ 232383 w 232382"/>
                      <a:gd name="connsiteY1" fmla="*/ 100202 h 234514"/>
                      <a:gd name="connsiteX2" fmla="*/ 0 w 232382"/>
                      <a:gd name="connsiteY2" fmla="*/ 234515 h 234514"/>
                      <a:gd name="connsiteX3" fmla="*/ 0 w 232382"/>
                      <a:gd name="connsiteY3" fmla="*/ 134313 h 234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34514">
                        <a:moveTo>
                          <a:pt x="232383" y="0"/>
                        </a:moveTo>
                        <a:lnTo>
                          <a:pt x="232383" y="100202"/>
                        </a:lnTo>
                        <a:lnTo>
                          <a:pt x="0" y="23451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0" name="Freeform: Shape 569" descr="d1f49b59-3c5d-407a-be7c-78defbe9ca27"/>
                  <p:cNvSpPr/>
                  <p:nvPr/>
                </p:nvSpPr>
                <p:spPr>
                  <a:xfrm>
                    <a:off x="9938163" y="3792251"/>
                    <a:ext cx="232382" cy="228118"/>
                  </a:xfrm>
                  <a:custGeom>
                    <a:avLst/>
                    <a:gdLst>
                      <a:gd name="connsiteX0" fmla="*/ 232383 w 232382"/>
                      <a:gd name="connsiteY0" fmla="*/ 0 h 228118"/>
                      <a:gd name="connsiteX1" fmla="*/ 232383 w 232382"/>
                      <a:gd name="connsiteY1" fmla="*/ 93806 h 228118"/>
                      <a:gd name="connsiteX2" fmla="*/ 0 w 232382"/>
                      <a:gd name="connsiteY2" fmla="*/ 228119 h 228118"/>
                      <a:gd name="connsiteX3" fmla="*/ 0 w 232382"/>
                      <a:gd name="connsiteY3" fmla="*/ 132181 h 22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8118">
                        <a:moveTo>
                          <a:pt x="232383" y="0"/>
                        </a:moveTo>
                        <a:lnTo>
                          <a:pt x="232383" y="93806"/>
                        </a:lnTo>
                        <a:lnTo>
                          <a:pt x="0" y="228119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1" name="Freeform: Shape 570" descr="106ed058-cda0-495e-87cb-6e52f49c52f5"/>
                  <p:cNvSpPr/>
                  <p:nvPr/>
                </p:nvSpPr>
                <p:spPr>
                  <a:xfrm>
                    <a:off x="9938163" y="3796515"/>
                    <a:ext cx="232382" cy="223854"/>
                  </a:xfrm>
                  <a:custGeom>
                    <a:avLst/>
                    <a:gdLst>
                      <a:gd name="connsiteX0" fmla="*/ 232383 w 232382"/>
                      <a:gd name="connsiteY0" fmla="*/ 0 h 223854"/>
                      <a:gd name="connsiteX1" fmla="*/ 232383 w 232382"/>
                      <a:gd name="connsiteY1" fmla="*/ 89542 h 223854"/>
                      <a:gd name="connsiteX2" fmla="*/ 0 w 232382"/>
                      <a:gd name="connsiteY2" fmla="*/ 223855 h 223854"/>
                      <a:gd name="connsiteX3" fmla="*/ 0 w 232382"/>
                      <a:gd name="connsiteY3" fmla="*/ 134313 h 223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23854">
                        <a:moveTo>
                          <a:pt x="232383" y="0"/>
                        </a:moveTo>
                        <a:lnTo>
                          <a:pt x="232383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2" name="Freeform: Shape 571" descr="f6d2ec47-a02b-4699-9fad-281dc8754df0"/>
                  <p:cNvSpPr/>
                  <p:nvPr/>
                </p:nvSpPr>
                <p:spPr>
                  <a:xfrm>
                    <a:off x="9938163" y="3800778"/>
                    <a:ext cx="232382" cy="219591"/>
                  </a:xfrm>
                  <a:custGeom>
                    <a:avLst/>
                    <a:gdLst>
                      <a:gd name="connsiteX0" fmla="*/ 232383 w 232382"/>
                      <a:gd name="connsiteY0" fmla="*/ 0 h 219591"/>
                      <a:gd name="connsiteX1" fmla="*/ 232383 w 232382"/>
                      <a:gd name="connsiteY1" fmla="*/ 85278 h 219591"/>
                      <a:gd name="connsiteX2" fmla="*/ 0 w 232382"/>
                      <a:gd name="connsiteY2" fmla="*/ 219591 h 219591"/>
                      <a:gd name="connsiteX3" fmla="*/ 0 w 232382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9591">
                        <a:moveTo>
                          <a:pt x="232383" y="0"/>
                        </a:moveTo>
                        <a:lnTo>
                          <a:pt x="232383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3" name="Freeform: Shape 572" descr="cae9740c-8fc8-4036-9e9c-8da3022259c4"/>
                  <p:cNvSpPr/>
                  <p:nvPr/>
                </p:nvSpPr>
                <p:spPr>
                  <a:xfrm>
                    <a:off x="9938163" y="3805042"/>
                    <a:ext cx="232382" cy="215327"/>
                  </a:xfrm>
                  <a:custGeom>
                    <a:avLst/>
                    <a:gdLst>
                      <a:gd name="connsiteX0" fmla="*/ 232383 w 232382"/>
                      <a:gd name="connsiteY0" fmla="*/ 0 h 215327"/>
                      <a:gd name="connsiteX1" fmla="*/ 232383 w 232382"/>
                      <a:gd name="connsiteY1" fmla="*/ 81014 h 215327"/>
                      <a:gd name="connsiteX2" fmla="*/ 0 w 232382"/>
                      <a:gd name="connsiteY2" fmla="*/ 215327 h 215327"/>
                      <a:gd name="connsiteX3" fmla="*/ 0 w 232382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5327">
                        <a:moveTo>
                          <a:pt x="232383" y="0"/>
                        </a:moveTo>
                        <a:lnTo>
                          <a:pt x="232383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4" name="Freeform: Shape 573" descr="7f4f906e-9b4f-4f85-916d-9221cc1e3a81"/>
                  <p:cNvSpPr/>
                  <p:nvPr/>
                </p:nvSpPr>
                <p:spPr>
                  <a:xfrm>
                    <a:off x="9938163" y="3809306"/>
                    <a:ext cx="232382" cy="211063"/>
                  </a:xfrm>
                  <a:custGeom>
                    <a:avLst/>
                    <a:gdLst>
                      <a:gd name="connsiteX0" fmla="*/ 232383 w 232382"/>
                      <a:gd name="connsiteY0" fmla="*/ 0 h 211063"/>
                      <a:gd name="connsiteX1" fmla="*/ 232383 w 232382"/>
                      <a:gd name="connsiteY1" fmla="*/ 76750 h 211063"/>
                      <a:gd name="connsiteX2" fmla="*/ 0 w 232382"/>
                      <a:gd name="connsiteY2" fmla="*/ 211063 h 211063"/>
                      <a:gd name="connsiteX3" fmla="*/ 0 w 232382"/>
                      <a:gd name="connsiteY3" fmla="*/ 134313 h 2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11063">
                        <a:moveTo>
                          <a:pt x="232383" y="0"/>
                        </a:moveTo>
                        <a:lnTo>
                          <a:pt x="232383" y="76750"/>
                        </a:lnTo>
                        <a:lnTo>
                          <a:pt x="0" y="21106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5" name="Freeform: Shape 574" descr="aecff469-bc93-49fa-80d3-e7b0f4508e83"/>
                  <p:cNvSpPr/>
                  <p:nvPr/>
                </p:nvSpPr>
                <p:spPr>
                  <a:xfrm>
                    <a:off x="9938163" y="3815702"/>
                    <a:ext cx="232382" cy="204667"/>
                  </a:xfrm>
                  <a:custGeom>
                    <a:avLst/>
                    <a:gdLst>
                      <a:gd name="connsiteX0" fmla="*/ 232383 w 232382"/>
                      <a:gd name="connsiteY0" fmla="*/ 0 h 204667"/>
                      <a:gd name="connsiteX1" fmla="*/ 232383 w 232382"/>
                      <a:gd name="connsiteY1" fmla="*/ 70355 h 204667"/>
                      <a:gd name="connsiteX2" fmla="*/ 0 w 232382"/>
                      <a:gd name="connsiteY2" fmla="*/ 204667 h 204667"/>
                      <a:gd name="connsiteX3" fmla="*/ 0 w 232382"/>
                      <a:gd name="connsiteY3" fmla="*/ 132181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4667">
                        <a:moveTo>
                          <a:pt x="232383" y="0"/>
                        </a:moveTo>
                        <a:lnTo>
                          <a:pt x="232383" y="70355"/>
                        </a:lnTo>
                        <a:lnTo>
                          <a:pt x="0" y="204667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6" name="Freeform: Shape 575" descr="e2087269-7002-4af8-a5b1-25633bc9d66e"/>
                  <p:cNvSpPr/>
                  <p:nvPr/>
                </p:nvSpPr>
                <p:spPr>
                  <a:xfrm>
                    <a:off x="9938163" y="3819966"/>
                    <a:ext cx="232382" cy="200403"/>
                  </a:xfrm>
                  <a:custGeom>
                    <a:avLst/>
                    <a:gdLst>
                      <a:gd name="connsiteX0" fmla="*/ 232383 w 232382"/>
                      <a:gd name="connsiteY0" fmla="*/ 0 h 200403"/>
                      <a:gd name="connsiteX1" fmla="*/ 232383 w 232382"/>
                      <a:gd name="connsiteY1" fmla="*/ 66091 h 200403"/>
                      <a:gd name="connsiteX2" fmla="*/ 0 w 232382"/>
                      <a:gd name="connsiteY2" fmla="*/ 200403 h 200403"/>
                      <a:gd name="connsiteX3" fmla="*/ 0 w 232382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200403">
                        <a:moveTo>
                          <a:pt x="232383" y="0"/>
                        </a:moveTo>
                        <a:lnTo>
                          <a:pt x="232383" y="66091"/>
                        </a:lnTo>
                        <a:lnTo>
                          <a:pt x="0" y="20040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7" name="Freeform: Shape 576" descr="be6d3b3d-7a4d-4a35-8fcc-ac8c9cd2b965"/>
                  <p:cNvSpPr/>
                  <p:nvPr/>
                </p:nvSpPr>
                <p:spPr>
                  <a:xfrm>
                    <a:off x="9938163" y="3824230"/>
                    <a:ext cx="232382" cy="196139"/>
                  </a:xfrm>
                  <a:custGeom>
                    <a:avLst/>
                    <a:gdLst>
                      <a:gd name="connsiteX0" fmla="*/ 232383 w 232382"/>
                      <a:gd name="connsiteY0" fmla="*/ 0 h 196139"/>
                      <a:gd name="connsiteX1" fmla="*/ 232383 w 232382"/>
                      <a:gd name="connsiteY1" fmla="*/ 61827 h 196139"/>
                      <a:gd name="connsiteX2" fmla="*/ 0 w 232382"/>
                      <a:gd name="connsiteY2" fmla="*/ 196140 h 196139"/>
                      <a:gd name="connsiteX3" fmla="*/ 0 w 232382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6139">
                        <a:moveTo>
                          <a:pt x="232383" y="0"/>
                        </a:moveTo>
                        <a:lnTo>
                          <a:pt x="232383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8" name="Freeform: Shape 577" descr="f80f1603-b220-4722-8a47-b09a21f035e3"/>
                  <p:cNvSpPr/>
                  <p:nvPr/>
                </p:nvSpPr>
                <p:spPr>
                  <a:xfrm>
                    <a:off x="9938163" y="3828494"/>
                    <a:ext cx="232382" cy="191875"/>
                  </a:xfrm>
                  <a:custGeom>
                    <a:avLst/>
                    <a:gdLst>
                      <a:gd name="connsiteX0" fmla="*/ 232383 w 232382"/>
                      <a:gd name="connsiteY0" fmla="*/ 0 h 191875"/>
                      <a:gd name="connsiteX1" fmla="*/ 232383 w 232382"/>
                      <a:gd name="connsiteY1" fmla="*/ 57563 h 191875"/>
                      <a:gd name="connsiteX2" fmla="*/ 0 w 232382"/>
                      <a:gd name="connsiteY2" fmla="*/ 191876 h 191875"/>
                      <a:gd name="connsiteX3" fmla="*/ 0 w 232382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91875">
                        <a:moveTo>
                          <a:pt x="232383" y="0"/>
                        </a:moveTo>
                        <a:lnTo>
                          <a:pt x="232383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19" name="Freeform: Shape 578" descr="9fb8d17b-c970-43b4-9cd0-43347ff4b632"/>
                  <p:cNvSpPr/>
                  <p:nvPr/>
                </p:nvSpPr>
                <p:spPr>
                  <a:xfrm>
                    <a:off x="9938163" y="3832758"/>
                    <a:ext cx="232382" cy="187611"/>
                  </a:xfrm>
                  <a:custGeom>
                    <a:avLst/>
                    <a:gdLst>
                      <a:gd name="connsiteX0" fmla="*/ 232383 w 232382"/>
                      <a:gd name="connsiteY0" fmla="*/ 0 h 187611"/>
                      <a:gd name="connsiteX1" fmla="*/ 232383 w 232382"/>
                      <a:gd name="connsiteY1" fmla="*/ 53299 h 187611"/>
                      <a:gd name="connsiteX2" fmla="*/ 0 w 232382"/>
                      <a:gd name="connsiteY2" fmla="*/ 187612 h 187611"/>
                      <a:gd name="connsiteX3" fmla="*/ 0 w 232382"/>
                      <a:gd name="connsiteY3" fmla="*/ 134313 h 18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7611">
                        <a:moveTo>
                          <a:pt x="232383" y="0"/>
                        </a:moveTo>
                        <a:lnTo>
                          <a:pt x="232383" y="53299"/>
                        </a:lnTo>
                        <a:lnTo>
                          <a:pt x="0" y="18761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20" name="Freeform: Shape 579" descr="25af676f-cb54-484e-9038-4375f682dd75"/>
                  <p:cNvSpPr/>
                  <p:nvPr/>
                </p:nvSpPr>
                <p:spPr>
                  <a:xfrm>
                    <a:off x="9938163" y="3839153"/>
                    <a:ext cx="232382" cy="181216"/>
                  </a:xfrm>
                  <a:custGeom>
                    <a:avLst/>
                    <a:gdLst>
                      <a:gd name="connsiteX0" fmla="*/ 232383 w 232382"/>
                      <a:gd name="connsiteY0" fmla="*/ 0 h 181216"/>
                      <a:gd name="connsiteX1" fmla="*/ 232383 w 232382"/>
                      <a:gd name="connsiteY1" fmla="*/ 46903 h 181216"/>
                      <a:gd name="connsiteX2" fmla="*/ 0 w 232382"/>
                      <a:gd name="connsiteY2" fmla="*/ 181216 h 181216"/>
                      <a:gd name="connsiteX3" fmla="*/ 0 w 232382"/>
                      <a:gd name="connsiteY3" fmla="*/ 132181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81216">
                        <a:moveTo>
                          <a:pt x="232383" y="0"/>
                        </a:moveTo>
                        <a:lnTo>
                          <a:pt x="232383" y="46903"/>
                        </a:lnTo>
                        <a:lnTo>
                          <a:pt x="0" y="181216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21" name="Freeform: Shape 580" descr="132b9a09-c9a1-4f43-b994-bbd957fa6b8c"/>
                  <p:cNvSpPr/>
                  <p:nvPr/>
                </p:nvSpPr>
                <p:spPr>
                  <a:xfrm>
                    <a:off x="9938163" y="3843418"/>
                    <a:ext cx="232382" cy="176951"/>
                  </a:xfrm>
                  <a:custGeom>
                    <a:avLst/>
                    <a:gdLst>
                      <a:gd name="connsiteX0" fmla="*/ 232383 w 232382"/>
                      <a:gd name="connsiteY0" fmla="*/ 0 h 176951"/>
                      <a:gd name="connsiteX1" fmla="*/ 232383 w 232382"/>
                      <a:gd name="connsiteY1" fmla="*/ 42639 h 176951"/>
                      <a:gd name="connsiteX2" fmla="*/ 0 w 232382"/>
                      <a:gd name="connsiteY2" fmla="*/ 176952 h 176951"/>
                      <a:gd name="connsiteX3" fmla="*/ 0 w 232382"/>
                      <a:gd name="connsiteY3" fmla="*/ 134313 h 176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6951">
                        <a:moveTo>
                          <a:pt x="232383" y="0"/>
                        </a:moveTo>
                        <a:lnTo>
                          <a:pt x="232383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22" name="Freeform: Shape 581" descr="dfb97544-79db-4490-9e75-61b43da1972d"/>
                  <p:cNvSpPr/>
                  <p:nvPr/>
                </p:nvSpPr>
                <p:spPr>
                  <a:xfrm>
                    <a:off x="9938163" y="3847681"/>
                    <a:ext cx="232382" cy="172688"/>
                  </a:xfrm>
                  <a:custGeom>
                    <a:avLst/>
                    <a:gdLst>
                      <a:gd name="connsiteX0" fmla="*/ 232383 w 232382"/>
                      <a:gd name="connsiteY0" fmla="*/ 0 h 172688"/>
                      <a:gd name="connsiteX1" fmla="*/ 232383 w 232382"/>
                      <a:gd name="connsiteY1" fmla="*/ 38375 h 172688"/>
                      <a:gd name="connsiteX2" fmla="*/ 0 w 232382"/>
                      <a:gd name="connsiteY2" fmla="*/ 172688 h 172688"/>
                      <a:gd name="connsiteX3" fmla="*/ 0 w 232382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72688">
                        <a:moveTo>
                          <a:pt x="232383" y="0"/>
                        </a:moveTo>
                        <a:lnTo>
                          <a:pt x="232383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23" name="Freeform: Shape 582" descr="b9a2efe1-a48c-4f55-9e82-32dfd6b46cd4"/>
                  <p:cNvSpPr/>
                  <p:nvPr/>
                </p:nvSpPr>
                <p:spPr>
                  <a:xfrm>
                    <a:off x="9938163" y="3851945"/>
                    <a:ext cx="232382" cy="168424"/>
                  </a:xfrm>
                  <a:custGeom>
                    <a:avLst/>
                    <a:gdLst>
                      <a:gd name="connsiteX0" fmla="*/ 232383 w 232382"/>
                      <a:gd name="connsiteY0" fmla="*/ 0 h 168424"/>
                      <a:gd name="connsiteX1" fmla="*/ 232383 w 232382"/>
                      <a:gd name="connsiteY1" fmla="*/ 34111 h 168424"/>
                      <a:gd name="connsiteX2" fmla="*/ 0 w 232382"/>
                      <a:gd name="connsiteY2" fmla="*/ 168424 h 168424"/>
                      <a:gd name="connsiteX3" fmla="*/ 0 w 232382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8424">
                        <a:moveTo>
                          <a:pt x="232383" y="0"/>
                        </a:moveTo>
                        <a:lnTo>
                          <a:pt x="232383" y="34111"/>
                        </a:lnTo>
                        <a:lnTo>
                          <a:pt x="0" y="1684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24" name="Freeform: Shape 583" descr="3844b060-2aa1-44b4-9dc7-14798b0f3f0d"/>
                  <p:cNvSpPr/>
                  <p:nvPr/>
                </p:nvSpPr>
                <p:spPr>
                  <a:xfrm>
                    <a:off x="9938163" y="3856209"/>
                    <a:ext cx="232382" cy="164160"/>
                  </a:xfrm>
                  <a:custGeom>
                    <a:avLst/>
                    <a:gdLst>
                      <a:gd name="connsiteX0" fmla="*/ 232383 w 232382"/>
                      <a:gd name="connsiteY0" fmla="*/ 0 h 164160"/>
                      <a:gd name="connsiteX1" fmla="*/ 232383 w 232382"/>
                      <a:gd name="connsiteY1" fmla="*/ 29848 h 164160"/>
                      <a:gd name="connsiteX2" fmla="*/ 0 w 232382"/>
                      <a:gd name="connsiteY2" fmla="*/ 164160 h 164160"/>
                      <a:gd name="connsiteX3" fmla="*/ 0 w 232382"/>
                      <a:gd name="connsiteY3" fmla="*/ 134313 h 164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2" h="164160">
                        <a:moveTo>
                          <a:pt x="232383" y="0"/>
                        </a:moveTo>
                        <a:lnTo>
                          <a:pt x="232383" y="29848"/>
                        </a:lnTo>
                        <a:lnTo>
                          <a:pt x="0" y="16416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1925" name="Freeform: Shape 523" descr="30cf3a7c-84de-4588-ab5d-5e588c7656b0"/>
                <p:cNvSpPr/>
                <p:nvPr/>
              </p:nvSpPr>
              <p:spPr>
                <a:xfrm>
                  <a:off x="9652481" y="3538015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0 w 573495"/>
                    <a:gd name="connsiteY2" fmla="*/ 92207 h 331518"/>
                    <a:gd name="connsiteX3" fmla="*/ 0 w 573495"/>
                    <a:gd name="connsiteY3" fmla="*/ 147638 h 331518"/>
                    <a:gd name="connsiteX4" fmla="*/ 23452 w 573495"/>
                    <a:gd name="connsiteY4" fmla="*/ 190277 h 331518"/>
                    <a:gd name="connsiteX5" fmla="*/ 240910 w 573495"/>
                    <a:gd name="connsiteY5" fmla="*/ 320326 h 331518"/>
                    <a:gd name="connsiteX6" fmla="*/ 332585 w 573495"/>
                    <a:gd name="connsiteY6" fmla="*/ 320326 h 331518"/>
                    <a:gd name="connsiteX7" fmla="*/ 547912 w 573495"/>
                    <a:gd name="connsiteY7" fmla="*/ 196673 h 331518"/>
                    <a:gd name="connsiteX8" fmla="*/ 573495 w 573495"/>
                    <a:gd name="connsiteY8" fmla="*/ 154034 h 331518"/>
                    <a:gd name="connsiteX9" fmla="*/ 573495 w 573495"/>
                    <a:gd name="connsiteY9" fmla="*/ 92207 h 331518"/>
                    <a:gd name="connsiteX10" fmla="*/ 332585 w 573495"/>
                    <a:gd name="connsiteY10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3"/>
                        <a:pt x="8528" y="181749"/>
                        <a:pt x="23452" y="190277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47912" y="196673"/>
                      </a:lnTo>
                      <a:cubicBezTo>
                        <a:pt x="562836" y="188145"/>
                        <a:pt x="573495" y="171089"/>
                        <a:pt x="573495" y="154034"/>
                      </a:cubicBezTo>
                      <a:lnTo>
                        <a:pt x="573495" y="92207"/>
                      </a:lnTo>
                      <a:lnTo>
                        <a:pt x="332585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926" name="Freeform: Shape 524" descr="2999d901-c4d6-4539-97f6-02600b3e2391"/>
                <p:cNvSpPr/>
                <p:nvPr/>
              </p:nvSpPr>
              <p:spPr>
                <a:xfrm>
                  <a:off x="9652481" y="346552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0 w 573495"/>
                    <a:gd name="connsiteY1" fmla="*/ 11193 h 331518"/>
                    <a:gd name="connsiteX2" fmla="*/ 19187 w 573495"/>
                    <a:gd name="connsiteY2" fmla="*/ 139110 h 331518"/>
                    <a:gd name="connsiteX3" fmla="*/ 19187 w 573495"/>
                    <a:gd name="connsiteY3" fmla="*/ 192409 h 331518"/>
                    <a:gd name="connsiteX4" fmla="*/ 240910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0" y="11193"/>
                      </a:cubicBezTo>
                      <a:lnTo>
                        <a:pt x="19187" y="139110"/>
                      </a:lnTo>
                      <a:cubicBezTo>
                        <a:pt x="-6396" y="154034"/>
                        <a:pt x="-6396" y="177485"/>
                        <a:pt x="19187" y="192409"/>
                      </a:cubicBezTo>
                      <a:lnTo>
                        <a:pt x="240910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927" name="Freeform: Shape 525" descr="874f0670-24da-4c0d-b305-ea00235684ec"/>
                <p:cNvSpPr/>
                <p:nvPr/>
              </p:nvSpPr>
              <p:spPr>
                <a:xfrm>
                  <a:off x="9842225" y="3573725"/>
                  <a:ext cx="194008" cy="108729"/>
                </a:xfrm>
                <a:custGeom>
                  <a:avLst/>
                  <a:gdLst>
                    <a:gd name="connsiteX0" fmla="*/ 112994 w 194008"/>
                    <a:gd name="connsiteY0" fmla="*/ 3198 h 108729"/>
                    <a:gd name="connsiteX1" fmla="*/ 81015 w 194008"/>
                    <a:gd name="connsiteY1" fmla="*/ 3198 h 108729"/>
                    <a:gd name="connsiteX2" fmla="*/ 6396 w 194008"/>
                    <a:gd name="connsiteY2" fmla="*/ 45837 h 108729"/>
                    <a:gd name="connsiteX3" fmla="*/ 6396 w 194008"/>
                    <a:gd name="connsiteY3" fmla="*/ 62893 h 108729"/>
                    <a:gd name="connsiteX4" fmla="*/ 81015 w 194008"/>
                    <a:gd name="connsiteY4" fmla="*/ 105532 h 108729"/>
                    <a:gd name="connsiteX5" fmla="*/ 112994 w 194008"/>
                    <a:gd name="connsiteY5" fmla="*/ 105532 h 108729"/>
                    <a:gd name="connsiteX6" fmla="*/ 187612 w 194008"/>
                    <a:gd name="connsiteY6" fmla="*/ 62893 h 108729"/>
                    <a:gd name="connsiteX7" fmla="*/ 187612 w 194008"/>
                    <a:gd name="connsiteY7" fmla="*/ 45837 h 108729"/>
                    <a:gd name="connsiteX8" fmla="*/ 112994 w 194008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008" h="108729">
                      <a:moveTo>
                        <a:pt x="112994" y="3198"/>
                      </a:moveTo>
                      <a:cubicBezTo>
                        <a:pt x="104466" y="-1066"/>
                        <a:pt x="89542" y="-1066"/>
                        <a:pt x="81015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1015" y="105532"/>
                      </a:lnTo>
                      <a:cubicBezTo>
                        <a:pt x="89542" y="109796"/>
                        <a:pt x="104466" y="109796"/>
                        <a:pt x="112994" y="105532"/>
                      </a:cubicBez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4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928" name="Freeform: Shape 526" descr="9c96c6c3-ff55-48b8-91e4-31dfbcc71ed9"/>
                <p:cNvSpPr/>
                <p:nvPr/>
              </p:nvSpPr>
              <p:spPr>
                <a:xfrm>
                  <a:off x="9842225" y="3575857"/>
                  <a:ext cx="194008" cy="65024"/>
                </a:xfrm>
                <a:custGeom>
                  <a:avLst/>
                  <a:gdLst>
                    <a:gd name="connsiteX0" fmla="*/ 6396 w 194008"/>
                    <a:gd name="connsiteY0" fmla="*/ 62893 h 65024"/>
                    <a:gd name="connsiteX1" fmla="*/ 8528 w 194008"/>
                    <a:gd name="connsiteY1" fmla="*/ 65025 h 65024"/>
                    <a:gd name="connsiteX2" fmla="*/ 81015 w 194008"/>
                    <a:gd name="connsiteY2" fmla="*/ 22385 h 65024"/>
                    <a:gd name="connsiteX3" fmla="*/ 112994 w 194008"/>
                    <a:gd name="connsiteY3" fmla="*/ 22385 h 65024"/>
                    <a:gd name="connsiteX4" fmla="*/ 185480 w 194008"/>
                    <a:gd name="connsiteY4" fmla="*/ 65025 h 65024"/>
                    <a:gd name="connsiteX5" fmla="*/ 187612 w 194008"/>
                    <a:gd name="connsiteY5" fmla="*/ 62893 h 65024"/>
                    <a:gd name="connsiteX6" fmla="*/ 187612 w 194008"/>
                    <a:gd name="connsiteY6" fmla="*/ 45837 h 65024"/>
                    <a:gd name="connsiteX7" fmla="*/ 112994 w 194008"/>
                    <a:gd name="connsiteY7" fmla="*/ 3198 h 65024"/>
                    <a:gd name="connsiteX8" fmla="*/ 81015 w 194008"/>
                    <a:gd name="connsiteY8" fmla="*/ 3198 h 65024"/>
                    <a:gd name="connsiteX9" fmla="*/ 6396 w 194008"/>
                    <a:gd name="connsiteY9" fmla="*/ 45837 h 65024"/>
                    <a:gd name="connsiteX10" fmla="*/ 6396 w 194008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008" h="65024">
                      <a:moveTo>
                        <a:pt x="6396" y="62893"/>
                      </a:moveTo>
                      <a:lnTo>
                        <a:pt x="8528" y="65025"/>
                      </a:lnTo>
                      <a:lnTo>
                        <a:pt x="81015" y="22385"/>
                      </a:lnTo>
                      <a:cubicBezTo>
                        <a:pt x="89542" y="18122"/>
                        <a:pt x="104466" y="18122"/>
                        <a:pt x="112994" y="22385"/>
                      </a:cubicBezTo>
                      <a:lnTo>
                        <a:pt x="185480" y="65025"/>
                      </a:ln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4" y="3198"/>
                      </a:lnTo>
                      <a:cubicBezTo>
                        <a:pt x="104466" y="-1066"/>
                        <a:pt x="89542" y="-1066"/>
                        <a:pt x="81015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929" name="Freeform: Shape 527" descr="b5a79faa-c511-4228-88ae-210acce28401"/>
                <p:cNvSpPr/>
                <p:nvPr/>
              </p:nvSpPr>
              <p:spPr>
                <a:xfrm>
                  <a:off x="9652481" y="3883925"/>
                  <a:ext cx="573495" cy="239311"/>
                </a:xfrm>
                <a:custGeom>
                  <a:avLst/>
                  <a:gdLst>
                    <a:gd name="connsiteX0" fmla="*/ 554308 w 573495"/>
                    <a:gd name="connsiteY0" fmla="*/ 25583 h 239311"/>
                    <a:gd name="connsiteX1" fmla="*/ 332585 w 573495"/>
                    <a:gd name="connsiteY1" fmla="*/ 153501 h 239311"/>
                    <a:gd name="connsiteX2" fmla="*/ 240910 w 573495"/>
                    <a:gd name="connsiteY2" fmla="*/ 153501 h 239311"/>
                    <a:gd name="connsiteX3" fmla="*/ 19187 w 573495"/>
                    <a:gd name="connsiteY3" fmla="*/ 25583 h 239311"/>
                    <a:gd name="connsiteX4" fmla="*/ 0 w 573495"/>
                    <a:gd name="connsiteY4" fmla="*/ 0 h 239311"/>
                    <a:gd name="connsiteX5" fmla="*/ 0 w 573495"/>
                    <a:gd name="connsiteY5" fmla="*/ 0 h 239311"/>
                    <a:gd name="connsiteX6" fmla="*/ 0 w 573495"/>
                    <a:gd name="connsiteY6" fmla="*/ 55431 h 239311"/>
                    <a:gd name="connsiteX7" fmla="*/ 23452 w 573495"/>
                    <a:gd name="connsiteY7" fmla="*/ 98070 h 239311"/>
                    <a:gd name="connsiteX8" fmla="*/ 240910 w 573495"/>
                    <a:gd name="connsiteY8" fmla="*/ 228119 h 239311"/>
                    <a:gd name="connsiteX9" fmla="*/ 332585 w 573495"/>
                    <a:gd name="connsiteY9" fmla="*/ 228119 h 239311"/>
                    <a:gd name="connsiteX10" fmla="*/ 547912 w 573495"/>
                    <a:gd name="connsiteY10" fmla="*/ 104466 h 239311"/>
                    <a:gd name="connsiteX11" fmla="*/ 573495 w 573495"/>
                    <a:gd name="connsiteY11" fmla="*/ 61827 h 239311"/>
                    <a:gd name="connsiteX12" fmla="*/ 573495 w 573495"/>
                    <a:gd name="connsiteY12" fmla="*/ 0 h 239311"/>
                    <a:gd name="connsiteX13" fmla="*/ 554308 w 573495"/>
                    <a:gd name="connsiteY13" fmla="*/ 25583 h 23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3495" h="239311">
                      <a:moveTo>
                        <a:pt x="554308" y="25583"/>
                      </a:moveTo>
                      <a:lnTo>
                        <a:pt x="332585" y="153501"/>
                      </a:lnTo>
                      <a:cubicBezTo>
                        <a:pt x="307001" y="168424"/>
                        <a:pt x="266494" y="168424"/>
                        <a:pt x="240910" y="153501"/>
                      </a:cubicBezTo>
                      <a:lnTo>
                        <a:pt x="19187" y="25583"/>
                      </a:lnTo>
                      <a:cubicBezTo>
                        <a:pt x="6396" y="19187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6"/>
                        <a:pt x="8528" y="89542"/>
                        <a:pt x="23452" y="98070"/>
                      </a:cubicBezTo>
                      <a:lnTo>
                        <a:pt x="240910" y="228119"/>
                      </a:lnTo>
                      <a:cubicBezTo>
                        <a:pt x="266494" y="243043"/>
                        <a:pt x="307001" y="243043"/>
                        <a:pt x="332585" y="228119"/>
                      </a:cubicBezTo>
                      <a:lnTo>
                        <a:pt x="547912" y="104466"/>
                      </a:lnTo>
                      <a:cubicBezTo>
                        <a:pt x="562836" y="95938"/>
                        <a:pt x="573495" y="78882"/>
                        <a:pt x="573495" y="61827"/>
                      </a:cubicBezTo>
                      <a:lnTo>
                        <a:pt x="573495" y="0"/>
                      </a:lnTo>
                      <a:cubicBezTo>
                        <a:pt x="573495" y="8528"/>
                        <a:pt x="567100" y="19187"/>
                        <a:pt x="554308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1930" name="Freeform: Shape 528" descr="27f31eb7-793c-493d-acbd-5d1c85d20b15"/>
                <p:cNvSpPr/>
                <p:nvPr/>
              </p:nvSpPr>
              <p:spPr>
                <a:xfrm>
                  <a:off x="9703648" y="3773063"/>
                  <a:ext cx="471161" cy="197205"/>
                </a:xfrm>
                <a:custGeom>
                  <a:avLst/>
                  <a:gdLst>
                    <a:gd name="connsiteX0" fmla="*/ 456238 w 471161"/>
                    <a:gd name="connsiteY0" fmla="*/ 21320 h 197205"/>
                    <a:gd name="connsiteX1" fmla="*/ 272890 w 471161"/>
                    <a:gd name="connsiteY1" fmla="*/ 125785 h 197205"/>
                    <a:gd name="connsiteX2" fmla="*/ 198272 w 471161"/>
                    <a:gd name="connsiteY2" fmla="*/ 125785 h 197205"/>
                    <a:gd name="connsiteX3" fmla="*/ 14924 w 471161"/>
                    <a:gd name="connsiteY3" fmla="*/ 21320 h 197205"/>
                    <a:gd name="connsiteX4" fmla="*/ 0 w 471161"/>
                    <a:gd name="connsiteY4" fmla="*/ 0 h 197205"/>
                    <a:gd name="connsiteX5" fmla="*/ 0 w 471161"/>
                    <a:gd name="connsiteY5" fmla="*/ 0 h 197205"/>
                    <a:gd name="connsiteX6" fmla="*/ 0 w 471161"/>
                    <a:gd name="connsiteY6" fmla="*/ 46903 h 197205"/>
                    <a:gd name="connsiteX7" fmla="*/ 19187 w 471161"/>
                    <a:gd name="connsiteY7" fmla="*/ 81014 h 197205"/>
                    <a:gd name="connsiteX8" fmla="*/ 198272 w 471161"/>
                    <a:gd name="connsiteY8" fmla="*/ 187612 h 197205"/>
                    <a:gd name="connsiteX9" fmla="*/ 272890 w 471161"/>
                    <a:gd name="connsiteY9" fmla="*/ 187612 h 197205"/>
                    <a:gd name="connsiteX10" fmla="*/ 449842 w 471161"/>
                    <a:gd name="connsiteY10" fmla="*/ 85278 h 197205"/>
                    <a:gd name="connsiteX11" fmla="*/ 471162 w 471161"/>
                    <a:gd name="connsiteY11" fmla="*/ 51167 h 197205"/>
                    <a:gd name="connsiteX12" fmla="*/ 471162 w 471161"/>
                    <a:gd name="connsiteY12" fmla="*/ 0 h 197205"/>
                    <a:gd name="connsiteX13" fmla="*/ 456238 w 471161"/>
                    <a:gd name="connsiteY13" fmla="*/ 21320 h 19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1160" h="197205">
                      <a:moveTo>
                        <a:pt x="456238" y="21320"/>
                      </a:moveTo>
                      <a:lnTo>
                        <a:pt x="272890" y="125785"/>
                      </a:lnTo>
                      <a:cubicBezTo>
                        <a:pt x="251571" y="138577"/>
                        <a:pt x="217460" y="138577"/>
                        <a:pt x="198272" y="125785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6396" y="74618"/>
                        <a:pt x="19187" y="81014"/>
                      </a:cubicBezTo>
                      <a:lnTo>
                        <a:pt x="198272" y="187612"/>
                      </a:lnTo>
                      <a:cubicBezTo>
                        <a:pt x="219592" y="200403"/>
                        <a:pt x="253702" y="200403"/>
                        <a:pt x="272890" y="187612"/>
                      </a:cubicBezTo>
                      <a:lnTo>
                        <a:pt x="449842" y="85278"/>
                      </a:lnTo>
                      <a:cubicBezTo>
                        <a:pt x="462634" y="78882"/>
                        <a:pt x="471162" y="63959"/>
                        <a:pt x="471162" y="51167"/>
                      </a:cubicBezTo>
                      <a:lnTo>
                        <a:pt x="471162" y="0"/>
                      </a:lnTo>
                      <a:cubicBezTo>
                        <a:pt x="471162" y="6396"/>
                        <a:pt x="466898" y="14924"/>
                        <a:pt x="456238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44" name="Group 529" descr="cb2d7851-6d35-441e-b691-726d9dda19da"/>
                <p:cNvGrpSpPr/>
                <p:nvPr/>
              </p:nvGrpSpPr>
              <p:grpSpPr>
                <a:xfrm>
                  <a:off x="9831565" y="3488980"/>
                  <a:ext cx="215327" cy="152434"/>
                  <a:chOff x="9831565" y="3488980"/>
                  <a:chExt cx="215327" cy="152434"/>
                </a:xfrm>
              </p:grpSpPr>
              <p:sp>
                <p:nvSpPr>
                  <p:cNvPr id="1051931" name="Freeform: Shape 530" descr="8e54b0c0-9e09-4a1b-a5e3-641299b954db"/>
                  <p:cNvSpPr/>
                  <p:nvPr/>
                </p:nvSpPr>
                <p:spPr>
                  <a:xfrm>
                    <a:off x="9831565" y="3516696"/>
                    <a:ext cx="213195" cy="124719"/>
                  </a:xfrm>
                  <a:custGeom>
                    <a:avLst/>
                    <a:gdLst>
                      <a:gd name="connsiteX0" fmla="*/ 125785 w 213195"/>
                      <a:gd name="connsiteY0" fmla="*/ 4797 h 124719"/>
                      <a:gd name="connsiteX1" fmla="*/ 91674 w 213195"/>
                      <a:gd name="connsiteY1" fmla="*/ 4797 h 124719"/>
                      <a:gd name="connsiteX2" fmla="*/ 0 w 213195"/>
                      <a:gd name="connsiteY2" fmla="*/ 34644 h 124719"/>
                      <a:gd name="connsiteX3" fmla="*/ 0 w 213195"/>
                      <a:gd name="connsiteY3" fmla="*/ 55964 h 124719"/>
                      <a:gd name="connsiteX4" fmla="*/ 8528 w 213195"/>
                      <a:gd name="connsiteY4" fmla="*/ 70887 h 124719"/>
                      <a:gd name="connsiteX5" fmla="*/ 89542 w 213195"/>
                      <a:gd name="connsiteY5" fmla="*/ 119922 h 124719"/>
                      <a:gd name="connsiteX6" fmla="*/ 123654 w 213195"/>
                      <a:gd name="connsiteY6" fmla="*/ 119922 h 124719"/>
                      <a:gd name="connsiteX7" fmla="*/ 204668 w 213195"/>
                      <a:gd name="connsiteY7" fmla="*/ 73019 h 124719"/>
                      <a:gd name="connsiteX8" fmla="*/ 213195 w 213195"/>
                      <a:gd name="connsiteY8" fmla="*/ 55964 h 124719"/>
                      <a:gd name="connsiteX9" fmla="*/ 213195 w 213195"/>
                      <a:gd name="connsiteY9" fmla="*/ 36776 h 124719"/>
                      <a:gd name="connsiteX10" fmla="*/ 125785 w 213195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3195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6"/>
                          <a:pt x="8528" y="70887"/>
                        </a:cubicBezTo>
                        <a:lnTo>
                          <a:pt x="89542" y="119922"/>
                        </a:lnTo>
                        <a:cubicBezTo>
                          <a:pt x="98070" y="126318"/>
                          <a:pt x="115125" y="126318"/>
                          <a:pt x="123654" y="119922"/>
                        </a:cubicBezTo>
                        <a:lnTo>
                          <a:pt x="204668" y="73019"/>
                        </a:lnTo>
                        <a:cubicBezTo>
                          <a:pt x="211063" y="68756"/>
                          <a:pt x="213195" y="64492"/>
                          <a:pt x="213195" y="55964"/>
                        </a:cubicBezTo>
                        <a:lnTo>
                          <a:pt x="213195" y="36776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32" name="Freeform: Shape 531" descr="b2acb1f2-8da6-483b-a464-056f3a938b88"/>
                  <p:cNvSpPr/>
                  <p:nvPr/>
                </p:nvSpPr>
                <p:spPr>
                  <a:xfrm>
                    <a:off x="9833697" y="3488980"/>
                    <a:ext cx="213195" cy="126851"/>
                  </a:xfrm>
                  <a:custGeom>
                    <a:avLst/>
                    <a:gdLst>
                      <a:gd name="connsiteX0" fmla="*/ 123653 w 213195"/>
                      <a:gd name="connsiteY0" fmla="*/ 4797 h 126851"/>
                      <a:gd name="connsiteX1" fmla="*/ 89542 w 213195"/>
                      <a:gd name="connsiteY1" fmla="*/ 4797 h 126851"/>
                      <a:gd name="connsiteX2" fmla="*/ 6396 w 213195"/>
                      <a:gd name="connsiteY2" fmla="*/ 53832 h 126851"/>
                      <a:gd name="connsiteX3" fmla="*/ 6396 w 213195"/>
                      <a:gd name="connsiteY3" fmla="*/ 73019 h 126851"/>
                      <a:gd name="connsiteX4" fmla="*/ 89542 w 213195"/>
                      <a:gd name="connsiteY4" fmla="*/ 122054 h 126851"/>
                      <a:gd name="connsiteX5" fmla="*/ 123653 w 213195"/>
                      <a:gd name="connsiteY5" fmla="*/ 122054 h 126851"/>
                      <a:gd name="connsiteX6" fmla="*/ 206800 w 213195"/>
                      <a:gd name="connsiteY6" fmla="*/ 73019 h 126851"/>
                      <a:gd name="connsiteX7" fmla="*/ 206800 w 213195"/>
                      <a:gd name="connsiteY7" fmla="*/ 53832 h 126851"/>
                      <a:gd name="connsiteX8" fmla="*/ 123653 w 213195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3195" h="126850">
                        <a:moveTo>
                          <a:pt x="123653" y="4797"/>
                        </a:moveTo>
                        <a:cubicBezTo>
                          <a:pt x="115126" y="-1599"/>
                          <a:pt x="98070" y="-1599"/>
                          <a:pt x="89542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5"/>
                          <a:pt x="6396" y="73019"/>
                        </a:cubicBezTo>
                        <a:lnTo>
                          <a:pt x="89542" y="122054"/>
                        </a:lnTo>
                        <a:cubicBezTo>
                          <a:pt x="98070" y="128450"/>
                          <a:pt x="115126" y="128450"/>
                          <a:pt x="123653" y="122054"/>
                        </a:cubicBezTo>
                        <a:lnTo>
                          <a:pt x="206800" y="73019"/>
                        </a:lnTo>
                        <a:cubicBezTo>
                          <a:pt x="215328" y="66624"/>
                          <a:pt x="215328" y="58096"/>
                          <a:pt x="206800" y="53832"/>
                        </a:cubicBezTo>
                        <a:lnTo>
                          <a:pt x="123653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245" name="Group 403" descr="35befbe9-64ed-45c1-9672-afa16c28838f"/>
              <p:cNvGrpSpPr/>
              <p:nvPr/>
            </p:nvGrpSpPr>
            <p:grpSpPr>
              <a:xfrm>
                <a:off x="7616466" y="1847376"/>
                <a:ext cx="573495" cy="657707"/>
                <a:chOff x="7616466" y="1847376"/>
                <a:chExt cx="573495" cy="657707"/>
              </a:xfrm>
            </p:grpSpPr>
            <p:sp>
              <p:nvSpPr>
                <p:cNvPr id="1051933" name="Freeform: Shape 404" descr="b4312ef2-84ca-442e-aec3-b816e6d3d3a7"/>
                <p:cNvSpPr/>
                <p:nvPr/>
              </p:nvSpPr>
              <p:spPr>
                <a:xfrm>
                  <a:off x="7616466" y="2101079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19188 w 573495"/>
                    <a:gd name="connsiteY2" fmla="*/ 139110 h 331518"/>
                    <a:gd name="connsiteX3" fmla="*/ 19188 w 573495"/>
                    <a:gd name="connsiteY3" fmla="*/ 192409 h 331518"/>
                    <a:gd name="connsiteX4" fmla="*/ 240911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19188" y="139110"/>
                      </a:lnTo>
                      <a:cubicBezTo>
                        <a:pt x="-6396" y="154034"/>
                        <a:pt x="-6396" y="177485"/>
                        <a:pt x="19188" y="192409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46" name="Group 405" descr="ac2102f0-af43-40f9-a77a-9b53ce70f9eb"/>
                <p:cNvGrpSpPr/>
                <p:nvPr/>
              </p:nvGrpSpPr>
              <p:grpSpPr>
                <a:xfrm>
                  <a:off x="7667633" y="2001410"/>
                  <a:ext cx="232383" cy="400807"/>
                  <a:chOff x="7667633" y="2001410"/>
                  <a:chExt cx="232383" cy="400807"/>
                </a:xfrm>
              </p:grpSpPr>
              <p:sp>
                <p:nvSpPr>
                  <p:cNvPr id="1051934" name="Freeform: Shape 468" descr="7e0bb96d-9d8f-40fe-81eb-f888dfa1cb8c"/>
                  <p:cNvSpPr/>
                  <p:nvPr/>
                </p:nvSpPr>
                <p:spPr>
                  <a:xfrm>
                    <a:off x="7667633" y="2001410"/>
                    <a:ext cx="232383" cy="400807"/>
                  </a:xfrm>
                  <a:custGeom>
                    <a:avLst/>
                    <a:gdLst>
                      <a:gd name="connsiteX0" fmla="*/ 0 w 232383"/>
                      <a:gd name="connsiteY0" fmla="*/ 0 h 400807"/>
                      <a:gd name="connsiteX1" fmla="*/ 0 w 232383"/>
                      <a:gd name="connsiteY1" fmla="*/ 266494 h 400807"/>
                      <a:gd name="connsiteX2" fmla="*/ 232383 w 232383"/>
                      <a:gd name="connsiteY2" fmla="*/ 400807 h 400807"/>
                      <a:gd name="connsiteX3" fmla="*/ 232383 w 232383"/>
                      <a:gd name="connsiteY3" fmla="*/ 13431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400807">
                        <a:moveTo>
                          <a:pt x="0" y="0"/>
                        </a:moveTo>
                        <a:lnTo>
                          <a:pt x="0" y="266494"/>
                        </a:lnTo>
                        <a:lnTo>
                          <a:pt x="232383" y="4008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35" name="Freeform: Shape 469" descr="5da0ca15-b6c2-432b-8608-6d9e89d2ebcf"/>
                  <p:cNvSpPr/>
                  <p:nvPr/>
                </p:nvSpPr>
                <p:spPr>
                  <a:xfrm>
                    <a:off x="7667633" y="2005674"/>
                    <a:ext cx="232383" cy="396543"/>
                  </a:xfrm>
                  <a:custGeom>
                    <a:avLst/>
                    <a:gdLst>
                      <a:gd name="connsiteX0" fmla="*/ 0 w 232383"/>
                      <a:gd name="connsiteY0" fmla="*/ 0 h 396543"/>
                      <a:gd name="connsiteX1" fmla="*/ 0 w 232383"/>
                      <a:gd name="connsiteY1" fmla="*/ 262230 h 396543"/>
                      <a:gd name="connsiteX2" fmla="*/ 232383 w 232383"/>
                      <a:gd name="connsiteY2" fmla="*/ 396543 h 396543"/>
                      <a:gd name="connsiteX3" fmla="*/ 232383 w 232383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6543">
                        <a:moveTo>
                          <a:pt x="0" y="0"/>
                        </a:moveTo>
                        <a:lnTo>
                          <a:pt x="0" y="262230"/>
                        </a:lnTo>
                        <a:lnTo>
                          <a:pt x="232383" y="3965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36" name="Freeform: Shape 470" descr="95b69513-b34c-400d-9202-c2ab413b1ffb"/>
                  <p:cNvSpPr/>
                  <p:nvPr/>
                </p:nvSpPr>
                <p:spPr>
                  <a:xfrm>
                    <a:off x="7667633" y="2009938"/>
                    <a:ext cx="232383" cy="392279"/>
                  </a:xfrm>
                  <a:custGeom>
                    <a:avLst/>
                    <a:gdLst>
                      <a:gd name="connsiteX0" fmla="*/ 0 w 232383"/>
                      <a:gd name="connsiteY0" fmla="*/ 0 h 392279"/>
                      <a:gd name="connsiteX1" fmla="*/ 0 w 232383"/>
                      <a:gd name="connsiteY1" fmla="*/ 257966 h 392279"/>
                      <a:gd name="connsiteX2" fmla="*/ 232383 w 232383"/>
                      <a:gd name="connsiteY2" fmla="*/ 392279 h 392279"/>
                      <a:gd name="connsiteX3" fmla="*/ 232383 w 232383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2279">
                        <a:moveTo>
                          <a:pt x="0" y="0"/>
                        </a:moveTo>
                        <a:lnTo>
                          <a:pt x="0" y="257966"/>
                        </a:lnTo>
                        <a:lnTo>
                          <a:pt x="232383" y="3922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37" name="Freeform: Shape 471" descr="e32f0bf9-5ae7-47e1-be4d-5eaf4f9de9ab"/>
                  <p:cNvSpPr/>
                  <p:nvPr/>
                </p:nvSpPr>
                <p:spPr>
                  <a:xfrm>
                    <a:off x="7667633" y="2014202"/>
                    <a:ext cx="232383" cy="388015"/>
                  </a:xfrm>
                  <a:custGeom>
                    <a:avLst/>
                    <a:gdLst>
                      <a:gd name="connsiteX0" fmla="*/ 0 w 232383"/>
                      <a:gd name="connsiteY0" fmla="*/ 0 h 388015"/>
                      <a:gd name="connsiteX1" fmla="*/ 0 w 232383"/>
                      <a:gd name="connsiteY1" fmla="*/ 253702 h 388015"/>
                      <a:gd name="connsiteX2" fmla="*/ 232383 w 232383"/>
                      <a:gd name="connsiteY2" fmla="*/ 388016 h 388015"/>
                      <a:gd name="connsiteX3" fmla="*/ 232383 w 232383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8015">
                        <a:moveTo>
                          <a:pt x="0" y="0"/>
                        </a:moveTo>
                        <a:lnTo>
                          <a:pt x="0" y="253702"/>
                        </a:lnTo>
                        <a:lnTo>
                          <a:pt x="232383" y="3880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38" name="Freeform: Shape 472" descr="3371b79b-d3e7-449a-8ec6-f1a252a8e624"/>
                  <p:cNvSpPr/>
                  <p:nvPr/>
                </p:nvSpPr>
                <p:spPr>
                  <a:xfrm>
                    <a:off x="7667633" y="2020597"/>
                    <a:ext cx="232383" cy="381619"/>
                  </a:xfrm>
                  <a:custGeom>
                    <a:avLst/>
                    <a:gdLst>
                      <a:gd name="connsiteX0" fmla="*/ 0 w 232383"/>
                      <a:gd name="connsiteY0" fmla="*/ 0 h 381619"/>
                      <a:gd name="connsiteX1" fmla="*/ 0 w 232383"/>
                      <a:gd name="connsiteY1" fmla="*/ 247307 h 381619"/>
                      <a:gd name="connsiteX2" fmla="*/ 232383 w 232383"/>
                      <a:gd name="connsiteY2" fmla="*/ 381620 h 381619"/>
                      <a:gd name="connsiteX3" fmla="*/ 232383 w 232383"/>
                      <a:gd name="connsiteY3" fmla="*/ 132181 h 38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1619">
                        <a:moveTo>
                          <a:pt x="0" y="0"/>
                        </a:moveTo>
                        <a:lnTo>
                          <a:pt x="0" y="247307"/>
                        </a:lnTo>
                        <a:lnTo>
                          <a:pt x="232383" y="38162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39" name="Freeform: Shape 473" descr="fc9c6f42-5867-4c20-8573-f0a1d3f557fe"/>
                  <p:cNvSpPr/>
                  <p:nvPr/>
                </p:nvSpPr>
                <p:spPr>
                  <a:xfrm>
                    <a:off x="7667633" y="2024861"/>
                    <a:ext cx="232383" cy="377355"/>
                  </a:xfrm>
                  <a:custGeom>
                    <a:avLst/>
                    <a:gdLst>
                      <a:gd name="connsiteX0" fmla="*/ 0 w 232383"/>
                      <a:gd name="connsiteY0" fmla="*/ 0 h 377355"/>
                      <a:gd name="connsiteX1" fmla="*/ 0 w 232383"/>
                      <a:gd name="connsiteY1" fmla="*/ 243043 h 377355"/>
                      <a:gd name="connsiteX2" fmla="*/ 232383 w 232383"/>
                      <a:gd name="connsiteY2" fmla="*/ 377356 h 377355"/>
                      <a:gd name="connsiteX3" fmla="*/ 232383 w 232383"/>
                      <a:gd name="connsiteY3" fmla="*/ 134313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7355">
                        <a:moveTo>
                          <a:pt x="0" y="0"/>
                        </a:moveTo>
                        <a:lnTo>
                          <a:pt x="0" y="243043"/>
                        </a:lnTo>
                        <a:lnTo>
                          <a:pt x="232383" y="37735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0" name="Freeform: Shape 474" descr="b9cf4613-9854-4b21-b2e4-de97538d62e6"/>
                  <p:cNvSpPr/>
                  <p:nvPr/>
                </p:nvSpPr>
                <p:spPr>
                  <a:xfrm>
                    <a:off x="7667633" y="2029125"/>
                    <a:ext cx="232383" cy="373091"/>
                  </a:xfrm>
                  <a:custGeom>
                    <a:avLst/>
                    <a:gdLst>
                      <a:gd name="connsiteX0" fmla="*/ 0 w 232383"/>
                      <a:gd name="connsiteY0" fmla="*/ 0 h 373091"/>
                      <a:gd name="connsiteX1" fmla="*/ 0 w 232383"/>
                      <a:gd name="connsiteY1" fmla="*/ 238779 h 373091"/>
                      <a:gd name="connsiteX2" fmla="*/ 232383 w 232383"/>
                      <a:gd name="connsiteY2" fmla="*/ 373092 h 373091"/>
                      <a:gd name="connsiteX3" fmla="*/ 232383 w 232383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3091">
                        <a:moveTo>
                          <a:pt x="0" y="0"/>
                        </a:moveTo>
                        <a:lnTo>
                          <a:pt x="0" y="238779"/>
                        </a:lnTo>
                        <a:lnTo>
                          <a:pt x="232383" y="37309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1" name="Freeform: Shape 475" descr="67a407c7-7b78-4a5a-bdac-d77f50a8fca9"/>
                  <p:cNvSpPr/>
                  <p:nvPr/>
                </p:nvSpPr>
                <p:spPr>
                  <a:xfrm>
                    <a:off x="7667633" y="2033389"/>
                    <a:ext cx="232383" cy="368827"/>
                  </a:xfrm>
                  <a:custGeom>
                    <a:avLst/>
                    <a:gdLst>
                      <a:gd name="connsiteX0" fmla="*/ 0 w 232383"/>
                      <a:gd name="connsiteY0" fmla="*/ 0 h 368827"/>
                      <a:gd name="connsiteX1" fmla="*/ 0 w 232383"/>
                      <a:gd name="connsiteY1" fmla="*/ 234515 h 368827"/>
                      <a:gd name="connsiteX2" fmla="*/ 232383 w 232383"/>
                      <a:gd name="connsiteY2" fmla="*/ 368828 h 368827"/>
                      <a:gd name="connsiteX3" fmla="*/ 232383 w 232383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8827">
                        <a:moveTo>
                          <a:pt x="0" y="0"/>
                        </a:moveTo>
                        <a:lnTo>
                          <a:pt x="0" y="234515"/>
                        </a:lnTo>
                        <a:lnTo>
                          <a:pt x="232383" y="36882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2" name="Freeform: Shape 476" descr="c10d1c04-0c50-44a2-a952-c55697d2106a"/>
                  <p:cNvSpPr/>
                  <p:nvPr/>
                </p:nvSpPr>
                <p:spPr>
                  <a:xfrm>
                    <a:off x="7667633" y="2037653"/>
                    <a:ext cx="232383" cy="364563"/>
                  </a:xfrm>
                  <a:custGeom>
                    <a:avLst/>
                    <a:gdLst>
                      <a:gd name="connsiteX0" fmla="*/ 0 w 232383"/>
                      <a:gd name="connsiteY0" fmla="*/ 0 h 364563"/>
                      <a:gd name="connsiteX1" fmla="*/ 0 w 232383"/>
                      <a:gd name="connsiteY1" fmla="*/ 230251 h 364563"/>
                      <a:gd name="connsiteX2" fmla="*/ 232383 w 232383"/>
                      <a:gd name="connsiteY2" fmla="*/ 364564 h 364563"/>
                      <a:gd name="connsiteX3" fmla="*/ 232383 w 232383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4563">
                        <a:moveTo>
                          <a:pt x="0" y="0"/>
                        </a:moveTo>
                        <a:lnTo>
                          <a:pt x="0" y="230251"/>
                        </a:lnTo>
                        <a:lnTo>
                          <a:pt x="232383" y="36456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3" name="Freeform: Shape 477" descr="2a4d6c74-c8d9-4f54-a985-7318e8ce5e75"/>
                  <p:cNvSpPr/>
                  <p:nvPr/>
                </p:nvSpPr>
                <p:spPr>
                  <a:xfrm>
                    <a:off x="7667633" y="2044049"/>
                    <a:ext cx="232383" cy="358168"/>
                  </a:xfrm>
                  <a:custGeom>
                    <a:avLst/>
                    <a:gdLst>
                      <a:gd name="connsiteX0" fmla="*/ 0 w 232383"/>
                      <a:gd name="connsiteY0" fmla="*/ 0 h 358168"/>
                      <a:gd name="connsiteX1" fmla="*/ 0 w 232383"/>
                      <a:gd name="connsiteY1" fmla="*/ 223855 h 358168"/>
                      <a:gd name="connsiteX2" fmla="*/ 232383 w 232383"/>
                      <a:gd name="connsiteY2" fmla="*/ 358168 h 358168"/>
                      <a:gd name="connsiteX3" fmla="*/ 232383 w 232383"/>
                      <a:gd name="connsiteY3" fmla="*/ 132181 h 358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8168">
                        <a:moveTo>
                          <a:pt x="0" y="0"/>
                        </a:moveTo>
                        <a:lnTo>
                          <a:pt x="0" y="223855"/>
                        </a:lnTo>
                        <a:lnTo>
                          <a:pt x="232383" y="35816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4" name="Freeform: Shape 478" descr="e03be9dd-2266-445c-bf12-ad83b614db91"/>
                  <p:cNvSpPr/>
                  <p:nvPr/>
                </p:nvSpPr>
                <p:spPr>
                  <a:xfrm>
                    <a:off x="7667633" y="2048313"/>
                    <a:ext cx="232383" cy="353904"/>
                  </a:xfrm>
                  <a:custGeom>
                    <a:avLst/>
                    <a:gdLst>
                      <a:gd name="connsiteX0" fmla="*/ 0 w 232383"/>
                      <a:gd name="connsiteY0" fmla="*/ 0 h 353904"/>
                      <a:gd name="connsiteX1" fmla="*/ 0 w 232383"/>
                      <a:gd name="connsiteY1" fmla="*/ 219591 h 353904"/>
                      <a:gd name="connsiteX2" fmla="*/ 232383 w 232383"/>
                      <a:gd name="connsiteY2" fmla="*/ 353904 h 353904"/>
                      <a:gd name="connsiteX3" fmla="*/ 232383 w 232383"/>
                      <a:gd name="connsiteY3" fmla="*/ 132181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3904">
                        <a:moveTo>
                          <a:pt x="0" y="0"/>
                        </a:moveTo>
                        <a:lnTo>
                          <a:pt x="0" y="219591"/>
                        </a:lnTo>
                        <a:lnTo>
                          <a:pt x="232383" y="353904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5" name="Freeform: Shape 479" descr="a0a4e508-1f39-46cd-a18f-e0bfea2a1837"/>
                  <p:cNvSpPr/>
                  <p:nvPr/>
                </p:nvSpPr>
                <p:spPr>
                  <a:xfrm>
                    <a:off x="7667633" y="2052577"/>
                    <a:ext cx="232383" cy="349640"/>
                  </a:xfrm>
                  <a:custGeom>
                    <a:avLst/>
                    <a:gdLst>
                      <a:gd name="connsiteX0" fmla="*/ 0 w 232383"/>
                      <a:gd name="connsiteY0" fmla="*/ 0 h 349640"/>
                      <a:gd name="connsiteX1" fmla="*/ 0 w 232383"/>
                      <a:gd name="connsiteY1" fmla="*/ 215327 h 349640"/>
                      <a:gd name="connsiteX2" fmla="*/ 232383 w 232383"/>
                      <a:gd name="connsiteY2" fmla="*/ 349640 h 349640"/>
                      <a:gd name="connsiteX3" fmla="*/ 232383 w 232383"/>
                      <a:gd name="connsiteY3" fmla="*/ 13431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9640">
                        <a:moveTo>
                          <a:pt x="0" y="0"/>
                        </a:moveTo>
                        <a:lnTo>
                          <a:pt x="0" y="215327"/>
                        </a:lnTo>
                        <a:lnTo>
                          <a:pt x="232383" y="3496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6" name="Freeform: Shape 480" descr="47584ffb-2068-4514-82e3-764a89956163"/>
                  <p:cNvSpPr/>
                  <p:nvPr/>
                </p:nvSpPr>
                <p:spPr>
                  <a:xfrm>
                    <a:off x="7667633" y="2056841"/>
                    <a:ext cx="232383" cy="345376"/>
                  </a:xfrm>
                  <a:custGeom>
                    <a:avLst/>
                    <a:gdLst>
                      <a:gd name="connsiteX0" fmla="*/ 0 w 232383"/>
                      <a:gd name="connsiteY0" fmla="*/ 0 h 345376"/>
                      <a:gd name="connsiteX1" fmla="*/ 0 w 232383"/>
                      <a:gd name="connsiteY1" fmla="*/ 211063 h 345376"/>
                      <a:gd name="connsiteX2" fmla="*/ 232383 w 232383"/>
                      <a:gd name="connsiteY2" fmla="*/ 345376 h 345376"/>
                      <a:gd name="connsiteX3" fmla="*/ 232383 w 232383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5376">
                        <a:moveTo>
                          <a:pt x="0" y="0"/>
                        </a:moveTo>
                        <a:lnTo>
                          <a:pt x="0" y="211063"/>
                        </a:lnTo>
                        <a:lnTo>
                          <a:pt x="232383" y="3453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7" name="Freeform: Shape 481" descr="c9d073db-d104-4df7-a312-8f2ffbb04090"/>
                  <p:cNvSpPr/>
                  <p:nvPr/>
                </p:nvSpPr>
                <p:spPr>
                  <a:xfrm>
                    <a:off x="7667633" y="2061105"/>
                    <a:ext cx="232383" cy="341112"/>
                  </a:xfrm>
                  <a:custGeom>
                    <a:avLst/>
                    <a:gdLst>
                      <a:gd name="connsiteX0" fmla="*/ 0 w 232383"/>
                      <a:gd name="connsiteY0" fmla="*/ 0 h 341112"/>
                      <a:gd name="connsiteX1" fmla="*/ 0 w 232383"/>
                      <a:gd name="connsiteY1" fmla="*/ 206799 h 341112"/>
                      <a:gd name="connsiteX2" fmla="*/ 232383 w 232383"/>
                      <a:gd name="connsiteY2" fmla="*/ 341113 h 341112"/>
                      <a:gd name="connsiteX3" fmla="*/ 232383 w 232383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1112">
                        <a:moveTo>
                          <a:pt x="0" y="0"/>
                        </a:moveTo>
                        <a:lnTo>
                          <a:pt x="0" y="206799"/>
                        </a:lnTo>
                        <a:lnTo>
                          <a:pt x="232383" y="34111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8" name="Freeform: Shape 482" descr="36f68db6-d1ce-4d11-8812-c7638bd80e06"/>
                  <p:cNvSpPr/>
                  <p:nvPr/>
                </p:nvSpPr>
                <p:spPr>
                  <a:xfrm>
                    <a:off x="7667633" y="2065368"/>
                    <a:ext cx="232383" cy="336848"/>
                  </a:xfrm>
                  <a:custGeom>
                    <a:avLst/>
                    <a:gdLst>
                      <a:gd name="connsiteX0" fmla="*/ 0 w 232383"/>
                      <a:gd name="connsiteY0" fmla="*/ 0 h 336848"/>
                      <a:gd name="connsiteX1" fmla="*/ 0 w 232383"/>
                      <a:gd name="connsiteY1" fmla="*/ 202536 h 336848"/>
                      <a:gd name="connsiteX2" fmla="*/ 232383 w 232383"/>
                      <a:gd name="connsiteY2" fmla="*/ 336849 h 336848"/>
                      <a:gd name="connsiteX3" fmla="*/ 232383 w 232383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6848">
                        <a:moveTo>
                          <a:pt x="0" y="0"/>
                        </a:moveTo>
                        <a:lnTo>
                          <a:pt x="0" y="202536"/>
                        </a:lnTo>
                        <a:lnTo>
                          <a:pt x="232383" y="33684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49" name="Freeform: Shape 483" descr="2a901b97-09a1-4000-bcdf-5e8d5d01118f"/>
                  <p:cNvSpPr/>
                  <p:nvPr/>
                </p:nvSpPr>
                <p:spPr>
                  <a:xfrm>
                    <a:off x="7667633" y="2071764"/>
                    <a:ext cx="232383" cy="330452"/>
                  </a:xfrm>
                  <a:custGeom>
                    <a:avLst/>
                    <a:gdLst>
                      <a:gd name="connsiteX0" fmla="*/ 0 w 232383"/>
                      <a:gd name="connsiteY0" fmla="*/ 0 h 330452"/>
                      <a:gd name="connsiteX1" fmla="*/ 0 w 232383"/>
                      <a:gd name="connsiteY1" fmla="*/ 196140 h 330452"/>
                      <a:gd name="connsiteX2" fmla="*/ 232383 w 232383"/>
                      <a:gd name="connsiteY2" fmla="*/ 330453 h 330452"/>
                      <a:gd name="connsiteX3" fmla="*/ 232383 w 232383"/>
                      <a:gd name="connsiteY3" fmla="*/ 132181 h 330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0452">
                        <a:moveTo>
                          <a:pt x="0" y="0"/>
                        </a:moveTo>
                        <a:lnTo>
                          <a:pt x="0" y="196140"/>
                        </a:lnTo>
                        <a:lnTo>
                          <a:pt x="232383" y="330453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0" name="Freeform: Shape 484" descr="3f7dd970-a282-4806-a1ae-a7aefed64bad"/>
                  <p:cNvSpPr/>
                  <p:nvPr/>
                </p:nvSpPr>
                <p:spPr>
                  <a:xfrm>
                    <a:off x="7667633" y="2076028"/>
                    <a:ext cx="232383" cy="326188"/>
                  </a:xfrm>
                  <a:custGeom>
                    <a:avLst/>
                    <a:gdLst>
                      <a:gd name="connsiteX0" fmla="*/ 0 w 232383"/>
                      <a:gd name="connsiteY0" fmla="*/ 0 h 326188"/>
                      <a:gd name="connsiteX1" fmla="*/ 0 w 232383"/>
                      <a:gd name="connsiteY1" fmla="*/ 191876 h 326188"/>
                      <a:gd name="connsiteX2" fmla="*/ 232383 w 232383"/>
                      <a:gd name="connsiteY2" fmla="*/ 326189 h 326188"/>
                      <a:gd name="connsiteX3" fmla="*/ 232383 w 232383"/>
                      <a:gd name="connsiteY3" fmla="*/ 134313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6188">
                        <a:moveTo>
                          <a:pt x="0" y="0"/>
                        </a:moveTo>
                        <a:lnTo>
                          <a:pt x="0" y="191876"/>
                        </a:lnTo>
                        <a:lnTo>
                          <a:pt x="232383" y="32618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1" name="Freeform: Shape 485" descr="b50a96de-d13d-45c0-b3ac-42fda4dcfea3"/>
                  <p:cNvSpPr/>
                  <p:nvPr/>
                </p:nvSpPr>
                <p:spPr>
                  <a:xfrm>
                    <a:off x="7667633" y="2080292"/>
                    <a:ext cx="232383" cy="321924"/>
                  </a:xfrm>
                  <a:custGeom>
                    <a:avLst/>
                    <a:gdLst>
                      <a:gd name="connsiteX0" fmla="*/ 0 w 232383"/>
                      <a:gd name="connsiteY0" fmla="*/ 0 h 321924"/>
                      <a:gd name="connsiteX1" fmla="*/ 0 w 232383"/>
                      <a:gd name="connsiteY1" fmla="*/ 187612 h 321924"/>
                      <a:gd name="connsiteX2" fmla="*/ 232383 w 232383"/>
                      <a:gd name="connsiteY2" fmla="*/ 321925 h 321924"/>
                      <a:gd name="connsiteX3" fmla="*/ 232383 w 232383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1924">
                        <a:moveTo>
                          <a:pt x="0" y="0"/>
                        </a:moveTo>
                        <a:lnTo>
                          <a:pt x="0" y="187612"/>
                        </a:lnTo>
                        <a:lnTo>
                          <a:pt x="232383" y="32192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2" name="Freeform: Shape 486" descr="aec7bb94-320b-4ed3-bd82-b2b9dc71c172"/>
                  <p:cNvSpPr/>
                  <p:nvPr/>
                </p:nvSpPr>
                <p:spPr>
                  <a:xfrm>
                    <a:off x="7667633" y="2084556"/>
                    <a:ext cx="232383" cy="317661"/>
                  </a:xfrm>
                  <a:custGeom>
                    <a:avLst/>
                    <a:gdLst>
                      <a:gd name="connsiteX0" fmla="*/ 0 w 232383"/>
                      <a:gd name="connsiteY0" fmla="*/ 0 h 317661"/>
                      <a:gd name="connsiteX1" fmla="*/ 0 w 232383"/>
                      <a:gd name="connsiteY1" fmla="*/ 183348 h 317661"/>
                      <a:gd name="connsiteX2" fmla="*/ 232383 w 232383"/>
                      <a:gd name="connsiteY2" fmla="*/ 317661 h 317661"/>
                      <a:gd name="connsiteX3" fmla="*/ 232383 w 232383"/>
                      <a:gd name="connsiteY3" fmla="*/ 134313 h 3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7661">
                        <a:moveTo>
                          <a:pt x="0" y="0"/>
                        </a:moveTo>
                        <a:lnTo>
                          <a:pt x="0" y="183348"/>
                        </a:lnTo>
                        <a:lnTo>
                          <a:pt x="232383" y="31766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3" name="Freeform: Shape 487" descr="80fccd6a-179b-446a-80e6-c941b4866d82"/>
                  <p:cNvSpPr/>
                  <p:nvPr/>
                </p:nvSpPr>
                <p:spPr>
                  <a:xfrm>
                    <a:off x="7667633" y="2088820"/>
                    <a:ext cx="232383" cy="313397"/>
                  </a:xfrm>
                  <a:custGeom>
                    <a:avLst/>
                    <a:gdLst>
                      <a:gd name="connsiteX0" fmla="*/ 0 w 232383"/>
                      <a:gd name="connsiteY0" fmla="*/ 0 h 313397"/>
                      <a:gd name="connsiteX1" fmla="*/ 0 w 232383"/>
                      <a:gd name="connsiteY1" fmla="*/ 179084 h 313397"/>
                      <a:gd name="connsiteX2" fmla="*/ 232383 w 232383"/>
                      <a:gd name="connsiteY2" fmla="*/ 313397 h 313397"/>
                      <a:gd name="connsiteX3" fmla="*/ 232383 w 232383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3397">
                        <a:moveTo>
                          <a:pt x="0" y="0"/>
                        </a:moveTo>
                        <a:lnTo>
                          <a:pt x="0" y="179084"/>
                        </a:lnTo>
                        <a:lnTo>
                          <a:pt x="232383" y="31339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4" name="Freeform: Shape 488" descr="94f1b0ac-4152-4d29-a2fd-ea2ab8334ea6"/>
                  <p:cNvSpPr/>
                  <p:nvPr/>
                </p:nvSpPr>
                <p:spPr>
                  <a:xfrm>
                    <a:off x="7667633" y="2095216"/>
                    <a:ext cx="232383" cy="307001"/>
                  </a:xfrm>
                  <a:custGeom>
                    <a:avLst/>
                    <a:gdLst>
                      <a:gd name="connsiteX0" fmla="*/ 0 w 232383"/>
                      <a:gd name="connsiteY0" fmla="*/ 0 h 307001"/>
                      <a:gd name="connsiteX1" fmla="*/ 0 w 232383"/>
                      <a:gd name="connsiteY1" fmla="*/ 172688 h 307001"/>
                      <a:gd name="connsiteX2" fmla="*/ 232383 w 232383"/>
                      <a:gd name="connsiteY2" fmla="*/ 307001 h 307001"/>
                      <a:gd name="connsiteX3" fmla="*/ 232383 w 232383"/>
                      <a:gd name="connsiteY3" fmla="*/ 132181 h 30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7001">
                        <a:moveTo>
                          <a:pt x="0" y="0"/>
                        </a:moveTo>
                        <a:lnTo>
                          <a:pt x="0" y="172688"/>
                        </a:lnTo>
                        <a:lnTo>
                          <a:pt x="232383" y="307001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5" name="Freeform: Shape 489" descr="a6fc9edc-4b6f-4f52-bf0d-53a72d2c0989"/>
                  <p:cNvSpPr/>
                  <p:nvPr/>
                </p:nvSpPr>
                <p:spPr>
                  <a:xfrm>
                    <a:off x="7667633" y="2099480"/>
                    <a:ext cx="232383" cy="302737"/>
                  </a:xfrm>
                  <a:custGeom>
                    <a:avLst/>
                    <a:gdLst>
                      <a:gd name="connsiteX0" fmla="*/ 0 w 232383"/>
                      <a:gd name="connsiteY0" fmla="*/ 0 h 302737"/>
                      <a:gd name="connsiteX1" fmla="*/ 0 w 232383"/>
                      <a:gd name="connsiteY1" fmla="*/ 168424 h 302737"/>
                      <a:gd name="connsiteX2" fmla="*/ 232383 w 232383"/>
                      <a:gd name="connsiteY2" fmla="*/ 302737 h 302737"/>
                      <a:gd name="connsiteX3" fmla="*/ 232383 w 232383"/>
                      <a:gd name="connsiteY3" fmla="*/ 134313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2737">
                        <a:moveTo>
                          <a:pt x="0" y="0"/>
                        </a:moveTo>
                        <a:lnTo>
                          <a:pt x="0" y="168424"/>
                        </a:lnTo>
                        <a:lnTo>
                          <a:pt x="232383" y="30273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6" name="Freeform: Shape 490" descr="abd64399-9ef5-4ec1-8399-894bcd5508f8"/>
                  <p:cNvSpPr/>
                  <p:nvPr/>
                </p:nvSpPr>
                <p:spPr>
                  <a:xfrm>
                    <a:off x="7667633" y="2103744"/>
                    <a:ext cx="232383" cy="298473"/>
                  </a:xfrm>
                  <a:custGeom>
                    <a:avLst/>
                    <a:gdLst>
                      <a:gd name="connsiteX0" fmla="*/ 0 w 232383"/>
                      <a:gd name="connsiteY0" fmla="*/ 0 h 298473"/>
                      <a:gd name="connsiteX1" fmla="*/ 0 w 232383"/>
                      <a:gd name="connsiteY1" fmla="*/ 164160 h 298473"/>
                      <a:gd name="connsiteX2" fmla="*/ 232383 w 232383"/>
                      <a:gd name="connsiteY2" fmla="*/ 298473 h 298473"/>
                      <a:gd name="connsiteX3" fmla="*/ 232383 w 232383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8473">
                        <a:moveTo>
                          <a:pt x="0" y="0"/>
                        </a:moveTo>
                        <a:lnTo>
                          <a:pt x="0" y="164160"/>
                        </a:lnTo>
                        <a:lnTo>
                          <a:pt x="232383" y="29847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7" name="Freeform: Shape 491" descr="e6f6a3b0-4b32-44a9-ac32-9a2dd3ad2827"/>
                  <p:cNvSpPr/>
                  <p:nvPr/>
                </p:nvSpPr>
                <p:spPr>
                  <a:xfrm>
                    <a:off x="7667633" y="2108007"/>
                    <a:ext cx="232383" cy="294209"/>
                  </a:xfrm>
                  <a:custGeom>
                    <a:avLst/>
                    <a:gdLst>
                      <a:gd name="connsiteX0" fmla="*/ 0 w 232383"/>
                      <a:gd name="connsiteY0" fmla="*/ 0 h 294209"/>
                      <a:gd name="connsiteX1" fmla="*/ 0 w 232383"/>
                      <a:gd name="connsiteY1" fmla="*/ 159897 h 294209"/>
                      <a:gd name="connsiteX2" fmla="*/ 232383 w 232383"/>
                      <a:gd name="connsiteY2" fmla="*/ 294210 h 294209"/>
                      <a:gd name="connsiteX3" fmla="*/ 232383 w 232383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4209">
                        <a:moveTo>
                          <a:pt x="0" y="0"/>
                        </a:moveTo>
                        <a:lnTo>
                          <a:pt x="0" y="159897"/>
                        </a:lnTo>
                        <a:lnTo>
                          <a:pt x="232383" y="29421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8" name="Freeform: Shape 492" descr="0e5e544d-26b3-43a5-8b3b-804467e9b985"/>
                  <p:cNvSpPr/>
                  <p:nvPr/>
                </p:nvSpPr>
                <p:spPr>
                  <a:xfrm>
                    <a:off x="7667633" y="2112271"/>
                    <a:ext cx="232383" cy="289945"/>
                  </a:xfrm>
                  <a:custGeom>
                    <a:avLst/>
                    <a:gdLst>
                      <a:gd name="connsiteX0" fmla="*/ 0 w 232383"/>
                      <a:gd name="connsiteY0" fmla="*/ 0 h 289945"/>
                      <a:gd name="connsiteX1" fmla="*/ 0 w 232383"/>
                      <a:gd name="connsiteY1" fmla="*/ 155633 h 289945"/>
                      <a:gd name="connsiteX2" fmla="*/ 232383 w 232383"/>
                      <a:gd name="connsiteY2" fmla="*/ 289946 h 289945"/>
                      <a:gd name="connsiteX3" fmla="*/ 232383 w 232383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9945">
                        <a:moveTo>
                          <a:pt x="0" y="0"/>
                        </a:moveTo>
                        <a:lnTo>
                          <a:pt x="0" y="155633"/>
                        </a:lnTo>
                        <a:lnTo>
                          <a:pt x="232383" y="28994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59" name="Freeform: Shape 493" descr="39a605e0-8d7a-442a-b6cb-12a8b4409de8"/>
                  <p:cNvSpPr/>
                  <p:nvPr/>
                </p:nvSpPr>
                <p:spPr>
                  <a:xfrm>
                    <a:off x="7667633" y="2118667"/>
                    <a:ext cx="232383" cy="283549"/>
                  </a:xfrm>
                  <a:custGeom>
                    <a:avLst/>
                    <a:gdLst>
                      <a:gd name="connsiteX0" fmla="*/ 0 w 232383"/>
                      <a:gd name="connsiteY0" fmla="*/ 0 h 283549"/>
                      <a:gd name="connsiteX1" fmla="*/ 0 w 232383"/>
                      <a:gd name="connsiteY1" fmla="*/ 149237 h 283549"/>
                      <a:gd name="connsiteX2" fmla="*/ 232383 w 232383"/>
                      <a:gd name="connsiteY2" fmla="*/ 283550 h 283549"/>
                      <a:gd name="connsiteX3" fmla="*/ 232383 w 232383"/>
                      <a:gd name="connsiteY3" fmla="*/ 132181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3549">
                        <a:moveTo>
                          <a:pt x="0" y="0"/>
                        </a:moveTo>
                        <a:lnTo>
                          <a:pt x="0" y="149237"/>
                        </a:lnTo>
                        <a:lnTo>
                          <a:pt x="232383" y="28355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0" name="Freeform: Shape 494" descr="1d84b84e-eb32-44c8-a0ef-d155e491fd91"/>
                  <p:cNvSpPr/>
                  <p:nvPr/>
                </p:nvSpPr>
                <p:spPr>
                  <a:xfrm>
                    <a:off x="7667633" y="2122931"/>
                    <a:ext cx="232383" cy="279285"/>
                  </a:xfrm>
                  <a:custGeom>
                    <a:avLst/>
                    <a:gdLst>
                      <a:gd name="connsiteX0" fmla="*/ 0 w 232383"/>
                      <a:gd name="connsiteY0" fmla="*/ 0 h 279285"/>
                      <a:gd name="connsiteX1" fmla="*/ 0 w 232383"/>
                      <a:gd name="connsiteY1" fmla="*/ 144973 h 279285"/>
                      <a:gd name="connsiteX2" fmla="*/ 232383 w 232383"/>
                      <a:gd name="connsiteY2" fmla="*/ 279286 h 279285"/>
                      <a:gd name="connsiteX3" fmla="*/ 232383 w 232383"/>
                      <a:gd name="connsiteY3" fmla="*/ 134313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9285">
                        <a:moveTo>
                          <a:pt x="0" y="0"/>
                        </a:moveTo>
                        <a:lnTo>
                          <a:pt x="0" y="144973"/>
                        </a:lnTo>
                        <a:lnTo>
                          <a:pt x="232383" y="27928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1" name="Freeform: Shape 495" descr="151fc8bf-3e77-4fef-9c77-5f4b5b85df9e"/>
                  <p:cNvSpPr/>
                  <p:nvPr/>
                </p:nvSpPr>
                <p:spPr>
                  <a:xfrm>
                    <a:off x="7667633" y="2127195"/>
                    <a:ext cx="232383" cy="275022"/>
                  </a:xfrm>
                  <a:custGeom>
                    <a:avLst/>
                    <a:gdLst>
                      <a:gd name="connsiteX0" fmla="*/ 0 w 232383"/>
                      <a:gd name="connsiteY0" fmla="*/ 0 h 275022"/>
                      <a:gd name="connsiteX1" fmla="*/ 0 w 232383"/>
                      <a:gd name="connsiteY1" fmla="*/ 140709 h 275022"/>
                      <a:gd name="connsiteX2" fmla="*/ 232383 w 232383"/>
                      <a:gd name="connsiteY2" fmla="*/ 275022 h 275022"/>
                      <a:gd name="connsiteX3" fmla="*/ 232383 w 232383"/>
                      <a:gd name="connsiteY3" fmla="*/ 134313 h 2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5022">
                        <a:moveTo>
                          <a:pt x="0" y="0"/>
                        </a:moveTo>
                        <a:lnTo>
                          <a:pt x="0" y="140709"/>
                        </a:lnTo>
                        <a:lnTo>
                          <a:pt x="232383" y="27502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2" name="Freeform: Shape 496" descr="063d6e66-6a5c-4e27-aaa9-0b40aa513d55"/>
                  <p:cNvSpPr/>
                  <p:nvPr/>
                </p:nvSpPr>
                <p:spPr>
                  <a:xfrm>
                    <a:off x="7667633" y="2131459"/>
                    <a:ext cx="232383" cy="270758"/>
                  </a:xfrm>
                  <a:custGeom>
                    <a:avLst/>
                    <a:gdLst>
                      <a:gd name="connsiteX0" fmla="*/ 0 w 232383"/>
                      <a:gd name="connsiteY0" fmla="*/ 0 h 270758"/>
                      <a:gd name="connsiteX1" fmla="*/ 0 w 232383"/>
                      <a:gd name="connsiteY1" fmla="*/ 136445 h 270758"/>
                      <a:gd name="connsiteX2" fmla="*/ 232383 w 232383"/>
                      <a:gd name="connsiteY2" fmla="*/ 270758 h 270758"/>
                      <a:gd name="connsiteX3" fmla="*/ 232383 w 232383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0758">
                        <a:moveTo>
                          <a:pt x="0" y="0"/>
                        </a:moveTo>
                        <a:lnTo>
                          <a:pt x="0" y="136445"/>
                        </a:lnTo>
                        <a:lnTo>
                          <a:pt x="232383" y="27075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3" name="Freeform: Shape 497" descr="b67d411f-596b-47cc-a051-7d2c04bc2772"/>
                  <p:cNvSpPr/>
                  <p:nvPr/>
                </p:nvSpPr>
                <p:spPr>
                  <a:xfrm>
                    <a:off x="7667633" y="2135723"/>
                    <a:ext cx="232383" cy="266494"/>
                  </a:xfrm>
                  <a:custGeom>
                    <a:avLst/>
                    <a:gdLst>
                      <a:gd name="connsiteX0" fmla="*/ 0 w 232383"/>
                      <a:gd name="connsiteY0" fmla="*/ 0 h 266494"/>
                      <a:gd name="connsiteX1" fmla="*/ 0 w 232383"/>
                      <a:gd name="connsiteY1" fmla="*/ 132181 h 266494"/>
                      <a:gd name="connsiteX2" fmla="*/ 232383 w 232383"/>
                      <a:gd name="connsiteY2" fmla="*/ 266494 h 266494"/>
                      <a:gd name="connsiteX3" fmla="*/ 232383 w 232383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6494">
                        <a:moveTo>
                          <a:pt x="0" y="0"/>
                        </a:moveTo>
                        <a:lnTo>
                          <a:pt x="0" y="132181"/>
                        </a:lnTo>
                        <a:lnTo>
                          <a:pt x="232383" y="26649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4" name="Freeform: Shape 498" descr="d7f92f2f-eabe-439e-8524-ddc852a4d887"/>
                  <p:cNvSpPr/>
                  <p:nvPr/>
                </p:nvSpPr>
                <p:spPr>
                  <a:xfrm>
                    <a:off x="7667633" y="2142119"/>
                    <a:ext cx="232383" cy="260098"/>
                  </a:xfrm>
                  <a:custGeom>
                    <a:avLst/>
                    <a:gdLst>
                      <a:gd name="connsiteX0" fmla="*/ 0 w 232383"/>
                      <a:gd name="connsiteY0" fmla="*/ 0 h 260098"/>
                      <a:gd name="connsiteX1" fmla="*/ 0 w 232383"/>
                      <a:gd name="connsiteY1" fmla="*/ 125785 h 260098"/>
                      <a:gd name="connsiteX2" fmla="*/ 232383 w 232383"/>
                      <a:gd name="connsiteY2" fmla="*/ 260098 h 260098"/>
                      <a:gd name="connsiteX3" fmla="*/ 232383 w 232383"/>
                      <a:gd name="connsiteY3" fmla="*/ 132181 h 260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0098">
                        <a:moveTo>
                          <a:pt x="0" y="0"/>
                        </a:moveTo>
                        <a:lnTo>
                          <a:pt x="0" y="125785"/>
                        </a:lnTo>
                        <a:lnTo>
                          <a:pt x="232383" y="26009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5" name="Freeform: Shape 499" descr="840f27db-5af8-444e-a6ed-6a65419e08d6"/>
                  <p:cNvSpPr/>
                  <p:nvPr/>
                </p:nvSpPr>
                <p:spPr>
                  <a:xfrm>
                    <a:off x="7667633" y="2146383"/>
                    <a:ext cx="232383" cy="255834"/>
                  </a:xfrm>
                  <a:custGeom>
                    <a:avLst/>
                    <a:gdLst>
                      <a:gd name="connsiteX0" fmla="*/ 0 w 232383"/>
                      <a:gd name="connsiteY0" fmla="*/ 0 h 255834"/>
                      <a:gd name="connsiteX1" fmla="*/ 0 w 232383"/>
                      <a:gd name="connsiteY1" fmla="*/ 121521 h 255834"/>
                      <a:gd name="connsiteX2" fmla="*/ 232383 w 232383"/>
                      <a:gd name="connsiteY2" fmla="*/ 255834 h 255834"/>
                      <a:gd name="connsiteX3" fmla="*/ 232383 w 232383"/>
                      <a:gd name="connsiteY3" fmla="*/ 134313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5834">
                        <a:moveTo>
                          <a:pt x="0" y="0"/>
                        </a:moveTo>
                        <a:lnTo>
                          <a:pt x="0" y="121521"/>
                        </a:lnTo>
                        <a:lnTo>
                          <a:pt x="232383" y="25583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6" name="Freeform: Shape 500" descr="027470bb-2a79-435d-a889-9ec06601da29"/>
                  <p:cNvSpPr/>
                  <p:nvPr/>
                </p:nvSpPr>
                <p:spPr>
                  <a:xfrm>
                    <a:off x="7667633" y="2150647"/>
                    <a:ext cx="232383" cy="251570"/>
                  </a:xfrm>
                  <a:custGeom>
                    <a:avLst/>
                    <a:gdLst>
                      <a:gd name="connsiteX0" fmla="*/ 0 w 232383"/>
                      <a:gd name="connsiteY0" fmla="*/ 0 h 251570"/>
                      <a:gd name="connsiteX1" fmla="*/ 0 w 232383"/>
                      <a:gd name="connsiteY1" fmla="*/ 117257 h 251570"/>
                      <a:gd name="connsiteX2" fmla="*/ 232383 w 232383"/>
                      <a:gd name="connsiteY2" fmla="*/ 251570 h 251570"/>
                      <a:gd name="connsiteX3" fmla="*/ 232383 w 232383"/>
                      <a:gd name="connsiteY3" fmla="*/ 134313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1570">
                        <a:moveTo>
                          <a:pt x="0" y="0"/>
                        </a:moveTo>
                        <a:lnTo>
                          <a:pt x="0" y="117257"/>
                        </a:lnTo>
                        <a:lnTo>
                          <a:pt x="232383" y="25157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7" name="Freeform: Shape 501" descr="85b1fc3e-2e8b-43d0-834d-66fc12c3ee87"/>
                  <p:cNvSpPr/>
                  <p:nvPr/>
                </p:nvSpPr>
                <p:spPr>
                  <a:xfrm>
                    <a:off x="7667633" y="2154910"/>
                    <a:ext cx="232383" cy="247306"/>
                  </a:xfrm>
                  <a:custGeom>
                    <a:avLst/>
                    <a:gdLst>
                      <a:gd name="connsiteX0" fmla="*/ 0 w 232383"/>
                      <a:gd name="connsiteY0" fmla="*/ 0 h 247306"/>
                      <a:gd name="connsiteX1" fmla="*/ 0 w 232383"/>
                      <a:gd name="connsiteY1" fmla="*/ 112994 h 247306"/>
                      <a:gd name="connsiteX2" fmla="*/ 232383 w 232383"/>
                      <a:gd name="connsiteY2" fmla="*/ 247307 h 247306"/>
                      <a:gd name="connsiteX3" fmla="*/ 232383 w 232383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7306">
                        <a:moveTo>
                          <a:pt x="0" y="0"/>
                        </a:moveTo>
                        <a:lnTo>
                          <a:pt x="0" y="112994"/>
                        </a:lnTo>
                        <a:lnTo>
                          <a:pt x="232383" y="24730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8" name="Freeform: Shape 502" descr="4e6184d1-8221-418c-8f38-bd8ea5648ce1"/>
                  <p:cNvSpPr/>
                  <p:nvPr/>
                </p:nvSpPr>
                <p:spPr>
                  <a:xfrm>
                    <a:off x="7667633" y="2159174"/>
                    <a:ext cx="232383" cy="243042"/>
                  </a:xfrm>
                  <a:custGeom>
                    <a:avLst/>
                    <a:gdLst>
                      <a:gd name="connsiteX0" fmla="*/ 0 w 232383"/>
                      <a:gd name="connsiteY0" fmla="*/ 0 h 243042"/>
                      <a:gd name="connsiteX1" fmla="*/ 0 w 232383"/>
                      <a:gd name="connsiteY1" fmla="*/ 108730 h 243042"/>
                      <a:gd name="connsiteX2" fmla="*/ 232383 w 232383"/>
                      <a:gd name="connsiteY2" fmla="*/ 243043 h 243042"/>
                      <a:gd name="connsiteX3" fmla="*/ 232383 w 232383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3042">
                        <a:moveTo>
                          <a:pt x="0" y="0"/>
                        </a:moveTo>
                        <a:lnTo>
                          <a:pt x="0" y="108730"/>
                        </a:lnTo>
                        <a:lnTo>
                          <a:pt x="232383" y="243043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69" name="Freeform: Shape 503" descr="4d520eb4-5b55-480d-aff6-5157b2c99948"/>
                  <p:cNvSpPr/>
                  <p:nvPr/>
                </p:nvSpPr>
                <p:spPr>
                  <a:xfrm>
                    <a:off x="7667633" y="2163438"/>
                    <a:ext cx="232383" cy="238778"/>
                  </a:xfrm>
                  <a:custGeom>
                    <a:avLst/>
                    <a:gdLst>
                      <a:gd name="connsiteX0" fmla="*/ 0 w 232383"/>
                      <a:gd name="connsiteY0" fmla="*/ 0 h 238778"/>
                      <a:gd name="connsiteX1" fmla="*/ 0 w 232383"/>
                      <a:gd name="connsiteY1" fmla="*/ 104466 h 238778"/>
                      <a:gd name="connsiteX2" fmla="*/ 232383 w 232383"/>
                      <a:gd name="connsiteY2" fmla="*/ 238779 h 238778"/>
                      <a:gd name="connsiteX3" fmla="*/ 232383 w 232383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8778">
                        <a:moveTo>
                          <a:pt x="0" y="0"/>
                        </a:moveTo>
                        <a:lnTo>
                          <a:pt x="0" y="104466"/>
                        </a:lnTo>
                        <a:lnTo>
                          <a:pt x="232383" y="23877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0" name="Freeform: Shape 504" descr="7af89627-f2e2-44c0-8346-80bc201d6f7a"/>
                  <p:cNvSpPr/>
                  <p:nvPr/>
                </p:nvSpPr>
                <p:spPr>
                  <a:xfrm>
                    <a:off x="7667633" y="2169834"/>
                    <a:ext cx="232383" cy="232382"/>
                  </a:xfrm>
                  <a:custGeom>
                    <a:avLst/>
                    <a:gdLst>
                      <a:gd name="connsiteX0" fmla="*/ 0 w 232383"/>
                      <a:gd name="connsiteY0" fmla="*/ 0 h 232382"/>
                      <a:gd name="connsiteX1" fmla="*/ 0 w 232383"/>
                      <a:gd name="connsiteY1" fmla="*/ 98070 h 232382"/>
                      <a:gd name="connsiteX2" fmla="*/ 232383 w 232383"/>
                      <a:gd name="connsiteY2" fmla="*/ 232383 h 232382"/>
                      <a:gd name="connsiteX3" fmla="*/ 232383 w 232383"/>
                      <a:gd name="connsiteY3" fmla="*/ 132181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2382">
                        <a:moveTo>
                          <a:pt x="0" y="0"/>
                        </a:moveTo>
                        <a:lnTo>
                          <a:pt x="0" y="98070"/>
                        </a:lnTo>
                        <a:lnTo>
                          <a:pt x="232383" y="232383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1" name="Freeform: Shape 505" descr="1a6e0791-7857-436e-b910-b460ba7e163f"/>
                  <p:cNvSpPr/>
                  <p:nvPr/>
                </p:nvSpPr>
                <p:spPr>
                  <a:xfrm>
                    <a:off x="7667633" y="2174098"/>
                    <a:ext cx="232383" cy="228119"/>
                  </a:xfrm>
                  <a:custGeom>
                    <a:avLst/>
                    <a:gdLst>
                      <a:gd name="connsiteX0" fmla="*/ 0 w 232383"/>
                      <a:gd name="connsiteY0" fmla="*/ 0 h 228119"/>
                      <a:gd name="connsiteX1" fmla="*/ 0 w 232383"/>
                      <a:gd name="connsiteY1" fmla="*/ 93806 h 228119"/>
                      <a:gd name="connsiteX2" fmla="*/ 232383 w 232383"/>
                      <a:gd name="connsiteY2" fmla="*/ 228119 h 228119"/>
                      <a:gd name="connsiteX3" fmla="*/ 232383 w 232383"/>
                      <a:gd name="connsiteY3" fmla="*/ 134313 h 22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8119">
                        <a:moveTo>
                          <a:pt x="0" y="0"/>
                        </a:moveTo>
                        <a:lnTo>
                          <a:pt x="0" y="93806"/>
                        </a:lnTo>
                        <a:lnTo>
                          <a:pt x="232383" y="228119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2" name="Freeform: Shape 506" descr="841ae364-7a06-4e08-b6cd-a704505aabbd"/>
                  <p:cNvSpPr/>
                  <p:nvPr/>
                </p:nvSpPr>
                <p:spPr>
                  <a:xfrm>
                    <a:off x="7667633" y="2178362"/>
                    <a:ext cx="232383" cy="223855"/>
                  </a:xfrm>
                  <a:custGeom>
                    <a:avLst/>
                    <a:gdLst>
                      <a:gd name="connsiteX0" fmla="*/ 0 w 232383"/>
                      <a:gd name="connsiteY0" fmla="*/ 0 h 223855"/>
                      <a:gd name="connsiteX1" fmla="*/ 0 w 232383"/>
                      <a:gd name="connsiteY1" fmla="*/ 89542 h 223855"/>
                      <a:gd name="connsiteX2" fmla="*/ 232383 w 232383"/>
                      <a:gd name="connsiteY2" fmla="*/ 223855 h 223855"/>
                      <a:gd name="connsiteX3" fmla="*/ 232383 w 232383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3855">
                        <a:moveTo>
                          <a:pt x="0" y="0"/>
                        </a:moveTo>
                        <a:lnTo>
                          <a:pt x="0" y="89542"/>
                        </a:lnTo>
                        <a:lnTo>
                          <a:pt x="232383" y="223855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3" name="Freeform: Shape 507" descr="4435d178-0743-4838-9570-d5250eee299b"/>
                  <p:cNvSpPr/>
                  <p:nvPr/>
                </p:nvSpPr>
                <p:spPr>
                  <a:xfrm>
                    <a:off x="7667633" y="2182626"/>
                    <a:ext cx="232383" cy="219591"/>
                  </a:xfrm>
                  <a:custGeom>
                    <a:avLst/>
                    <a:gdLst>
                      <a:gd name="connsiteX0" fmla="*/ 0 w 232383"/>
                      <a:gd name="connsiteY0" fmla="*/ 0 h 219591"/>
                      <a:gd name="connsiteX1" fmla="*/ 0 w 232383"/>
                      <a:gd name="connsiteY1" fmla="*/ 85278 h 219591"/>
                      <a:gd name="connsiteX2" fmla="*/ 232383 w 232383"/>
                      <a:gd name="connsiteY2" fmla="*/ 219591 h 219591"/>
                      <a:gd name="connsiteX3" fmla="*/ 232383 w 232383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9591">
                        <a:moveTo>
                          <a:pt x="0" y="0"/>
                        </a:moveTo>
                        <a:lnTo>
                          <a:pt x="0" y="85278"/>
                        </a:lnTo>
                        <a:lnTo>
                          <a:pt x="232383" y="219591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4" name="Freeform: Shape 508" descr="7ce094b6-0176-4d60-bddc-0858de6c7897"/>
                  <p:cNvSpPr/>
                  <p:nvPr/>
                </p:nvSpPr>
                <p:spPr>
                  <a:xfrm>
                    <a:off x="7667633" y="2186890"/>
                    <a:ext cx="232383" cy="215327"/>
                  </a:xfrm>
                  <a:custGeom>
                    <a:avLst/>
                    <a:gdLst>
                      <a:gd name="connsiteX0" fmla="*/ 0 w 232383"/>
                      <a:gd name="connsiteY0" fmla="*/ 0 h 215327"/>
                      <a:gd name="connsiteX1" fmla="*/ 0 w 232383"/>
                      <a:gd name="connsiteY1" fmla="*/ 81014 h 215327"/>
                      <a:gd name="connsiteX2" fmla="*/ 232383 w 232383"/>
                      <a:gd name="connsiteY2" fmla="*/ 215327 h 215327"/>
                      <a:gd name="connsiteX3" fmla="*/ 232383 w 232383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5327">
                        <a:moveTo>
                          <a:pt x="0" y="0"/>
                        </a:moveTo>
                        <a:lnTo>
                          <a:pt x="0" y="81014"/>
                        </a:lnTo>
                        <a:lnTo>
                          <a:pt x="232383" y="21532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5" name="Freeform: Shape 509" descr="4fc46269-d59c-4e23-8772-7b6aef8bf3db"/>
                  <p:cNvSpPr/>
                  <p:nvPr/>
                </p:nvSpPr>
                <p:spPr>
                  <a:xfrm>
                    <a:off x="7667633" y="2193286"/>
                    <a:ext cx="232383" cy="208931"/>
                  </a:xfrm>
                  <a:custGeom>
                    <a:avLst/>
                    <a:gdLst>
                      <a:gd name="connsiteX0" fmla="*/ 0 w 232383"/>
                      <a:gd name="connsiteY0" fmla="*/ 0 h 208931"/>
                      <a:gd name="connsiteX1" fmla="*/ 0 w 232383"/>
                      <a:gd name="connsiteY1" fmla="*/ 74618 h 208931"/>
                      <a:gd name="connsiteX2" fmla="*/ 232383 w 232383"/>
                      <a:gd name="connsiteY2" fmla="*/ 208931 h 208931"/>
                      <a:gd name="connsiteX3" fmla="*/ 232383 w 232383"/>
                      <a:gd name="connsiteY3" fmla="*/ 132181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8931">
                        <a:moveTo>
                          <a:pt x="0" y="0"/>
                        </a:moveTo>
                        <a:lnTo>
                          <a:pt x="0" y="74618"/>
                        </a:lnTo>
                        <a:lnTo>
                          <a:pt x="232383" y="208931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6" name="Freeform: Shape 510" descr="d33d4f98-a424-487a-bc80-f7c4efdeba25"/>
                  <p:cNvSpPr/>
                  <p:nvPr/>
                </p:nvSpPr>
                <p:spPr>
                  <a:xfrm>
                    <a:off x="7667633" y="2197550"/>
                    <a:ext cx="232383" cy="204667"/>
                  </a:xfrm>
                  <a:custGeom>
                    <a:avLst/>
                    <a:gdLst>
                      <a:gd name="connsiteX0" fmla="*/ 0 w 232383"/>
                      <a:gd name="connsiteY0" fmla="*/ 0 h 204667"/>
                      <a:gd name="connsiteX1" fmla="*/ 0 w 232383"/>
                      <a:gd name="connsiteY1" fmla="*/ 70354 h 204667"/>
                      <a:gd name="connsiteX2" fmla="*/ 232383 w 232383"/>
                      <a:gd name="connsiteY2" fmla="*/ 204667 h 204667"/>
                      <a:gd name="connsiteX3" fmla="*/ 232383 w 232383"/>
                      <a:gd name="connsiteY3" fmla="*/ 134313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4667">
                        <a:moveTo>
                          <a:pt x="0" y="0"/>
                        </a:moveTo>
                        <a:lnTo>
                          <a:pt x="0" y="70354"/>
                        </a:lnTo>
                        <a:lnTo>
                          <a:pt x="232383" y="204667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7" name="Freeform: Shape 511" descr="0eb04ecc-7f13-4845-9289-1b4b93c52389"/>
                  <p:cNvSpPr/>
                  <p:nvPr/>
                </p:nvSpPr>
                <p:spPr>
                  <a:xfrm>
                    <a:off x="7667633" y="2201813"/>
                    <a:ext cx="232383" cy="200403"/>
                  </a:xfrm>
                  <a:custGeom>
                    <a:avLst/>
                    <a:gdLst>
                      <a:gd name="connsiteX0" fmla="*/ 0 w 232383"/>
                      <a:gd name="connsiteY0" fmla="*/ 0 h 200403"/>
                      <a:gd name="connsiteX1" fmla="*/ 0 w 232383"/>
                      <a:gd name="connsiteY1" fmla="*/ 66091 h 200403"/>
                      <a:gd name="connsiteX2" fmla="*/ 232383 w 232383"/>
                      <a:gd name="connsiteY2" fmla="*/ 200404 h 200403"/>
                      <a:gd name="connsiteX3" fmla="*/ 232383 w 232383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0403">
                        <a:moveTo>
                          <a:pt x="0" y="0"/>
                        </a:moveTo>
                        <a:lnTo>
                          <a:pt x="0" y="66091"/>
                        </a:lnTo>
                        <a:lnTo>
                          <a:pt x="232383" y="20040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8" name="Freeform: Shape 512" descr="4ed1aec0-8929-4590-8e40-a94559dc7136"/>
                  <p:cNvSpPr/>
                  <p:nvPr/>
                </p:nvSpPr>
                <p:spPr>
                  <a:xfrm>
                    <a:off x="7667633" y="2206077"/>
                    <a:ext cx="232383" cy="196139"/>
                  </a:xfrm>
                  <a:custGeom>
                    <a:avLst/>
                    <a:gdLst>
                      <a:gd name="connsiteX0" fmla="*/ 0 w 232383"/>
                      <a:gd name="connsiteY0" fmla="*/ 0 h 196139"/>
                      <a:gd name="connsiteX1" fmla="*/ 0 w 232383"/>
                      <a:gd name="connsiteY1" fmla="*/ 61827 h 196139"/>
                      <a:gd name="connsiteX2" fmla="*/ 232383 w 232383"/>
                      <a:gd name="connsiteY2" fmla="*/ 196140 h 196139"/>
                      <a:gd name="connsiteX3" fmla="*/ 232383 w 232383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6139">
                        <a:moveTo>
                          <a:pt x="0" y="0"/>
                        </a:moveTo>
                        <a:lnTo>
                          <a:pt x="0" y="61827"/>
                        </a:lnTo>
                        <a:lnTo>
                          <a:pt x="232383" y="196140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79" name="Freeform: Shape 513" descr="d388c417-e750-4009-bd5d-4b8b6b94b7e0"/>
                  <p:cNvSpPr/>
                  <p:nvPr/>
                </p:nvSpPr>
                <p:spPr>
                  <a:xfrm>
                    <a:off x="7667633" y="2210341"/>
                    <a:ext cx="232383" cy="191875"/>
                  </a:xfrm>
                  <a:custGeom>
                    <a:avLst/>
                    <a:gdLst>
                      <a:gd name="connsiteX0" fmla="*/ 0 w 232383"/>
                      <a:gd name="connsiteY0" fmla="*/ 0 h 191875"/>
                      <a:gd name="connsiteX1" fmla="*/ 0 w 232383"/>
                      <a:gd name="connsiteY1" fmla="*/ 57563 h 191875"/>
                      <a:gd name="connsiteX2" fmla="*/ 232383 w 232383"/>
                      <a:gd name="connsiteY2" fmla="*/ 191876 h 191875"/>
                      <a:gd name="connsiteX3" fmla="*/ 232383 w 232383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1875">
                        <a:moveTo>
                          <a:pt x="0" y="0"/>
                        </a:moveTo>
                        <a:lnTo>
                          <a:pt x="0" y="57563"/>
                        </a:lnTo>
                        <a:lnTo>
                          <a:pt x="232383" y="19187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0" name="Freeform: Shape 514" descr="4a789d4e-e187-48e3-b509-649b9651a14c"/>
                  <p:cNvSpPr/>
                  <p:nvPr/>
                </p:nvSpPr>
                <p:spPr>
                  <a:xfrm>
                    <a:off x="7667633" y="2216737"/>
                    <a:ext cx="232383" cy="185479"/>
                  </a:xfrm>
                  <a:custGeom>
                    <a:avLst/>
                    <a:gdLst>
                      <a:gd name="connsiteX0" fmla="*/ 0 w 232383"/>
                      <a:gd name="connsiteY0" fmla="*/ 0 h 185479"/>
                      <a:gd name="connsiteX1" fmla="*/ 0 w 232383"/>
                      <a:gd name="connsiteY1" fmla="*/ 51167 h 185479"/>
                      <a:gd name="connsiteX2" fmla="*/ 232383 w 232383"/>
                      <a:gd name="connsiteY2" fmla="*/ 185480 h 185479"/>
                      <a:gd name="connsiteX3" fmla="*/ 232383 w 232383"/>
                      <a:gd name="connsiteY3" fmla="*/ 132181 h 18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5479">
                        <a:moveTo>
                          <a:pt x="0" y="0"/>
                        </a:moveTo>
                        <a:lnTo>
                          <a:pt x="0" y="51167"/>
                        </a:lnTo>
                        <a:lnTo>
                          <a:pt x="232383" y="185480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1" name="Freeform: Shape 515" descr="ec1c2292-7332-4995-82ef-73c62a1be50d"/>
                  <p:cNvSpPr/>
                  <p:nvPr/>
                </p:nvSpPr>
                <p:spPr>
                  <a:xfrm>
                    <a:off x="7667633" y="2221001"/>
                    <a:ext cx="232383" cy="181216"/>
                  </a:xfrm>
                  <a:custGeom>
                    <a:avLst/>
                    <a:gdLst>
                      <a:gd name="connsiteX0" fmla="*/ 0 w 232383"/>
                      <a:gd name="connsiteY0" fmla="*/ 0 h 181216"/>
                      <a:gd name="connsiteX1" fmla="*/ 0 w 232383"/>
                      <a:gd name="connsiteY1" fmla="*/ 46903 h 181216"/>
                      <a:gd name="connsiteX2" fmla="*/ 232383 w 232383"/>
                      <a:gd name="connsiteY2" fmla="*/ 181216 h 181216"/>
                      <a:gd name="connsiteX3" fmla="*/ 232383 w 232383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1216">
                        <a:moveTo>
                          <a:pt x="0" y="0"/>
                        </a:moveTo>
                        <a:lnTo>
                          <a:pt x="0" y="46903"/>
                        </a:lnTo>
                        <a:lnTo>
                          <a:pt x="232383" y="181216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2" name="Freeform: Shape 516" descr="ebd87faf-c6a3-4514-97f2-a9726e156b54"/>
                  <p:cNvSpPr/>
                  <p:nvPr/>
                </p:nvSpPr>
                <p:spPr>
                  <a:xfrm>
                    <a:off x="7667633" y="2225265"/>
                    <a:ext cx="232383" cy="176952"/>
                  </a:xfrm>
                  <a:custGeom>
                    <a:avLst/>
                    <a:gdLst>
                      <a:gd name="connsiteX0" fmla="*/ 0 w 232383"/>
                      <a:gd name="connsiteY0" fmla="*/ 0 h 176952"/>
                      <a:gd name="connsiteX1" fmla="*/ 0 w 232383"/>
                      <a:gd name="connsiteY1" fmla="*/ 42639 h 176952"/>
                      <a:gd name="connsiteX2" fmla="*/ 232383 w 232383"/>
                      <a:gd name="connsiteY2" fmla="*/ 176952 h 176952"/>
                      <a:gd name="connsiteX3" fmla="*/ 232383 w 232383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6952">
                        <a:moveTo>
                          <a:pt x="0" y="0"/>
                        </a:moveTo>
                        <a:lnTo>
                          <a:pt x="0" y="42639"/>
                        </a:lnTo>
                        <a:lnTo>
                          <a:pt x="232383" y="176952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3" name="Freeform: Shape 517" descr="cd7290b4-e093-42a4-a778-b15899e95f60"/>
                  <p:cNvSpPr/>
                  <p:nvPr/>
                </p:nvSpPr>
                <p:spPr>
                  <a:xfrm>
                    <a:off x="7667633" y="2229529"/>
                    <a:ext cx="232383" cy="172688"/>
                  </a:xfrm>
                  <a:custGeom>
                    <a:avLst/>
                    <a:gdLst>
                      <a:gd name="connsiteX0" fmla="*/ 0 w 232383"/>
                      <a:gd name="connsiteY0" fmla="*/ 0 h 172688"/>
                      <a:gd name="connsiteX1" fmla="*/ 0 w 232383"/>
                      <a:gd name="connsiteY1" fmla="*/ 38375 h 172688"/>
                      <a:gd name="connsiteX2" fmla="*/ 232383 w 232383"/>
                      <a:gd name="connsiteY2" fmla="*/ 172688 h 172688"/>
                      <a:gd name="connsiteX3" fmla="*/ 232383 w 232383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2688">
                        <a:moveTo>
                          <a:pt x="0" y="0"/>
                        </a:moveTo>
                        <a:lnTo>
                          <a:pt x="0" y="38375"/>
                        </a:lnTo>
                        <a:lnTo>
                          <a:pt x="232383" y="172688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4" name="Freeform: Shape 518" descr="cc901ec8-3c4a-4200-920e-92e130a2de39"/>
                  <p:cNvSpPr/>
                  <p:nvPr/>
                </p:nvSpPr>
                <p:spPr>
                  <a:xfrm>
                    <a:off x="7667633" y="2233793"/>
                    <a:ext cx="232383" cy="168424"/>
                  </a:xfrm>
                  <a:custGeom>
                    <a:avLst/>
                    <a:gdLst>
                      <a:gd name="connsiteX0" fmla="*/ 0 w 232383"/>
                      <a:gd name="connsiteY0" fmla="*/ 0 h 168424"/>
                      <a:gd name="connsiteX1" fmla="*/ 0 w 232383"/>
                      <a:gd name="connsiteY1" fmla="*/ 34111 h 168424"/>
                      <a:gd name="connsiteX2" fmla="*/ 232383 w 232383"/>
                      <a:gd name="connsiteY2" fmla="*/ 168424 h 168424"/>
                      <a:gd name="connsiteX3" fmla="*/ 232383 w 232383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8424">
                        <a:moveTo>
                          <a:pt x="0" y="0"/>
                        </a:moveTo>
                        <a:lnTo>
                          <a:pt x="0" y="34111"/>
                        </a:lnTo>
                        <a:lnTo>
                          <a:pt x="232383" y="168424"/>
                        </a:lnTo>
                        <a:lnTo>
                          <a:pt x="232383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5" name="Freeform: Shape 519" descr="d09d3394-83b4-4417-b760-797ee979f804"/>
                  <p:cNvSpPr/>
                  <p:nvPr/>
                </p:nvSpPr>
                <p:spPr>
                  <a:xfrm>
                    <a:off x="7667633" y="2240189"/>
                    <a:ext cx="232383" cy="162028"/>
                  </a:xfrm>
                  <a:custGeom>
                    <a:avLst/>
                    <a:gdLst>
                      <a:gd name="connsiteX0" fmla="*/ 0 w 232383"/>
                      <a:gd name="connsiteY0" fmla="*/ 0 h 162028"/>
                      <a:gd name="connsiteX1" fmla="*/ 0 w 232383"/>
                      <a:gd name="connsiteY1" fmla="*/ 27715 h 162028"/>
                      <a:gd name="connsiteX2" fmla="*/ 232383 w 232383"/>
                      <a:gd name="connsiteY2" fmla="*/ 162028 h 162028"/>
                      <a:gd name="connsiteX3" fmla="*/ 232383 w 232383"/>
                      <a:gd name="connsiteY3" fmla="*/ 132181 h 16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2028">
                        <a:moveTo>
                          <a:pt x="0" y="0"/>
                        </a:moveTo>
                        <a:lnTo>
                          <a:pt x="0" y="27715"/>
                        </a:lnTo>
                        <a:lnTo>
                          <a:pt x="232383" y="162028"/>
                        </a:lnTo>
                        <a:lnTo>
                          <a:pt x="232383" y="132181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grpSp>
              <p:nvGrpSpPr>
                <p:cNvPr id="247" name="Group 406" descr="221cccd5-e13e-43a2-b96d-0f16b2a76324"/>
                <p:cNvGrpSpPr/>
                <p:nvPr/>
              </p:nvGrpSpPr>
              <p:grpSpPr>
                <a:xfrm>
                  <a:off x="7902147" y="2001410"/>
                  <a:ext cx="232383" cy="400807"/>
                  <a:chOff x="7902147" y="2001410"/>
                  <a:chExt cx="232383" cy="400807"/>
                </a:xfrm>
              </p:grpSpPr>
              <p:sp>
                <p:nvSpPr>
                  <p:cNvPr id="1051986" name="Freeform: Shape 416" descr="9c0b79cc-649a-4550-a407-27fdb6ac2292"/>
                  <p:cNvSpPr/>
                  <p:nvPr/>
                </p:nvSpPr>
                <p:spPr>
                  <a:xfrm>
                    <a:off x="7902147" y="2001410"/>
                    <a:ext cx="232383" cy="400807"/>
                  </a:xfrm>
                  <a:custGeom>
                    <a:avLst/>
                    <a:gdLst>
                      <a:gd name="connsiteX0" fmla="*/ 232383 w 232383"/>
                      <a:gd name="connsiteY0" fmla="*/ 0 h 400807"/>
                      <a:gd name="connsiteX1" fmla="*/ 232383 w 232383"/>
                      <a:gd name="connsiteY1" fmla="*/ 266494 h 400807"/>
                      <a:gd name="connsiteX2" fmla="*/ 0 w 232383"/>
                      <a:gd name="connsiteY2" fmla="*/ 400807 h 400807"/>
                      <a:gd name="connsiteX3" fmla="*/ 0 w 232383"/>
                      <a:gd name="connsiteY3" fmla="*/ 134313 h 40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400807">
                        <a:moveTo>
                          <a:pt x="232383" y="0"/>
                        </a:moveTo>
                        <a:lnTo>
                          <a:pt x="232383" y="266494"/>
                        </a:lnTo>
                        <a:lnTo>
                          <a:pt x="0" y="4008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7" name="Freeform: Shape 417" descr="9740e3d4-2c88-42d7-babe-ce86eeef037c"/>
                  <p:cNvSpPr/>
                  <p:nvPr/>
                </p:nvSpPr>
                <p:spPr>
                  <a:xfrm>
                    <a:off x="7902147" y="2005674"/>
                    <a:ext cx="232383" cy="396543"/>
                  </a:xfrm>
                  <a:custGeom>
                    <a:avLst/>
                    <a:gdLst>
                      <a:gd name="connsiteX0" fmla="*/ 232383 w 232383"/>
                      <a:gd name="connsiteY0" fmla="*/ 0 h 396543"/>
                      <a:gd name="connsiteX1" fmla="*/ 232383 w 232383"/>
                      <a:gd name="connsiteY1" fmla="*/ 262230 h 396543"/>
                      <a:gd name="connsiteX2" fmla="*/ 0 w 232383"/>
                      <a:gd name="connsiteY2" fmla="*/ 396543 h 396543"/>
                      <a:gd name="connsiteX3" fmla="*/ 0 w 232383"/>
                      <a:gd name="connsiteY3" fmla="*/ 134313 h 39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6543">
                        <a:moveTo>
                          <a:pt x="232383" y="0"/>
                        </a:moveTo>
                        <a:lnTo>
                          <a:pt x="232383" y="262230"/>
                        </a:lnTo>
                        <a:lnTo>
                          <a:pt x="0" y="3965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8" name="Freeform: Shape 418" descr="d58228e1-bd4d-4302-9039-049e7144cd73"/>
                  <p:cNvSpPr/>
                  <p:nvPr/>
                </p:nvSpPr>
                <p:spPr>
                  <a:xfrm>
                    <a:off x="7902147" y="2009938"/>
                    <a:ext cx="232383" cy="392279"/>
                  </a:xfrm>
                  <a:custGeom>
                    <a:avLst/>
                    <a:gdLst>
                      <a:gd name="connsiteX0" fmla="*/ 232383 w 232383"/>
                      <a:gd name="connsiteY0" fmla="*/ 0 h 392279"/>
                      <a:gd name="connsiteX1" fmla="*/ 232383 w 232383"/>
                      <a:gd name="connsiteY1" fmla="*/ 257966 h 392279"/>
                      <a:gd name="connsiteX2" fmla="*/ 0 w 232383"/>
                      <a:gd name="connsiteY2" fmla="*/ 392279 h 392279"/>
                      <a:gd name="connsiteX3" fmla="*/ 0 w 232383"/>
                      <a:gd name="connsiteY3" fmla="*/ 134313 h 39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92279">
                        <a:moveTo>
                          <a:pt x="232383" y="0"/>
                        </a:moveTo>
                        <a:lnTo>
                          <a:pt x="232383" y="257966"/>
                        </a:lnTo>
                        <a:lnTo>
                          <a:pt x="0" y="3922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7F8F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89" name="Freeform: Shape 419" descr="3380fc59-ba98-4445-b88a-8571b868655f"/>
                  <p:cNvSpPr/>
                  <p:nvPr/>
                </p:nvSpPr>
                <p:spPr>
                  <a:xfrm>
                    <a:off x="7902147" y="2014202"/>
                    <a:ext cx="232383" cy="388015"/>
                  </a:xfrm>
                  <a:custGeom>
                    <a:avLst/>
                    <a:gdLst>
                      <a:gd name="connsiteX0" fmla="*/ 232383 w 232383"/>
                      <a:gd name="connsiteY0" fmla="*/ 0 h 388015"/>
                      <a:gd name="connsiteX1" fmla="*/ 232383 w 232383"/>
                      <a:gd name="connsiteY1" fmla="*/ 253702 h 388015"/>
                      <a:gd name="connsiteX2" fmla="*/ 0 w 232383"/>
                      <a:gd name="connsiteY2" fmla="*/ 388016 h 388015"/>
                      <a:gd name="connsiteX3" fmla="*/ 0 w 232383"/>
                      <a:gd name="connsiteY3" fmla="*/ 134313 h 388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8015">
                        <a:moveTo>
                          <a:pt x="232383" y="0"/>
                        </a:moveTo>
                        <a:lnTo>
                          <a:pt x="232383" y="253702"/>
                        </a:lnTo>
                        <a:lnTo>
                          <a:pt x="0" y="3880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F2F4FA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0" name="Freeform: Shape 420" descr="852190a8-b07b-4f46-b649-54d1b73a54e7"/>
                  <p:cNvSpPr/>
                  <p:nvPr/>
                </p:nvSpPr>
                <p:spPr>
                  <a:xfrm>
                    <a:off x="7902147" y="2020597"/>
                    <a:ext cx="232383" cy="381619"/>
                  </a:xfrm>
                  <a:custGeom>
                    <a:avLst/>
                    <a:gdLst>
                      <a:gd name="connsiteX0" fmla="*/ 232383 w 232383"/>
                      <a:gd name="connsiteY0" fmla="*/ 0 h 381619"/>
                      <a:gd name="connsiteX1" fmla="*/ 232383 w 232383"/>
                      <a:gd name="connsiteY1" fmla="*/ 247307 h 381619"/>
                      <a:gd name="connsiteX2" fmla="*/ 0 w 232383"/>
                      <a:gd name="connsiteY2" fmla="*/ 381620 h 381619"/>
                      <a:gd name="connsiteX3" fmla="*/ 0 w 232383"/>
                      <a:gd name="connsiteY3" fmla="*/ 132181 h 38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81619">
                        <a:moveTo>
                          <a:pt x="232383" y="0"/>
                        </a:moveTo>
                        <a:lnTo>
                          <a:pt x="232383" y="247307"/>
                        </a:lnTo>
                        <a:lnTo>
                          <a:pt x="0" y="38162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EEF0F8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1" name="Freeform: Shape 421" descr="b8cc8ca7-6d7b-4408-b0d9-3f491ffdaf3a"/>
                  <p:cNvSpPr/>
                  <p:nvPr/>
                </p:nvSpPr>
                <p:spPr>
                  <a:xfrm>
                    <a:off x="7902147" y="2024861"/>
                    <a:ext cx="232383" cy="377355"/>
                  </a:xfrm>
                  <a:custGeom>
                    <a:avLst/>
                    <a:gdLst>
                      <a:gd name="connsiteX0" fmla="*/ 232383 w 232383"/>
                      <a:gd name="connsiteY0" fmla="*/ 0 h 377355"/>
                      <a:gd name="connsiteX1" fmla="*/ 232383 w 232383"/>
                      <a:gd name="connsiteY1" fmla="*/ 243043 h 377355"/>
                      <a:gd name="connsiteX2" fmla="*/ 0 w 232383"/>
                      <a:gd name="connsiteY2" fmla="*/ 377356 h 377355"/>
                      <a:gd name="connsiteX3" fmla="*/ 0 w 232383"/>
                      <a:gd name="connsiteY3" fmla="*/ 134313 h 377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7355">
                        <a:moveTo>
                          <a:pt x="232383" y="0"/>
                        </a:moveTo>
                        <a:lnTo>
                          <a:pt x="232383" y="243043"/>
                        </a:lnTo>
                        <a:lnTo>
                          <a:pt x="0" y="37735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AECF6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2" name="Freeform: Shape 422" descr="169b8325-40ee-47ba-97dc-857bd724a038"/>
                  <p:cNvSpPr/>
                  <p:nvPr/>
                </p:nvSpPr>
                <p:spPr>
                  <a:xfrm>
                    <a:off x="7902147" y="2029125"/>
                    <a:ext cx="232383" cy="373091"/>
                  </a:xfrm>
                  <a:custGeom>
                    <a:avLst/>
                    <a:gdLst>
                      <a:gd name="connsiteX0" fmla="*/ 232383 w 232383"/>
                      <a:gd name="connsiteY0" fmla="*/ 0 h 373091"/>
                      <a:gd name="connsiteX1" fmla="*/ 232383 w 232383"/>
                      <a:gd name="connsiteY1" fmla="*/ 238779 h 373091"/>
                      <a:gd name="connsiteX2" fmla="*/ 0 w 232383"/>
                      <a:gd name="connsiteY2" fmla="*/ 373092 h 373091"/>
                      <a:gd name="connsiteX3" fmla="*/ 0 w 232383"/>
                      <a:gd name="connsiteY3" fmla="*/ 134313 h 37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73091">
                        <a:moveTo>
                          <a:pt x="232383" y="0"/>
                        </a:moveTo>
                        <a:lnTo>
                          <a:pt x="232383" y="238779"/>
                        </a:lnTo>
                        <a:lnTo>
                          <a:pt x="0" y="37309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6E9F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3" name="Freeform: Shape 423" descr="0aa428e5-b87a-4efe-8494-149504c59084"/>
                  <p:cNvSpPr/>
                  <p:nvPr/>
                </p:nvSpPr>
                <p:spPr>
                  <a:xfrm>
                    <a:off x="7902147" y="2033389"/>
                    <a:ext cx="232383" cy="368827"/>
                  </a:xfrm>
                  <a:custGeom>
                    <a:avLst/>
                    <a:gdLst>
                      <a:gd name="connsiteX0" fmla="*/ 232383 w 232383"/>
                      <a:gd name="connsiteY0" fmla="*/ 0 h 368827"/>
                      <a:gd name="connsiteX1" fmla="*/ 232383 w 232383"/>
                      <a:gd name="connsiteY1" fmla="*/ 234515 h 368827"/>
                      <a:gd name="connsiteX2" fmla="*/ 0 w 232383"/>
                      <a:gd name="connsiteY2" fmla="*/ 368828 h 368827"/>
                      <a:gd name="connsiteX3" fmla="*/ 0 w 232383"/>
                      <a:gd name="connsiteY3" fmla="*/ 134313 h 36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8827">
                        <a:moveTo>
                          <a:pt x="232383" y="0"/>
                        </a:moveTo>
                        <a:lnTo>
                          <a:pt x="232383" y="234515"/>
                        </a:lnTo>
                        <a:lnTo>
                          <a:pt x="0" y="36882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E1E5F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4" name="Freeform: Shape 424" descr="0009f9ce-bb69-4e01-81d8-5e2e27bf63f6"/>
                  <p:cNvSpPr/>
                  <p:nvPr/>
                </p:nvSpPr>
                <p:spPr>
                  <a:xfrm>
                    <a:off x="7902147" y="2037653"/>
                    <a:ext cx="232383" cy="364563"/>
                  </a:xfrm>
                  <a:custGeom>
                    <a:avLst/>
                    <a:gdLst>
                      <a:gd name="connsiteX0" fmla="*/ 232383 w 232383"/>
                      <a:gd name="connsiteY0" fmla="*/ 0 h 364563"/>
                      <a:gd name="connsiteX1" fmla="*/ 232383 w 232383"/>
                      <a:gd name="connsiteY1" fmla="*/ 230251 h 364563"/>
                      <a:gd name="connsiteX2" fmla="*/ 0 w 232383"/>
                      <a:gd name="connsiteY2" fmla="*/ 364564 h 364563"/>
                      <a:gd name="connsiteX3" fmla="*/ 0 w 232383"/>
                      <a:gd name="connsiteY3" fmla="*/ 134313 h 36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64563">
                        <a:moveTo>
                          <a:pt x="232383" y="0"/>
                        </a:moveTo>
                        <a:lnTo>
                          <a:pt x="232383" y="230251"/>
                        </a:lnTo>
                        <a:lnTo>
                          <a:pt x="0" y="36456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DE1F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5" name="Freeform: Shape 425" descr="4ffcf07b-e255-4dc0-bf28-da738f869d4c"/>
                  <p:cNvSpPr/>
                  <p:nvPr/>
                </p:nvSpPr>
                <p:spPr>
                  <a:xfrm>
                    <a:off x="7902147" y="2044049"/>
                    <a:ext cx="232383" cy="358168"/>
                  </a:xfrm>
                  <a:custGeom>
                    <a:avLst/>
                    <a:gdLst>
                      <a:gd name="connsiteX0" fmla="*/ 232383 w 232383"/>
                      <a:gd name="connsiteY0" fmla="*/ 0 h 358168"/>
                      <a:gd name="connsiteX1" fmla="*/ 232383 w 232383"/>
                      <a:gd name="connsiteY1" fmla="*/ 223855 h 358168"/>
                      <a:gd name="connsiteX2" fmla="*/ 0 w 232383"/>
                      <a:gd name="connsiteY2" fmla="*/ 358168 h 358168"/>
                      <a:gd name="connsiteX3" fmla="*/ 0 w 232383"/>
                      <a:gd name="connsiteY3" fmla="*/ 132181 h 358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8168">
                        <a:moveTo>
                          <a:pt x="232383" y="0"/>
                        </a:moveTo>
                        <a:lnTo>
                          <a:pt x="232383" y="223855"/>
                        </a:lnTo>
                        <a:lnTo>
                          <a:pt x="0" y="35816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9DEEF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6" name="Freeform: Shape 426" descr="d10afd09-6954-4280-9636-0e8f494297ea"/>
                  <p:cNvSpPr/>
                  <p:nvPr/>
                </p:nvSpPr>
                <p:spPr>
                  <a:xfrm>
                    <a:off x="7902147" y="2048313"/>
                    <a:ext cx="232383" cy="353904"/>
                  </a:xfrm>
                  <a:custGeom>
                    <a:avLst/>
                    <a:gdLst>
                      <a:gd name="connsiteX0" fmla="*/ 232383 w 232383"/>
                      <a:gd name="connsiteY0" fmla="*/ 0 h 353904"/>
                      <a:gd name="connsiteX1" fmla="*/ 232383 w 232383"/>
                      <a:gd name="connsiteY1" fmla="*/ 219591 h 353904"/>
                      <a:gd name="connsiteX2" fmla="*/ 0 w 232383"/>
                      <a:gd name="connsiteY2" fmla="*/ 353904 h 353904"/>
                      <a:gd name="connsiteX3" fmla="*/ 0 w 232383"/>
                      <a:gd name="connsiteY3" fmla="*/ 132181 h 353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53904">
                        <a:moveTo>
                          <a:pt x="232383" y="0"/>
                        </a:moveTo>
                        <a:lnTo>
                          <a:pt x="232383" y="219591"/>
                        </a:lnTo>
                        <a:lnTo>
                          <a:pt x="0" y="353904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D5DAED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7" name="Freeform: Shape 427" descr="5e18a2bb-0c58-4829-ad09-dc6888392c25"/>
                  <p:cNvSpPr/>
                  <p:nvPr/>
                </p:nvSpPr>
                <p:spPr>
                  <a:xfrm>
                    <a:off x="7902147" y="2052577"/>
                    <a:ext cx="232383" cy="349640"/>
                  </a:xfrm>
                  <a:custGeom>
                    <a:avLst/>
                    <a:gdLst>
                      <a:gd name="connsiteX0" fmla="*/ 232383 w 232383"/>
                      <a:gd name="connsiteY0" fmla="*/ 0 h 349640"/>
                      <a:gd name="connsiteX1" fmla="*/ 232383 w 232383"/>
                      <a:gd name="connsiteY1" fmla="*/ 215327 h 349640"/>
                      <a:gd name="connsiteX2" fmla="*/ 0 w 232383"/>
                      <a:gd name="connsiteY2" fmla="*/ 349640 h 349640"/>
                      <a:gd name="connsiteX3" fmla="*/ 0 w 232383"/>
                      <a:gd name="connsiteY3" fmla="*/ 134313 h 349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9640">
                        <a:moveTo>
                          <a:pt x="232383" y="0"/>
                        </a:moveTo>
                        <a:lnTo>
                          <a:pt x="232383" y="215327"/>
                        </a:lnTo>
                        <a:lnTo>
                          <a:pt x="0" y="3496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D1D6EB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8" name="Freeform: Shape 428" descr="d887687d-0e75-462a-afbb-74ea5caa403e"/>
                  <p:cNvSpPr/>
                  <p:nvPr/>
                </p:nvSpPr>
                <p:spPr>
                  <a:xfrm>
                    <a:off x="7902147" y="2056841"/>
                    <a:ext cx="232383" cy="345376"/>
                  </a:xfrm>
                  <a:custGeom>
                    <a:avLst/>
                    <a:gdLst>
                      <a:gd name="connsiteX0" fmla="*/ 232383 w 232383"/>
                      <a:gd name="connsiteY0" fmla="*/ 0 h 345376"/>
                      <a:gd name="connsiteX1" fmla="*/ 232383 w 232383"/>
                      <a:gd name="connsiteY1" fmla="*/ 211063 h 345376"/>
                      <a:gd name="connsiteX2" fmla="*/ 0 w 232383"/>
                      <a:gd name="connsiteY2" fmla="*/ 345376 h 345376"/>
                      <a:gd name="connsiteX3" fmla="*/ 0 w 232383"/>
                      <a:gd name="connsiteY3" fmla="*/ 134313 h 34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5376">
                        <a:moveTo>
                          <a:pt x="232383" y="0"/>
                        </a:moveTo>
                        <a:lnTo>
                          <a:pt x="232383" y="211063"/>
                        </a:lnTo>
                        <a:lnTo>
                          <a:pt x="0" y="3453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CD3E9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1999" name="Freeform: Shape 429" descr="6c1f8d11-c889-4a69-90f4-81f781b4d9bf"/>
                  <p:cNvSpPr/>
                  <p:nvPr/>
                </p:nvSpPr>
                <p:spPr>
                  <a:xfrm>
                    <a:off x="7902147" y="2061105"/>
                    <a:ext cx="232383" cy="341112"/>
                  </a:xfrm>
                  <a:custGeom>
                    <a:avLst/>
                    <a:gdLst>
                      <a:gd name="connsiteX0" fmla="*/ 232383 w 232383"/>
                      <a:gd name="connsiteY0" fmla="*/ 0 h 341112"/>
                      <a:gd name="connsiteX1" fmla="*/ 232383 w 232383"/>
                      <a:gd name="connsiteY1" fmla="*/ 206799 h 341112"/>
                      <a:gd name="connsiteX2" fmla="*/ 0 w 232383"/>
                      <a:gd name="connsiteY2" fmla="*/ 341113 h 341112"/>
                      <a:gd name="connsiteX3" fmla="*/ 0 w 232383"/>
                      <a:gd name="connsiteY3" fmla="*/ 134313 h 34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41112">
                        <a:moveTo>
                          <a:pt x="232383" y="0"/>
                        </a:moveTo>
                        <a:lnTo>
                          <a:pt x="232383" y="206799"/>
                        </a:lnTo>
                        <a:lnTo>
                          <a:pt x="0" y="34111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8CFE7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0" name="Freeform: Shape 430" descr="cacb0037-480d-49bd-b5c6-69738eb8e091"/>
                  <p:cNvSpPr/>
                  <p:nvPr/>
                </p:nvSpPr>
                <p:spPr>
                  <a:xfrm>
                    <a:off x="7902147" y="2065368"/>
                    <a:ext cx="232383" cy="336848"/>
                  </a:xfrm>
                  <a:custGeom>
                    <a:avLst/>
                    <a:gdLst>
                      <a:gd name="connsiteX0" fmla="*/ 232383 w 232383"/>
                      <a:gd name="connsiteY0" fmla="*/ 0 h 336848"/>
                      <a:gd name="connsiteX1" fmla="*/ 232383 w 232383"/>
                      <a:gd name="connsiteY1" fmla="*/ 202536 h 336848"/>
                      <a:gd name="connsiteX2" fmla="*/ 0 w 232383"/>
                      <a:gd name="connsiteY2" fmla="*/ 336849 h 336848"/>
                      <a:gd name="connsiteX3" fmla="*/ 0 w 232383"/>
                      <a:gd name="connsiteY3" fmla="*/ 134313 h 33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6848">
                        <a:moveTo>
                          <a:pt x="232383" y="0"/>
                        </a:moveTo>
                        <a:lnTo>
                          <a:pt x="232383" y="202536"/>
                        </a:lnTo>
                        <a:lnTo>
                          <a:pt x="0" y="33684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C4CBE5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1" name="Freeform: Shape 431" descr="a7286879-340a-4ed6-a5a6-e08012ebcd07"/>
                  <p:cNvSpPr/>
                  <p:nvPr/>
                </p:nvSpPr>
                <p:spPr>
                  <a:xfrm>
                    <a:off x="7902147" y="2071764"/>
                    <a:ext cx="232383" cy="330452"/>
                  </a:xfrm>
                  <a:custGeom>
                    <a:avLst/>
                    <a:gdLst>
                      <a:gd name="connsiteX0" fmla="*/ 232383 w 232383"/>
                      <a:gd name="connsiteY0" fmla="*/ 0 h 330452"/>
                      <a:gd name="connsiteX1" fmla="*/ 232383 w 232383"/>
                      <a:gd name="connsiteY1" fmla="*/ 196140 h 330452"/>
                      <a:gd name="connsiteX2" fmla="*/ 0 w 232383"/>
                      <a:gd name="connsiteY2" fmla="*/ 330453 h 330452"/>
                      <a:gd name="connsiteX3" fmla="*/ 0 w 232383"/>
                      <a:gd name="connsiteY3" fmla="*/ 132181 h 330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30452">
                        <a:moveTo>
                          <a:pt x="232383" y="0"/>
                        </a:moveTo>
                        <a:lnTo>
                          <a:pt x="232383" y="196140"/>
                        </a:lnTo>
                        <a:lnTo>
                          <a:pt x="0" y="330453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C0C7E4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2" name="Freeform: Shape 432" descr="32826b23-c92c-4d2c-8def-d285d3ddd761"/>
                  <p:cNvSpPr/>
                  <p:nvPr/>
                </p:nvSpPr>
                <p:spPr>
                  <a:xfrm>
                    <a:off x="7902147" y="2076028"/>
                    <a:ext cx="232383" cy="326188"/>
                  </a:xfrm>
                  <a:custGeom>
                    <a:avLst/>
                    <a:gdLst>
                      <a:gd name="connsiteX0" fmla="*/ 232383 w 232383"/>
                      <a:gd name="connsiteY0" fmla="*/ 0 h 326188"/>
                      <a:gd name="connsiteX1" fmla="*/ 232383 w 232383"/>
                      <a:gd name="connsiteY1" fmla="*/ 191876 h 326188"/>
                      <a:gd name="connsiteX2" fmla="*/ 0 w 232383"/>
                      <a:gd name="connsiteY2" fmla="*/ 326189 h 326188"/>
                      <a:gd name="connsiteX3" fmla="*/ 0 w 232383"/>
                      <a:gd name="connsiteY3" fmla="*/ 134313 h 326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6188">
                        <a:moveTo>
                          <a:pt x="232383" y="0"/>
                        </a:moveTo>
                        <a:lnTo>
                          <a:pt x="232383" y="191876"/>
                        </a:lnTo>
                        <a:lnTo>
                          <a:pt x="0" y="32618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CC4E2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3" name="Freeform: Shape 433" descr="e6bef76c-7840-4a32-88ce-1cb06cdfed4b"/>
                  <p:cNvSpPr/>
                  <p:nvPr/>
                </p:nvSpPr>
                <p:spPr>
                  <a:xfrm>
                    <a:off x="7902147" y="2080292"/>
                    <a:ext cx="232383" cy="321924"/>
                  </a:xfrm>
                  <a:custGeom>
                    <a:avLst/>
                    <a:gdLst>
                      <a:gd name="connsiteX0" fmla="*/ 232383 w 232383"/>
                      <a:gd name="connsiteY0" fmla="*/ 0 h 321924"/>
                      <a:gd name="connsiteX1" fmla="*/ 232383 w 232383"/>
                      <a:gd name="connsiteY1" fmla="*/ 187612 h 321924"/>
                      <a:gd name="connsiteX2" fmla="*/ 0 w 232383"/>
                      <a:gd name="connsiteY2" fmla="*/ 321925 h 321924"/>
                      <a:gd name="connsiteX3" fmla="*/ 0 w 232383"/>
                      <a:gd name="connsiteY3" fmla="*/ 134313 h 3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21924">
                        <a:moveTo>
                          <a:pt x="232383" y="0"/>
                        </a:moveTo>
                        <a:lnTo>
                          <a:pt x="232383" y="187612"/>
                        </a:lnTo>
                        <a:lnTo>
                          <a:pt x="0" y="32192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7C0E0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4" name="Freeform: Shape 434" descr="33087e90-eef4-4cb6-8dec-89c8f6958d43"/>
                  <p:cNvSpPr/>
                  <p:nvPr/>
                </p:nvSpPr>
                <p:spPr>
                  <a:xfrm>
                    <a:off x="7902147" y="2084556"/>
                    <a:ext cx="232383" cy="317661"/>
                  </a:xfrm>
                  <a:custGeom>
                    <a:avLst/>
                    <a:gdLst>
                      <a:gd name="connsiteX0" fmla="*/ 232383 w 232383"/>
                      <a:gd name="connsiteY0" fmla="*/ 0 h 317661"/>
                      <a:gd name="connsiteX1" fmla="*/ 232383 w 232383"/>
                      <a:gd name="connsiteY1" fmla="*/ 183348 h 317661"/>
                      <a:gd name="connsiteX2" fmla="*/ 0 w 232383"/>
                      <a:gd name="connsiteY2" fmla="*/ 317661 h 317661"/>
                      <a:gd name="connsiteX3" fmla="*/ 0 w 232383"/>
                      <a:gd name="connsiteY3" fmla="*/ 134313 h 3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7661">
                        <a:moveTo>
                          <a:pt x="232383" y="0"/>
                        </a:moveTo>
                        <a:lnTo>
                          <a:pt x="232383" y="183348"/>
                        </a:lnTo>
                        <a:lnTo>
                          <a:pt x="0" y="31766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B3BCDE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5" name="Freeform: Shape 435" descr="5558330b-140d-47a5-9236-a1e2ba2aaaf6"/>
                  <p:cNvSpPr/>
                  <p:nvPr/>
                </p:nvSpPr>
                <p:spPr>
                  <a:xfrm>
                    <a:off x="7902147" y="2088820"/>
                    <a:ext cx="232383" cy="313397"/>
                  </a:xfrm>
                  <a:custGeom>
                    <a:avLst/>
                    <a:gdLst>
                      <a:gd name="connsiteX0" fmla="*/ 232383 w 232383"/>
                      <a:gd name="connsiteY0" fmla="*/ 0 h 313397"/>
                      <a:gd name="connsiteX1" fmla="*/ 232383 w 232383"/>
                      <a:gd name="connsiteY1" fmla="*/ 179084 h 313397"/>
                      <a:gd name="connsiteX2" fmla="*/ 0 w 232383"/>
                      <a:gd name="connsiteY2" fmla="*/ 313397 h 313397"/>
                      <a:gd name="connsiteX3" fmla="*/ 0 w 232383"/>
                      <a:gd name="connsiteY3" fmla="*/ 134313 h 31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13397">
                        <a:moveTo>
                          <a:pt x="232383" y="0"/>
                        </a:moveTo>
                        <a:lnTo>
                          <a:pt x="232383" y="179084"/>
                        </a:lnTo>
                        <a:lnTo>
                          <a:pt x="0" y="31339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FB9DC">
                      <a:alpha val="5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6" name="Freeform: Shape 436" descr="7f5ce6b1-3bf5-4aea-a86a-ee1959a8311b"/>
                  <p:cNvSpPr/>
                  <p:nvPr/>
                </p:nvSpPr>
                <p:spPr>
                  <a:xfrm>
                    <a:off x="7902147" y="2095216"/>
                    <a:ext cx="232383" cy="307001"/>
                  </a:xfrm>
                  <a:custGeom>
                    <a:avLst/>
                    <a:gdLst>
                      <a:gd name="connsiteX0" fmla="*/ 232383 w 232383"/>
                      <a:gd name="connsiteY0" fmla="*/ 0 h 307001"/>
                      <a:gd name="connsiteX1" fmla="*/ 232383 w 232383"/>
                      <a:gd name="connsiteY1" fmla="*/ 172688 h 307001"/>
                      <a:gd name="connsiteX2" fmla="*/ 0 w 232383"/>
                      <a:gd name="connsiteY2" fmla="*/ 307001 h 307001"/>
                      <a:gd name="connsiteX3" fmla="*/ 0 w 232383"/>
                      <a:gd name="connsiteY3" fmla="*/ 132181 h 30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7001">
                        <a:moveTo>
                          <a:pt x="232383" y="0"/>
                        </a:moveTo>
                        <a:lnTo>
                          <a:pt x="232383" y="172688"/>
                        </a:lnTo>
                        <a:lnTo>
                          <a:pt x="0" y="307001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ABB5DB">
                      <a:alpha val="3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7" name="Freeform: Shape 437" descr="de4ceeb3-6287-4eb0-a620-53aab009e8cd"/>
                  <p:cNvSpPr/>
                  <p:nvPr/>
                </p:nvSpPr>
                <p:spPr>
                  <a:xfrm>
                    <a:off x="7902147" y="2099480"/>
                    <a:ext cx="232383" cy="302737"/>
                  </a:xfrm>
                  <a:custGeom>
                    <a:avLst/>
                    <a:gdLst>
                      <a:gd name="connsiteX0" fmla="*/ 232383 w 232383"/>
                      <a:gd name="connsiteY0" fmla="*/ 0 h 302737"/>
                      <a:gd name="connsiteX1" fmla="*/ 232383 w 232383"/>
                      <a:gd name="connsiteY1" fmla="*/ 168424 h 302737"/>
                      <a:gd name="connsiteX2" fmla="*/ 0 w 232383"/>
                      <a:gd name="connsiteY2" fmla="*/ 302737 h 302737"/>
                      <a:gd name="connsiteX3" fmla="*/ 0 w 232383"/>
                      <a:gd name="connsiteY3" fmla="*/ 134313 h 30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302737">
                        <a:moveTo>
                          <a:pt x="232383" y="0"/>
                        </a:moveTo>
                        <a:lnTo>
                          <a:pt x="232383" y="168424"/>
                        </a:lnTo>
                        <a:lnTo>
                          <a:pt x="0" y="30273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6B1D9">
                      <a:alpha val="4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8" name="Freeform: Shape 438" descr="7880374b-067b-4d02-8765-0ae5aefce6cd"/>
                  <p:cNvSpPr/>
                  <p:nvPr/>
                </p:nvSpPr>
                <p:spPr>
                  <a:xfrm>
                    <a:off x="7902147" y="2103744"/>
                    <a:ext cx="232383" cy="298473"/>
                  </a:xfrm>
                  <a:custGeom>
                    <a:avLst/>
                    <a:gdLst>
                      <a:gd name="connsiteX0" fmla="*/ 232383 w 232383"/>
                      <a:gd name="connsiteY0" fmla="*/ 0 h 298473"/>
                      <a:gd name="connsiteX1" fmla="*/ 232383 w 232383"/>
                      <a:gd name="connsiteY1" fmla="*/ 164160 h 298473"/>
                      <a:gd name="connsiteX2" fmla="*/ 0 w 232383"/>
                      <a:gd name="connsiteY2" fmla="*/ 298473 h 298473"/>
                      <a:gd name="connsiteX3" fmla="*/ 0 w 232383"/>
                      <a:gd name="connsiteY3" fmla="*/ 134313 h 29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8473">
                        <a:moveTo>
                          <a:pt x="232383" y="0"/>
                        </a:moveTo>
                        <a:lnTo>
                          <a:pt x="232383" y="164160"/>
                        </a:lnTo>
                        <a:lnTo>
                          <a:pt x="0" y="29847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A2ADD7">
                      <a:alpha val="4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09" name="Freeform: Shape 439" descr="897a3c61-4ae5-40b3-93f4-85358387adef"/>
                  <p:cNvSpPr/>
                  <p:nvPr/>
                </p:nvSpPr>
                <p:spPr>
                  <a:xfrm>
                    <a:off x="7902147" y="2108007"/>
                    <a:ext cx="232383" cy="294209"/>
                  </a:xfrm>
                  <a:custGeom>
                    <a:avLst/>
                    <a:gdLst>
                      <a:gd name="connsiteX0" fmla="*/ 232383 w 232383"/>
                      <a:gd name="connsiteY0" fmla="*/ 0 h 294209"/>
                      <a:gd name="connsiteX1" fmla="*/ 232383 w 232383"/>
                      <a:gd name="connsiteY1" fmla="*/ 159897 h 294209"/>
                      <a:gd name="connsiteX2" fmla="*/ 0 w 232383"/>
                      <a:gd name="connsiteY2" fmla="*/ 294210 h 294209"/>
                      <a:gd name="connsiteX3" fmla="*/ 0 w 232383"/>
                      <a:gd name="connsiteY3" fmla="*/ 134313 h 2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94209">
                        <a:moveTo>
                          <a:pt x="232383" y="0"/>
                        </a:moveTo>
                        <a:lnTo>
                          <a:pt x="232383" y="159897"/>
                        </a:lnTo>
                        <a:lnTo>
                          <a:pt x="0" y="29421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EAAD5">
                      <a:alpha val="4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0" name="Freeform: Shape 440" descr="9862b210-5200-479b-91a4-6238c10a913a"/>
                  <p:cNvSpPr/>
                  <p:nvPr/>
                </p:nvSpPr>
                <p:spPr>
                  <a:xfrm>
                    <a:off x="7902147" y="2112271"/>
                    <a:ext cx="232383" cy="289945"/>
                  </a:xfrm>
                  <a:custGeom>
                    <a:avLst/>
                    <a:gdLst>
                      <a:gd name="connsiteX0" fmla="*/ 232383 w 232383"/>
                      <a:gd name="connsiteY0" fmla="*/ 0 h 289945"/>
                      <a:gd name="connsiteX1" fmla="*/ 232383 w 232383"/>
                      <a:gd name="connsiteY1" fmla="*/ 155633 h 289945"/>
                      <a:gd name="connsiteX2" fmla="*/ 0 w 232383"/>
                      <a:gd name="connsiteY2" fmla="*/ 289946 h 289945"/>
                      <a:gd name="connsiteX3" fmla="*/ 0 w 232383"/>
                      <a:gd name="connsiteY3" fmla="*/ 134313 h 28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9945">
                        <a:moveTo>
                          <a:pt x="232383" y="0"/>
                        </a:moveTo>
                        <a:lnTo>
                          <a:pt x="232383" y="155633"/>
                        </a:lnTo>
                        <a:lnTo>
                          <a:pt x="0" y="28994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AA6D3">
                      <a:alpha val="4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1" name="Freeform: Shape 441" descr="84688a12-6873-4bf0-851c-dffcdccd4371"/>
                  <p:cNvSpPr/>
                  <p:nvPr/>
                </p:nvSpPr>
                <p:spPr>
                  <a:xfrm>
                    <a:off x="7902147" y="2118667"/>
                    <a:ext cx="232383" cy="283549"/>
                  </a:xfrm>
                  <a:custGeom>
                    <a:avLst/>
                    <a:gdLst>
                      <a:gd name="connsiteX0" fmla="*/ 232383 w 232383"/>
                      <a:gd name="connsiteY0" fmla="*/ 0 h 283549"/>
                      <a:gd name="connsiteX1" fmla="*/ 232383 w 232383"/>
                      <a:gd name="connsiteY1" fmla="*/ 149237 h 283549"/>
                      <a:gd name="connsiteX2" fmla="*/ 0 w 232383"/>
                      <a:gd name="connsiteY2" fmla="*/ 283550 h 283549"/>
                      <a:gd name="connsiteX3" fmla="*/ 0 w 232383"/>
                      <a:gd name="connsiteY3" fmla="*/ 132181 h 28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83549">
                        <a:moveTo>
                          <a:pt x="232383" y="0"/>
                        </a:moveTo>
                        <a:lnTo>
                          <a:pt x="232383" y="149237"/>
                        </a:lnTo>
                        <a:lnTo>
                          <a:pt x="0" y="28355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96A2D1">
                      <a:alpha val="4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2" name="Freeform: Shape 442" descr="253b9cce-c19c-4833-bd36-0b217f686ac7"/>
                  <p:cNvSpPr/>
                  <p:nvPr/>
                </p:nvSpPr>
                <p:spPr>
                  <a:xfrm>
                    <a:off x="7902147" y="2122931"/>
                    <a:ext cx="232383" cy="279285"/>
                  </a:xfrm>
                  <a:custGeom>
                    <a:avLst/>
                    <a:gdLst>
                      <a:gd name="connsiteX0" fmla="*/ 232383 w 232383"/>
                      <a:gd name="connsiteY0" fmla="*/ 0 h 279285"/>
                      <a:gd name="connsiteX1" fmla="*/ 232383 w 232383"/>
                      <a:gd name="connsiteY1" fmla="*/ 144973 h 279285"/>
                      <a:gd name="connsiteX2" fmla="*/ 0 w 232383"/>
                      <a:gd name="connsiteY2" fmla="*/ 279286 h 279285"/>
                      <a:gd name="connsiteX3" fmla="*/ 0 w 232383"/>
                      <a:gd name="connsiteY3" fmla="*/ 134313 h 279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9285">
                        <a:moveTo>
                          <a:pt x="232383" y="0"/>
                        </a:moveTo>
                        <a:lnTo>
                          <a:pt x="232383" y="144973"/>
                        </a:lnTo>
                        <a:lnTo>
                          <a:pt x="0" y="27928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919FD0">
                      <a:alpha val="5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3" name="Freeform: Shape 443" descr="cd1dcbdc-c120-463b-8e51-1931f74ec772"/>
                  <p:cNvSpPr/>
                  <p:nvPr/>
                </p:nvSpPr>
                <p:spPr>
                  <a:xfrm>
                    <a:off x="7902147" y="2127195"/>
                    <a:ext cx="232383" cy="275022"/>
                  </a:xfrm>
                  <a:custGeom>
                    <a:avLst/>
                    <a:gdLst>
                      <a:gd name="connsiteX0" fmla="*/ 232383 w 232383"/>
                      <a:gd name="connsiteY0" fmla="*/ 0 h 275022"/>
                      <a:gd name="connsiteX1" fmla="*/ 232383 w 232383"/>
                      <a:gd name="connsiteY1" fmla="*/ 140709 h 275022"/>
                      <a:gd name="connsiteX2" fmla="*/ 0 w 232383"/>
                      <a:gd name="connsiteY2" fmla="*/ 275022 h 275022"/>
                      <a:gd name="connsiteX3" fmla="*/ 0 w 232383"/>
                      <a:gd name="connsiteY3" fmla="*/ 134313 h 2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5022">
                        <a:moveTo>
                          <a:pt x="232383" y="0"/>
                        </a:moveTo>
                        <a:lnTo>
                          <a:pt x="232383" y="140709"/>
                        </a:lnTo>
                        <a:lnTo>
                          <a:pt x="0" y="27502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D9BCE">
                      <a:alpha val="5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4" name="Freeform: Shape 444" descr="54b84ffa-fb85-4eda-a262-64b5292ad93c"/>
                  <p:cNvSpPr/>
                  <p:nvPr/>
                </p:nvSpPr>
                <p:spPr>
                  <a:xfrm>
                    <a:off x="7902147" y="2131459"/>
                    <a:ext cx="232383" cy="270758"/>
                  </a:xfrm>
                  <a:custGeom>
                    <a:avLst/>
                    <a:gdLst>
                      <a:gd name="connsiteX0" fmla="*/ 232383 w 232383"/>
                      <a:gd name="connsiteY0" fmla="*/ 0 h 270758"/>
                      <a:gd name="connsiteX1" fmla="*/ 232383 w 232383"/>
                      <a:gd name="connsiteY1" fmla="*/ 136445 h 270758"/>
                      <a:gd name="connsiteX2" fmla="*/ 0 w 232383"/>
                      <a:gd name="connsiteY2" fmla="*/ 270758 h 270758"/>
                      <a:gd name="connsiteX3" fmla="*/ 0 w 232383"/>
                      <a:gd name="connsiteY3" fmla="*/ 134313 h 270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70758">
                        <a:moveTo>
                          <a:pt x="232383" y="0"/>
                        </a:moveTo>
                        <a:lnTo>
                          <a:pt x="232383" y="136445"/>
                        </a:lnTo>
                        <a:lnTo>
                          <a:pt x="0" y="27075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997CC">
                      <a:alpha val="5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5" name="Freeform: Shape 445" descr="44f129ee-63ef-40d5-bc6a-f329dceb6fbc"/>
                  <p:cNvSpPr/>
                  <p:nvPr/>
                </p:nvSpPr>
                <p:spPr>
                  <a:xfrm>
                    <a:off x="7902147" y="2135723"/>
                    <a:ext cx="232383" cy="266494"/>
                  </a:xfrm>
                  <a:custGeom>
                    <a:avLst/>
                    <a:gdLst>
                      <a:gd name="connsiteX0" fmla="*/ 232383 w 232383"/>
                      <a:gd name="connsiteY0" fmla="*/ 0 h 266494"/>
                      <a:gd name="connsiteX1" fmla="*/ 232383 w 232383"/>
                      <a:gd name="connsiteY1" fmla="*/ 132181 h 266494"/>
                      <a:gd name="connsiteX2" fmla="*/ 0 w 232383"/>
                      <a:gd name="connsiteY2" fmla="*/ 266494 h 266494"/>
                      <a:gd name="connsiteX3" fmla="*/ 0 w 232383"/>
                      <a:gd name="connsiteY3" fmla="*/ 134313 h 2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6494">
                        <a:moveTo>
                          <a:pt x="232383" y="0"/>
                        </a:moveTo>
                        <a:lnTo>
                          <a:pt x="232383" y="132181"/>
                        </a:lnTo>
                        <a:lnTo>
                          <a:pt x="0" y="26649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8594CA">
                      <a:alpha val="5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6" name="Freeform: Shape 446" descr="3a8a55f1-355c-4d17-b898-dfcc7d934bf9"/>
                  <p:cNvSpPr/>
                  <p:nvPr/>
                </p:nvSpPr>
                <p:spPr>
                  <a:xfrm>
                    <a:off x="7902147" y="2142119"/>
                    <a:ext cx="232383" cy="260098"/>
                  </a:xfrm>
                  <a:custGeom>
                    <a:avLst/>
                    <a:gdLst>
                      <a:gd name="connsiteX0" fmla="*/ 232383 w 232383"/>
                      <a:gd name="connsiteY0" fmla="*/ 0 h 260098"/>
                      <a:gd name="connsiteX1" fmla="*/ 232383 w 232383"/>
                      <a:gd name="connsiteY1" fmla="*/ 125785 h 260098"/>
                      <a:gd name="connsiteX2" fmla="*/ 0 w 232383"/>
                      <a:gd name="connsiteY2" fmla="*/ 260098 h 260098"/>
                      <a:gd name="connsiteX3" fmla="*/ 0 w 232383"/>
                      <a:gd name="connsiteY3" fmla="*/ 132181 h 260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60098">
                        <a:moveTo>
                          <a:pt x="232383" y="0"/>
                        </a:moveTo>
                        <a:lnTo>
                          <a:pt x="232383" y="125785"/>
                        </a:lnTo>
                        <a:lnTo>
                          <a:pt x="0" y="26009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8190C8">
                      <a:alpha val="5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7" name="Freeform: Shape 447" descr="8485f56d-1a97-4e43-a854-2e4a79542708"/>
                  <p:cNvSpPr/>
                  <p:nvPr/>
                </p:nvSpPr>
                <p:spPr>
                  <a:xfrm>
                    <a:off x="7902147" y="2146383"/>
                    <a:ext cx="232383" cy="255834"/>
                  </a:xfrm>
                  <a:custGeom>
                    <a:avLst/>
                    <a:gdLst>
                      <a:gd name="connsiteX0" fmla="*/ 232383 w 232383"/>
                      <a:gd name="connsiteY0" fmla="*/ 0 h 255834"/>
                      <a:gd name="connsiteX1" fmla="*/ 232383 w 232383"/>
                      <a:gd name="connsiteY1" fmla="*/ 121521 h 255834"/>
                      <a:gd name="connsiteX2" fmla="*/ 0 w 232383"/>
                      <a:gd name="connsiteY2" fmla="*/ 255834 h 255834"/>
                      <a:gd name="connsiteX3" fmla="*/ 0 w 232383"/>
                      <a:gd name="connsiteY3" fmla="*/ 134313 h 255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5834">
                        <a:moveTo>
                          <a:pt x="232383" y="0"/>
                        </a:moveTo>
                        <a:lnTo>
                          <a:pt x="232383" y="121521"/>
                        </a:lnTo>
                        <a:lnTo>
                          <a:pt x="0" y="25583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C8CC6">
                      <a:alpha val="6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8" name="Freeform: Shape 448" descr="9ab50aff-49e0-4fe5-94c2-f38e07c84de0"/>
                  <p:cNvSpPr/>
                  <p:nvPr/>
                </p:nvSpPr>
                <p:spPr>
                  <a:xfrm>
                    <a:off x="7902147" y="2150647"/>
                    <a:ext cx="232383" cy="251570"/>
                  </a:xfrm>
                  <a:custGeom>
                    <a:avLst/>
                    <a:gdLst>
                      <a:gd name="connsiteX0" fmla="*/ 232383 w 232383"/>
                      <a:gd name="connsiteY0" fmla="*/ 0 h 251570"/>
                      <a:gd name="connsiteX1" fmla="*/ 232383 w 232383"/>
                      <a:gd name="connsiteY1" fmla="*/ 117257 h 251570"/>
                      <a:gd name="connsiteX2" fmla="*/ 0 w 232383"/>
                      <a:gd name="connsiteY2" fmla="*/ 251570 h 251570"/>
                      <a:gd name="connsiteX3" fmla="*/ 0 w 232383"/>
                      <a:gd name="connsiteY3" fmla="*/ 134313 h 25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51570">
                        <a:moveTo>
                          <a:pt x="232383" y="0"/>
                        </a:moveTo>
                        <a:lnTo>
                          <a:pt x="232383" y="117257"/>
                        </a:lnTo>
                        <a:lnTo>
                          <a:pt x="0" y="25157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888C5">
                      <a:alpha val="6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19" name="Freeform: Shape 449" descr="d7a187fd-1245-4452-90dc-878c193b495f"/>
                  <p:cNvSpPr/>
                  <p:nvPr/>
                </p:nvSpPr>
                <p:spPr>
                  <a:xfrm>
                    <a:off x="7902147" y="2154910"/>
                    <a:ext cx="232383" cy="247306"/>
                  </a:xfrm>
                  <a:custGeom>
                    <a:avLst/>
                    <a:gdLst>
                      <a:gd name="connsiteX0" fmla="*/ 232383 w 232383"/>
                      <a:gd name="connsiteY0" fmla="*/ 0 h 247306"/>
                      <a:gd name="connsiteX1" fmla="*/ 232383 w 232383"/>
                      <a:gd name="connsiteY1" fmla="*/ 112994 h 247306"/>
                      <a:gd name="connsiteX2" fmla="*/ 0 w 232383"/>
                      <a:gd name="connsiteY2" fmla="*/ 247307 h 247306"/>
                      <a:gd name="connsiteX3" fmla="*/ 0 w 232383"/>
                      <a:gd name="connsiteY3" fmla="*/ 134313 h 2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7306">
                        <a:moveTo>
                          <a:pt x="232383" y="0"/>
                        </a:moveTo>
                        <a:lnTo>
                          <a:pt x="232383" y="112994"/>
                        </a:lnTo>
                        <a:lnTo>
                          <a:pt x="0" y="24730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485C3">
                      <a:alpha val="6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0" name="Freeform: Shape 450" descr="f2cc2ee2-f841-4ed5-ba04-1f47a02a884a"/>
                  <p:cNvSpPr/>
                  <p:nvPr/>
                </p:nvSpPr>
                <p:spPr>
                  <a:xfrm>
                    <a:off x="7902147" y="2159174"/>
                    <a:ext cx="232383" cy="243042"/>
                  </a:xfrm>
                  <a:custGeom>
                    <a:avLst/>
                    <a:gdLst>
                      <a:gd name="connsiteX0" fmla="*/ 232383 w 232383"/>
                      <a:gd name="connsiteY0" fmla="*/ 0 h 243042"/>
                      <a:gd name="connsiteX1" fmla="*/ 232383 w 232383"/>
                      <a:gd name="connsiteY1" fmla="*/ 108730 h 243042"/>
                      <a:gd name="connsiteX2" fmla="*/ 0 w 232383"/>
                      <a:gd name="connsiteY2" fmla="*/ 243043 h 243042"/>
                      <a:gd name="connsiteX3" fmla="*/ 0 w 232383"/>
                      <a:gd name="connsiteY3" fmla="*/ 134313 h 24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43042">
                        <a:moveTo>
                          <a:pt x="232383" y="0"/>
                        </a:moveTo>
                        <a:lnTo>
                          <a:pt x="232383" y="108730"/>
                        </a:lnTo>
                        <a:lnTo>
                          <a:pt x="0" y="243043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7081C1">
                      <a:alpha val="67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1" name="Freeform: Shape 451" descr="cb3aa2a5-863c-4ba3-b230-5c4a423da850"/>
                  <p:cNvSpPr/>
                  <p:nvPr/>
                </p:nvSpPr>
                <p:spPr>
                  <a:xfrm>
                    <a:off x="7902147" y="2163438"/>
                    <a:ext cx="232383" cy="238778"/>
                  </a:xfrm>
                  <a:custGeom>
                    <a:avLst/>
                    <a:gdLst>
                      <a:gd name="connsiteX0" fmla="*/ 232383 w 232383"/>
                      <a:gd name="connsiteY0" fmla="*/ 0 h 238778"/>
                      <a:gd name="connsiteX1" fmla="*/ 232383 w 232383"/>
                      <a:gd name="connsiteY1" fmla="*/ 104466 h 238778"/>
                      <a:gd name="connsiteX2" fmla="*/ 0 w 232383"/>
                      <a:gd name="connsiteY2" fmla="*/ 238779 h 238778"/>
                      <a:gd name="connsiteX3" fmla="*/ 0 w 232383"/>
                      <a:gd name="connsiteY3" fmla="*/ 134313 h 23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8778">
                        <a:moveTo>
                          <a:pt x="232383" y="0"/>
                        </a:moveTo>
                        <a:lnTo>
                          <a:pt x="232383" y="104466"/>
                        </a:lnTo>
                        <a:lnTo>
                          <a:pt x="0" y="23877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B7DBF">
                      <a:alpha val="69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2" name="Freeform: Shape 452" descr="1171704b-28f0-4d7e-a84e-c5575b8b699c"/>
                  <p:cNvSpPr/>
                  <p:nvPr/>
                </p:nvSpPr>
                <p:spPr>
                  <a:xfrm>
                    <a:off x="7902147" y="2169834"/>
                    <a:ext cx="232383" cy="232382"/>
                  </a:xfrm>
                  <a:custGeom>
                    <a:avLst/>
                    <a:gdLst>
                      <a:gd name="connsiteX0" fmla="*/ 232383 w 232383"/>
                      <a:gd name="connsiteY0" fmla="*/ 0 h 232382"/>
                      <a:gd name="connsiteX1" fmla="*/ 232383 w 232383"/>
                      <a:gd name="connsiteY1" fmla="*/ 98070 h 232382"/>
                      <a:gd name="connsiteX2" fmla="*/ 0 w 232383"/>
                      <a:gd name="connsiteY2" fmla="*/ 232383 h 232382"/>
                      <a:gd name="connsiteX3" fmla="*/ 0 w 232383"/>
                      <a:gd name="connsiteY3" fmla="*/ 132181 h 23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32382">
                        <a:moveTo>
                          <a:pt x="232383" y="0"/>
                        </a:moveTo>
                        <a:lnTo>
                          <a:pt x="232383" y="98070"/>
                        </a:lnTo>
                        <a:lnTo>
                          <a:pt x="0" y="232383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677ABD">
                      <a:alpha val="71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3" name="Freeform: Shape 453" descr="0f9785b2-30be-4fe4-bed6-dd549e934fd5"/>
                  <p:cNvSpPr/>
                  <p:nvPr/>
                </p:nvSpPr>
                <p:spPr>
                  <a:xfrm>
                    <a:off x="7902147" y="2174098"/>
                    <a:ext cx="232383" cy="228119"/>
                  </a:xfrm>
                  <a:custGeom>
                    <a:avLst/>
                    <a:gdLst>
                      <a:gd name="connsiteX0" fmla="*/ 232383 w 232383"/>
                      <a:gd name="connsiteY0" fmla="*/ 0 h 228119"/>
                      <a:gd name="connsiteX1" fmla="*/ 232383 w 232383"/>
                      <a:gd name="connsiteY1" fmla="*/ 93806 h 228119"/>
                      <a:gd name="connsiteX2" fmla="*/ 0 w 232383"/>
                      <a:gd name="connsiteY2" fmla="*/ 228119 h 228119"/>
                      <a:gd name="connsiteX3" fmla="*/ 0 w 232383"/>
                      <a:gd name="connsiteY3" fmla="*/ 134313 h 22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8119">
                        <a:moveTo>
                          <a:pt x="232383" y="0"/>
                        </a:moveTo>
                        <a:lnTo>
                          <a:pt x="232383" y="93806"/>
                        </a:lnTo>
                        <a:lnTo>
                          <a:pt x="0" y="228119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6376BC">
                      <a:alpha val="73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4" name="Freeform: Shape 454" descr="ef6a5601-5f95-4c4e-8b05-f4a971b2868d"/>
                  <p:cNvSpPr/>
                  <p:nvPr/>
                </p:nvSpPr>
                <p:spPr>
                  <a:xfrm>
                    <a:off x="7902147" y="2178362"/>
                    <a:ext cx="232383" cy="223855"/>
                  </a:xfrm>
                  <a:custGeom>
                    <a:avLst/>
                    <a:gdLst>
                      <a:gd name="connsiteX0" fmla="*/ 232383 w 232383"/>
                      <a:gd name="connsiteY0" fmla="*/ 0 h 223855"/>
                      <a:gd name="connsiteX1" fmla="*/ 232383 w 232383"/>
                      <a:gd name="connsiteY1" fmla="*/ 89542 h 223855"/>
                      <a:gd name="connsiteX2" fmla="*/ 0 w 232383"/>
                      <a:gd name="connsiteY2" fmla="*/ 223855 h 223855"/>
                      <a:gd name="connsiteX3" fmla="*/ 0 w 232383"/>
                      <a:gd name="connsiteY3" fmla="*/ 134313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23855">
                        <a:moveTo>
                          <a:pt x="232383" y="0"/>
                        </a:moveTo>
                        <a:lnTo>
                          <a:pt x="232383" y="89542"/>
                        </a:lnTo>
                        <a:lnTo>
                          <a:pt x="0" y="223855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F72BA">
                      <a:alpha val="75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5" name="Freeform: Shape 455" descr="64964268-1c2e-42f8-87f4-ce10293d3072"/>
                  <p:cNvSpPr/>
                  <p:nvPr/>
                </p:nvSpPr>
                <p:spPr>
                  <a:xfrm>
                    <a:off x="7902147" y="2182626"/>
                    <a:ext cx="232383" cy="219591"/>
                  </a:xfrm>
                  <a:custGeom>
                    <a:avLst/>
                    <a:gdLst>
                      <a:gd name="connsiteX0" fmla="*/ 232383 w 232383"/>
                      <a:gd name="connsiteY0" fmla="*/ 0 h 219591"/>
                      <a:gd name="connsiteX1" fmla="*/ 232383 w 232383"/>
                      <a:gd name="connsiteY1" fmla="*/ 85278 h 219591"/>
                      <a:gd name="connsiteX2" fmla="*/ 0 w 232383"/>
                      <a:gd name="connsiteY2" fmla="*/ 219591 h 219591"/>
                      <a:gd name="connsiteX3" fmla="*/ 0 w 232383"/>
                      <a:gd name="connsiteY3" fmla="*/ 134313 h 21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9591">
                        <a:moveTo>
                          <a:pt x="232383" y="0"/>
                        </a:moveTo>
                        <a:lnTo>
                          <a:pt x="232383" y="85278"/>
                        </a:lnTo>
                        <a:lnTo>
                          <a:pt x="0" y="219591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B6EB8">
                      <a:alpha val="7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6" name="Freeform: Shape 456" descr="eab62642-818a-4312-bdb0-da792b8625b9"/>
                  <p:cNvSpPr/>
                  <p:nvPr/>
                </p:nvSpPr>
                <p:spPr>
                  <a:xfrm>
                    <a:off x="7902147" y="2186890"/>
                    <a:ext cx="232383" cy="215327"/>
                  </a:xfrm>
                  <a:custGeom>
                    <a:avLst/>
                    <a:gdLst>
                      <a:gd name="connsiteX0" fmla="*/ 232383 w 232383"/>
                      <a:gd name="connsiteY0" fmla="*/ 0 h 215327"/>
                      <a:gd name="connsiteX1" fmla="*/ 232383 w 232383"/>
                      <a:gd name="connsiteY1" fmla="*/ 81014 h 215327"/>
                      <a:gd name="connsiteX2" fmla="*/ 0 w 232383"/>
                      <a:gd name="connsiteY2" fmla="*/ 215327 h 215327"/>
                      <a:gd name="connsiteX3" fmla="*/ 0 w 232383"/>
                      <a:gd name="connsiteY3" fmla="*/ 134313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15327">
                        <a:moveTo>
                          <a:pt x="232383" y="0"/>
                        </a:moveTo>
                        <a:lnTo>
                          <a:pt x="232383" y="81014"/>
                        </a:lnTo>
                        <a:lnTo>
                          <a:pt x="0" y="21532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566BB6">
                      <a:alpha val="7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7" name="Freeform: Shape 457" descr="fa39ab65-0d1b-476c-aab0-9f72dae9e1e1"/>
                  <p:cNvSpPr/>
                  <p:nvPr/>
                </p:nvSpPr>
                <p:spPr>
                  <a:xfrm>
                    <a:off x="7902147" y="2193286"/>
                    <a:ext cx="232383" cy="208931"/>
                  </a:xfrm>
                  <a:custGeom>
                    <a:avLst/>
                    <a:gdLst>
                      <a:gd name="connsiteX0" fmla="*/ 232383 w 232383"/>
                      <a:gd name="connsiteY0" fmla="*/ 0 h 208931"/>
                      <a:gd name="connsiteX1" fmla="*/ 232383 w 232383"/>
                      <a:gd name="connsiteY1" fmla="*/ 74618 h 208931"/>
                      <a:gd name="connsiteX2" fmla="*/ 0 w 232383"/>
                      <a:gd name="connsiteY2" fmla="*/ 208931 h 208931"/>
                      <a:gd name="connsiteX3" fmla="*/ 0 w 232383"/>
                      <a:gd name="connsiteY3" fmla="*/ 132181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8931">
                        <a:moveTo>
                          <a:pt x="232383" y="0"/>
                        </a:moveTo>
                        <a:lnTo>
                          <a:pt x="232383" y="74618"/>
                        </a:lnTo>
                        <a:lnTo>
                          <a:pt x="0" y="208931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5267B4">
                      <a:alpha val="8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8" name="Freeform: Shape 458" descr="9c4df070-a781-4b6c-a417-c381259533ac"/>
                  <p:cNvSpPr/>
                  <p:nvPr/>
                </p:nvSpPr>
                <p:spPr>
                  <a:xfrm>
                    <a:off x="7902147" y="2197550"/>
                    <a:ext cx="232383" cy="204667"/>
                  </a:xfrm>
                  <a:custGeom>
                    <a:avLst/>
                    <a:gdLst>
                      <a:gd name="connsiteX0" fmla="*/ 232383 w 232383"/>
                      <a:gd name="connsiteY0" fmla="*/ 0 h 204667"/>
                      <a:gd name="connsiteX1" fmla="*/ 232383 w 232383"/>
                      <a:gd name="connsiteY1" fmla="*/ 70354 h 204667"/>
                      <a:gd name="connsiteX2" fmla="*/ 0 w 232383"/>
                      <a:gd name="connsiteY2" fmla="*/ 204667 h 204667"/>
                      <a:gd name="connsiteX3" fmla="*/ 0 w 232383"/>
                      <a:gd name="connsiteY3" fmla="*/ 134313 h 20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4667">
                        <a:moveTo>
                          <a:pt x="232383" y="0"/>
                        </a:moveTo>
                        <a:lnTo>
                          <a:pt x="232383" y="70354"/>
                        </a:lnTo>
                        <a:lnTo>
                          <a:pt x="0" y="204667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E63B2">
                      <a:alpha val="8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29" name="Freeform: Shape 459" descr="f7291d8a-291f-4182-9b38-94e40a1801ea"/>
                  <p:cNvSpPr/>
                  <p:nvPr/>
                </p:nvSpPr>
                <p:spPr>
                  <a:xfrm>
                    <a:off x="7902147" y="2201813"/>
                    <a:ext cx="232383" cy="200403"/>
                  </a:xfrm>
                  <a:custGeom>
                    <a:avLst/>
                    <a:gdLst>
                      <a:gd name="connsiteX0" fmla="*/ 232383 w 232383"/>
                      <a:gd name="connsiteY0" fmla="*/ 0 h 200403"/>
                      <a:gd name="connsiteX1" fmla="*/ 232383 w 232383"/>
                      <a:gd name="connsiteY1" fmla="*/ 66091 h 200403"/>
                      <a:gd name="connsiteX2" fmla="*/ 0 w 232383"/>
                      <a:gd name="connsiteY2" fmla="*/ 200404 h 200403"/>
                      <a:gd name="connsiteX3" fmla="*/ 0 w 232383"/>
                      <a:gd name="connsiteY3" fmla="*/ 134313 h 200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200403">
                        <a:moveTo>
                          <a:pt x="232383" y="0"/>
                        </a:moveTo>
                        <a:lnTo>
                          <a:pt x="232383" y="66091"/>
                        </a:lnTo>
                        <a:lnTo>
                          <a:pt x="0" y="20040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A60B1">
                      <a:alpha val="8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30" name="Freeform: Shape 460" descr="e0e19400-9e11-4bb0-b560-390751a0c847"/>
                  <p:cNvSpPr/>
                  <p:nvPr/>
                </p:nvSpPr>
                <p:spPr>
                  <a:xfrm>
                    <a:off x="7902147" y="2206077"/>
                    <a:ext cx="232383" cy="196139"/>
                  </a:xfrm>
                  <a:custGeom>
                    <a:avLst/>
                    <a:gdLst>
                      <a:gd name="connsiteX0" fmla="*/ 232383 w 232383"/>
                      <a:gd name="connsiteY0" fmla="*/ 0 h 196139"/>
                      <a:gd name="connsiteX1" fmla="*/ 232383 w 232383"/>
                      <a:gd name="connsiteY1" fmla="*/ 61827 h 196139"/>
                      <a:gd name="connsiteX2" fmla="*/ 0 w 232383"/>
                      <a:gd name="connsiteY2" fmla="*/ 196140 h 196139"/>
                      <a:gd name="connsiteX3" fmla="*/ 0 w 232383"/>
                      <a:gd name="connsiteY3" fmla="*/ 134313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6139">
                        <a:moveTo>
                          <a:pt x="232383" y="0"/>
                        </a:moveTo>
                        <a:lnTo>
                          <a:pt x="232383" y="61827"/>
                        </a:lnTo>
                        <a:lnTo>
                          <a:pt x="0" y="196140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65CAF">
                      <a:alpha val="8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31" name="Freeform: Shape 461" descr="603a6d1a-fba4-4d1c-96ea-ef9cc774d362"/>
                  <p:cNvSpPr/>
                  <p:nvPr/>
                </p:nvSpPr>
                <p:spPr>
                  <a:xfrm>
                    <a:off x="7902147" y="2210341"/>
                    <a:ext cx="232383" cy="191875"/>
                  </a:xfrm>
                  <a:custGeom>
                    <a:avLst/>
                    <a:gdLst>
                      <a:gd name="connsiteX0" fmla="*/ 232383 w 232383"/>
                      <a:gd name="connsiteY0" fmla="*/ 0 h 191875"/>
                      <a:gd name="connsiteX1" fmla="*/ 232383 w 232383"/>
                      <a:gd name="connsiteY1" fmla="*/ 57563 h 191875"/>
                      <a:gd name="connsiteX2" fmla="*/ 0 w 232383"/>
                      <a:gd name="connsiteY2" fmla="*/ 191876 h 191875"/>
                      <a:gd name="connsiteX3" fmla="*/ 0 w 232383"/>
                      <a:gd name="connsiteY3" fmla="*/ 134313 h 19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91875">
                        <a:moveTo>
                          <a:pt x="232383" y="0"/>
                        </a:moveTo>
                        <a:lnTo>
                          <a:pt x="232383" y="57563"/>
                        </a:lnTo>
                        <a:lnTo>
                          <a:pt x="0" y="19187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4158AD">
                      <a:alpha val="8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32" name="Freeform: Shape 462" descr="11283afb-2919-415c-999b-65f80dbf9bbf"/>
                  <p:cNvSpPr/>
                  <p:nvPr/>
                </p:nvSpPr>
                <p:spPr>
                  <a:xfrm>
                    <a:off x="7902147" y="2216737"/>
                    <a:ext cx="232383" cy="185479"/>
                  </a:xfrm>
                  <a:custGeom>
                    <a:avLst/>
                    <a:gdLst>
                      <a:gd name="connsiteX0" fmla="*/ 232383 w 232383"/>
                      <a:gd name="connsiteY0" fmla="*/ 0 h 185479"/>
                      <a:gd name="connsiteX1" fmla="*/ 232383 w 232383"/>
                      <a:gd name="connsiteY1" fmla="*/ 51167 h 185479"/>
                      <a:gd name="connsiteX2" fmla="*/ 0 w 232383"/>
                      <a:gd name="connsiteY2" fmla="*/ 185480 h 185479"/>
                      <a:gd name="connsiteX3" fmla="*/ 0 w 232383"/>
                      <a:gd name="connsiteY3" fmla="*/ 132181 h 18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5479">
                        <a:moveTo>
                          <a:pt x="232383" y="0"/>
                        </a:moveTo>
                        <a:lnTo>
                          <a:pt x="232383" y="51167"/>
                        </a:lnTo>
                        <a:lnTo>
                          <a:pt x="0" y="185480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3D55AB">
                      <a:alpha val="90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33" name="Freeform: Shape 463" descr="e7b7e576-c496-420d-b74d-89aa0559d38e"/>
                  <p:cNvSpPr/>
                  <p:nvPr/>
                </p:nvSpPr>
                <p:spPr>
                  <a:xfrm>
                    <a:off x="7902147" y="2221001"/>
                    <a:ext cx="232383" cy="181216"/>
                  </a:xfrm>
                  <a:custGeom>
                    <a:avLst/>
                    <a:gdLst>
                      <a:gd name="connsiteX0" fmla="*/ 232383 w 232383"/>
                      <a:gd name="connsiteY0" fmla="*/ 0 h 181216"/>
                      <a:gd name="connsiteX1" fmla="*/ 232383 w 232383"/>
                      <a:gd name="connsiteY1" fmla="*/ 46903 h 181216"/>
                      <a:gd name="connsiteX2" fmla="*/ 0 w 232383"/>
                      <a:gd name="connsiteY2" fmla="*/ 181216 h 181216"/>
                      <a:gd name="connsiteX3" fmla="*/ 0 w 232383"/>
                      <a:gd name="connsiteY3" fmla="*/ 134313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81216">
                        <a:moveTo>
                          <a:pt x="232383" y="0"/>
                        </a:moveTo>
                        <a:lnTo>
                          <a:pt x="232383" y="46903"/>
                        </a:lnTo>
                        <a:lnTo>
                          <a:pt x="0" y="181216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951A9">
                      <a:alpha val="92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34" name="Freeform: Shape 464" descr="3019105f-f41b-4ecc-b058-eac11081010b"/>
                  <p:cNvSpPr/>
                  <p:nvPr/>
                </p:nvSpPr>
                <p:spPr>
                  <a:xfrm>
                    <a:off x="7902147" y="2225265"/>
                    <a:ext cx="232383" cy="176952"/>
                  </a:xfrm>
                  <a:custGeom>
                    <a:avLst/>
                    <a:gdLst>
                      <a:gd name="connsiteX0" fmla="*/ 232383 w 232383"/>
                      <a:gd name="connsiteY0" fmla="*/ 0 h 176952"/>
                      <a:gd name="connsiteX1" fmla="*/ 232383 w 232383"/>
                      <a:gd name="connsiteY1" fmla="*/ 42639 h 176952"/>
                      <a:gd name="connsiteX2" fmla="*/ 0 w 232383"/>
                      <a:gd name="connsiteY2" fmla="*/ 176952 h 176952"/>
                      <a:gd name="connsiteX3" fmla="*/ 0 w 232383"/>
                      <a:gd name="connsiteY3" fmla="*/ 134313 h 176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6952">
                        <a:moveTo>
                          <a:pt x="232383" y="0"/>
                        </a:moveTo>
                        <a:lnTo>
                          <a:pt x="232383" y="42639"/>
                        </a:lnTo>
                        <a:lnTo>
                          <a:pt x="0" y="176952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54DA7">
                      <a:alpha val="94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35" name="Freeform: Shape 465" descr="c48f95dd-2d32-4382-9a44-776c21374c28"/>
                  <p:cNvSpPr/>
                  <p:nvPr/>
                </p:nvSpPr>
                <p:spPr>
                  <a:xfrm>
                    <a:off x="7902147" y="2229529"/>
                    <a:ext cx="232383" cy="172688"/>
                  </a:xfrm>
                  <a:custGeom>
                    <a:avLst/>
                    <a:gdLst>
                      <a:gd name="connsiteX0" fmla="*/ 232383 w 232383"/>
                      <a:gd name="connsiteY0" fmla="*/ 0 h 172688"/>
                      <a:gd name="connsiteX1" fmla="*/ 232383 w 232383"/>
                      <a:gd name="connsiteY1" fmla="*/ 38375 h 172688"/>
                      <a:gd name="connsiteX2" fmla="*/ 0 w 232383"/>
                      <a:gd name="connsiteY2" fmla="*/ 172688 h 172688"/>
                      <a:gd name="connsiteX3" fmla="*/ 0 w 232383"/>
                      <a:gd name="connsiteY3" fmla="*/ 134313 h 1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72688">
                        <a:moveTo>
                          <a:pt x="232383" y="0"/>
                        </a:moveTo>
                        <a:lnTo>
                          <a:pt x="232383" y="38375"/>
                        </a:lnTo>
                        <a:lnTo>
                          <a:pt x="0" y="172688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3049A6">
                      <a:alpha val="96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36" name="Freeform: Shape 466" descr="7336e0cc-c356-43b3-8f8e-8b1746b48530"/>
                  <p:cNvSpPr/>
                  <p:nvPr/>
                </p:nvSpPr>
                <p:spPr>
                  <a:xfrm>
                    <a:off x="7902147" y="2233793"/>
                    <a:ext cx="232383" cy="168424"/>
                  </a:xfrm>
                  <a:custGeom>
                    <a:avLst/>
                    <a:gdLst>
                      <a:gd name="connsiteX0" fmla="*/ 232383 w 232383"/>
                      <a:gd name="connsiteY0" fmla="*/ 0 h 168424"/>
                      <a:gd name="connsiteX1" fmla="*/ 232383 w 232383"/>
                      <a:gd name="connsiteY1" fmla="*/ 34111 h 168424"/>
                      <a:gd name="connsiteX2" fmla="*/ 0 w 232383"/>
                      <a:gd name="connsiteY2" fmla="*/ 168424 h 168424"/>
                      <a:gd name="connsiteX3" fmla="*/ 0 w 232383"/>
                      <a:gd name="connsiteY3" fmla="*/ 134313 h 16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8424">
                        <a:moveTo>
                          <a:pt x="232383" y="0"/>
                        </a:moveTo>
                        <a:lnTo>
                          <a:pt x="232383" y="34111"/>
                        </a:lnTo>
                        <a:lnTo>
                          <a:pt x="0" y="168424"/>
                        </a:lnTo>
                        <a:lnTo>
                          <a:pt x="0" y="134313"/>
                        </a:lnTo>
                        <a:close/>
                      </a:path>
                    </a:pathLst>
                  </a:custGeom>
                  <a:solidFill>
                    <a:srgbClr val="2C46A4">
                      <a:alpha val="98000"/>
                    </a:srgbClr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37" name="Freeform: Shape 467" descr="664863db-33cd-4d4f-8cee-130d7c6da4b1"/>
                  <p:cNvSpPr/>
                  <p:nvPr/>
                </p:nvSpPr>
                <p:spPr>
                  <a:xfrm>
                    <a:off x="7902147" y="2240189"/>
                    <a:ext cx="232383" cy="162028"/>
                  </a:xfrm>
                  <a:custGeom>
                    <a:avLst/>
                    <a:gdLst>
                      <a:gd name="connsiteX0" fmla="*/ 232383 w 232383"/>
                      <a:gd name="connsiteY0" fmla="*/ 0 h 162028"/>
                      <a:gd name="connsiteX1" fmla="*/ 232383 w 232383"/>
                      <a:gd name="connsiteY1" fmla="*/ 27715 h 162028"/>
                      <a:gd name="connsiteX2" fmla="*/ 0 w 232383"/>
                      <a:gd name="connsiteY2" fmla="*/ 162028 h 162028"/>
                      <a:gd name="connsiteX3" fmla="*/ 0 w 232383"/>
                      <a:gd name="connsiteY3" fmla="*/ 132181 h 16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383" h="162028">
                        <a:moveTo>
                          <a:pt x="232383" y="0"/>
                        </a:moveTo>
                        <a:lnTo>
                          <a:pt x="232383" y="27715"/>
                        </a:lnTo>
                        <a:lnTo>
                          <a:pt x="0" y="162028"/>
                        </a:lnTo>
                        <a:lnTo>
                          <a:pt x="0" y="132181"/>
                        </a:lnTo>
                        <a:close/>
                      </a:path>
                    </a:pathLst>
                  </a:custGeom>
                  <a:solidFill>
                    <a:srgbClr val="2842A2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2038" name="Freeform: Shape 407" descr="474ad159-2e6e-416d-bf05-b574bed46025"/>
                <p:cNvSpPr/>
                <p:nvPr/>
              </p:nvSpPr>
              <p:spPr>
                <a:xfrm>
                  <a:off x="7616466" y="1919863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0 w 573495"/>
                    <a:gd name="connsiteY2" fmla="*/ 92207 h 331518"/>
                    <a:gd name="connsiteX3" fmla="*/ 0 w 573495"/>
                    <a:gd name="connsiteY3" fmla="*/ 147638 h 331518"/>
                    <a:gd name="connsiteX4" fmla="*/ 23452 w 573495"/>
                    <a:gd name="connsiteY4" fmla="*/ 190277 h 331518"/>
                    <a:gd name="connsiteX5" fmla="*/ 240911 w 573495"/>
                    <a:gd name="connsiteY5" fmla="*/ 320326 h 331518"/>
                    <a:gd name="connsiteX6" fmla="*/ 332585 w 573495"/>
                    <a:gd name="connsiteY6" fmla="*/ 320326 h 331518"/>
                    <a:gd name="connsiteX7" fmla="*/ 547912 w 573495"/>
                    <a:gd name="connsiteY7" fmla="*/ 196673 h 331518"/>
                    <a:gd name="connsiteX8" fmla="*/ 573495 w 573495"/>
                    <a:gd name="connsiteY8" fmla="*/ 154034 h 331518"/>
                    <a:gd name="connsiteX9" fmla="*/ 573495 w 573495"/>
                    <a:gd name="connsiteY9" fmla="*/ 92207 h 331518"/>
                    <a:gd name="connsiteX10" fmla="*/ 332585 w 573495"/>
                    <a:gd name="connsiteY10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0" y="92207"/>
                      </a:lnTo>
                      <a:lnTo>
                        <a:pt x="0" y="147638"/>
                      </a:lnTo>
                      <a:cubicBezTo>
                        <a:pt x="0" y="164693"/>
                        <a:pt x="8528" y="181749"/>
                        <a:pt x="23452" y="190277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47912" y="196673"/>
                      </a:lnTo>
                      <a:cubicBezTo>
                        <a:pt x="562836" y="188145"/>
                        <a:pt x="573495" y="171089"/>
                        <a:pt x="573495" y="154034"/>
                      </a:cubicBezTo>
                      <a:lnTo>
                        <a:pt x="573495" y="92207"/>
                      </a:lnTo>
                      <a:lnTo>
                        <a:pt x="332585" y="111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39" name="Freeform: Shape 408" descr="efde2136-b9d8-4cad-98b0-44f549f8ba8e"/>
                <p:cNvSpPr/>
                <p:nvPr/>
              </p:nvSpPr>
              <p:spPr>
                <a:xfrm>
                  <a:off x="7616466" y="1847376"/>
                  <a:ext cx="573495" cy="331518"/>
                </a:xfrm>
                <a:custGeom>
                  <a:avLst/>
                  <a:gdLst>
                    <a:gd name="connsiteX0" fmla="*/ 332585 w 573495"/>
                    <a:gd name="connsiteY0" fmla="*/ 11193 h 331518"/>
                    <a:gd name="connsiteX1" fmla="*/ 240911 w 573495"/>
                    <a:gd name="connsiteY1" fmla="*/ 11193 h 331518"/>
                    <a:gd name="connsiteX2" fmla="*/ 19188 w 573495"/>
                    <a:gd name="connsiteY2" fmla="*/ 139110 h 331518"/>
                    <a:gd name="connsiteX3" fmla="*/ 19188 w 573495"/>
                    <a:gd name="connsiteY3" fmla="*/ 192409 h 331518"/>
                    <a:gd name="connsiteX4" fmla="*/ 240911 w 573495"/>
                    <a:gd name="connsiteY4" fmla="*/ 320326 h 331518"/>
                    <a:gd name="connsiteX5" fmla="*/ 332585 w 573495"/>
                    <a:gd name="connsiteY5" fmla="*/ 320326 h 331518"/>
                    <a:gd name="connsiteX6" fmla="*/ 554308 w 573495"/>
                    <a:gd name="connsiteY6" fmla="*/ 192409 h 331518"/>
                    <a:gd name="connsiteX7" fmla="*/ 554308 w 573495"/>
                    <a:gd name="connsiteY7" fmla="*/ 139110 h 331518"/>
                    <a:gd name="connsiteX8" fmla="*/ 332585 w 573495"/>
                    <a:gd name="connsiteY8" fmla="*/ 11193 h 33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495" h="331518">
                      <a:moveTo>
                        <a:pt x="332585" y="11193"/>
                      </a:moveTo>
                      <a:cubicBezTo>
                        <a:pt x="307001" y="-3731"/>
                        <a:pt x="266494" y="-3731"/>
                        <a:pt x="240911" y="11193"/>
                      </a:cubicBezTo>
                      <a:lnTo>
                        <a:pt x="19188" y="139110"/>
                      </a:lnTo>
                      <a:cubicBezTo>
                        <a:pt x="-6396" y="154034"/>
                        <a:pt x="-6396" y="177485"/>
                        <a:pt x="19188" y="192409"/>
                      </a:cubicBezTo>
                      <a:lnTo>
                        <a:pt x="240911" y="320326"/>
                      </a:lnTo>
                      <a:cubicBezTo>
                        <a:pt x="266494" y="335250"/>
                        <a:pt x="307001" y="335250"/>
                        <a:pt x="332585" y="320326"/>
                      </a:cubicBezTo>
                      <a:lnTo>
                        <a:pt x="554308" y="192409"/>
                      </a:lnTo>
                      <a:cubicBezTo>
                        <a:pt x="579891" y="177485"/>
                        <a:pt x="579891" y="154034"/>
                        <a:pt x="554308" y="139110"/>
                      </a:cubicBezTo>
                      <a:lnTo>
                        <a:pt x="332585" y="11193"/>
                      </a:lnTo>
                      <a:close/>
                    </a:path>
                  </a:pathLst>
                </a:custGeom>
                <a:solidFill>
                  <a:srgbClr val="F1F2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40" name="Freeform: Shape 409" descr="03f52188-a5ed-4838-8b14-18627504291b"/>
                <p:cNvSpPr/>
                <p:nvPr/>
              </p:nvSpPr>
              <p:spPr>
                <a:xfrm>
                  <a:off x="7806210" y="1957705"/>
                  <a:ext cx="194007" cy="108729"/>
                </a:xfrm>
                <a:custGeom>
                  <a:avLst/>
                  <a:gdLst>
                    <a:gd name="connsiteX0" fmla="*/ 112993 w 194007"/>
                    <a:gd name="connsiteY0" fmla="*/ 3198 h 108729"/>
                    <a:gd name="connsiteX1" fmla="*/ 81014 w 194007"/>
                    <a:gd name="connsiteY1" fmla="*/ 3198 h 108729"/>
                    <a:gd name="connsiteX2" fmla="*/ 6396 w 194007"/>
                    <a:gd name="connsiteY2" fmla="*/ 45837 h 108729"/>
                    <a:gd name="connsiteX3" fmla="*/ 6396 w 194007"/>
                    <a:gd name="connsiteY3" fmla="*/ 62893 h 108729"/>
                    <a:gd name="connsiteX4" fmla="*/ 81014 w 194007"/>
                    <a:gd name="connsiteY4" fmla="*/ 105532 h 108729"/>
                    <a:gd name="connsiteX5" fmla="*/ 112993 w 194007"/>
                    <a:gd name="connsiteY5" fmla="*/ 105532 h 108729"/>
                    <a:gd name="connsiteX6" fmla="*/ 187612 w 194007"/>
                    <a:gd name="connsiteY6" fmla="*/ 62893 h 108729"/>
                    <a:gd name="connsiteX7" fmla="*/ 187612 w 194007"/>
                    <a:gd name="connsiteY7" fmla="*/ 45837 h 108729"/>
                    <a:gd name="connsiteX8" fmla="*/ 112993 w 194007"/>
                    <a:gd name="connsiteY8" fmla="*/ 319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007" h="108729">
                      <a:moveTo>
                        <a:pt x="112993" y="3198"/>
                      </a:moveTo>
                      <a:cubicBezTo>
                        <a:pt x="104466" y="-1066"/>
                        <a:pt x="89542" y="-1066"/>
                        <a:pt x="81014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lnTo>
                        <a:pt x="81014" y="105532"/>
                      </a:lnTo>
                      <a:cubicBezTo>
                        <a:pt x="89542" y="109796"/>
                        <a:pt x="104466" y="109796"/>
                        <a:pt x="112993" y="105532"/>
                      </a:cubicBez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3" y="319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41" name="Freeform: Shape 410" descr="4a81492a-4b00-4931-8427-8478080ca9e0"/>
                <p:cNvSpPr/>
                <p:nvPr/>
              </p:nvSpPr>
              <p:spPr>
                <a:xfrm>
                  <a:off x="7806210" y="1957705"/>
                  <a:ext cx="194007" cy="65024"/>
                </a:xfrm>
                <a:custGeom>
                  <a:avLst/>
                  <a:gdLst>
                    <a:gd name="connsiteX0" fmla="*/ 6396 w 194007"/>
                    <a:gd name="connsiteY0" fmla="*/ 62893 h 65024"/>
                    <a:gd name="connsiteX1" fmla="*/ 8528 w 194007"/>
                    <a:gd name="connsiteY1" fmla="*/ 65025 h 65024"/>
                    <a:gd name="connsiteX2" fmla="*/ 81014 w 194007"/>
                    <a:gd name="connsiteY2" fmla="*/ 22386 h 65024"/>
                    <a:gd name="connsiteX3" fmla="*/ 112993 w 194007"/>
                    <a:gd name="connsiteY3" fmla="*/ 22386 h 65024"/>
                    <a:gd name="connsiteX4" fmla="*/ 185480 w 194007"/>
                    <a:gd name="connsiteY4" fmla="*/ 65025 h 65024"/>
                    <a:gd name="connsiteX5" fmla="*/ 187612 w 194007"/>
                    <a:gd name="connsiteY5" fmla="*/ 62893 h 65024"/>
                    <a:gd name="connsiteX6" fmla="*/ 187612 w 194007"/>
                    <a:gd name="connsiteY6" fmla="*/ 45837 h 65024"/>
                    <a:gd name="connsiteX7" fmla="*/ 112993 w 194007"/>
                    <a:gd name="connsiteY7" fmla="*/ 3198 h 65024"/>
                    <a:gd name="connsiteX8" fmla="*/ 81014 w 194007"/>
                    <a:gd name="connsiteY8" fmla="*/ 3198 h 65024"/>
                    <a:gd name="connsiteX9" fmla="*/ 6396 w 194007"/>
                    <a:gd name="connsiteY9" fmla="*/ 45837 h 65024"/>
                    <a:gd name="connsiteX10" fmla="*/ 6396 w 194007"/>
                    <a:gd name="connsiteY10" fmla="*/ 62893 h 6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4007" h="65024">
                      <a:moveTo>
                        <a:pt x="6396" y="62893"/>
                      </a:moveTo>
                      <a:lnTo>
                        <a:pt x="8528" y="65025"/>
                      </a:lnTo>
                      <a:lnTo>
                        <a:pt x="81014" y="22386"/>
                      </a:lnTo>
                      <a:cubicBezTo>
                        <a:pt x="89542" y="18122"/>
                        <a:pt x="104466" y="18122"/>
                        <a:pt x="112993" y="22386"/>
                      </a:cubicBezTo>
                      <a:lnTo>
                        <a:pt x="185480" y="65025"/>
                      </a:lnTo>
                      <a:lnTo>
                        <a:pt x="187612" y="62893"/>
                      </a:lnTo>
                      <a:cubicBezTo>
                        <a:pt x="196140" y="58629"/>
                        <a:pt x="196140" y="50101"/>
                        <a:pt x="187612" y="45837"/>
                      </a:cubicBezTo>
                      <a:lnTo>
                        <a:pt x="112993" y="3198"/>
                      </a:lnTo>
                      <a:cubicBezTo>
                        <a:pt x="104466" y="-1066"/>
                        <a:pt x="89542" y="-1066"/>
                        <a:pt x="81014" y="3198"/>
                      </a:cubicBezTo>
                      <a:lnTo>
                        <a:pt x="6396" y="45837"/>
                      </a:lnTo>
                      <a:cubicBezTo>
                        <a:pt x="-2132" y="50101"/>
                        <a:pt x="-2132" y="58629"/>
                        <a:pt x="6396" y="628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42" name="Freeform: Shape 411" descr="c6cd3b63-072e-46d6-8a0b-71f6e3dbb3b3"/>
                <p:cNvSpPr/>
                <p:nvPr/>
              </p:nvSpPr>
              <p:spPr>
                <a:xfrm>
                  <a:off x="7616466" y="2265772"/>
                  <a:ext cx="573495" cy="239311"/>
                </a:xfrm>
                <a:custGeom>
                  <a:avLst/>
                  <a:gdLst>
                    <a:gd name="connsiteX0" fmla="*/ 554308 w 573495"/>
                    <a:gd name="connsiteY0" fmla="*/ 25583 h 239311"/>
                    <a:gd name="connsiteX1" fmla="*/ 332585 w 573495"/>
                    <a:gd name="connsiteY1" fmla="*/ 153501 h 239311"/>
                    <a:gd name="connsiteX2" fmla="*/ 240911 w 573495"/>
                    <a:gd name="connsiteY2" fmla="*/ 153501 h 239311"/>
                    <a:gd name="connsiteX3" fmla="*/ 19187 w 573495"/>
                    <a:gd name="connsiteY3" fmla="*/ 25583 h 239311"/>
                    <a:gd name="connsiteX4" fmla="*/ 0 w 573495"/>
                    <a:gd name="connsiteY4" fmla="*/ 0 h 239311"/>
                    <a:gd name="connsiteX5" fmla="*/ 0 w 573495"/>
                    <a:gd name="connsiteY5" fmla="*/ 0 h 239311"/>
                    <a:gd name="connsiteX6" fmla="*/ 0 w 573495"/>
                    <a:gd name="connsiteY6" fmla="*/ 55431 h 239311"/>
                    <a:gd name="connsiteX7" fmla="*/ 23452 w 573495"/>
                    <a:gd name="connsiteY7" fmla="*/ 98070 h 239311"/>
                    <a:gd name="connsiteX8" fmla="*/ 240911 w 573495"/>
                    <a:gd name="connsiteY8" fmla="*/ 228119 h 239311"/>
                    <a:gd name="connsiteX9" fmla="*/ 332585 w 573495"/>
                    <a:gd name="connsiteY9" fmla="*/ 228119 h 239311"/>
                    <a:gd name="connsiteX10" fmla="*/ 547912 w 573495"/>
                    <a:gd name="connsiteY10" fmla="*/ 104466 h 239311"/>
                    <a:gd name="connsiteX11" fmla="*/ 573495 w 573495"/>
                    <a:gd name="connsiteY11" fmla="*/ 61827 h 239311"/>
                    <a:gd name="connsiteX12" fmla="*/ 573495 w 573495"/>
                    <a:gd name="connsiteY12" fmla="*/ 0 h 239311"/>
                    <a:gd name="connsiteX13" fmla="*/ 554308 w 573495"/>
                    <a:gd name="connsiteY13" fmla="*/ 25583 h 23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3495" h="239311">
                      <a:moveTo>
                        <a:pt x="554308" y="25583"/>
                      </a:moveTo>
                      <a:lnTo>
                        <a:pt x="332585" y="153501"/>
                      </a:lnTo>
                      <a:cubicBezTo>
                        <a:pt x="307001" y="168424"/>
                        <a:pt x="266494" y="168424"/>
                        <a:pt x="240911" y="153501"/>
                      </a:cubicBezTo>
                      <a:lnTo>
                        <a:pt x="19187" y="25583"/>
                      </a:lnTo>
                      <a:cubicBezTo>
                        <a:pt x="6396" y="19188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55431"/>
                      </a:lnTo>
                      <a:cubicBezTo>
                        <a:pt x="0" y="72486"/>
                        <a:pt x="8528" y="89542"/>
                        <a:pt x="23452" y="98070"/>
                      </a:cubicBezTo>
                      <a:lnTo>
                        <a:pt x="240911" y="228119"/>
                      </a:lnTo>
                      <a:cubicBezTo>
                        <a:pt x="266494" y="243043"/>
                        <a:pt x="307001" y="243043"/>
                        <a:pt x="332585" y="228119"/>
                      </a:cubicBezTo>
                      <a:lnTo>
                        <a:pt x="547912" y="104466"/>
                      </a:lnTo>
                      <a:cubicBezTo>
                        <a:pt x="562836" y="95938"/>
                        <a:pt x="573495" y="78882"/>
                        <a:pt x="573495" y="61827"/>
                      </a:cubicBezTo>
                      <a:lnTo>
                        <a:pt x="573495" y="0"/>
                      </a:lnTo>
                      <a:cubicBezTo>
                        <a:pt x="573495" y="8528"/>
                        <a:pt x="567100" y="19188"/>
                        <a:pt x="554308" y="255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43" name="Freeform: Shape 412" descr="81219088-0066-4fa4-8bca-6511b08e8f8c"/>
                <p:cNvSpPr/>
                <p:nvPr/>
              </p:nvSpPr>
              <p:spPr>
                <a:xfrm>
                  <a:off x="7667633" y="2154910"/>
                  <a:ext cx="471161" cy="197205"/>
                </a:xfrm>
                <a:custGeom>
                  <a:avLst/>
                  <a:gdLst>
                    <a:gd name="connsiteX0" fmla="*/ 456238 w 471161"/>
                    <a:gd name="connsiteY0" fmla="*/ 21320 h 197205"/>
                    <a:gd name="connsiteX1" fmla="*/ 272890 w 471161"/>
                    <a:gd name="connsiteY1" fmla="*/ 125785 h 197205"/>
                    <a:gd name="connsiteX2" fmla="*/ 198272 w 471161"/>
                    <a:gd name="connsiteY2" fmla="*/ 125785 h 197205"/>
                    <a:gd name="connsiteX3" fmla="*/ 14924 w 471161"/>
                    <a:gd name="connsiteY3" fmla="*/ 21320 h 197205"/>
                    <a:gd name="connsiteX4" fmla="*/ 0 w 471161"/>
                    <a:gd name="connsiteY4" fmla="*/ 0 h 197205"/>
                    <a:gd name="connsiteX5" fmla="*/ 0 w 471161"/>
                    <a:gd name="connsiteY5" fmla="*/ 0 h 197205"/>
                    <a:gd name="connsiteX6" fmla="*/ 0 w 471161"/>
                    <a:gd name="connsiteY6" fmla="*/ 46903 h 197205"/>
                    <a:gd name="connsiteX7" fmla="*/ 19188 w 471161"/>
                    <a:gd name="connsiteY7" fmla="*/ 81014 h 197205"/>
                    <a:gd name="connsiteX8" fmla="*/ 198272 w 471161"/>
                    <a:gd name="connsiteY8" fmla="*/ 187612 h 197205"/>
                    <a:gd name="connsiteX9" fmla="*/ 272890 w 471161"/>
                    <a:gd name="connsiteY9" fmla="*/ 187612 h 197205"/>
                    <a:gd name="connsiteX10" fmla="*/ 449842 w 471161"/>
                    <a:gd name="connsiteY10" fmla="*/ 85278 h 197205"/>
                    <a:gd name="connsiteX11" fmla="*/ 471162 w 471161"/>
                    <a:gd name="connsiteY11" fmla="*/ 51167 h 197205"/>
                    <a:gd name="connsiteX12" fmla="*/ 471162 w 471161"/>
                    <a:gd name="connsiteY12" fmla="*/ 0 h 197205"/>
                    <a:gd name="connsiteX13" fmla="*/ 456238 w 471161"/>
                    <a:gd name="connsiteY13" fmla="*/ 21320 h 19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1160" h="197205">
                      <a:moveTo>
                        <a:pt x="456238" y="21320"/>
                      </a:moveTo>
                      <a:lnTo>
                        <a:pt x="272890" y="125785"/>
                      </a:lnTo>
                      <a:cubicBezTo>
                        <a:pt x="251571" y="138577"/>
                        <a:pt x="217460" y="138577"/>
                        <a:pt x="198272" y="125785"/>
                      </a:cubicBezTo>
                      <a:lnTo>
                        <a:pt x="14924" y="21320"/>
                      </a:lnTo>
                      <a:cubicBezTo>
                        <a:pt x="4264" y="14924"/>
                        <a:pt x="0" y="8528"/>
                        <a:pt x="0" y="0"/>
                      </a:cubicBezTo>
                      <a:lnTo>
                        <a:pt x="0" y="0"/>
                      </a:lnTo>
                      <a:lnTo>
                        <a:pt x="0" y="46903"/>
                      </a:lnTo>
                      <a:cubicBezTo>
                        <a:pt x="0" y="61827"/>
                        <a:pt x="6396" y="74618"/>
                        <a:pt x="19188" y="81014"/>
                      </a:cubicBezTo>
                      <a:lnTo>
                        <a:pt x="198272" y="187612"/>
                      </a:lnTo>
                      <a:cubicBezTo>
                        <a:pt x="219591" y="200404"/>
                        <a:pt x="253703" y="200404"/>
                        <a:pt x="272890" y="187612"/>
                      </a:cubicBezTo>
                      <a:lnTo>
                        <a:pt x="449842" y="85278"/>
                      </a:lnTo>
                      <a:cubicBezTo>
                        <a:pt x="462634" y="78882"/>
                        <a:pt x="471162" y="63959"/>
                        <a:pt x="471162" y="51167"/>
                      </a:cubicBezTo>
                      <a:lnTo>
                        <a:pt x="471162" y="0"/>
                      </a:lnTo>
                      <a:cubicBezTo>
                        <a:pt x="471162" y="8528"/>
                        <a:pt x="466898" y="14924"/>
                        <a:pt x="456238" y="21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48" name="Group 413" descr="81497aaa-1558-4540-8e02-2072fa78098c"/>
                <p:cNvGrpSpPr/>
                <p:nvPr/>
              </p:nvGrpSpPr>
              <p:grpSpPr>
                <a:xfrm>
                  <a:off x="7795550" y="1870828"/>
                  <a:ext cx="215327" cy="154566"/>
                  <a:chOff x="7795550" y="1870828"/>
                  <a:chExt cx="215327" cy="154566"/>
                </a:xfrm>
              </p:grpSpPr>
              <p:sp>
                <p:nvSpPr>
                  <p:cNvPr id="1052044" name="Freeform: Shape 414" descr="912ccc84-ecd7-408e-adee-2a1668eba17f"/>
                  <p:cNvSpPr/>
                  <p:nvPr/>
                </p:nvSpPr>
                <p:spPr>
                  <a:xfrm>
                    <a:off x="7795550" y="1900675"/>
                    <a:ext cx="213195" cy="124719"/>
                  </a:xfrm>
                  <a:custGeom>
                    <a:avLst/>
                    <a:gdLst>
                      <a:gd name="connsiteX0" fmla="*/ 125785 w 213195"/>
                      <a:gd name="connsiteY0" fmla="*/ 4797 h 124719"/>
                      <a:gd name="connsiteX1" fmla="*/ 91674 w 213195"/>
                      <a:gd name="connsiteY1" fmla="*/ 4797 h 124719"/>
                      <a:gd name="connsiteX2" fmla="*/ 0 w 213195"/>
                      <a:gd name="connsiteY2" fmla="*/ 34644 h 124719"/>
                      <a:gd name="connsiteX3" fmla="*/ 0 w 213195"/>
                      <a:gd name="connsiteY3" fmla="*/ 55964 h 124719"/>
                      <a:gd name="connsiteX4" fmla="*/ 8528 w 213195"/>
                      <a:gd name="connsiteY4" fmla="*/ 70887 h 124719"/>
                      <a:gd name="connsiteX5" fmla="*/ 89542 w 213195"/>
                      <a:gd name="connsiteY5" fmla="*/ 119922 h 124719"/>
                      <a:gd name="connsiteX6" fmla="*/ 123653 w 213195"/>
                      <a:gd name="connsiteY6" fmla="*/ 119922 h 124719"/>
                      <a:gd name="connsiteX7" fmla="*/ 204668 w 213195"/>
                      <a:gd name="connsiteY7" fmla="*/ 73019 h 124719"/>
                      <a:gd name="connsiteX8" fmla="*/ 213195 w 213195"/>
                      <a:gd name="connsiteY8" fmla="*/ 55964 h 124719"/>
                      <a:gd name="connsiteX9" fmla="*/ 213195 w 213195"/>
                      <a:gd name="connsiteY9" fmla="*/ 32512 h 124719"/>
                      <a:gd name="connsiteX10" fmla="*/ 125785 w 213195"/>
                      <a:gd name="connsiteY10" fmla="*/ 4797 h 12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3195" h="124718">
                        <a:moveTo>
                          <a:pt x="125785" y="4797"/>
                        </a:moveTo>
                        <a:cubicBezTo>
                          <a:pt x="117257" y="-1599"/>
                          <a:pt x="100202" y="-1599"/>
                          <a:pt x="91674" y="4797"/>
                        </a:cubicBezTo>
                        <a:lnTo>
                          <a:pt x="0" y="34644"/>
                        </a:lnTo>
                        <a:lnTo>
                          <a:pt x="0" y="55964"/>
                        </a:lnTo>
                        <a:cubicBezTo>
                          <a:pt x="0" y="62360"/>
                          <a:pt x="4264" y="68755"/>
                          <a:pt x="8528" y="70887"/>
                        </a:cubicBezTo>
                        <a:lnTo>
                          <a:pt x="89542" y="119922"/>
                        </a:lnTo>
                        <a:cubicBezTo>
                          <a:pt x="98070" y="126318"/>
                          <a:pt x="115126" y="126318"/>
                          <a:pt x="123653" y="119922"/>
                        </a:cubicBezTo>
                        <a:lnTo>
                          <a:pt x="204668" y="73019"/>
                        </a:lnTo>
                        <a:cubicBezTo>
                          <a:pt x="211064" y="68755"/>
                          <a:pt x="213195" y="64492"/>
                          <a:pt x="213195" y="55964"/>
                        </a:cubicBezTo>
                        <a:lnTo>
                          <a:pt x="213195" y="32512"/>
                        </a:lnTo>
                        <a:lnTo>
                          <a:pt x="125785" y="479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842A2"/>
                      </a:gs>
                      <a:gs pos="28270">
                        <a:srgbClr val="3358B5"/>
                      </a:gs>
                      <a:gs pos="74180">
                        <a:srgbClr val="4177CF"/>
                      </a:gs>
                      <a:gs pos="100000">
                        <a:srgbClr val="4782D9"/>
                      </a:gs>
                    </a:gsLst>
                    <a:lin ang="0" scaled="1"/>
                  </a:gra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045" name="Freeform: Shape 415" descr="dc210e2b-ace7-4e83-bb3f-3536149131b1"/>
                  <p:cNvSpPr/>
                  <p:nvPr/>
                </p:nvSpPr>
                <p:spPr>
                  <a:xfrm>
                    <a:off x="7797682" y="1870828"/>
                    <a:ext cx="213195" cy="126851"/>
                  </a:xfrm>
                  <a:custGeom>
                    <a:avLst/>
                    <a:gdLst>
                      <a:gd name="connsiteX0" fmla="*/ 123653 w 213195"/>
                      <a:gd name="connsiteY0" fmla="*/ 4797 h 126851"/>
                      <a:gd name="connsiteX1" fmla="*/ 89542 w 213195"/>
                      <a:gd name="connsiteY1" fmla="*/ 4797 h 126851"/>
                      <a:gd name="connsiteX2" fmla="*/ 6396 w 213195"/>
                      <a:gd name="connsiteY2" fmla="*/ 53832 h 126851"/>
                      <a:gd name="connsiteX3" fmla="*/ 6396 w 213195"/>
                      <a:gd name="connsiteY3" fmla="*/ 73019 h 126851"/>
                      <a:gd name="connsiteX4" fmla="*/ 89542 w 213195"/>
                      <a:gd name="connsiteY4" fmla="*/ 122054 h 126851"/>
                      <a:gd name="connsiteX5" fmla="*/ 123653 w 213195"/>
                      <a:gd name="connsiteY5" fmla="*/ 122054 h 126851"/>
                      <a:gd name="connsiteX6" fmla="*/ 206800 w 213195"/>
                      <a:gd name="connsiteY6" fmla="*/ 73019 h 126851"/>
                      <a:gd name="connsiteX7" fmla="*/ 206800 w 213195"/>
                      <a:gd name="connsiteY7" fmla="*/ 53832 h 126851"/>
                      <a:gd name="connsiteX8" fmla="*/ 123653 w 213195"/>
                      <a:gd name="connsiteY8" fmla="*/ 4797 h 12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3195" h="126850">
                        <a:moveTo>
                          <a:pt x="123653" y="4797"/>
                        </a:moveTo>
                        <a:cubicBezTo>
                          <a:pt x="115125" y="-1599"/>
                          <a:pt x="98070" y="-1599"/>
                          <a:pt x="89542" y="4797"/>
                        </a:cubicBezTo>
                        <a:lnTo>
                          <a:pt x="6396" y="53832"/>
                        </a:lnTo>
                        <a:cubicBezTo>
                          <a:pt x="-2132" y="60228"/>
                          <a:pt x="-2132" y="68755"/>
                          <a:pt x="6396" y="73019"/>
                        </a:cubicBezTo>
                        <a:lnTo>
                          <a:pt x="89542" y="122054"/>
                        </a:lnTo>
                        <a:cubicBezTo>
                          <a:pt x="98070" y="128450"/>
                          <a:pt x="115125" y="128450"/>
                          <a:pt x="123653" y="122054"/>
                        </a:cubicBezTo>
                        <a:lnTo>
                          <a:pt x="206800" y="73019"/>
                        </a:lnTo>
                        <a:cubicBezTo>
                          <a:pt x="215328" y="66624"/>
                          <a:pt x="215328" y="58096"/>
                          <a:pt x="206800" y="53832"/>
                        </a:cubicBezTo>
                        <a:lnTo>
                          <a:pt x="123653" y="47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</p:grpSp>
        </p:grpSp>
        <p:grpSp>
          <p:nvGrpSpPr>
            <p:cNvPr id="249" name="Group 8" descr="ff55404d-10e2-460c-8fc2-a7d859999452"/>
            <p:cNvGrpSpPr/>
            <p:nvPr/>
          </p:nvGrpSpPr>
          <p:grpSpPr>
            <a:xfrm>
              <a:off x="10343234" y="3151739"/>
              <a:ext cx="1157650" cy="2342876"/>
              <a:chOff x="10343234" y="3151739"/>
              <a:chExt cx="1157650" cy="2342876"/>
            </a:xfrm>
          </p:grpSpPr>
          <p:sp>
            <p:nvSpPr>
              <p:cNvPr id="1052046" name="Freeform: Shape 258" descr="3a63d510-66e6-45fd-b714-560396720212"/>
              <p:cNvSpPr/>
              <p:nvPr/>
            </p:nvSpPr>
            <p:spPr>
              <a:xfrm>
                <a:off x="10343234" y="4678077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6 w 1157650"/>
                  <a:gd name="connsiteY1" fmla="*/ 22386 h 667301"/>
                  <a:gd name="connsiteX2" fmla="*/ 38376 w 1157650"/>
                  <a:gd name="connsiteY2" fmla="*/ 280352 h 667301"/>
                  <a:gd name="connsiteX3" fmla="*/ 38376 w 1157650"/>
                  <a:gd name="connsiteY3" fmla="*/ 386949 h 667301"/>
                  <a:gd name="connsiteX4" fmla="*/ 486086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6 w 1157650"/>
                  <a:gd name="connsiteY6" fmla="*/ 386949 h 667301"/>
                  <a:gd name="connsiteX7" fmla="*/ 1119276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38376" y="280352"/>
                    </a:lnTo>
                    <a:cubicBezTo>
                      <a:pt x="-12792" y="310199"/>
                      <a:pt x="-12792" y="357102"/>
                      <a:pt x="38376" y="386949"/>
                    </a:cubicBezTo>
                    <a:lnTo>
                      <a:pt x="486086" y="644916"/>
                    </a:lnTo>
                    <a:cubicBezTo>
                      <a:pt x="537253" y="674763"/>
                      <a:pt x="620399" y="674763"/>
                      <a:pt x="671565" y="644916"/>
                    </a:cubicBezTo>
                    <a:lnTo>
                      <a:pt x="1119276" y="386949"/>
                    </a:lnTo>
                    <a:cubicBezTo>
                      <a:pt x="1170442" y="357102"/>
                      <a:pt x="1170442" y="310199"/>
                      <a:pt x="1119276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50" name="Group 259" descr="bc23b0d7-e129-4119-b2cf-e1b821f9079f"/>
              <p:cNvGrpSpPr/>
              <p:nvPr/>
            </p:nvGrpSpPr>
            <p:grpSpPr>
              <a:xfrm>
                <a:off x="10447700" y="4476608"/>
                <a:ext cx="469029" cy="812274"/>
                <a:chOff x="10447700" y="4476608"/>
                <a:chExt cx="469029" cy="812274"/>
              </a:xfrm>
            </p:grpSpPr>
            <p:sp>
              <p:nvSpPr>
                <p:cNvPr id="1052047" name="Freeform: Shape 348" descr="54f48ce1-b435-4205-9955-e58762508723"/>
                <p:cNvSpPr/>
                <p:nvPr/>
              </p:nvSpPr>
              <p:spPr>
                <a:xfrm>
                  <a:off x="10447700" y="4476608"/>
                  <a:ext cx="469029" cy="812274"/>
                </a:xfrm>
                <a:custGeom>
                  <a:avLst/>
                  <a:gdLst>
                    <a:gd name="connsiteX0" fmla="*/ 0 w 469029"/>
                    <a:gd name="connsiteY0" fmla="*/ 0 h 812274"/>
                    <a:gd name="connsiteX1" fmla="*/ 0 w 469029"/>
                    <a:gd name="connsiteY1" fmla="*/ 541516 h 812274"/>
                    <a:gd name="connsiteX2" fmla="*/ 469030 w 469029"/>
                    <a:gd name="connsiteY2" fmla="*/ 812274 h 812274"/>
                    <a:gd name="connsiteX3" fmla="*/ 469030 w 469029"/>
                    <a:gd name="connsiteY3" fmla="*/ 270758 h 81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812274">
                      <a:moveTo>
                        <a:pt x="0" y="0"/>
                      </a:moveTo>
                      <a:lnTo>
                        <a:pt x="0" y="541516"/>
                      </a:lnTo>
                      <a:lnTo>
                        <a:pt x="469030" y="81227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48" name="Freeform: Shape 349" descr="7212f464-dd61-4ff0-9b91-453832135d28"/>
                <p:cNvSpPr/>
                <p:nvPr/>
              </p:nvSpPr>
              <p:spPr>
                <a:xfrm>
                  <a:off x="10447700" y="4487267"/>
                  <a:ext cx="469029" cy="801614"/>
                </a:xfrm>
                <a:custGeom>
                  <a:avLst/>
                  <a:gdLst>
                    <a:gd name="connsiteX0" fmla="*/ 0 w 469029"/>
                    <a:gd name="connsiteY0" fmla="*/ 0 h 801614"/>
                    <a:gd name="connsiteX1" fmla="*/ 0 w 469029"/>
                    <a:gd name="connsiteY1" fmla="*/ 530856 h 801614"/>
                    <a:gd name="connsiteX2" fmla="*/ 469030 w 469029"/>
                    <a:gd name="connsiteY2" fmla="*/ 801614 h 801614"/>
                    <a:gd name="connsiteX3" fmla="*/ 469030 w 469029"/>
                    <a:gd name="connsiteY3" fmla="*/ 270758 h 8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801614">
                      <a:moveTo>
                        <a:pt x="0" y="0"/>
                      </a:moveTo>
                      <a:lnTo>
                        <a:pt x="0" y="530856"/>
                      </a:lnTo>
                      <a:lnTo>
                        <a:pt x="469030" y="80161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49" name="Freeform: Shape 350" descr="d3a0775e-3572-4225-80fb-481095e13ad1"/>
                <p:cNvSpPr/>
                <p:nvPr/>
              </p:nvSpPr>
              <p:spPr>
                <a:xfrm>
                  <a:off x="10447700" y="4495795"/>
                  <a:ext cx="469029" cy="793086"/>
                </a:xfrm>
                <a:custGeom>
                  <a:avLst/>
                  <a:gdLst>
                    <a:gd name="connsiteX0" fmla="*/ 0 w 469029"/>
                    <a:gd name="connsiteY0" fmla="*/ 0 h 793086"/>
                    <a:gd name="connsiteX1" fmla="*/ 0 w 469029"/>
                    <a:gd name="connsiteY1" fmla="*/ 522329 h 793086"/>
                    <a:gd name="connsiteX2" fmla="*/ 469030 w 469029"/>
                    <a:gd name="connsiteY2" fmla="*/ 793087 h 793086"/>
                    <a:gd name="connsiteX3" fmla="*/ 469030 w 469029"/>
                    <a:gd name="connsiteY3" fmla="*/ 270758 h 79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93086">
                      <a:moveTo>
                        <a:pt x="0" y="0"/>
                      </a:moveTo>
                      <a:lnTo>
                        <a:pt x="0" y="522329"/>
                      </a:lnTo>
                      <a:lnTo>
                        <a:pt x="469030" y="79308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0" name="Freeform: Shape 351" descr="d6993e0f-a4e5-4f52-ae1f-417e060c8cdc"/>
                <p:cNvSpPr/>
                <p:nvPr/>
              </p:nvSpPr>
              <p:spPr>
                <a:xfrm>
                  <a:off x="10447700" y="4506455"/>
                  <a:ext cx="469029" cy="782426"/>
                </a:xfrm>
                <a:custGeom>
                  <a:avLst/>
                  <a:gdLst>
                    <a:gd name="connsiteX0" fmla="*/ 0 w 469029"/>
                    <a:gd name="connsiteY0" fmla="*/ 0 h 782426"/>
                    <a:gd name="connsiteX1" fmla="*/ 0 w 469029"/>
                    <a:gd name="connsiteY1" fmla="*/ 511669 h 782426"/>
                    <a:gd name="connsiteX2" fmla="*/ 469030 w 469029"/>
                    <a:gd name="connsiteY2" fmla="*/ 782427 h 782426"/>
                    <a:gd name="connsiteX3" fmla="*/ 469030 w 469029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82426">
                      <a:moveTo>
                        <a:pt x="0" y="0"/>
                      </a:moveTo>
                      <a:lnTo>
                        <a:pt x="0" y="511669"/>
                      </a:lnTo>
                      <a:lnTo>
                        <a:pt x="469030" y="78242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1" name="Freeform: Shape 352" descr="994ecfaf-ce46-44e2-95a5-2a7120921990"/>
                <p:cNvSpPr/>
                <p:nvPr/>
              </p:nvSpPr>
              <p:spPr>
                <a:xfrm>
                  <a:off x="10447700" y="4514983"/>
                  <a:ext cx="469029" cy="773898"/>
                </a:xfrm>
                <a:custGeom>
                  <a:avLst/>
                  <a:gdLst>
                    <a:gd name="connsiteX0" fmla="*/ 0 w 469029"/>
                    <a:gd name="connsiteY0" fmla="*/ 0 h 773898"/>
                    <a:gd name="connsiteX1" fmla="*/ 0 w 469029"/>
                    <a:gd name="connsiteY1" fmla="*/ 503141 h 773898"/>
                    <a:gd name="connsiteX2" fmla="*/ 469030 w 469029"/>
                    <a:gd name="connsiteY2" fmla="*/ 773899 h 773898"/>
                    <a:gd name="connsiteX3" fmla="*/ 469030 w 469029"/>
                    <a:gd name="connsiteY3" fmla="*/ 270758 h 773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73898">
                      <a:moveTo>
                        <a:pt x="0" y="0"/>
                      </a:moveTo>
                      <a:lnTo>
                        <a:pt x="0" y="503141"/>
                      </a:lnTo>
                      <a:lnTo>
                        <a:pt x="469030" y="77389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2" name="Freeform: Shape 353" descr="9df2a26d-0a98-4a65-bd9a-953e44f74f95"/>
                <p:cNvSpPr/>
                <p:nvPr/>
              </p:nvSpPr>
              <p:spPr>
                <a:xfrm>
                  <a:off x="10447700" y="4525643"/>
                  <a:ext cx="469029" cy="763239"/>
                </a:xfrm>
                <a:custGeom>
                  <a:avLst/>
                  <a:gdLst>
                    <a:gd name="connsiteX0" fmla="*/ 0 w 469029"/>
                    <a:gd name="connsiteY0" fmla="*/ 0 h 763239"/>
                    <a:gd name="connsiteX1" fmla="*/ 0 w 469029"/>
                    <a:gd name="connsiteY1" fmla="*/ 492481 h 763239"/>
                    <a:gd name="connsiteX2" fmla="*/ 469030 w 469029"/>
                    <a:gd name="connsiteY2" fmla="*/ 763239 h 763239"/>
                    <a:gd name="connsiteX3" fmla="*/ 469030 w 469029"/>
                    <a:gd name="connsiteY3" fmla="*/ 268626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63239">
                      <a:moveTo>
                        <a:pt x="0" y="0"/>
                      </a:moveTo>
                      <a:lnTo>
                        <a:pt x="0" y="492481"/>
                      </a:lnTo>
                      <a:lnTo>
                        <a:pt x="469030" y="763239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3" name="Freeform: Shape 354" descr="b5daa236-0e4d-456c-8a8b-84f10f9bb9f5"/>
                <p:cNvSpPr/>
                <p:nvPr/>
              </p:nvSpPr>
              <p:spPr>
                <a:xfrm>
                  <a:off x="10447700" y="4534170"/>
                  <a:ext cx="469029" cy="754711"/>
                </a:xfrm>
                <a:custGeom>
                  <a:avLst/>
                  <a:gdLst>
                    <a:gd name="connsiteX0" fmla="*/ 0 w 469029"/>
                    <a:gd name="connsiteY0" fmla="*/ 0 h 754711"/>
                    <a:gd name="connsiteX1" fmla="*/ 0 w 469029"/>
                    <a:gd name="connsiteY1" fmla="*/ 483953 h 754711"/>
                    <a:gd name="connsiteX2" fmla="*/ 469030 w 469029"/>
                    <a:gd name="connsiteY2" fmla="*/ 754711 h 754711"/>
                    <a:gd name="connsiteX3" fmla="*/ 469030 w 469029"/>
                    <a:gd name="connsiteY3" fmla="*/ 270758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54711">
                      <a:moveTo>
                        <a:pt x="0" y="0"/>
                      </a:moveTo>
                      <a:lnTo>
                        <a:pt x="0" y="483953"/>
                      </a:lnTo>
                      <a:lnTo>
                        <a:pt x="469030" y="75471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4" name="Freeform: Shape 355" descr="d2fdf324-f118-409b-8e65-2a0bc7afc021"/>
                <p:cNvSpPr/>
                <p:nvPr/>
              </p:nvSpPr>
              <p:spPr>
                <a:xfrm>
                  <a:off x="10447700" y="4542698"/>
                  <a:ext cx="469029" cy="746183"/>
                </a:xfrm>
                <a:custGeom>
                  <a:avLst/>
                  <a:gdLst>
                    <a:gd name="connsiteX0" fmla="*/ 0 w 469029"/>
                    <a:gd name="connsiteY0" fmla="*/ 0 h 746183"/>
                    <a:gd name="connsiteX1" fmla="*/ 0 w 469029"/>
                    <a:gd name="connsiteY1" fmla="*/ 475426 h 746183"/>
                    <a:gd name="connsiteX2" fmla="*/ 469030 w 469029"/>
                    <a:gd name="connsiteY2" fmla="*/ 746184 h 746183"/>
                    <a:gd name="connsiteX3" fmla="*/ 469030 w 469029"/>
                    <a:gd name="connsiteY3" fmla="*/ 270758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46183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469030" y="74618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5" name="Freeform: Shape 356" descr="c9362827-c805-4c1b-aa56-9b9df61b7f46"/>
                <p:cNvSpPr/>
                <p:nvPr/>
              </p:nvSpPr>
              <p:spPr>
                <a:xfrm>
                  <a:off x="10447700" y="4553358"/>
                  <a:ext cx="469029" cy="735523"/>
                </a:xfrm>
                <a:custGeom>
                  <a:avLst/>
                  <a:gdLst>
                    <a:gd name="connsiteX0" fmla="*/ 0 w 469029"/>
                    <a:gd name="connsiteY0" fmla="*/ 0 h 735523"/>
                    <a:gd name="connsiteX1" fmla="*/ 0 w 469029"/>
                    <a:gd name="connsiteY1" fmla="*/ 464766 h 735523"/>
                    <a:gd name="connsiteX2" fmla="*/ 469030 w 469029"/>
                    <a:gd name="connsiteY2" fmla="*/ 735524 h 735523"/>
                    <a:gd name="connsiteX3" fmla="*/ 469030 w 469029"/>
                    <a:gd name="connsiteY3" fmla="*/ 270758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35523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469030" y="73552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6" name="Freeform: Shape 357" descr="83aac062-764c-4799-a61b-d75de69a053b"/>
                <p:cNvSpPr/>
                <p:nvPr/>
              </p:nvSpPr>
              <p:spPr>
                <a:xfrm>
                  <a:off x="10447700" y="4561886"/>
                  <a:ext cx="469029" cy="726995"/>
                </a:xfrm>
                <a:custGeom>
                  <a:avLst/>
                  <a:gdLst>
                    <a:gd name="connsiteX0" fmla="*/ 0 w 469029"/>
                    <a:gd name="connsiteY0" fmla="*/ 0 h 726995"/>
                    <a:gd name="connsiteX1" fmla="*/ 0 w 469029"/>
                    <a:gd name="connsiteY1" fmla="*/ 456238 h 726995"/>
                    <a:gd name="connsiteX2" fmla="*/ 469030 w 469029"/>
                    <a:gd name="connsiteY2" fmla="*/ 726996 h 726995"/>
                    <a:gd name="connsiteX3" fmla="*/ 469030 w 469029"/>
                    <a:gd name="connsiteY3" fmla="*/ 270758 h 72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26995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469030" y="72699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7" name="Freeform: Shape 358" descr="2400e248-9ced-4d7b-b138-e4909733bf09"/>
                <p:cNvSpPr/>
                <p:nvPr/>
              </p:nvSpPr>
              <p:spPr>
                <a:xfrm>
                  <a:off x="10447700" y="4572546"/>
                  <a:ext cx="469029" cy="716336"/>
                </a:xfrm>
                <a:custGeom>
                  <a:avLst/>
                  <a:gdLst>
                    <a:gd name="connsiteX0" fmla="*/ 0 w 469029"/>
                    <a:gd name="connsiteY0" fmla="*/ 0 h 716336"/>
                    <a:gd name="connsiteX1" fmla="*/ 0 w 469029"/>
                    <a:gd name="connsiteY1" fmla="*/ 445578 h 716336"/>
                    <a:gd name="connsiteX2" fmla="*/ 469030 w 469029"/>
                    <a:gd name="connsiteY2" fmla="*/ 716336 h 716336"/>
                    <a:gd name="connsiteX3" fmla="*/ 469030 w 469029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16336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469030" y="71633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8" name="Freeform: Shape 359" descr="899af8d0-74e9-456e-a1d4-4da22180b550"/>
                <p:cNvSpPr/>
                <p:nvPr/>
              </p:nvSpPr>
              <p:spPr>
                <a:xfrm>
                  <a:off x="10447700" y="4581073"/>
                  <a:ext cx="469029" cy="707808"/>
                </a:xfrm>
                <a:custGeom>
                  <a:avLst/>
                  <a:gdLst>
                    <a:gd name="connsiteX0" fmla="*/ 0 w 469029"/>
                    <a:gd name="connsiteY0" fmla="*/ 0 h 707808"/>
                    <a:gd name="connsiteX1" fmla="*/ 0 w 469029"/>
                    <a:gd name="connsiteY1" fmla="*/ 437050 h 707808"/>
                    <a:gd name="connsiteX2" fmla="*/ 469030 w 469029"/>
                    <a:gd name="connsiteY2" fmla="*/ 707808 h 707808"/>
                    <a:gd name="connsiteX3" fmla="*/ 469030 w 469029"/>
                    <a:gd name="connsiteY3" fmla="*/ 270758 h 70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707808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469030" y="70780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59" name="Freeform: Shape 360" descr="70aed6ab-c060-448b-951c-758e4eba02ed"/>
                <p:cNvSpPr/>
                <p:nvPr/>
              </p:nvSpPr>
              <p:spPr>
                <a:xfrm>
                  <a:off x="10447700" y="4591733"/>
                  <a:ext cx="469029" cy="697148"/>
                </a:xfrm>
                <a:custGeom>
                  <a:avLst/>
                  <a:gdLst>
                    <a:gd name="connsiteX0" fmla="*/ 0 w 469029"/>
                    <a:gd name="connsiteY0" fmla="*/ 0 h 697148"/>
                    <a:gd name="connsiteX1" fmla="*/ 0 w 469029"/>
                    <a:gd name="connsiteY1" fmla="*/ 426391 h 697148"/>
                    <a:gd name="connsiteX2" fmla="*/ 469030 w 469029"/>
                    <a:gd name="connsiteY2" fmla="*/ 697149 h 697148"/>
                    <a:gd name="connsiteX3" fmla="*/ 469030 w 469029"/>
                    <a:gd name="connsiteY3" fmla="*/ 268626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97148">
                      <a:moveTo>
                        <a:pt x="0" y="0"/>
                      </a:moveTo>
                      <a:lnTo>
                        <a:pt x="0" y="426391"/>
                      </a:lnTo>
                      <a:lnTo>
                        <a:pt x="469030" y="697149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0" name="Freeform: Shape 361" descr="945a61f0-01a3-448f-9a8a-393ef4033082"/>
                <p:cNvSpPr/>
                <p:nvPr/>
              </p:nvSpPr>
              <p:spPr>
                <a:xfrm>
                  <a:off x="10447700" y="4600261"/>
                  <a:ext cx="469029" cy="688620"/>
                </a:xfrm>
                <a:custGeom>
                  <a:avLst/>
                  <a:gdLst>
                    <a:gd name="connsiteX0" fmla="*/ 0 w 469029"/>
                    <a:gd name="connsiteY0" fmla="*/ 0 h 688620"/>
                    <a:gd name="connsiteX1" fmla="*/ 0 w 469029"/>
                    <a:gd name="connsiteY1" fmla="*/ 417863 h 688620"/>
                    <a:gd name="connsiteX2" fmla="*/ 469030 w 469029"/>
                    <a:gd name="connsiteY2" fmla="*/ 688621 h 688620"/>
                    <a:gd name="connsiteX3" fmla="*/ 469030 w 469029"/>
                    <a:gd name="connsiteY3" fmla="*/ 270758 h 688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88620">
                      <a:moveTo>
                        <a:pt x="0" y="0"/>
                      </a:moveTo>
                      <a:lnTo>
                        <a:pt x="0" y="417863"/>
                      </a:lnTo>
                      <a:lnTo>
                        <a:pt x="469030" y="68862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1" name="Freeform: Shape 362" descr="271eb696-f531-44fb-811c-144d229296ba"/>
                <p:cNvSpPr/>
                <p:nvPr/>
              </p:nvSpPr>
              <p:spPr>
                <a:xfrm>
                  <a:off x="10447700" y="4608789"/>
                  <a:ext cx="469029" cy="680092"/>
                </a:xfrm>
                <a:custGeom>
                  <a:avLst/>
                  <a:gdLst>
                    <a:gd name="connsiteX0" fmla="*/ 0 w 469029"/>
                    <a:gd name="connsiteY0" fmla="*/ 0 h 680092"/>
                    <a:gd name="connsiteX1" fmla="*/ 0 w 469029"/>
                    <a:gd name="connsiteY1" fmla="*/ 409335 h 680092"/>
                    <a:gd name="connsiteX2" fmla="*/ 469030 w 469029"/>
                    <a:gd name="connsiteY2" fmla="*/ 680093 h 680092"/>
                    <a:gd name="connsiteX3" fmla="*/ 469030 w 469029"/>
                    <a:gd name="connsiteY3" fmla="*/ 270758 h 68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80092">
                      <a:moveTo>
                        <a:pt x="0" y="0"/>
                      </a:moveTo>
                      <a:lnTo>
                        <a:pt x="0" y="409335"/>
                      </a:lnTo>
                      <a:lnTo>
                        <a:pt x="469030" y="68009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2" name="Freeform: Shape 363" descr="a36dc4af-04e0-45bf-9e72-04b621738410"/>
                <p:cNvSpPr/>
                <p:nvPr/>
              </p:nvSpPr>
              <p:spPr>
                <a:xfrm>
                  <a:off x="10447700" y="4619449"/>
                  <a:ext cx="469029" cy="669433"/>
                </a:xfrm>
                <a:custGeom>
                  <a:avLst/>
                  <a:gdLst>
                    <a:gd name="connsiteX0" fmla="*/ 0 w 469029"/>
                    <a:gd name="connsiteY0" fmla="*/ 0 h 669433"/>
                    <a:gd name="connsiteX1" fmla="*/ 0 w 469029"/>
                    <a:gd name="connsiteY1" fmla="*/ 398675 h 669433"/>
                    <a:gd name="connsiteX2" fmla="*/ 469030 w 469029"/>
                    <a:gd name="connsiteY2" fmla="*/ 669433 h 669433"/>
                    <a:gd name="connsiteX3" fmla="*/ 469030 w 469029"/>
                    <a:gd name="connsiteY3" fmla="*/ 270758 h 66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69433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469030" y="66943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3" name="Freeform: Shape 364" descr="b3301c17-2237-4240-b255-8b0efcf5e0ba"/>
                <p:cNvSpPr/>
                <p:nvPr/>
              </p:nvSpPr>
              <p:spPr>
                <a:xfrm>
                  <a:off x="10447700" y="4627976"/>
                  <a:ext cx="469029" cy="660905"/>
                </a:xfrm>
                <a:custGeom>
                  <a:avLst/>
                  <a:gdLst>
                    <a:gd name="connsiteX0" fmla="*/ 0 w 469029"/>
                    <a:gd name="connsiteY0" fmla="*/ 0 h 660905"/>
                    <a:gd name="connsiteX1" fmla="*/ 0 w 469029"/>
                    <a:gd name="connsiteY1" fmla="*/ 390148 h 660905"/>
                    <a:gd name="connsiteX2" fmla="*/ 469030 w 469029"/>
                    <a:gd name="connsiteY2" fmla="*/ 660906 h 660905"/>
                    <a:gd name="connsiteX3" fmla="*/ 469030 w 469029"/>
                    <a:gd name="connsiteY3" fmla="*/ 270758 h 66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60905">
                      <a:moveTo>
                        <a:pt x="0" y="0"/>
                      </a:moveTo>
                      <a:lnTo>
                        <a:pt x="0" y="390148"/>
                      </a:lnTo>
                      <a:lnTo>
                        <a:pt x="469030" y="66090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4" name="Freeform: Shape 365" descr="3917c202-dadb-4c64-8e06-d16388ce7941"/>
                <p:cNvSpPr/>
                <p:nvPr/>
              </p:nvSpPr>
              <p:spPr>
                <a:xfrm>
                  <a:off x="10447700" y="4638636"/>
                  <a:ext cx="469029" cy="650245"/>
                </a:xfrm>
                <a:custGeom>
                  <a:avLst/>
                  <a:gdLst>
                    <a:gd name="connsiteX0" fmla="*/ 0 w 469029"/>
                    <a:gd name="connsiteY0" fmla="*/ 0 h 650245"/>
                    <a:gd name="connsiteX1" fmla="*/ 0 w 469029"/>
                    <a:gd name="connsiteY1" fmla="*/ 379488 h 650245"/>
                    <a:gd name="connsiteX2" fmla="*/ 469030 w 469029"/>
                    <a:gd name="connsiteY2" fmla="*/ 650246 h 650245"/>
                    <a:gd name="connsiteX3" fmla="*/ 469030 w 469029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50245">
                      <a:moveTo>
                        <a:pt x="0" y="0"/>
                      </a:moveTo>
                      <a:lnTo>
                        <a:pt x="0" y="379488"/>
                      </a:lnTo>
                      <a:lnTo>
                        <a:pt x="469030" y="65024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5" name="Freeform: Shape 366" descr="df843653-bd20-4c16-83ab-40347fdedd3b"/>
                <p:cNvSpPr/>
                <p:nvPr/>
              </p:nvSpPr>
              <p:spPr>
                <a:xfrm>
                  <a:off x="10447700" y="4647164"/>
                  <a:ext cx="469029" cy="641717"/>
                </a:xfrm>
                <a:custGeom>
                  <a:avLst/>
                  <a:gdLst>
                    <a:gd name="connsiteX0" fmla="*/ 0 w 469029"/>
                    <a:gd name="connsiteY0" fmla="*/ 0 h 641717"/>
                    <a:gd name="connsiteX1" fmla="*/ 0 w 469029"/>
                    <a:gd name="connsiteY1" fmla="*/ 370960 h 641717"/>
                    <a:gd name="connsiteX2" fmla="*/ 469030 w 469029"/>
                    <a:gd name="connsiteY2" fmla="*/ 641718 h 641717"/>
                    <a:gd name="connsiteX3" fmla="*/ 469030 w 469029"/>
                    <a:gd name="connsiteY3" fmla="*/ 270758 h 64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41717">
                      <a:moveTo>
                        <a:pt x="0" y="0"/>
                      </a:moveTo>
                      <a:lnTo>
                        <a:pt x="0" y="370960"/>
                      </a:lnTo>
                      <a:lnTo>
                        <a:pt x="469030" y="64171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6" name="Freeform: Shape 367" descr="1e929fdb-476b-4d53-b1f0-b767642b23f3"/>
                <p:cNvSpPr/>
                <p:nvPr/>
              </p:nvSpPr>
              <p:spPr>
                <a:xfrm>
                  <a:off x="10447700" y="4657824"/>
                  <a:ext cx="469029" cy="631057"/>
                </a:xfrm>
                <a:custGeom>
                  <a:avLst/>
                  <a:gdLst>
                    <a:gd name="connsiteX0" fmla="*/ 0 w 469029"/>
                    <a:gd name="connsiteY0" fmla="*/ 0 h 631057"/>
                    <a:gd name="connsiteX1" fmla="*/ 0 w 469029"/>
                    <a:gd name="connsiteY1" fmla="*/ 360300 h 631057"/>
                    <a:gd name="connsiteX2" fmla="*/ 469030 w 469029"/>
                    <a:gd name="connsiteY2" fmla="*/ 631058 h 631057"/>
                    <a:gd name="connsiteX3" fmla="*/ 469030 w 469029"/>
                    <a:gd name="connsiteY3" fmla="*/ 268626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31057">
                      <a:moveTo>
                        <a:pt x="0" y="0"/>
                      </a:moveTo>
                      <a:lnTo>
                        <a:pt x="0" y="360300"/>
                      </a:lnTo>
                      <a:lnTo>
                        <a:pt x="469030" y="631058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7" name="Freeform: Shape 368" descr="b0b39716-4d68-47ab-9ad0-919098b23ff7"/>
                <p:cNvSpPr/>
                <p:nvPr/>
              </p:nvSpPr>
              <p:spPr>
                <a:xfrm>
                  <a:off x="10447700" y="4666351"/>
                  <a:ext cx="469029" cy="622530"/>
                </a:xfrm>
                <a:custGeom>
                  <a:avLst/>
                  <a:gdLst>
                    <a:gd name="connsiteX0" fmla="*/ 0 w 469029"/>
                    <a:gd name="connsiteY0" fmla="*/ 0 h 622530"/>
                    <a:gd name="connsiteX1" fmla="*/ 0 w 469029"/>
                    <a:gd name="connsiteY1" fmla="*/ 351772 h 622530"/>
                    <a:gd name="connsiteX2" fmla="*/ 469030 w 469029"/>
                    <a:gd name="connsiteY2" fmla="*/ 622530 h 622530"/>
                    <a:gd name="connsiteX3" fmla="*/ 469030 w 469029"/>
                    <a:gd name="connsiteY3" fmla="*/ 270758 h 62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22530">
                      <a:moveTo>
                        <a:pt x="0" y="0"/>
                      </a:moveTo>
                      <a:lnTo>
                        <a:pt x="0" y="351772"/>
                      </a:lnTo>
                      <a:lnTo>
                        <a:pt x="469030" y="62253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8" name="Freeform: Shape 369" descr="61541aab-5e95-46ae-ab47-d0dd3308211b"/>
                <p:cNvSpPr/>
                <p:nvPr/>
              </p:nvSpPr>
              <p:spPr>
                <a:xfrm>
                  <a:off x="10447700" y="4674879"/>
                  <a:ext cx="469029" cy="614002"/>
                </a:xfrm>
                <a:custGeom>
                  <a:avLst/>
                  <a:gdLst>
                    <a:gd name="connsiteX0" fmla="*/ 0 w 469029"/>
                    <a:gd name="connsiteY0" fmla="*/ 0 h 614002"/>
                    <a:gd name="connsiteX1" fmla="*/ 0 w 469029"/>
                    <a:gd name="connsiteY1" fmla="*/ 343244 h 614002"/>
                    <a:gd name="connsiteX2" fmla="*/ 469030 w 469029"/>
                    <a:gd name="connsiteY2" fmla="*/ 614002 h 614002"/>
                    <a:gd name="connsiteX3" fmla="*/ 469030 w 469029"/>
                    <a:gd name="connsiteY3" fmla="*/ 270758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14002">
                      <a:moveTo>
                        <a:pt x="0" y="0"/>
                      </a:moveTo>
                      <a:lnTo>
                        <a:pt x="0" y="343244"/>
                      </a:lnTo>
                      <a:lnTo>
                        <a:pt x="469030" y="61400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69" name="Freeform: Shape 370" descr="7c6ad802-c0f0-459e-aa3e-176d71e21f36"/>
                <p:cNvSpPr/>
                <p:nvPr/>
              </p:nvSpPr>
              <p:spPr>
                <a:xfrm>
                  <a:off x="10447700" y="4685539"/>
                  <a:ext cx="469029" cy="603342"/>
                </a:xfrm>
                <a:custGeom>
                  <a:avLst/>
                  <a:gdLst>
                    <a:gd name="connsiteX0" fmla="*/ 0 w 469029"/>
                    <a:gd name="connsiteY0" fmla="*/ 0 h 603342"/>
                    <a:gd name="connsiteX1" fmla="*/ 0 w 469029"/>
                    <a:gd name="connsiteY1" fmla="*/ 332585 h 603342"/>
                    <a:gd name="connsiteX2" fmla="*/ 469030 w 469029"/>
                    <a:gd name="connsiteY2" fmla="*/ 603343 h 603342"/>
                    <a:gd name="connsiteX3" fmla="*/ 469030 w 469029"/>
                    <a:gd name="connsiteY3" fmla="*/ 270758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603342">
                      <a:moveTo>
                        <a:pt x="0" y="0"/>
                      </a:moveTo>
                      <a:lnTo>
                        <a:pt x="0" y="332585"/>
                      </a:lnTo>
                      <a:lnTo>
                        <a:pt x="469030" y="60334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0" name="Freeform: Shape 371" descr="d2ecc26b-931f-43b9-bdd6-7ea63d949d9c"/>
                <p:cNvSpPr/>
                <p:nvPr/>
              </p:nvSpPr>
              <p:spPr>
                <a:xfrm>
                  <a:off x="10447700" y="4694067"/>
                  <a:ext cx="469029" cy="594814"/>
                </a:xfrm>
                <a:custGeom>
                  <a:avLst/>
                  <a:gdLst>
                    <a:gd name="connsiteX0" fmla="*/ 0 w 469029"/>
                    <a:gd name="connsiteY0" fmla="*/ 0 h 594814"/>
                    <a:gd name="connsiteX1" fmla="*/ 0 w 469029"/>
                    <a:gd name="connsiteY1" fmla="*/ 324057 h 594814"/>
                    <a:gd name="connsiteX2" fmla="*/ 469030 w 469029"/>
                    <a:gd name="connsiteY2" fmla="*/ 594815 h 594814"/>
                    <a:gd name="connsiteX3" fmla="*/ 469030 w 469029"/>
                    <a:gd name="connsiteY3" fmla="*/ 270758 h 59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94814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469030" y="594815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1" name="Freeform: Shape 372" descr="fd29fd4d-84b2-4028-98d1-3904b06dec73"/>
                <p:cNvSpPr/>
                <p:nvPr/>
              </p:nvSpPr>
              <p:spPr>
                <a:xfrm>
                  <a:off x="10447700" y="4704727"/>
                  <a:ext cx="469029" cy="584155"/>
                </a:xfrm>
                <a:custGeom>
                  <a:avLst/>
                  <a:gdLst>
                    <a:gd name="connsiteX0" fmla="*/ 0 w 469029"/>
                    <a:gd name="connsiteY0" fmla="*/ 0 h 584155"/>
                    <a:gd name="connsiteX1" fmla="*/ 0 w 469029"/>
                    <a:gd name="connsiteY1" fmla="*/ 313397 h 584155"/>
                    <a:gd name="connsiteX2" fmla="*/ 469030 w 469029"/>
                    <a:gd name="connsiteY2" fmla="*/ 584155 h 584155"/>
                    <a:gd name="connsiteX3" fmla="*/ 469030 w 469029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84155">
                      <a:moveTo>
                        <a:pt x="0" y="0"/>
                      </a:moveTo>
                      <a:lnTo>
                        <a:pt x="0" y="313397"/>
                      </a:lnTo>
                      <a:lnTo>
                        <a:pt x="469030" y="584155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2" name="Freeform: Shape 373" descr="0773cec8-b6b9-4841-8b03-497a2306c9f1"/>
                <p:cNvSpPr/>
                <p:nvPr/>
              </p:nvSpPr>
              <p:spPr>
                <a:xfrm>
                  <a:off x="10447700" y="4713254"/>
                  <a:ext cx="469029" cy="575627"/>
                </a:xfrm>
                <a:custGeom>
                  <a:avLst/>
                  <a:gdLst>
                    <a:gd name="connsiteX0" fmla="*/ 0 w 469029"/>
                    <a:gd name="connsiteY0" fmla="*/ 0 h 575627"/>
                    <a:gd name="connsiteX1" fmla="*/ 0 w 469029"/>
                    <a:gd name="connsiteY1" fmla="*/ 304869 h 575627"/>
                    <a:gd name="connsiteX2" fmla="*/ 469030 w 469029"/>
                    <a:gd name="connsiteY2" fmla="*/ 575627 h 575627"/>
                    <a:gd name="connsiteX3" fmla="*/ 469030 w 469029"/>
                    <a:gd name="connsiteY3" fmla="*/ 270758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75627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469030" y="57562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3" name="Freeform: Shape 374" descr="d572a973-9411-4777-9fd7-303f4f909e68"/>
                <p:cNvSpPr/>
                <p:nvPr/>
              </p:nvSpPr>
              <p:spPr>
                <a:xfrm>
                  <a:off x="10447700" y="4723914"/>
                  <a:ext cx="469029" cy="564967"/>
                </a:xfrm>
                <a:custGeom>
                  <a:avLst/>
                  <a:gdLst>
                    <a:gd name="connsiteX0" fmla="*/ 0 w 469029"/>
                    <a:gd name="connsiteY0" fmla="*/ 0 h 564967"/>
                    <a:gd name="connsiteX1" fmla="*/ 0 w 469029"/>
                    <a:gd name="connsiteY1" fmla="*/ 294210 h 564967"/>
                    <a:gd name="connsiteX2" fmla="*/ 469030 w 469029"/>
                    <a:gd name="connsiteY2" fmla="*/ 564968 h 564967"/>
                    <a:gd name="connsiteX3" fmla="*/ 469030 w 469029"/>
                    <a:gd name="connsiteY3" fmla="*/ 268626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64967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469030" y="564968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4" name="Freeform: Shape 375" descr="5e07ae31-8aab-4bf5-bead-46d2e14ed355"/>
                <p:cNvSpPr/>
                <p:nvPr/>
              </p:nvSpPr>
              <p:spPr>
                <a:xfrm>
                  <a:off x="10447700" y="4732442"/>
                  <a:ext cx="469029" cy="556439"/>
                </a:xfrm>
                <a:custGeom>
                  <a:avLst/>
                  <a:gdLst>
                    <a:gd name="connsiteX0" fmla="*/ 0 w 469029"/>
                    <a:gd name="connsiteY0" fmla="*/ 0 h 556439"/>
                    <a:gd name="connsiteX1" fmla="*/ 0 w 469029"/>
                    <a:gd name="connsiteY1" fmla="*/ 285682 h 556439"/>
                    <a:gd name="connsiteX2" fmla="*/ 469030 w 469029"/>
                    <a:gd name="connsiteY2" fmla="*/ 556440 h 556439"/>
                    <a:gd name="connsiteX3" fmla="*/ 469030 w 469029"/>
                    <a:gd name="connsiteY3" fmla="*/ 270758 h 55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56439">
                      <a:moveTo>
                        <a:pt x="0" y="0"/>
                      </a:moveTo>
                      <a:lnTo>
                        <a:pt x="0" y="285682"/>
                      </a:lnTo>
                      <a:lnTo>
                        <a:pt x="469030" y="55644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5" name="Freeform: Shape 376" descr="d092f64f-c1b0-4806-8f61-2c29d0594e16"/>
                <p:cNvSpPr/>
                <p:nvPr/>
              </p:nvSpPr>
              <p:spPr>
                <a:xfrm>
                  <a:off x="10447700" y="4740970"/>
                  <a:ext cx="469029" cy="547911"/>
                </a:xfrm>
                <a:custGeom>
                  <a:avLst/>
                  <a:gdLst>
                    <a:gd name="connsiteX0" fmla="*/ 0 w 469029"/>
                    <a:gd name="connsiteY0" fmla="*/ 0 h 547911"/>
                    <a:gd name="connsiteX1" fmla="*/ 0 w 469029"/>
                    <a:gd name="connsiteY1" fmla="*/ 277154 h 547911"/>
                    <a:gd name="connsiteX2" fmla="*/ 469030 w 469029"/>
                    <a:gd name="connsiteY2" fmla="*/ 547912 h 547911"/>
                    <a:gd name="connsiteX3" fmla="*/ 469030 w 469029"/>
                    <a:gd name="connsiteY3" fmla="*/ 270758 h 54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47911">
                      <a:moveTo>
                        <a:pt x="0" y="0"/>
                      </a:moveTo>
                      <a:lnTo>
                        <a:pt x="0" y="277154"/>
                      </a:lnTo>
                      <a:lnTo>
                        <a:pt x="469030" y="54791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6" name="Freeform: Shape 377" descr="3c45f178-475e-4a3f-95a4-ac44e7af9a43"/>
                <p:cNvSpPr/>
                <p:nvPr/>
              </p:nvSpPr>
              <p:spPr>
                <a:xfrm>
                  <a:off x="10447700" y="4751630"/>
                  <a:ext cx="469029" cy="537252"/>
                </a:xfrm>
                <a:custGeom>
                  <a:avLst/>
                  <a:gdLst>
                    <a:gd name="connsiteX0" fmla="*/ 0 w 469029"/>
                    <a:gd name="connsiteY0" fmla="*/ 0 h 537252"/>
                    <a:gd name="connsiteX1" fmla="*/ 0 w 469029"/>
                    <a:gd name="connsiteY1" fmla="*/ 266494 h 537252"/>
                    <a:gd name="connsiteX2" fmla="*/ 469030 w 469029"/>
                    <a:gd name="connsiteY2" fmla="*/ 537252 h 537252"/>
                    <a:gd name="connsiteX3" fmla="*/ 469030 w 469029"/>
                    <a:gd name="connsiteY3" fmla="*/ 270758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37252">
                      <a:moveTo>
                        <a:pt x="0" y="0"/>
                      </a:moveTo>
                      <a:lnTo>
                        <a:pt x="0" y="266494"/>
                      </a:lnTo>
                      <a:lnTo>
                        <a:pt x="469030" y="53725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7" name="Freeform: Shape 378" descr="7c561fff-d16e-411b-b8c5-e404a1696d0b"/>
                <p:cNvSpPr/>
                <p:nvPr/>
              </p:nvSpPr>
              <p:spPr>
                <a:xfrm>
                  <a:off x="10447700" y="4760158"/>
                  <a:ext cx="469029" cy="528724"/>
                </a:xfrm>
                <a:custGeom>
                  <a:avLst/>
                  <a:gdLst>
                    <a:gd name="connsiteX0" fmla="*/ 0 w 469029"/>
                    <a:gd name="connsiteY0" fmla="*/ 0 h 528724"/>
                    <a:gd name="connsiteX1" fmla="*/ 0 w 469029"/>
                    <a:gd name="connsiteY1" fmla="*/ 257966 h 528724"/>
                    <a:gd name="connsiteX2" fmla="*/ 469030 w 469029"/>
                    <a:gd name="connsiteY2" fmla="*/ 528724 h 528724"/>
                    <a:gd name="connsiteX3" fmla="*/ 469030 w 469029"/>
                    <a:gd name="connsiteY3" fmla="*/ 270758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28724">
                      <a:moveTo>
                        <a:pt x="0" y="0"/>
                      </a:moveTo>
                      <a:lnTo>
                        <a:pt x="0" y="257966"/>
                      </a:lnTo>
                      <a:lnTo>
                        <a:pt x="469030" y="52872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8" name="Freeform: Shape 379" descr="56602216-c2ba-4cb5-b152-243d9fa682eb"/>
                <p:cNvSpPr/>
                <p:nvPr/>
              </p:nvSpPr>
              <p:spPr>
                <a:xfrm>
                  <a:off x="10447700" y="4770817"/>
                  <a:ext cx="469029" cy="518064"/>
                </a:xfrm>
                <a:custGeom>
                  <a:avLst/>
                  <a:gdLst>
                    <a:gd name="connsiteX0" fmla="*/ 0 w 469029"/>
                    <a:gd name="connsiteY0" fmla="*/ 0 h 518064"/>
                    <a:gd name="connsiteX1" fmla="*/ 0 w 469029"/>
                    <a:gd name="connsiteY1" fmla="*/ 247306 h 518064"/>
                    <a:gd name="connsiteX2" fmla="*/ 469030 w 469029"/>
                    <a:gd name="connsiteY2" fmla="*/ 518064 h 518064"/>
                    <a:gd name="connsiteX3" fmla="*/ 469030 w 469029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18064">
                      <a:moveTo>
                        <a:pt x="0" y="0"/>
                      </a:moveTo>
                      <a:lnTo>
                        <a:pt x="0" y="247306"/>
                      </a:lnTo>
                      <a:lnTo>
                        <a:pt x="469030" y="51806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79" name="Freeform: Shape 380" descr="ca4b70ad-f34f-46a6-a27d-f7758f01716a"/>
                <p:cNvSpPr/>
                <p:nvPr/>
              </p:nvSpPr>
              <p:spPr>
                <a:xfrm>
                  <a:off x="10447700" y="4779345"/>
                  <a:ext cx="469029" cy="509536"/>
                </a:xfrm>
                <a:custGeom>
                  <a:avLst/>
                  <a:gdLst>
                    <a:gd name="connsiteX0" fmla="*/ 0 w 469029"/>
                    <a:gd name="connsiteY0" fmla="*/ 0 h 509536"/>
                    <a:gd name="connsiteX1" fmla="*/ 0 w 469029"/>
                    <a:gd name="connsiteY1" fmla="*/ 238779 h 509536"/>
                    <a:gd name="connsiteX2" fmla="*/ 469030 w 469029"/>
                    <a:gd name="connsiteY2" fmla="*/ 509537 h 509536"/>
                    <a:gd name="connsiteX3" fmla="*/ 469030 w 469029"/>
                    <a:gd name="connsiteY3" fmla="*/ 270758 h 50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509536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469030" y="509537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0" name="Freeform: Shape 381" descr="afdc97a1-5645-46fb-b39b-183cc287e605"/>
                <p:cNvSpPr/>
                <p:nvPr/>
              </p:nvSpPr>
              <p:spPr>
                <a:xfrm>
                  <a:off x="10447700" y="4790005"/>
                  <a:ext cx="469029" cy="498876"/>
                </a:xfrm>
                <a:custGeom>
                  <a:avLst/>
                  <a:gdLst>
                    <a:gd name="connsiteX0" fmla="*/ 0 w 469029"/>
                    <a:gd name="connsiteY0" fmla="*/ 0 h 498876"/>
                    <a:gd name="connsiteX1" fmla="*/ 0 w 469029"/>
                    <a:gd name="connsiteY1" fmla="*/ 228119 h 498876"/>
                    <a:gd name="connsiteX2" fmla="*/ 469030 w 469029"/>
                    <a:gd name="connsiteY2" fmla="*/ 498877 h 498876"/>
                    <a:gd name="connsiteX3" fmla="*/ 469030 w 469029"/>
                    <a:gd name="connsiteY3" fmla="*/ 268626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98875">
                      <a:moveTo>
                        <a:pt x="0" y="0"/>
                      </a:moveTo>
                      <a:lnTo>
                        <a:pt x="0" y="228119"/>
                      </a:lnTo>
                      <a:lnTo>
                        <a:pt x="469030" y="498877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1" name="Freeform: Shape 382" descr="95f4bc34-1c6a-4a02-9c2a-18623987fa67"/>
                <p:cNvSpPr/>
                <p:nvPr/>
              </p:nvSpPr>
              <p:spPr>
                <a:xfrm>
                  <a:off x="10447700" y="4798532"/>
                  <a:ext cx="469029" cy="490349"/>
                </a:xfrm>
                <a:custGeom>
                  <a:avLst/>
                  <a:gdLst>
                    <a:gd name="connsiteX0" fmla="*/ 0 w 469029"/>
                    <a:gd name="connsiteY0" fmla="*/ 0 h 490349"/>
                    <a:gd name="connsiteX1" fmla="*/ 0 w 469029"/>
                    <a:gd name="connsiteY1" fmla="*/ 219591 h 490349"/>
                    <a:gd name="connsiteX2" fmla="*/ 469030 w 469029"/>
                    <a:gd name="connsiteY2" fmla="*/ 490349 h 490349"/>
                    <a:gd name="connsiteX3" fmla="*/ 469030 w 469029"/>
                    <a:gd name="connsiteY3" fmla="*/ 270758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90349">
                      <a:moveTo>
                        <a:pt x="0" y="0"/>
                      </a:moveTo>
                      <a:lnTo>
                        <a:pt x="0" y="219591"/>
                      </a:lnTo>
                      <a:lnTo>
                        <a:pt x="469030" y="49034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2" name="Freeform: Shape 383" descr="9362219d-335f-400b-a9a9-806c3837ad1b"/>
                <p:cNvSpPr/>
                <p:nvPr/>
              </p:nvSpPr>
              <p:spPr>
                <a:xfrm>
                  <a:off x="10447700" y="4807060"/>
                  <a:ext cx="469029" cy="481821"/>
                </a:xfrm>
                <a:custGeom>
                  <a:avLst/>
                  <a:gdLst>
                    <a:gd name="connsiteX0" fmla="*/ 0 w 469029"/>
                    <a:gd name="connsiteY0" fmla="*/ 0 h 481821"/>
                    <a:gd name="connsiteX1" fmla="*/ 0 w 469029"/>
                    <a:gd name="connsiteY1" fmla="*/ 211063 h 481821"/>
                    <a:gd name="connsiteX2" fmla="*/ 469030 w 469029"/>
                    <a:gd name="connsiteY2" fmla="*/ 481821 h 481821"/>
                    <a:gd name="connsiteX3" fmla="*/ 469030 w 469029"/>
                    <a:gd name="connsiteY3" fmla="*/ 270758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81821">
                      <a:moveTo>
                        <a:pt x="0" y="0"/>
                      </a:moveTo>
                      <a:lnTo>
                        <a:pt x="0" y="211063"/>
                      </a:lnTo>
                      <a:lnTo>
                        <a:pt x="469030" y="48182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3" name="Freeform: Shape 384" descr="782eb0e6-81f5-47f3-a3cd-e97bd8b89e19"/>
                <p:cNvSpPr/>
                <p:nvPr/>
              </p:nvSpPr>
              <p:spPr>
                <a:xfrm>
                  <a:off x="10447700" y="4817720"/>
                  <a:ext cx="469029" cy="471161"/>
                </a:xfrm>
                <a:custGeom>
                  <a:avLst/>
                  <a:gdLst>
                    <a:gd name="connsiteX0" fmla="*/ 0 w 469029"/>
                    <a:gd name="connsiteY0" fmla="*/ 0 h 471161"/>
                    <a:gd name="connsiteX1" fmla="*/ 0 w 469029"/>
                    <a:gd name="connsiteY1" fmla="*/ 200403 h 471161"/>
                    <a:gd name="connsiteX2" fmla="*/ 469030 w 469029"/>
                    <a:gd name="connsiteY2" fmla="*/ 471162 h 471161"/>
                    <a:gd name="connsiteX3" fmla="*/ 469030 w 469029"/>
                    <a:gd name="connsiteY3" fmla="*/ 270758 h 471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71160">
                      <a:moveTo>
                        <a:pt x="0" y="0"/>
                      </a:moveTo>
                      <a:lnTo>
                        <a:pt x="0" y="200403"/>
                      </a:lnTo>
                      <a:lnTo>
                        <a:pt x="469030" y="471162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4" name="Freeform: Shape 385" descr="a2667afc-ce7e-4a9b-9100-1c3d82a5c8b6"/>
                <p:cNvSpPr/>
                <p:nvPr/>
              </p:nvSpPr>
              <p:spPr>
                <a:xfrm>
                  <a:off x="10447700" y="4826248"/>
                  <a:ext cx="469029" cy="462633"/>
                </a:xfrm>
                <a:custGeom>
                  <a:avLst/>
                  <a:gdLst>
                    <a:gd name="connsiteX0" fmla="*/ 0 w 469029"/>
                    <a:gd name="connsiteY0" fmla="*/ 0 h 462633"/>
                    <a:gd name="connsiteX1" fmla="*/ 0 w 469029"/>
                    <a:gd name="connsiteY1" fmla="*/ 191876 h 462633"/>
                    <a:gd name="connsiteX2" fmla="*/ 469030 w 469029"/>
                    <a:gd name="connsiteY2" fmla="*/ 462634 h 462633"/>
                    <a:gd name="connsiteX3" fmla="*/ 469030 w 469029"/>
                    <a:gd name="connsiteY3" fmla="*/ 270758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62633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469030" y="46263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5" name="Freeform: Shape 386" descr="02ad6f81-44ca-46bd-b19c-5166aecac817"/>
                <p:cNvSpPr/>
                <p:nvPr/>
              </p:nvSpPr>
              <p:spPr>
                <a:xfrm>
                  <a:off x="10447700" y="4836908"/>
                  <a:ext cx="469029" cy="451974"/>
                </a:xfrm>
                <a:custGeom>
                  <a:avLst/>
                  <a:gdLst>
                    <a:gd name="connsiteX0" fmla="*/ 0 w 469029"/>
                    <a:gd name="connsiteY0" fmla="*/ 0 h 451974"/>
                    <a:gd name="connsiteX1" fmla="*/ 0 w 469029"/>
                    <a:gd name="connsiteY1" fmla="*/ 181216 h 451974"/>
                    <a:gd name="connsiteX2" fmla="*/ 469030 w 469029"/>
                    <a:gd name="connsiteY2" fmla="*/ 451974 h 451974"/>
                    <a:gd name="connsiteX3" fmla="*/ 469030 w 469029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51973">
                      <a:moveTo>
                        <a:pt x="0" y="0"/>
                      </a:moveTo>
                      <a:lnTo>
                        <a:pt x="0" y="181216"/>
                      </a:lnTo>
                      <a:lnTo>
                        <a:pt x="469030" y="451974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6" name="Freeform: Shape 387" descr="643abe90-5c2d-4c32-93b9-db05423c089b"/>
                <p:cNvSpPr/>
                <p:nvPr/>
              </p:nvSpPr>
              <p:spPr>
                <a:xfrm>
                  <a:off x="10447700" y="4845436"/>
                  <a:ext cx="469029" cy="443446"/>
                </a:xfrm>
                <a:custGeom>
                  <a:avLst/>
                  <a:gdLst>
                    <a:gd name="connsiteX0" fmla="*/ 0 w 469029"/>
                    <a:gd name="connsiteY0" fmla="*/ 0 h 443446"/>
                    <a:gd name="connsiteX1" fmla="*/ 0 w 469029"/>
                    <a:gd name="connsiteY1" fmla="*/ 172688 h 443446"/>
                    <a:gd name="connsiteX2" fmla="*/ 469030 w 469029"/>
                    <a:gd name="connsiteY2" fmla="*/ 443446 h 443446"/>
                    <a:gd name="connsiteX3" fmla="*/ 469030 w 469029"/>
                    <a:gd name="connsiteY3" fmla="*/ 270758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43445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469030" y="44344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7" name="Freeform: Shape 388" descr="b99660ec-eb67-4314-a995-540663a658c3"/>
                <p:cNvSpPr/>
                <p:nvPr/>
              </p:nvSpPr>
              <p:spPr>
                <a:xfrm>
                  <a:off x="10447700" y="4856095"/>
                  <a:ext cx="469029" cy="432786"/>
                </a:xfrm>
                <a:custGeom>
                  <a:avLst/>
                  <a:gdLst>
                    <a:gd name="connsiteX0" fmla="*/ 0 w 469029"/>
                    <a:gd name="connsiteY0" fmla="*/ 0 h 432786"/>
                    <a:gd name="connsiteX1" fmla="*/ 0 w 469029"/>
                    <a:gd name="connsiteY1" fmla="*/ 162028 h 432786"/>
                    <a:gd name="connsiteX2" fmla="*/ 469030 w 469029"/>
                    <a:gd name="connsiteY2" fmla="*/ 432786 h 432786"/>
                    <a:gd name="connsiteX3" fmla="*/ 469030 w 469029"/>
                    <a:gd name="connsiteY3" fmla="*/ 26862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32786">
                      <a:moveTo>
                        <a:pt x="0" y="0"/>
                      </a:moveTo>
                      <a:lnTo>
                        <a:pt x="0" y="162028"/>
                      </a:lnTo>
                      <a:lnTo>
                        <a:pt x="469030" y="432786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8" name="Freeform: Shape 389" descr="8eb4cad9-2d19-423e-9026-19128d8b0581"/>
                <p:cNvSpPr/>
                <p:nvPr/>
              </p:nvSpPr>
              <p:spPr>
                <a:xfrm>
                  <a:off x="10447700" y="4864623"/>
                  <a:ext cx="469029" cy="424258"/>
                </a:xfrm>
                <a:custGeom>
                  <a:avLst/>
                  <a:gdLst>
                    <a:gd name="connsiteX0" fmla="*/ 0 w 469029"/>
                    <a:gd name="connsiteY0" fmla="*/ 0 h 424258"/>
                    <a:gd name="connsiteX1" fmla="*/ 0 w 469029"/>
                    <a:gd name="connsiteY1" fmla="*/ 153501 h 424258"/>
                    <a:gd name="connsiteX2" fmla="*/ 469030 w 469029"/>
                    <a:gd name="connsiteY2" fmla="*/ 424259 h 424258"/>
                    <a:gd name="connsiteX3" fmla="*/ 469030 w 469029"/>
                    <a:gd name="connsiteY3" fmla="*/ 270758 h 42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24258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469030" y="424259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89" name="Freeform: Shape 390" descr="50a08da5-29e7-4561-a8cb-64f7a62a0ebe"/>
                <p:cNvSpPr/>
                <p:nvPr/>
              </p:nvSpPr>
              <p:spPr>
                <a:xfrm>
                  <a:off x="10447700" y="4873151"/>
                  <a:ext cx="469029" cy="415730"/>
                </a:xfrm>
                <a:custGeom>
                  <a:avLst/>
                  <a:gdLst>
                    <a:gd name="connsiteX0" fmla="*/ 0 w 469029"/>
                    <a:gd name="connsiteY0" fmla="*/ 0 h 415730"/>
                    <a:gd name="connsiteX1" fmla="*/ 0 w 469029"/>
                    <a:gd name="connsiteY1" fmla="*/ 144973 h 415730"/>
                    <a:gd name="connsiteX2" fmla="*/ 469030 w 469029"/>
                    <a:gd name="connsiteY2" fmla="*/ 415731 h 415730"/>
                    <a:gd name="connsiteX3" fmla="*/ 469030 w 469029"/>
                    <a:gd name="connsiteY3" fmla="*/ 270758 h 41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15730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469030" y="41573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0" name="Freeform: Shape 391" descr="b37933c8-9031-4647-80fb-0195fef1bbdc"/>
                <p:cNvSpPr/>
                <p:nvPr/>
              </p:nvSpPr>
              <p:spPr>
                <a:xfrm>
                  <a:off x="10447700" y="4883811"/>
                  <a:ext cx="469029" cy="405071"/>
                </a:xfrm>
                <a:custGeom>
                  <a:avLst/>
                  <a:gdLst>
                    <a:gd name="connsiteX0" fmla="*/ 0 w 469029"/>
                    <a:gd name="connsiteY0" fmla="*/ 0 h 405071"/>
                    <a:gd name="connsiteX1" fmla="*/ 0 w 469029"/>
                    <a:gd name="connsiteY1" fmla="*/ 134313 h 405071"/>
                    <a:gd name="connsiteX2" fmla="*/ 469030 w 469029"/>
                    <a:gd name="connsiteY2" fmla="*/ 405071 h 405071"/>
                    <a:gd name="connsiteX3" fmla="*/ 469030 w 469029"/>
                    <a:gd name="connsiteY3" fmla="*/ 270758 h 40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405071">
                      <a:moveTo>
                        <a:pt x="0" y="0"/>
                      </a:moveTo>
                      <a:lnTo>
                        <a:pt x="0" y="134313"/>
                      </a:lnTo>
                      <a:lnTo>
                        <a:pt x="469030" y="405071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1" name="Freeform: Shape 392" descr="c4a9d349-e7d7-4cd3-9ffb-f9e5ec260fd8"/>
                <p:cNvSpPr/>
                <p:nvPr/>
              </p:nvSpPr>
              <p:spPr>
                <a:xfrm>
                  <a:off x="10447700" y="4892339"/>
                  <a:ext cx="469029" cy="396543"/>
                </a:xfrm>
                <a:custGeom>
                  <a:avLst/>
                  <a:gdLst>
                    <a:gd name="connsiteX0" fmla="*/ 0 w 469029"/>
                    <a:gd name="connsiteY0" fmla="*/ 0 h 396543"/>
                    <a:gd name="connsiteX1" fmla="*/ 0 w 469029"/>
                    <a:gd name="connsiteY1" fmla="*/ 125785 h 396543"/>
                    <a:gd name="connsiteX2" fmla="*/ 469030 w 469029"/>
                    <a:gd name="connsiteY2" fmla="*/ 396543 h 396543"/>
                    <a:gd name="connsiteX3" fmla="*/ 469030 w 469029"/>
                    <a:gd name="connsiteY3" fmla="*/ 270758 h 39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96543">
                      <a:moveTo>
                        <a:pt x="0" y="0"/>
                      </a:moveTo>
                      <a:lnTo>
                        <a:pt x="0" y="125785"/>
                      </a:lnTo>
                      <a:lnTo>
                        <a:pt x="469030" y="39654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2" name="Freeform: Shape 393" descr="6f9de8a0-b4d9-40ec-8b9d-6cf33b7cff13"/>
                <p:cNvSpPr/>
                <p:nvPr/>
              </p:nvSpPr>
              <p:spPr>
                <a:xfrm>
                  <a:off x="10447700" y="4902998"/>
                  <a:ext cx="469029" cy="385883"/>
                </a:xfrm>
                <a:custGeom>
                  <a:avLst/>
                  <a:gdLst>
                    <a:gd name="connsiteX0" fmla="*/ 0 w 469029"/>
                    <a:gd name="connsiteY0" fmla="*/ 0 h 385883"/>
                    <a:gd name="connsiteX1" fmla="*/ 0 w 469029"/>
                    <a:gd name="connsiteY1" fmla="*/ 115125 h 385883"/>
                    <a:gd name="connsiteX2" fmla="*/ 469030 w 469029"/>
                    <a:gd name="connsiteY2" fmla="*/ 385883 h 385883"/>
                    <a:gd name="connsiteX3" fmla="*/ 469030 w 469029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85883">
                      <a:moveTo>
                        <a:pt x="0" y="0"/>
                      </a:moveTo>
                      <a:lnTo>
                        <a:pt x="0" y="115125"/>
                      </a:lnTo>
                      <a:lnTo>
                        <a:pt x="469030" y="38588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3" name="Freeform: Shape 394" descr="1cc438d2-1a39-4dca-9045-940c048c0278"/>
                <p:cNvSpPr/>
                <p:nvPr/>
              </p:nvSpPr>
              <p:spPr>
                <a:xfrm>
                  <a:off x="10447700" y="4911526"/>
                  <a:ext cx="469029" cy="377355"/>
                </a:xfrm>
                <a:custGeom>
                  <a:avLst/>
                  <a:gdLst>
                    <a:gd name="connsiteX0" fmla="*/ 0 w 469029"/>
                    <a:gd name="connsiteY0" fmla="*/ 0 h 377355"/>
                    <a:gd name="connsiteX1" fmla="*/ 0 w 469029"/>
                    <a:gd name="connsiteY1" fmla="*/ 106598 h 377355"/>
                    <a:gd name="connsiteX2" fmla="*/ 469030 w 469029"/>
                    <a:gd name="connsiteY2" fmla="*/ 377356 h 377355"/>
                    <a:gd name="connsiteX3" fmla="*/ 469030 w 469029"/>
                    <a:gd name="connsiteY3" fmla="*/ 270758 h 377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77355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469030" y="377356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4" name="Freeform: Shape 395" descr="4b03f0f9-04fc-4c09-96cc-a96863c3babb"/>
                <p:cNvSpPr/>
                <p:nvPr/>
              </p:nvSpPr>
              <p:spPr>
                <a:xfrm>
                  <a:off x="10447700" y="4922186"/>
                  <a:ext cx="469029" cy="366695"/>
                </a:xfrm>
                <a:custGeom>
                  <a:avLst/>
                  <a:gdLst>
                    <a:gd name="connsiteX0" fmla="*/ 0 w 469029"/>
                    <a:gd name="connsiteY0" fmla="*/ 0 h 366695"/>
                    <a:gd name="connsiteX1" fmla="*/ 0 w 469029"/>
                    <a:gd name="connsiteY1" fmla="*/ 95938 h 366695"/>
                    <a:gd name="connsiteX2" fmla="*/ 469030 w 469029"/>
                    <a:gd name="connsiteY2" fmla="*/ 366696 h 366695"/>
                    <a:gd name="connsiteX3" fmla="*/ 469030 w 469029"/>
                    <a:gd name="connsiteY3" fmla="*/ 268626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66695">
                      <a:moveTo>
                        <a:pt x="0" y="0"/>
                      </a:moveTo>
                      <a:lnTo>
                        <a:pt x="0" y="95938"/>
                      </a:lnTo>
                      <a:lnTo>
                        <a:pt x="469030" y="366696"/>
                      </a:lnTo>
                      <a:lnTo>
                        <a:pt x="469030" y="268626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5" name="Freeform: Shape 396" descr="cc73f516-d67e-4c5b-9845-983c22a14a67"/>
                <p:cNvSpPr/>
                <p:nvPr/>
              </p:nvSpPr>
              <p:spPr>
                <a:xfrm>
                  <a:off x="10447700" y="4930714"/>
                  <a:ext cx="469029" cy="358167"/>
                </a:xfrm>
                <a:custGeom>
                  <a:avLst/>
                  <a:gdLst>
                    <a:gd name="connsiteX0" fmla="*/ 0 w 469029"/>
                    <a:gd name="connsiteY0" fmla="*/ 0 h 358167"/>
                    <a:gd name="connsiteX1" fmla="*/ 0 w 469029"/>
                    <a:gd name="connsiteY1" fmla="*/ 87410 h 358167"/>
                    <a:gd name="connsiteX2" fmla="*/ 469030 w 469029"/>
                    <a:gd name="connsiteY2" fmla="*/ 358168 h 358167"/>
                    <a:gd name="connsiteX3" fmla="*/ 469030 w 469029"/>
                    <a:gd name="connsiteY3" fmla="*/ 270758 h 35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58167">
                      <a:moveTo>
                        <a:pt x="0" y="0"/>
                      </a:moveTo>
                      <a:lnTo>
                        <a:pt x="0" y="87410"/>
                      </a:lnTo>
                      <a:lnTo>
                        <a:pt x="469030" y="358168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6" name="Freeform: Shape 397" descr="29eecd04-09ee-4e6a-b339-b72066169558"/>
                <p:cNvSpPr/>
                <p:nvPr/>
              </p:nvSpPr>
              <p:spPr>
                <a:xfrm>
                  <a:off x="10447700" y="4939242"/>
                  <a:ext cx="469029" cy="349640"/>
                </a:xfrm>
                <a:custGeom>
                  <a:avLst/>
                  <a:gdLst>
                    <a:gd name="connsiteX0" fmla="*/ 0 w 469029"/>
                    <a:gd name="connsiteY0" fmla="*/ 0 h 349640"/>
                    <a:gd name="connsiteX1" fmla="*/ 0 w 469029"/>
                    <a:gd name="connsiteY1" fmla="*/ 78882 h 349640"/>
                    <a:gd name="connsiteX2" fmla="*/ 469030 w 469029"/>
                    <a:gd name="connsiteY2" fmla="*/ 349640 h 349640"/>
                    <a:gd name="connsiteX3" fmla="*/ 469030 w 469029"/>
                    <a:gd name="connsiteY3" fmla="*/ 270758 h 34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49640">
                      <a:moveTo>
                        <a:pt x="0" y="0"/>
                      </a:moveTo>
                      <a:lnTo>
                        <a:pt x="0" y="78882"/>
                      </a:lnTo>
                      <a:lnTo>
                        <a:pt x="469030" y="34964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7" name="Freeform: Shape 398" descr="d9af566b-7ba8-432b-bd85-db8d4dba1352"/>
                <p:cNvSpPr/>
                <p:nvPr/>
              </p:nvSpPr>
              <p:spPr>
                <a:xfrm>
                  <a:off x="10447700" y="4949901"/>
                  <a:ext cx="469029" cy="338980"/>
                </a:xfrm>
                <a:custGeom>
                  <a:avLst/>
                  <a:gdLst>
                    <a:gd name="connsiteX0" fmla="*/ 0 w 469029"/>
                    <a:gd name="connsiteY0" fmla="*/ 0 h 338980"/>
                    <a:gd name="connsiteX1" fmla="*/ 0 w 469029"/>
                    <a:gd name="connsiteY1" fmla="*/ 68222 h 338980"/>
                    <a:gd name="connsiteX2" fmla="*/ 469030 w 469029"/>
                    <a:gd name="connsiteY2" fmla="*/ 338980 h 338980"/>
                    <a:gd name="connsiteX3" fmla="*/ 469030 w 469029"/>
                    <a:gd name="connsiteY3" fmla="*/ 270758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38980">
                      <a:moveTo>
                        <a:pt x="0" y="0"/>
                      </a:moveTo>
                      <a:lnTo>
                        <a:pt x="0" y="68222"/>
                      </a:lnTo>
                      <a:lnTo>
                        <a:pt x="469030" y="338980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098" name="Freeform: Shape 399" descr="3cf56122-fcc0-47dc-a443-59bf97f20ff4"/>
                <p:cNvSpPr/>
                <p:nvPr/>
              </p:nvSpPr>
              <p:spPr>
                <a:xfrm>
                  <a:off x="10447700" y="4958429"/>
                  <a:ext cx="469029" cy="330452"/>
                </a:xfrm>
                <a:custGeom>
                  <a:avLst/>
                  <a:gdLst>
                    <a:gd name="connsiteX0" fmla="*/ 0 w 469029"/>
                    <a:gd name="connsiteY0" fmla="*/ 0 h 330452"/>
                    <a:gd name="connsiteX1" fmla="*/ 0 w 469029"/>
                    <a:gd name="connsiteY1" fmla="*/ 59695 h 330452"/>
                    <a:gd name="connsiteX2" fmla="*/ 469030 w 469029"/>
                    <a:gd name="connsiteY2" fmla="*/ 330453 h 330452"/>
                    <a:gd name="connsiteX3" fmla="*/ 469030 w 469029"/>
                    <a:gd name="connsiteY3" fmla="*/ 270758 h 33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029" h="330452">
                      <a:moveTo>
                        <a:pt x="0" y="0"/>
                      </a:moveTo>
                      <a:lnTo>
                        <a:pt x="0" y="59695"/>
                      </a:lnTo>
                      <a:lnTo>
                        <a:pt x="469030" y="330453"/>
                      </a:lnTo>
                      <a:lnTo>
                        <a:pt x="469030" y="27075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51" name="Group 260" descr="e531e22a-bcb3-4247-8d6f-025d4d13f209"/>
              <p:cNvGrpSpPr/>
              <p:nvPr/>
            </p:nvGrpSpPr>
            <p:grpSpPr>
              <a:xfrm>
                <a:off x="10920994" y="4476608"/>
                <a:ext cx="466897" cy="812274"/>
                <a:chOff x="10920994" y="4476608"/>
                <a:chExt cx="466897" cy="812274"/>
              </a:xfrm>
            </p:grpSpPr>
            <p:sp>
              <p:nvSpPr>
                <p:cNvPr id="1052099" name="Freeform: Shape 296" descr="ca4877f2-8191-4f62-a29f-481b702f267d"/>
                <p:cNvSpPr/>
                <p:nvPr/>
              </p:nvSpPr>
              <p:spPr>
                <a:xfrm>
                  <a:off x="10920994" y="4476608"/>
                  <a:ext cx="466897" cy="812274"/>
                </a:xfrm>
                <a:custGeom>
                  <a:avLst/>
                  <a:gdLst>
                    <a:gd name="connsiteX0" fmla="*/ 466898 w 466897"/>
                    <a:gd name="connsiteY0" fmla="*/ 0 h 812274"/>
                    <a:gd name="connsiteX1" fmla="*/ 466898 w 466897"/>
                    <a:gd name="connsiteY1" fmla="*/ 541516 h 812274"/>
                    <a:gd name="connsiteX2" fmla="*/ 0 w 466897"/>
                    <a:gd name="connsiteY2" fmla="*/ 812274 h 812274"/>
                    <a:gd name="connsiteX3" fmla="*/ 0 w 466897"/>
                    <a:gd name="connsiteY3" fmla="*/ 270758 h 81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2274">
                      <a:moveTo>
                        <a:pt x="466898" y="0"/>
                      </a:moveTo>
                      <a:lnTo>
                        <a:pt x="466898" y="541516"/>
                      </a:lnTo>
                      <a:lnTo>
                        <a:pt x="0" y="8122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0" name="Freeform: Shape 297" descr="39cc324e-a420-4623-8f71-54b07f720ac3"/>
                <p:cNvSpPr/>
                <p:nvPr/>
              </p:nvSpPr>
              <p:spPr>
                <a:xfrm>
                  <a:off x="10920994" y="4487267"/>
                  <a:ext cx="466897" cy="801614"/>
                </a:xfrm>
                <a:custGeom>
                  <a:avLst/>
                  <a:gdLst>
                    <a:gd name="connsiteX0" fmla="*/ 466898 w 466897"/>
                    <a:gd name="connsiteY0" fmla="*/ 0 h 801614"/>
                    <a:gd name="connsiteX1" fmla="*/ 466898 w 466897"/>
                    <a:gd name="connsiteY1" fmla="*/ 530856 h 801614"/>
                    <a:gd name="connsiteX2" fmla="*/ 0 w 466897"/>
                    <a:gd name="connsiteY2" fmla="*/ 801614 h 801614"/>
                    <a:gd name="connsiteX3" fmla="*/ 0 w 466897"/>
                    <a:gd name="connsiteY3" fmla="*/ 270758 h 8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01614">
                      <a:moveTo>
                        <a:pt x="466898" y="0"/>
                      </a:moveTo>
                      <a:lnTo>
                        <a:pt x="466898" y="530856"/>
                      </a:lnTo>
                      <a:lnTo>
                        <a:pt x="0" y="80161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BFBFD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1" name="Freeform: Shape 298" descr="fc0a408b-6ac8-4104-86af-eafa9b43b69a"/>
                <p:cNvSpPr/>
                <p:nvPr/>
              </p:nvSpPr>
              <p:spPr>
                <a:xfrm>
                  <a:off x="10920994" y="4495795"/>
                  <a:ext cx="466897" cy="793086"/>
                </a:xfrm>
                <a:custGeom>
                  <a:avLst/>
                  <a:gdLst>
                    <a:gd name="connsiteX0" fmla="*/ 466898 w 466897"/>
                    <a:gd name="connsiteY0" fmla="*/ 0 h 793086"/>
                    <a:gd name="connsiteX1" fmla="*/ 466898 w 466897"/>
                    <a:gd name="connsiteY1" fmla="*/ 522329 h 793086"/>
                    <a:gd name="connsiteX2" fmla="*/ 0 w 466897"/>
                    <a:gd name="connsiteY2" fmla="*/ 793087 h 793086"/>
                    <a:gd name="connsiteX3" fmla="*/ 0 w 466897"/>
                    <a:gd name="connsiteY3" fmla="*/ 270758 h 79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3086">
                      <a:moveTo>
                        <a:pt x="466898" y="0"/>
                      </a:moveTo>
                      <a:lnTo>
                        <a:pt x="466898" y="522329"/>
                      </a:lnTo>
                      <a:lnTo>
                        <a:pt x="0" y="79308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7F8F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2" name="Freeform: Shape 299" descr="260e3bf7-8633-43ee-92d9-7aaa275bc9cc"/>
                <p:cNvSpPr/>
                <p:nvPr/>
              </p:nvSpPr>
              <p:spPr>
                <a:xfrm>
                  <a:off x="10920994" y="4506455"/>
                  <a:ext cx="466897" cy="782426"/>
                </a:xfrm>
                <a:custGeom>
                  <a:avLst/>
                  <a:gdLst>
                    <a:gd name="connsiteX0" fmla="*/ 466898 w 466897"/>
                    <a:gd name="connsiteY0" fmla="*/ 0 h 782426"/>
                    <a:gd name="connsiteX1" fmla="*/ 466898 w 466897"/>
                    <a:gd name="connsiteY1" fmla="*/ 511669 h 782426"/>
                    <a:gd name="connsiteX2" fmla="*/ 0 w 466897"/>
                    <a:gd name="connsiteY2" fmla="*/ 782427 h 782426"/>
                    <a:gd name="connsiteX3" fmla="*/ 0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466898" y="0"/>
                      </a:moveTo>
                      <a:lnTo>
                        <a:pt x="466898" y="511669"/>
                      </a:lnTo>
                      <a:lnTo>
                        <a:pt x="0" y="7824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2F4FA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3" name="Freeform: Shape 300" descr="e3028e4a-1a69-48be-9dee-cc3de0b026e3"/>
                <p:cNvSpPr/>
                <p:nvPr/>
              </p:nvSpPr>
              <p:spPr>
                <a:xfrm>
                  <a:off x="10920994" y="4514983"/>
                  <a:ext cx="466897" cy="773898"/>
                </a:xfrm>
                <a:custGeom>
                  <a:avLst/>
                  <a:gdLst>
                    <a:gd name="connsiteX0" fmla="*/ 466898 w 466897"/>
                    <a:gd name="connsiteY0" fmla="*/ 0 h 773898"/>
                    <a:gd name="connsiteX1" fmla="*/ 466898 w 466897"/>
                    <a:gd name="connsiteY1" fmla="*/ 503141 h 773898"/>
                    <a:gd name="connsiteX2" fmla="*/ 0 w 466897"/>
                    <a:gd name="connsiteY2" fmla="*/ 773899 h 773898"/>
                    <a:gd name="connsiteX3" fmla="*/ 0 w 466897"/>
                    <a:gd name="connsiteY3" fmla="*/ 270758 h 773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3898">
                      <a:moveTo>
                        <a:pt x="466898" y="0"/>
                      </a:moveTo>
                      <a:lnTo>
                        <a:pt x="466898" y="503141"/>
                      </a:lnTo>
                      <a:lnTo>
                        <a:pt x="0" y="77389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EF0F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4" name="Freeform: Shape 301" descr="ac6e022b-d436-474e-8827-b951f68eff36"/>
                <p:cNvSpPr/>
                <p:nvPr/>
              </p:nvSpPr>
              <p:spPr>
                <a:xfrm>
                  <a:off x="10920994" y="4525643"/>
                  <a:ext cx="466897" cy="763239"/>
                </a:xfrm>
                <a:custGeom>
                  <a:avLst/>
                  <a:gdLst>
                    <a:gd name="connsiteX0" fmla="*/ 466898 w 466897"/>
                    <a:gd name="connsiteY0" fmla="*/ 0 h 763239"/>
                    <a:gd name="connsiteX1" fmla="*/ 466898 w 466897"/>
                    <a:gd name="connsiteY1" fmla="*/ 492481 h 763239"/>
                    <a:gd name="connsiteX2" fmla="*/ 0 w 466897"/>
                    <a:gd name="connsiteY2" fmla="*/ 763239 h 763239"/>
                    <a:gd name="connsiteX3" fmla="*/ 0 w 466897"/>
                    <a:gd name="connsiteY3" fmla="*/ 268626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466898" y="0"/>
                      </a:moveTo>
                      <a:lnTo>
                        <a:pt x="466898" y="492481"/>
                      </a:lnTo>
                      <a:lnTo>
                        <a:pt x="0" y="76323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EAECF6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5" name="Freeform: Shape 302" descr="4928a143-4076-4c61-be71-a369f0ded9e9"/>
                <p:cNvSpPr/>
                <p:nvPr/>
              </p:nvSpPr>
              <p:spPr>
                <a:xfrm>
                  <a:off x="10920994" y="4534170"/>
                  <a:ext cx="466897" cy="754711"/>
                </a:xfrm>
                <a:custGeom>
                  <a:avLst/>
                  <a:gdLst>
                    <a:gd name="connsiteX0" fmla="*/ 466898 w 466897"/>
                    <a:gd name="connsiteY0" fmla="*/ 0 h 754711"/>
                    <a:gd name="connsiteX1" fmla="*/ 466898 w 466897"/>
                    <a:gd name="connsiteY1" fmla="*/ 483953 h 754711"/>
                    <a:gd name="connsiteX2" fmla="*/ 0 w 466897"/>
                    <a:gd name="connsiteY2" fmla="*/ 754711 h 754711"/>
                    <a:gd name="connsiteX3" fmla="*/ 0 w 466897"/>
                    <a:gd name="connsiteY3" fmla="*/ 270758 h 7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4711">
                      <a:moveTo>
                        <a:pt x="466898" y="0"/>
                      </a:moveTo>
                      <a:lnTo>
                        <a:pt x="466898" y="483953"/>
                      </a:lnTo>
                      <a:lnTo>
                        <a:pt x="0" y="75471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6E9F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6" name="Freeform: Shape 303" descr="fbc747da-ddf9-4714-9e85-d7425374678e"/>
                <p:cNvSpPr/>
                <p:nvPr/>
              </p:nvSpPr>
              <p:spPr>
                <a:xfrm>
                  <a:off x="10920994" y="4542698"/>
                  <a:ext cx="466897" cy="746183"/>
                </a:xfrm>
                <a:custGeom>
                  <a:avLst/>
                  <a:gdLst>
                    <a:gd name="connsiteX0" fmla="*/ 466898 w 466897"/>
                    <a:gd name="connsiteY0" fmla="*/ 0 h 746183"/>
                    <a:gd name="connsiteX1" fmla="*/ 466898 w 466897"/>
                    <a:gd name="connsiteY1" fmla="*/ 475426 h 746183"/>
                    <a:gd name="connsiteX2" fmla="*/ 0 w 466897"/>
                    <a:gd name="connsiteY2" fmla="*/ 746184 h 746183"/>
                    <a:gd name="connsiteX3" fmla="*/ 0 w 466897"/>
                    <a:gd name="connsiteY3" fmla="*/ 270758 h 74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6183">
                      <a:moveTo>
                        <a:pt x="466898" y="0"/>
                      </a:moveTo>
                      <a:lnTo>
                        <a:pt x="466898" y="475426"/>
                      </a:lnTo>
                      <a:lnTo>
                        <a:pt x="0" y="74618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E1E5F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7" name="Freeform: Shape 304" descr="8276c6f5-6d70-4545-b75c-92919ad81983"/>
                <p:cNvSpPr/>
                <p:nvPr/>
              </p:nvSpPr>
              <p:spPr>
                <a:xfrm>
                  <a:off x="10920994" y="4553358"/>
                  <a:ext cx="466897" cy="735523"/>
                </a:xfrm>
                <a:custGeom>
                  <a:avLst/>
                  <a:gdLst>
                    <a:gd name="connsiteX0" fmla="*/ 466898 w 466897"/>
                    <a:gd name="connsiteY0" fmla="*/ 0 h 735523"/>
                    <a:gd name="connsiteX1" fmla="*/ 466898 w 466897"/>
                    <a:gd name="connsiteY1" fmla="*/ 464766 h 735523"/>
                    <a:gd name="connsiteX2" fmla="*/ 0 w 466897"/>
                    <a:gd name="connsiteY2" fmla="*/ 735524 h 735523"/>
                    <a:gd name="connsiteX3" fmla="*/ 0 w 466897"/>
                    <a:gd name="connsiteY3" fmla="*/ 270758 h 73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5523">
                      <a:moveTo>
                        <a:pt x="466898" y="0"/>
                      </a:moveTo>
                      <a:lnTo>
                        <a:pt x="466898" y="464766"/>
                      </a:lnTo>
                      <a:lnTo>
                        <a:pt x="0" y="7355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DE1F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8" name="Freeform: Shape 305" descr="59dfbbbc-4d42-40a1-8f82-34524e28721b"/>
                <p:cNvSpPr/>
                <p:nvPr/>
              </p:nvSpPr>
              <p:spPr>
                <a:xfrm>
                  <a:off x="10920994" y="4561886"/>
                  <a:ext cx="466897" cy="726995"/>
                </a:xfrm>
                <a:custGeom>
                  <a:avLst/>
                  <a:gdLst>
                    <a:gd name="connsiteX0" fmla="*/ 466898 w 466897"/>
                    <a:gd name="connsiteY0" fmla="*/ 0 h 726995"/>
                    <a:gd name="connsiteX1" fmla="*/ 466898 w 466897"/>
                    <a:gd name="connsiteY1" fmla="*/ 456238 h 726995"/>
                    <a:gd name="connsiteX2" fmla="*/ 0 w 466897"/>
                    <a:gd name="connsiteY2" fmla="*/ 726996 h 726995"/>
                    <a:gd name="connsiteX3" fmla="*/ 0 w 466897"/>
                    <a:gd name="connsiteY3" fmla="*/ 270758 h 72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6995">
                      <a:moveTo>
                        <a:pt x="466898" y="0"/>
                      </a:moveTo>
                      <a:lnTo>
                        <a:pt x="466898" y="456238"/>
                      </a:lnTo>
                      <a:lnTo>
                        <a:pt x="0" y="72699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9DEEF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09" name="Freeform: Shape 306" descr="4d2e0005-9d2e-4bb8-93a1-11b25a1df2f9"/>
                <p:cNvSpPr/>
                <p:nvPr/>
              </p:nvSpPr>
              <p:spPr>
                <a:xfrm>
                  <a:off x="10920994" y="4572546"/>
                  <a:ext cx="466897" cy="716336"/>
                </a:xfrm>
                <a:custGeom>
                  <a:avLst/>
                  <a:gdLst>
                    <a:gd name="connsiteX0" fmla="*/ 466898 w 466897"/>
                    <a:gd name="connsiteY0" fmla="*/ 0 h 716336"/>
                    <a:gd name="connsiteX1" fmla="*/ 466898 w 466897"/>
                    <a:gd name="connsiteY1" fmla="*/ 445578 h 716336"/>
                    <a:gd name="connsiteX2" fmla="*/ 0 w 466897"/>
                    <a:gd name="connsiteY2" fmla="*/ 716336 h 716336"/>
                    <a:gd name="connsiteX3" fmla="*/ 0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466898" y="0"/>
                      </a:moveTo>
                      <a:lnTo>
                        <a:pt x="466898" y="445578"/>
                      </a:lnTo>
                      <a:lnTo>
                        <a:pt x="0" y="7163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5DAED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0" name="Freeform: Shape 307" descr="698f1e82-5874-4c38-9d3d-3b13720726a9"/>
                <p:cNvSpPr/>
                <p:nvPr/>
              </p:nvSpPr>
              <p:spPr>
                <a:xfrm>
                  <a:off x="10920994" y="4581073"/>
                  <a:ext cx="466897" cy="707808"/>
                </a:xfrm>
                <a:custGeom>
                  <a:avLst/>
                  <a:gdLst>
                    <a:gd name="connsiteX0" fmla="*/ 466898 w 466897"/>
                    <a:gd name="connsiteY0" fmla="*/ 0 h 707808"/>
                    <a:gd name="connsiteX1" fmla="*/ 466898 w 466897"/>
                    <a:gd name="connsiteY1" fmla="*/ 437050 h 707808"/>
                    <a:gd name="connsiteX2" fmla="*/ 0 w 466897"/>
                    <a:gd name="connsiteY2" fmla="*/ 707808 h 707808"/>
                    <a:gd name="connsiteX3" fmla="*/ 0 w 466897"/>
                    <a:gd name="connsiteY3" fmla="*/ 270758 h 70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7808">
                      <a:moveTo>
                        <a:pt x="466898" y="0"/>
                      </a:moveTo>
                      <a:lnTo>
                        <a:pt x="466898" y="437050"/>
                      </a:lnTo>
                      <a:lnTo>
                        <a:pt x="0" y="7078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D1D6EB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1" name="Freeform: Shape 308" descr="15cfce97-b5a5-4539-b956-addee6c2a610"/>
                <p:cNvSpPr/>
                <p:nvPr/>
              </p:nvSpPr>
              <p:spPr>
                <a:xfrm>
                  <a:off x="10920994" y="4591733"/>
                  <a:ext cx="466897" cy="697148"/>
                </a:xfrm>
                <a:custGeom>
                  <a:avLst/>
                  <a:gdLst>
                    <a:gd name="connsiteX0" fmla="*/ 466898 w 466897"/>
                    <a:gd name="connsiteY0" fmla="*/ 0 h 697148"/>
                    <a:gd name="connsiteX1" fmla="*/ 466898 w 466897"/>
                    <a:gd name="connsiteY1" fmla="*/ 426391 h 697148"/>
                    <a:gd name="connsiteX2" fmla="*/ 0 w 466897"/>
                    <a:gd name="connsiteY2" fmla="*/ 697149 h 697148"/>
                    <a:gd name="connsiteX3" fmla="*/ 0 w 466897"/>
                    <a:gd name="connsiteY3" fmla="*/ 268626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466898" y="0"/>
                      </a:moveTo>
                      <a:lnTo>
                        <a:pt x="466898" y="426391"/>
                      </a:lnTo>
                      <a:lnTo>
                        <a:pt x="0" y="69714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CCD3E9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2" name="Freeform: Shape 309" descr="d1671849-58f1-44fe-9348-e7f0fb9a4f34"/>
                <p:cNvSpPr/>
                <p:nvPr/>
              </p:nvSpPr>
              <p:spPr>
                <a:xfrm>
                  <a:off x="10920994" y="4600261"/>
                  <a:ext cx="466897" cy="688620"/>
                </a:xfrm>
                <a:custGeom>
                  <a:avLst/>
                  <a:gdLst>
                    <a:gd name="connsiteX0" fmla="*/ 466898 w 466897"/>
                    <a:gd name="connsiteY0" fmla="*/ 0 h 688620"/>
                    <a:gd name="connsiteX1" fmla="*/ 466898 w 466897"/>
                    <a:gd name="connsiteY1" fmla="*/ 417863 h 688620"/>
                    <a:gd name="connsiteX2" fmla="*/ 0 w 466897"/>
                    <a:gd name="connsiteY2" fmla="*/ 688621 h 688620"/>
                    <a:gd name="connsiteX3" fmla="*/ 0 w 466897"/>
                    <a:gd name="connsiteY3" fmla="*/ 270758 h 688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8620">
                      <a:moveTo>
                        <a:pt x="466898" y="0"/>
                      </a:moveTo>
                      <a:lnTo>
                        <a:pt x="466898" y="417863"/>
                      </a:lnTo>
                      <a:lnTo>
                        <a:pt x="0" y="6886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8CFE7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3" name="Freeform: Shape 310" descr="223fe7ec-5e8c-4e6d-ab59-98b32ab35897"/>
                <p:cNvSpPr/>
                <p:nvPr/>
              </p:nvSpPr>
              <p:spPr>
                <a:xfrm>
                  <a:off x="10920994" y="4608789"/>
                  <a:ext cx="466897" cy="680092"/>
                </a:xfrm>
                <a:custGeom>
                  <a:avLst/>
                  <a:gdLst>
                    <a:gd name="connsiteX0" fmla="*/ 466898 w 466897"/>
                    <a:gd name="connsiteY0" fmla="*/ 0 h 680092"/>
                    <a:gd name="connsiteX1" fmla="*/ 466898 w 466897"/>
                    <a:gd name="connsiteY1" fmla="*/ 409335 h 680092"/>
                    <a:gd name="connsiteX2" fmla="*/ 0 w 466897"/>
                    <a:gd name="connsiteY2" fmla="*/ 680093 h 680092"/>
                    <a:gd name="connsiteX3" fmla="*/ 0 w 466897"/>
                    <a:gd name="connsiteY3" fmla="*/ 270758 h 68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0092">
                      <a:moveTo>
                        <a:pt x="466898" y="0"/>
                      </a:moveTo>
                      <a:lnTo>
                        <a:pt x="466898" y="409335"/>
                      </a:lnTo>
                      <a:lnTo>
                        <a:pt x="0" y="68009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4CBE5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4" name="Freeform: Shape 311" descr="38a2649a-0ef9-440d-8875-a45113c51458"/>
                <p:cNvSpPr/>
                <p:nvPr/>
              </p:nvSpPr>
              <p:spPr>
                <a:xfrm>
                  <a:off x="10920994" y="4619449"/>
                  <a:ext cx="466897" cy="669433"/>
                </a:xfrm>
                <a:custGeom>
                  <a:avLst/>
                  <a:gdLst>
                    <a:gd name="connsiteX0" fmla="*/ 466898 w 466897"/>
                    <a:gd name="connsiteY0" fmla="*/ 0 h 669433"/>
                    <a:gd name="connsiteX1" fmla="*/ 466898 w 466897"/>
                    <a:gd name="connsiteY1" fmla="*/ 398675 h 669433"/>
                    <a:gd name="connsiteX2" fmla="*/ 0 w 466897"/>
                    <a:gd name="connsiteY2" fmla="*/ 669433 h 669433"/>
                    <a:gd name="connsiteX3" fmla="*/ 0 w 466897"/>
                    <a:gd name="connsiteY3" fmla="*/ 270758 h 66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9433">
                      <a:moveTo>
                        <a:pt x="466898" y="0"/>
                      </a:moveTo>
                      <a:lnTo>
                        <a:pt x="466898" y="398675"/>
                      </a:lnTo>
                      <a:lnTo>
                        <a:pt x="0" y="66943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C0C7E4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5" name="Freeform: Shape 312" descr="f545c205-a1bf-40f4-939f-4c7af19f707e"/>
                <p:cNvSpPr/>
                <p:nvPr/>
              </p:nvSpPr>
              <p:spPr>
                <a:xfrm>
                  <a:off x="10920994" y="4627976"/>
                  <a:ext cx="466897" cy="660905"/>
                </a:xfrm>
                <a:custGeom>
                  <a:avLst/>
                  <a:gdLst>
                    <a:gd name="connsiteX0" fmla="*/ 466898 w 466897"/>
                    <a:gd name="connsiteY0" fmla="*/ 0 h 660905"/>
                    <a:gd name="connsiteX1" fmla="*/ 466898 w 466897"/>
                    <a:gd name="connsiteY1" fmla="*/ 390148 h 660905"/>
                    <a:gd name="connsiteX2" fmla="*/ 0 w 466897"/>
                    <a:gd name="connsiteY2" fmla="*/ 660906 h 660905"/>
                    <a:gd name="connsiteX3" fmla="*/ 0 w 466897"/>
                    <a:gd name="connsiteY3" fmla="*/ 270758 h 66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0905">
                      <a:moveTo>
                        <a:pt x="466898" y="0"/>
                      </a:moveTo>
                      <a:lnTo>
                        <a:pt x="466898" y="390148"/>
                      </a:lnTo>
                      <a:lnTo>
                        <a:pt x="0" y="66090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CC4E2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6" name="Freeform: Shape 313" descr="3e401283-d2a3-407b-a86d-c06290c45c33"/>
                <p:cNvSpPr/>
                <p:nvPr/>
              </p:nvSpPr>
              <p:spPr>
                <a:xfrm>
                  <a:off x="10920994" y="4638636"/>
                  <a:ext cx="466897" cy="650245"/>
                </a:xfrm>
                <a:custGeom>
                  <a:avLst/>
                  <a:gdLst>
                    <a:gd name="connsiteX0" fmla="*/ 466898 w 466897"/>
                    <a:gd name="connsiteY0" fmla="*/ 0 h 650245"/>
                    <a:gd name="connsiteX1" fmla="*/ 466898 w 466897"/>
                    <a:gd name="connsiteY1" fmla="*/ 379488 h 650245"/>
                    <a:gd name="connsiteX2" fmla="*/ 0 w 466897"/>
                    <a:gd name="connsiteY2" fmla="*/ 650246 h 650245"/>
                    <a:gd name="connsiteX3" fmla="*/ 0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466898" y="0"/>
                      </a:moveTo>
                      <a:lnTo>
                        <a:pt x="466898" y="379488"/>
                      </a:lnTo>
                      <a:lnTo>
                        <a:pt x="0" y="6502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7C0E0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7" name="Freeform: Shape 314" descr="ef32b40a-e739-4d3e-ab0e-32e4b948bed6"/>
                <p:cNvSpPr/>
                <p:nvPr/>
              </p:nvSpPr>
              <p:spPr>
                <a:xfrm>
                  <a:off x="10920994" y="4647164"/>
                  <a:ext cx="466897" cy="641717"/>
                </a:xfrm>
                <a:custGeom>
                  <a:avLst/>
                  <a:gdLst>
                    <a:gd name="connsiteX0" fmla="*/ 466898 w 466897"/>
                    <a:gd name="connsiteY0" fmla="*/ 0 h 641717"/>
                    <a:gd name="connsiteX1" fmla="*/ 466898 w 466897"/>
                    <a:gd name="connsiteY1" fmla="*/ 370960 h 641717"/>
                    <a:gd name="connsiteX2" fmla="*/ 0 w 466897"/>
                    <a:gd name="connsiteY2" fmla="*/ 641718 h 641717"/>
                    <a:gd name="connsiteX3" fmla="*/ 0 w 466897"/>
                    <a:gd name="connsiteY3" fmla="*/ 270758 h 64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41717">
                      <a:moveTo>
                        <a:pt x="466898" y="0"/>
                      </a:moveTo>
                      <a:lnTo>
                        <a:pt x="466898" y="370960"/>
                      </a:lnTo>
                      <a:lnTo>
                        <a:pt x="0" y="64171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B3BCDE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8" name="Freeform: Shape 315" descr="2077c565-65aa-4023-93ca-27f5b1d9033c"/>
                <p:cNvSpPr/>
                <p:nvPr/>
              </p:nvSpPr>
              <p:spPr>
                <a:xfrm>
                  <a:off x="10920994" y="4657824"/>
                  <a:ext cx="466897" cy="631057"/>
                </a:xfrm>
                <a:custGeom>
                  <a:avLst/>
                  <a:gdLst>
                    <a:gd name="connsiteX0" fmla="*/ 466898 w 466897"/>
                    <a:gd name="connsiteY0" fmla="*/ 0 h 631057"/>
                    <a:gd name="connsiteX1" fmla="*/ 466898 w 466897"/>
                    <a:gd name="connsiteY1" fmla="*/ 360300 h 631057"/>
                    <a:gd name="connsiteX2" fmla="*/ 0 w 466897"/>
                    <a:gd name="connsiteY2" fmla="*/ 631058 h 631057"/>
                    <a:gd name="connsiteX3" fmla="*/ 0 w 466897"/>
                    <a:gd name="connsiteY3" fmla="*/ 268626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466898" y="0"/>
                      </a:moveTo>
                      <a:lnTo>
                        <a:pt x="466898" y="360300"/>
                      </a:lnTo>
                      <a:lnTo>
                        <a:pt x="0" y="63105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AFB9DC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19" name="Freeform: Shape 316" descr="25c3a8ea-c92e-49e0-955f-3ff538285edf"/>
                <p:cNvSpPr/>
                <p:nvPr/>
              </p:nvSpPr>
              <p:spPr>
                <a:xfrm>
                  <a:off x="10920994" y="4666351"/>
                  <a:ext cx="466897" cy="622530"/>
                </a:xfrm>
                <a:custGeom>
                  <a:avLst/>
                  <a:gdLst>
                    <a:gd name="connsiteX0" fmla="*/ 466898 w 466897"/>
                    <a:gd name="connsiteY0" fmla="*/ 0 h 622530"/>
                    <a:gd name="connsiteX1" fmla="*/ 466898 w 466897"/>
                    <a:gd name="connsiteY1" fmla="*/ 351772 h 622530"/>
                    <a:gd name="connsiteX2" fmla="*/ 0 w 466897"/>
                    <a:gd name="connsiteY2" fmla="*/ 622530 h 622530"/>
                    <a:gd name="connsiteX3" fmla="*/ 0 w 466897"/>
                    <a:gd name="connsiteY3" fmla="*/ 270758 h 62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2530">
                      <a:moveTo>
                        <a:pt x="466898" y="0"/>
                      </a:moveTo>
                      <a:lnTo>
                        <a:pt x="466898" y="351772"/>
                      </a:lnTo>
                      <a:lnTo>
                        <a:pt x="0" y="62253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BB5DB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0" name="Freeform: Shape 317" descr="50dae3c2-5e52-4c3d-81e7-38576ac40ce6"/>
                <p:cNvSpPr/>
                <p:nvPr/>
              </p:nvSpPr>
              <p:spPr>
                <a:xfrm>
                  <a:off x="10920994" y="4674879"/>
                  <a:ext cx="466897" cy="614002"/>
                </a:xfrm>
                <a:custGeom>
                  <a:avLst/>
                  <a:gdLst>
                    <a:gd name="connsiteX0" fmla="*/ 466898 w 466897"/>
                    <a:gd name="connsiteY0" fmla="*/ 0 h 614002"/>
                    <a:gd name="connsiteX1" fmla="*/ 466898 w 466897"/>
                    <a:gd name="connsiteY1" fmla="*/ 343244 h 614002"/>
                    <a:gd name="connsiteX2" fmla="*/ 0 w 466897"/>
                    <a:gd name="connsiteY2" fmla="*/ 614002 h 614002"/>
                    <a:gd name="connsiteX3" fmla="*/ 0 w 466897"/>
                    <a:gd name="connsiteY3" fmla="*/ 270758 h 61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4002">
                      <a:moveTo>
                        <a:pt x="466898" y="0"/>
                      </a:moveTo>
                      <a:lnTo>
                        <a:pt x="466898" y="343244"/>
                      </a:lnTo>
                      <a:lnTo>
                        <a:pt x="0" y="61400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6B1D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1" name="Freeform: Shape 318" descr="c288a54e-2271-4e94-8cd0-b7cceee17294"/>
                <p:cNvSpPr/>
                <p:nvPr/>
              </p:nvSpPr>
              <p:spPr>
                <a:xfrm>
                  <a:off x="10920994" y="4685539"/>
                  <a:ext cx="466897" cy="603342"/>
                </a:xfrm>
                <a:custGeom>
                  <a:avLst/>
                  <a:gdLst>
                    <a:gd name="connsiteX0" fmla="*/ 466898 w 466897"/>
                    <a:gd name="connsiteY0" fmla="*/ 0 h 603342"/>
                    <a:gd name="connsiteX1" fmla="*/ 466898 w 466897"/>
                    <a:gd name="connsiteY1" fmla="*/ 332585 h 603342"/>
                    <a:gd name="connsiteX2" fmla="*/ 0 w 466897"/>
                    <a:gd name="connsiteY2" fmla="*/ 603343 h 603342"/>
                    <a:gd name="connsiteX3" fmla="*/ 0 w 466897"/>
                    <a:gd name="connsiteY3" fmla="*/ 270758 h 6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3342">
                      <a:moveTo>
                        <a:pt x="466898" y="0"/>
                      </a:moveTo>
                      <a:lnTo>
                        <a:pt x="466898" y="332585"/>
                      </a:lnTo>
                      <a:lnTo>
                        <a:pt x="0" y="60334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A2ADD7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2" name="Freeform: Shape 319" descr="988e8ce9-a9af-4eee-99a0-10aa7ada378b"/>
                <p:cNvSpPr/>
                <p:nvPr/>
              </p:nvSpPr>
              <p:spPr>
                <a:xfrm>
                  <a:off x="10920994" y="4694067"/>
                  <a:ext cx="466897" cy="594814"/>
                </a:xfrm>
                <a:custGeom>
                  <a:avLst/>
                  <a:gdLst>
                    <a:gd name="connsiteX0" fmla="*/ 466898 w 466897"/>
                    <a:gd name="connsiteY0" fmla="*/ 0 h 594814"/>
                    <a:gd name="connsiteX1" fmla="*/ 466898 w 466897"/>
                    <a:gd name="connsiteY1" fmla="*/ 324057 h 594814"/>
                    <a:gd name="connsiteX2" fmla="*/ 0 w 466897"/>
                    <a:gd name="connsiteY2" fmla="*/ 594815 h 594814"/>
                    <a:gd name="connsiteX3" fmla="*/ 0 w 466897"/>
                    <a:gd name="connsiteY3" fmla="*/ 270758 h 59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4814">
                      <a:moveTo>
                        <a:pt x="466898" y="0"/>
                      </a:moveTo>
                      <a:lnTo>
                        <a:pt x="466898" y="324057"/>
                      </a:lnTo>
                      <a:lnTo>
                        <a:pt x="0" y="59481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EAAD5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3" name="Freeform: Shape 320" descr="c63c22d4-84a2-4425-a0e0-aa31c3cee702"/>
                <p:cNvSpPr/>
                <p:nvPr/>
              </p:nvSpPr>
              <p:spPr>
                <a:xfrm>
                  <a:off x="10920994" y="4704727"/>
                  <a:ext cx="466897" cy="584155"/>
                </a:xfrm>
                <a:custGeom>
                  <a:avLst/>
                  <a:gdLst>
                    <a:gd name="connsiteX0" fmla="*/ 466898 w 466897"/>
                    <a:gd name="connsiteY0" fmla="*/ 0 h 584155"/>
                    <a:gd name="connsiteX1" fmla="*/ 466898 w 466897"/>
                    <a:gd name="connsiteY1" fmla="*/ 313397 h 584155"/>
                    <a:gd name="connsiteX2" fmla="*/ 0 w 466897"/>
                    <a:gd name="connsiteY2" fmla="*/ 584155 h 584155"/>
                    <a:gd name="connsiteX3" fmla="*/ 0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466898" y="0"/>
                      </a:moveTo>
                      <a:lnTo>
                        <a:pt x="466898" y="313397"/>
                      </a:lnTo>
                      <a:lnTo>
                        <a:pt x="0" y="5841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AA6D3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4" name="Freeform: Shape 321" descr="7bedc4cb-1f9d-4f1f-85e3-4962f1c9ac3a"/>
                <p:cNvSpPr/>
                <p:nvPr/>
              </p:nvSpPr>
              <p:spPr>
                <a:xfrm>
                  <a:off x="10920994" y="4713254"/>
                  <a:ext cx="466897" cy="575627"/>
                </a:xfrm>
                <a:custGeom>
                  <a:avLst/>
                  <a:gdLst>
                    <a:gd name="connsiteX0" fmla="*/ 466898 w 466897"/>
                    <a:gd name="connsiteY0" fmla="*/ 0 h 575627"/>
                    <a:gd name="connsiteX1" fmla="*/ 466898 w 466897"/>
                    <a:gd name="connsiteY1" fmla="*/ 304869 h 575627"/>
                    <a:gd name="connsiteX2" fmla="*/ 0 w 466897"/>
                    <a:gd name="connsiteY2" fmla="*/ 575627 h 575627"/>
                    <a:gd name="connsiteX3" fmla="*/ 0 w 466897"/>
                    <a:gd name="connsiteY3" fmla="*/ 270758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5627">
                      <a:moveTo>
                        <a:pt x="466898" y="0"/>
                      </a:moveTo>
                      <a:lnTo>
                        <a:pt x="466898" y="304869"/>
                      </a:lnTo>
                      <a:lnTo>
                        <a:pt x="0" y="5756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96A2D1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5" name="Freeform: Shape 322" descr="e96b95b9-75a8-41d2-b22d-c9c93781ba6d"/>
                <p:cNvSpPr/>
                <p:nvPr/>
              </p:nvSpPr>
              <p:spPr>
                <a:xfrm>
                  <a:off x="10920994" y="4723914"/>
                  <a:ext cx="466897" cy="564967"/>
                </a:xfrm>
                <a:custGeom>
                  <a:avLst/>
                  <a:gdLst>
                    <a:gd name="connsiteX0" fmla="*/ 466898 w 466897"/>
                    <a:gd name="connsiteY0" fmla="*/ 0 h 564967"/>
                    <a:gd name="connsiteX1" fmla="*/ 466898 w 466897"/>
                    <a:gd name="connsiteY1" fmla="*/ 294210 h 564967"/>
                    <a:gd name="connsiteX2" fmla="*/ 0 w 466897"/>
                    <a:gd name="connsiteY2" fmla="*/ 564968 h 564967"/>
                    <a:gd name="connsiteX3" fmla="*/ 0 w 466897"/>
                    <a:gd name="connsiteY3" fmla="*/ 268626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466898" y="0"/>
                      </a:moveTo>
                      <a:lnTo>
                        <a:pt x="466898" y="294210"/>
                      </a:lnTo>
                      <a:lnTo>
                        <a:pt x="0" y="56496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919FD0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6" name="Freeform: Shape 323" descr="dbe61160-9185-4e35-8186-bf66aa0ac40c"/>
                <p:cNvSpPr/>
                <p:nvPr/>
              </p:nvSpPr>
              <p:spPr>
                <a:xfrm>
                  <a:off x="10920994" y="4732442"/>
                  <a:ext cx="466897" cy="556439"/>
                </a:xfrm>
                <a:custGeom>
                  <a:avLst/>
                  <a:gdLst>
                    <a:gd name="connsiteX0" fmla="*/ 466898 w 466897"/>
                    <a:gd name="connsiteY0" fmla="*/ 0 h 556439"/>
                    <a:gd name="connsiteX1" fmla="*/ 466898 w 466897"/>
                    <a:gd name="connsiteY1" fmla="*/ 285682 h 556439"/>
                    <a:gd name="connsiteX2" fmla="*/ 0 w 466897"/>
                    <a:gd name="connsiteY2" fmla="*/ 556440 h 556439"/>
                    <a:gd name="connsiteX3" fmla="*/ 0 w 466897"/>
                    <a:gd name="connsiteY3" fmla="*/ 270758 h 55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6439">
                      <a:moveTo>
                        <a:pt x="466898" y="0"/>
                      </a:moveTo>
                      <a:lnTo>
                        <a:pt x="466898" y="285682"/>
                      </a:lnTo>
                      <a:lnTo>
                        <a:pt x="0" y="55644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D9BCE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7" name="Freeform: Shape 324" descr="3e2c330b-a767-4342-b325-f0b58683b2a9"/>
                <p:cNvSpPr/>
                <p:nvPr/>
              </p:nvSpPr>
              <p:spPr>
                <a:xfrm>
                  <a:off x="10920994" y="4740970"/>
                  <a:ext cx="466897" cy="547911"/>
                </a:xfrm>
                <a:custGeom>
                  <a:avLst/>
                  <a:gdLst>
                    <a:gd name="connsiteX0" fmla="*/ 466898 w 466897"/>
                    <a:gd name="connsiteY0" fmla="*/ 0 h 547911"/>
                    <a:gd name="connsiteX1" fmla="*/ 466898 w 466897"/>
                    <a:gd name="connsiteY1" fmla="*/ 277154 h 547911"/>
                    <a:gd name="connsiteX2" fmla="*/ 0 w 466897"/>
                    <a:gd name="connsiteY2" fmla="*/ 547912 h 547911"/>
                    <a:gd name="connsiteX3" fmla="*/ 0 w 466897"/>
                    <a:gd name="connsiteY3" fmla="*/ 270758 h 54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7911">
                      <a:moveTo>
                        <a:pt x="466898" y="0"/>
                      </a:moveTo>
                      <a:lnTo>
                        <a:pt x="466898" y="277154"/>
                      </a:lnTo>
                      <a:lnTo>
                        <a:pt x="0" y="54791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997CC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8" name="Freeform: Shape 325" descr="ae19ae5e-e0ec-443a-9c21-7598e572bbe3"/>
                <p:cNvSpPr/>
                <p:nvPr/>
              </p:nvSpPr>
              <p:spPr>
                <a:xfrm>
                  <a:off x="10920994" y="4751630"/>
                  <a:ext cx="466897" cy="537252"/>
                </a:xfrm>
                <a:custGeom>
                  <a:avLst/>
                  <a:gdLst>
                    <a:gd name="connsiteX0" fmla="*/ 466898 w 466897"/>
                    <a:gd name="connsiteY0" fmla="*/ 0 h 537252"/>
                    <a:gd name="connsiteX1" fmla="*/ 466898 w 466897"/>
                    <a:gd name="connsiteY1" fmla="*/ 266494 h 537252"/>
                    <a:gd name="connsiteX2" fmla="*/ 0 w 466897"/>
                    <a:gd name="connsiteY2" fmla="*/ 537252 h 537252"/>
                    <a:gd name="connsiteX3" fmla="*/ 0 w 466897"/>
                    <a:gd name="connsiteY3" fmla="*/ 270758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7252">
                      <a:moveTo>
                        <a:pt x="466898" y="0"/>
                      </a:moveTo>
                      <a:lnTo>
                        <a:pt x="466898" y="266494"/>
                      </a:lnTo>
                      <a:lnTo>
                        <a:pt x="0" y="53725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594CA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29" name="Freeform: Shape 326" descr="3c58906f-e218-464c-9489-57086ff546cc"/>
                <p:cNvSpPr/>
                <p:nvPr/>
              </p:nvSpPr>
              <p:spPr>
                <a:xfrm>
                  <a:off x="10920994" y="4760158"/>
                  <a:ext cx="466897" cy="528724"/>
                </a:xfrm>
                <a:custGeom>
                  <a:avLst/>
                  <a:gdLst>
                    <a:gd name="connsiteX0" fmla="*/ 466898 w 466897"/>
                    <a:gd name="connsiteY0" fmla="*/ 0 h 528724"/>
                    <a:gd name="connsiteX1" fmla="*/ 466898 w 466897"/>
                    <a:gd name="connsiteY1" fmla="*/ 257966 h 528724"/>
                    <a:gd name="connsiteX2" fmla="*/ 0 w 466897"/>
                    <a:gd name="connsiteY2" fmla="*/ 528724 h 528724"/>
                    <a:gd name="connsiteX3" fmla="*/ 0 w 466897"/>
                    <a:gd name="connsiteY3" fmla="*/ 270758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8724">
                      <a:moveTo>
                        <a:pt x="466898" y="0"/>
                      </a:moveTo>
                      <a:lnTo>
                        <a:pt x="466898" y="257966"/>
                      </a:lnTo>
                      <a:lnTo>
                        <a:pt x="0" y="5287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8190C8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0" name="Freeform: Shape 327" descr="62b8f52b-1628-43fa-80ee-f1c940ccdaf5"/>
                <p:cNvSpPr/>
                <p:nvPr/>
              </p:nvSpPr>
              <p:spPr>
                <a:xfrm>
                  <a:off x="10920994" y="4770817"/>
                  <a:ext cx="466897" cy="518064"/>
                </a:xfrm>
                <a:custGeom>
                  <a:avLst/>
                  <a:gdLst>
                    <a:gd name="connsiteX0" fmla="*/ 466898 w 466897"/>
                    <a:gd name="connsiteY0" fmla="*/ 0 h 518064"/>
                    <a:gd name="connsiteX1" fmla="*/ 466898 w 466897"/>
                    <a:gd name="connsiteY1" fmla="*/ 247306 h 518064"/>
                    <a:gd name="connsiteX2" fmla="*/ 0 w 466897"/>
                    <a:gd name="connsiteY2" fmla="*/ 518064 h 518064"/>
                    <a:gd name="connsiteX3" fmla="*/ 0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466898" y="0"/>
                      </a:moveTo>
                      <a:lnTo>
                        <a:pt x="466898" y="247306"/>
                      </a:lnTo>
                      <a:lnTo>
                        <a:pt x="0" y="51806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C8CC6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1" name="Freeform: Shape 328" descr="cdd6673f-59ef-45fb-a2f7-59bc5bb4e324"/>
                <p:cNvSpPr/>
                <p:nvPr/>
              </p:nvSpPr>
              <p:spPr>
                <a:xfrm>
                  <a:off x="10920994" y="4779345"/>
                  <a:ext cx="466897" cy="509536"/>
                </a:xfrm>
                <a:custGeom>
                  <a:avLst/>
                  <a:gdLst>
                    <a:gd name="connsiteX0" fmla="*/ 466898 w 466897"/>
                    <a:gd name="connsiteY0" fmla="*/ 0 h 509536"/>
                    <a:gd name="connsiteX1" fmla="*/ 466898 w 466897"/>
                    <a:gd name="connsiteY1" fmla="*/ 238779 h 509536"/>
                    <a:gd name="connsiteX2" fmla="*/ 0 w 466897"/>
                    <a:gd name="connsiteY2" fmla="*/ 509537 h 509536"/>
                    <a:gd name="connsiteX3" fmla="*/ 0 w 466897"/>
                    <a:gd name="connsiteY3" fmla="*/ 270758 h 50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9536">
                      <a:moveTo>
                        <a:pt x="466898" y="0"/>
                      </a:moveTo>
                      <a:lnTo>
                        <a:pt x="466898" y="238779"/>
                      </a:lnTo>
                      <a:lnTo>
                        <a:pt x="0" y="50953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888C5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2" name="Freeform: Shape 329" descr="648a9965-082d-41db-b01c-13b59d97f2e1"/>
                <p:cNvSpPr/>
                <p:nvPr/>
              </p:nvSpPr>
              <p:spPr>
                <a:xfrm>
                  <a:off x="10920994" y="4790005"/>
                  <a:ext cx="466897" cy="498876"/>
                </a:xfrm>
                <a:custGeom>
                  <a:avLst/>
                  <a:gdLst>
                    <a:gd name="connsiteX0" fmla="*/ 466898 w 466897"/>
                    <a:gd name="connsiteY0" fmla="*/ 0 h 498876"/>
                    <a:gd name="connsiteX1" fmla="*/ 466898 w 466897"/>
                    <a:gd name="connsiteY1" fmla="*/ 228119 h 498876"/>
                    <a:gd name="connsiteX2" fmla="*/ 0 w 466897"/>
                    <a:gd name="connsiteY2" fmla="*/ 498877 h 498876"/>
                    <a:gd name="connsiteX3" fmla="*/ 0 w 466897"/>
                    <a:gd name="connsiteY3" fmla="*/ 268626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466898" y="0"/>
                      </a:moveTo>
                      <a:lnTo>
                        <a:pt x="466898" y="228119"/>
                      </a:lnTo>
                      <a:lnTo>
                        <a:pt x="0" y="498877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7485C3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3" name="Freeform: Shape 330" descr="6de20ee9-d19e-4e1f-bc8b-6ca24a47a4e9"/>
                <p:cNvSpPr/>
                <p:nvPr/>
              </p:nvSpPr>
              <p:spPr>
                <a:xfrm>
                  <a:off x="10920994" y="4798532"/>
                  <a:ext cx="466897" cy="490349"/>
                </a:xfrm>
                <a:custGeom>
                  <a:avLst/>
                  <a:gdLst>
                    <a:gd name="connsiteX0" fmla="*/ 466898 w 466897"/>
                    <a:gd name="connsiteY0" fmla="*/ 0 h 490349"/>
                    <a:gd name="connsiteX1" fmla="*/ 466898 w 466897"/>
                    <a:gd name="connsiteY1" fmla="*/ 219591 h 490349"/>
                    <a:gd name="connsiteX2" fmla="*/ 0 w 466897"/>
                    <a:gd name="connsiteY2" fmla="*/ 490349 h 490349"/>
                    <a:gd name="connsiteX3" fmla="*/ 0 w 466897"/>
                    <a:gd name="connsiteY3" fmla="*/ 270758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0349">
                      <a:moveTo>
                        <a:pt x="466898" y="0"/>
                      </a:moveTo>
                      <a:lnTo>
                        <a:pt x="466898" y="219591"/>
                      </a:lnTo>
                      <a:lnTo>
                        <a:pt x="0" y="49034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7081C1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4" name="Freeform: Shape 331" descr="83c193a8-97cf-41fe-a37a-996571eed432"/>
                <p:cNvSpPr/>
                <p:nvPr/>
              </p:nvSpPr>
              <p:spPr>
                <a:xfrm>
                  <a:off x="10920994" y="4807060"/>
                  <a:ext cx="466897" cy="481821"/>
                </a:xfrm>
                <a:custGeom>
                  <a:avLst/>
                  <a:gdLst>
                    <a:gd name="connsiteX0" fmla="*/ 466898 w 466897"/>
                    <a:gd name="connsiteY0" fmla="*/ 0 h 481821"/>
                    <a:gd name="connsiteX1" fmla="*/ 466898 w 466897"/>
                    <a:gd name="connsiteY1" fmla="*/ 211063 h 481821"/>
                    <a:gd name="connsiteX2" fmla="*/ 0 w 466897"/>
                    <a:gd name="connsiteY2" fmla="*/ 481821 h 481821"/>
                    <a:gd name="connsiteX3" fmla="*/ 0 w 466897"/>
                    <a:gd name="connsiteY3" fmla="*/ 270758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1821">
                      <a:moveTo>
                        <a:pt x="466898" y="0"/>
                      </a:moveTo>
                      <a:lnTo>
                        <a:pt x="466898" y="211063"/>
                      </a:lnTo>
                      <a:lnTo>
                        <a:pt x="0" y="4818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B7DBF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5" name="Freeform: Shape 332" descr="769a5517-cbcf-49f3-bd38-d631257eea7d"/>
                <p:cNvSpPr/>
                <p:nvPr/>
              </p:nvSpPr>
              <p:spPr>
                <a:xfrm>
                  <a:off x="10920994" y="4817720"/>
                  <a:ext cx="466897" cy="471161"/>
                </a:xfrm>
                <a:custGeom>
                  <a:avLst/>
                  <a:gdLst>
                    <a:gd name="connsiteX0" fmla="*/ 466898 w 466897"/>
                    <a:gd name="connsiteY0" fmla="*/ 0 h 471161"/>
                    <a:gd name="connsiteX1" fmla="*/ 466898 w 466897"/>
                    <a:gd name="connsiteY1" fmla="*/ 200403 h 471161"/>
                    <a:gd name="connsiteX2" fmla="*/ 0 w 466897"/>
                    <a:gd name="connsiteY2" fmla="*/ 471162 h 471161"/>
                    <a:gd name="connsiteX3" fmla="*/ 0 w 466897"/>
                    <a:gd name="connsiteY3" fmla="*/ 270758 h 471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1160">
                      <a:moveTo>
                        <a:pt x="466898" y="0"/>
                      </a:moveTo>
                      <a:lnTo>
                        <a:pt x="466898" y="200403"/>
                      </a:lnTo>
                      <a:lnTo>
                        <a:pt x="0" y="47116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77ABD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6" name="Freeform: Shape 333" descr="08e97530-a3e7-44ec-9d64-f0297475165a"/>
                <p:cNvSpPr/>
                <p:nvPr/>
              </p:nvSpPr>
              <p:spPr>
                <a:xfrm>
                  <a:off x="10920994" y="4826248"/>
                  <a:ext cx="466897" cy="462633"/>
                </a:xfrm>
                <a:custGeom>
                  <a:avLst/>
                  <a:gdLst>
                    <a:gd name="connsiteX0" fmla="*/ 466898 w 466897"/>
                    <a:gd name="connsiteY0" fmla="*/ 0 h 462633"/>
                    <a:gd name="connsiteX1" fmla="*/ 466898 w 466897"/>
                    <a:gd name="connsiteY1" fmla="*/ 191876 h 462633"/>
                    <a:gd name="connsiteX2" fmla="*/ 0 w 466897"/>
                    <a:gd name="connsiteY2" fmla="*/ 462634 h 462633"/>
                    <a:gd name="connsiteX3" fmla="*/ 0 w 466897"/>
                    <a:gd name="connsiteY3" fmla="*/ 270758 h 46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2633">
                      <a:moveTo>
                        <a:pt x="466898" y="0"/>
                      </a:moveTo>
                      <a:lnTo>
                        <a:pt x="466898" y="191876"/>
                      </a:lnTo>
                      <a:lnTo>
                        <a:pt x="0" y="46263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6376BC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7" name="Freeform: Shape 334" descr="62c02b2b-b1a7-47a6-aa89-e458d4109063"/>
                <p:cNvSpPr/>
                <p:nvPr/>
              </p:nvSpPr>
              <p:spPr>
                <a:xfrm>
                  <a:off x="10920994" y="4836908"/>
                  <a:ext cx="466897" cy="451974"/>
                </a:xfrm>
                <a:custGeom>
                  <a:avLst/>
                  <a:gdLst>
                    <a:gd name="connsiteX0" fmla="*/ 466898 w 466897"/>
                    <a:gd name="connsiteY0" fmla="*/ 0 h 451974"/>
                    <a:gd name="connsiteX1" fmla="*/ 466898 w 466897"/>
                    <a:gd name="connsiteY1" fmla="*/ 181216 h 451974"/>
                    <a:gd name="connsiteX2" fmla="*/ 0 w 466897"/>
                    <a:gd name="connsiteY2" fmla="*/ 451974 h 451974"/>
                    <a:gd name="connsiteX3" fmla="*/ 0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466898" y="0"/>
                      </a:moveTo>
                      <a:lnTo>
                        <a:pt x="466898" y="181216"/>
                      </a:lnTo>
                      <a:lnTo>
                        <a:pt x="0" y="4519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F72BA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8" name="Freeform: Shape 335" descr="21f9c272-7a80-481e-b20b-11509f1ccdad"/>
                <p:cNvSpPr/>
                <p:nvPr/>
              </p:nvSpPr>
              <p:spPr>
                <a:xfrm>
                  <a:off x="10920994" y="4845436"/>
                  <a:ext cx="466897" cy="443446"/>
                </a:xfrm>
                <a:custGeom>
                  <a:avLst/>
                  <a:gdLst>
                    <a:gd name="connsiteX0" fmla="*/ 466898 w 466897"/>
                    <a:gd name="connsiteY0" fmla="*/ 0 h 443446"/>
                    <a:gd name="connsiteX1" fmla="*/ 466898 w 466897"/>
                    <a:gd name="connsiteY1" fmla="*/ 172688 h 443446"/>
                    <a:gd name="connsiteX2" fmla="*/ 0 w 466897"/>
                    <a:gd name="connsiteY2" fmla="*/ 443446 h 443446"/>
                    <a:gd name="connsiteX3" fmla="*/ 0 w 466897"/>
                    <a:gd name="connsiteY3" fmla="*/ 270758 h 44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3445">
                      <a:moveTo>
                        <a:pt x="466898" y="0"/>
                      </a:moveTo>
                      <a:lnTo>
                        <a:pt x="466898" y="172688"/>
                      </a:lnTo>
                      <a:lnTo>
                        <a:pt x="0" y="4434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B6EB8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39" name="Freeform: Shape 336" descr="0ef38db5-38b4-4f1b-8978-0bec182c6ea5"/>
                <p:cNvSpPr/>
                <p:nvPr/>
              </p:nvSpPr>
              <p:spPr>
                <a:xfrm>
                  <a:off x="10920994" y="4856095"/>
                  <a:ext cx="466897" cy="432786"/>
                </a:xfrm>
                <a:custGeom>
                  <a:avLst/>
                  <a:gdLst>
                    <a:gd name="connsiteX0" fmla="*/ 466898 w 466897"/>
                    <a:gd name="connsiteY0" fmla="*/ 0 h 432786"/>
                    <a:gd name="connsiteX1" fmla="*/ 466898 w 466897"/>
                    <a:gd name="connsiteY1" fmla="*/ 162028 h 432786"/>
                    <a:gd name="connsiteX2" fmla="*/ 0 w 466897"/>
                    <a:gd name="connsiteY2" fmla="*/ 432786 h 432786"/>
                    <a:gd name="connsiteX3" fmla="*/ 0 w 466897"/>
                    <a:gd name="connsiteY3" fmla="*/ 268626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466898" y="0"/>
                      </a:moveTo>
                      <a:lnTo>
                        <a:pt x="466898" y="162028"/>
                      </a:lnTo>
                      <a:lnTo>
                        <a:pt x="0" y="432786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566BB6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0" name="Freeform: Shape 337" descr="d4cf1f8b-a45c-4572-9ad4-fa6f081906f9"/>
                <p:cNvSpPr/>
                <p:nvPr/>
              </p:nvSpPr>
              <p:spPr>
                <a:xfrm>
                  <a:off x="10920994" y="4864623"/>
                  <a:ext cx="466897" cy="424258"/>
                </a:xfrm>
                <a:custGeom>
                  <a:avLst/>
                  <a:gdLst>
                    <a:gd name="connsiteX0" fmla="*/ 466898 w 466897"/>
                    <a:gd name="connsiteY0" fmla="*/ 0 h 424258"/>
                    <a:gd name="connsiteX1" fmla="*/ 466898 w 466897"/>
                    <a:gd name="connsiteY1" fmla="*/ 153501 h 424258"/>
                    <a:gd name="connsiteX2" fmla="*/ 0 w 466897"/>
                    <a:gd name="connsiteY2" fmla="*/ 424259 h 424258"/>
                    <a:gd name="connsiteX3" fmla="*/ 0 w 466897"/>
                    <a:gd name="connsiteY3" fmla="*/ 270758 h 42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4258">
                      <a:moveTo>
                        <a:pt x="466898" y="0"/>
                      </a:moveTo>
                      <a:lnTo>
                        <a:pt x="466898" y="153501"/>
                      </a:lnTo>
                      <a:lnTo>
                        <a:pt x="0" y="42425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5267B4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1" name="Freeform: Shape 338" descr="42e3f7f8-e89b-4026-9252-4c92b9a8cb9b"/>
                <p:cNvSpPr/>
                <p:nvPr/>
              </p:nvSpPr>
              <p:spPr>
                <a:xfrm>
                  <a:off x="10920994" y="4873151"/>
                  <a:ext cx="466897" cy="415730"/>
                </a:xfrm>
                <a:custGeom>
                  <a:avLst/>
                  <a:gdLst>
                    <a:gd name="connsiteX0" fmla="*/ 466898 w 466897"/>
                    <a:gd name="connsiteY0" fmla="*/ 0 h 415730"/>
                    <a:gd name="connsiteX1" fmla="*/ 466898 w 466897"/>
                    <a:gd name="connsiteY1" fmla="*/ 144973 h 415730"/>
                    <a:gd name="connsiteX2" fmla="*/ 0 w 466897"/>
                    <a:gd name="connsiteY2" fmla="*/ 415731 h 415730"/>
                    <a:gd name="connsiteX3" fmla="*/ 0 w 466897"/>
                    <a:gd name="connsiteY3" fmla="*/ 270758 h 41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5730">
                      <a:moveTo>
                        <a:pt x="466898" y="0"/>
                      </a:moveTo>
                      <a:lnTo>
                        <a:pt x="466898" y="144973"/>
                      </a:lnTo>
                      <a:lnTo>
                        <a:pt x="0" y="41573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E63B2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2" name="Freeform: Shape 339" descr="86704b1b-30df-41ae-b38a-1d907f94b556"/>
                <p:cNvSpPr/>
                <p:nvPr/>
              </p:nvSpPr>
              <p:spPr>
                <a:xfrm>
                  <a:off x="10920994" y="4883811"/>
                  <a:ext cx="466897" cy="405071"/>
                </a:xfrm>
                <a:custGeom>
                  <a:avLst/>
                  <a:gdLst>
                    <a:gd name="connsiteX0" fmla="*/ 466898 w 466897"/>
                    <a:gd name="connsiteY0" fmla="*/ 0 h 405071"/>
                    <a:gd name="connsiteX1" fmla="*/ 466898 w 466897"/>
                    <a:gd name="connsiteY1" fmla="*/ 134313 h 405071"/>
                    <a:gd name="connsiteX2" fmla="*/ 0 w 466897"/>
                    <a:gd name="connsiteY2" fmla="*/ 405071 h 405071"/>
                    <a:gd name="connsiteX3" fmla="*/ 0 w 466897"/>
                    <a:gd name="connsiteY3" fmla="*/ 270758 h 40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5071">
                      <a:moveTo>
                        <a:pt x="466898" y="0"/>
                      </a:moveTo>
                      <a:lnTo>
                        <a:pt x="466898" y="134313"/>
                      </a:lnTo>
                      <a:lnTo>
                        <a:pt x="0" y="40507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A60B1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3" name="Freeform: Shape 340" descr="ed5b6bac-c389-4793-8505-424f7a4bdba8"/>
                <p:cNvSpPr/>
                <p:nvPr/>
              </p:nvSpPr>
              <p:spPr>
                <a:xfrm>
                  <a:off x="10920994" y="4892339"/>
                  <a:ext cx="466897" cy="396543"/>
                </a:xfrm>
                <a:custGeom>
                  <a:avLst/>
                  <a:gdLst>
                    <a:gd name="connsiteX0" fmla="*/ 466898 w 466897"/>
                    <a:gd name="connsiteY0" fmla="*/ 0 h 396543"/>
                    <a:gd name="connsiteX1" fmla="*/ 466898 w 466897"/>
                    <a:gd name="connsiteY1" fmla="*/ 125785 h 396543"/>
                    <a:gd name="connsiteX2" fmla="*/ 0 w 466897"/>
                    <a:gd name="connsiteY2" fmla="*/ 396543 h 396543"/>
                    <a:gd name="connsiteX3" fmla="*/ 0 w 466897"/>
                    <a:gd name="connsiteY3" fmla="*/ 270758 h 39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6543">
                      <a:moveTo>
                        <a:pt x="466898" y="0"/>
                      </a:moveTo>
                      <a:lnTo>
                        <a:pt x="466898" y="125785"/>
                      </a:lnTo>
                      <a:lnTo>
                        <a:pt x="0" y="39654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65CAF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4" name="Freeform: Shape 341" descr="c53db1f0-9745-4c1e-9ae2-fa9787f7e342"/>
                <p:cNvSpPr/>
                <p:nvPr/>
              </p:nvSpPr>
              <p:spPr>
                <a:xfrm>
                  <a:off x="10920994" y="4902998"/>
                  <a:ext cx="466897" cy="385883"/>
                </a:xfrm>
                <a:custGeom>
                  <a:avLst/>
                  <a:gdLst>
                    <a:gd name="connsiteX0" fmla="*/ 466898 w 466897"/>
                    <a:gd name="connsiteY0" fmla="*/ 0 h 385883"/>
                    <a:gd name="connsiteX1" fmla="*/ 466898 w 466897"/>
                    <a:gd name="connsiteY1" fmla="*/ 115125 h 385883"/>
                    <a:gd name="connsiteX2" fmla="*/ 0 w 466897"/>
                    <a:gd name="connsiteY2" fmla="*/ 385883 h 385883"/>
                    <a:gd name="connsiteX3" fmla="*/ 0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466898" y="0"/>
                      </a:moveTo>
                      <a:lnTo>
                        <a:pt x="466898" y="115125"/>
                      </a:lnTo>
                      <a:lnTo>
                        <a:pt x="0" y="3858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4158AD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5" name="Freeform: Shape 342" descr="faedecce-dd8f-4624-b6df-4f68ec9c33d6"/>
                <p:cNvSpPr/>
                <p:nvPr/>
              </p:nvSpPr>
              <p:spPr>
                <a:xfrm>
                  <a:off x="10920994" y="4911526"/>
                  <a:ext cx="466897" cy="377355"/>
                </a:xfrm>
                <a:custGeom>
                  <a:avLst/>
                  <a:gdLst>
                    <a:gd name="connsiteX0" fmla="*/ 466898 w 466897"/>
                    <a:gd name="connsiteY0" fmla="*/ 0 h 377355"/>
                    <a:gd name="connsiteX1" fmla="*/ 466898 w 466897"/>
                    <a:gd name="connsiteY1" fmla="*/ 106598 h 377355"/>
                    <a:gd name="connsiteX2" fmla="*/ 0 w 466897"/>
                    <a:gd name="connsiteY2" fmla="*/ 377356 h 377355"/>
                    <a:gd name="connsiteX3" fmla="*/ 0 w 466897"/>
                    <a:gd name="connsiteY3" fmla="*/ 270758 h 377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7355">
                      <a:moveTo>
                        <a:pt x="466898" y="0"/>
                      </a:moveTo>
                      <a:lnTo>
                        <a:pt x="466898" y="106598"/>
                      </a:lnTo>
                      <a:lnTo>
                        <a:pt x="0" y="37735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D55AB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6" name="Freeform: Shape 343" descr="95e64da7-dc95-4d80-91ec-1f3e69ed2163"/>
                <p:cNvSpPr/>
                <p:nvPr/>
              </p:nvSpPr>
              <p:spPr>
                <a:xfrm>
                  <a:off x="10920994" y="4922186"/>
                  <a:ext cx="466897" cy="366695"/>
                </a:xfrm>
                <a:custGeom>
                  <a:avLst/>
                  <a:gdLst>
                    <a:gd name="connsiteX0" fmla="*/ 466898 w 466897"/>
                    <a:gd name="connsiteY0" fmla="*/ 0 h 366695"/>
                    <a:gd name="connsiteX1" fmla="*/ 466898 w 466897"/>
                    <a:gd name="connsiteY1" fmla="*/ 95938 h 366695"/>
                    <a:gd name="connsiteX2" fmla="*/ 0 w 466897"/>
                    <a:gd name="connsiteY2" fmla="*/ 366696 h 366695"/>
                    <a:gd name="connsiteX3" fmla="*/ 0 w 466897"/>
                    <a:gd name="connsiteY3" fmla="*/ 268626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466898" y="0"/>
                      </a:moveTo>
                      <a:lnTo>
                        <a:pt x="466898" y="95938"/>
                      </a:lnTo>
                      <a:lnTo>
                        <a:pt x="0" y="366696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3951A9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7" name="Freeform: Shape 344" descr="7bd622f5-4fff-4c3b-954d-d3447fbea9cb"/>
                <p:cNvSpPr/>
                <p:nvPr/>
              </p:nvSpPr>
              <p:spPr>
                <a:xfrm>
                  <a:off x="10920994" y="4930714"/>
                  <a:ext cx="466897" cy="358167"/>
                </a:xfrm>
                <a:custGeom>
                  <a:avLst/>
                  <a:gdLst>
                    <a:gd name="connsiteX0" fmla="*/ 466898 w 466897"/>
                    <a:gd name="connsiteY0" fmla="*/ 0 h 358167"/>
                    <a:gd name="connsiteX1" fmla="*/ 466898 w 466897"/>
                    <a:gd name="connsiteY1" fmla="*/ 87410 h 358167"/>
                    <a:gd name="connsiteX2" fmla="*/ 0 w 466897"/>
                    <a:gd name="connsiteY2" fmla="*/ 358168 h 358167"/>
                    <a:gd name="connsiteX3" fmla="*/ 0 w 466897"/>
                    <a:gd name="connsiteY3" fmla="*/ 270758 h 35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8167">
                      <a:moveTo>
                        <a:pt x="466898" y="0"/>
                      </a:moveTo>
                      <a:lnTo>
                        <a:pt x="466898" y="87410"/>
                      </a:lnTo>
                      <a:lnTo>
                        <a:pt x="0" y="35816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54DA7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8" name="Freeform: Shape 345" descr="0dc840c0-12ab-4795-823b-73f6bfa0a8f5"/>
                <p:cNvSpPr/>
                <p:nvPr/>
              </p:nvSpPr>
              <p:spPr>
                <a:xfrm>
                  <a:off x="10920994" y="4939242"/>
                  <a:ext cx="466897" cy="349640"/>
                </a:xfrm>
                <a:custGeom>
                  <a:avLst/>
                  <a:gdLst>
                    <a:gd name="connsiteX0" fmla="*/ 466898 w 466897"/>
                    <a:gd name="connsiteY0" fmla="*/ 0 h 349640"/>
                    <a:gd name="connsiteX1" fmla="*/ 466898 w 466897"/>
                    <a:gd name="connsiteY1" fmla="*/ 78882 h 349640"/>
                    <a:gd name="connsiteX2" fmla="*/ 0 w 466897"/>
                    <a:gd name="connsiteY2" fmla="*/ 349640 h 349640"/>
                    <a:gd name="connsiteX3" fmla="*/ 0 w 466897"/>
                    <a:gd name="connsiteY3" fmla="*/ 270758 h 34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9640">
                      <a:moveTo>
                        <a:pt x="466898" y="0"/>
                      </a:moveTo>
                      <a:lnTo>
                        <a:pt x="466898" y="78882"/>
                      </a:lnTo>
                      <a:lnTo>
                        <a:pt x="0" y="34964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3049A6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49" name="Freeform: Shape 346" descr="94120cae-5ba6-4681-8584-ed70c3326553"/>
                <p:cNvSpPr/>
                <p:nvPr/>
              </p:nvSpPr>
              <p:spPr>
                <a:xfrm>
                  <a:off x="10920994" y="4949901"/>
                  <a:ext cx="466897" cy="338980"/>
                </a:xfrm>
                <a:custGeom>
                  <a:avLst/>
                  <a:gdLst>
                    <a:gd name="connsiteX0" fmla="*/ 466898 w 466897"/>
                    <a:gd name="connsiteY0" fmla="*/ 0 h 338980"/>
                    <a:gd name="connsiteX1" fmla="*/ 466898 w 466897"/>
                    <a:gd name="connsiteY1" fmla="*/ 68222 h 338980"/>
                    <a:gd name="connsiteX2" fmla="*/ 0 w 466897"/>
                    <a:gd name="connsiteY2" fmla="*/ 338980 h 338980"/>
                    <a:gd name="connsiteX3" fmla="*/ 0 w 466897"/>
                    <a:gd name="connsiteY3" fmla="*/ 270758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8980">
                      <a:moveTo>
                        <a:pt x="466898" y="0"/>
                      </a:moveTo>
                      <a:lnTo>
                        <a:pt x="466898" y="68222"/>
                      </a:lnTo>
                      <a:lnTo>
                        <a:pt x="0" y="33898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2C46A4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50" name="Freeform: Shape 347" descr="dddaf8f4-8caa-4963-ba0c-bd5d32ee111b"/>
                <p:cNvSpPr/>
                <p:nvPr/>
              </p:nvSpPr>
              <p:spPr>
                <a:xfrm>
                  <a:off x="10920994" y="4958429"/>
                  <a:ext cx="466897" cy="330452"/>
                </a:xfrm>
                <a:custGeom>
                  <a:avLst/>
                  <a:gdLst>
                    <a:gd name="connsiteX0" fmla="*/ 466898 w 466897"/>
                    <a:gd name="connsiteY0" fmla="*/ 0 h 330452"/>
                    <a:gd name="connsiteX1" fmla="*/ 466898 w 466897"/>
                    <a:gd name="connsiteY1" fmla="*/ 59695 h 330452"/>
                    <a:gd name="connsiteX2" fmla="*/ 0 w 466897"/>
                    <a:gd name="connsiteY2" fmla="*/ 330453 h 330452"/>
                    <a:gd name="connsiteX3" fmla="*/ 0 w 466897"/>
                    <a:gd name="connsiteY3" fmla="*/ 270758 h 33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0452">
                      <a:moveTo>
                        <a:pt x="466898" y="0"/>
                      </a:moveTo>
                      <a:lnTo>
                        <a:pt x="466898" y="59695"/>
                      </a:lnTo>
                      <a:lnTo>
                        <a:pt x="0" y="33045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2151" name="Freeform: Shape 261" descr="1cff4115-1ec4-4b14-acac-925276d02c37"/>
              <p:cNvSpPr/>
              <p:nvPr/>
            </p:nvSpPr>
            <p:spPr>
              <a:xfrm>
                <a:off x="10343234" y="4315645"/>
                <a:ext cx="1153386" cy="667301"/>
              </a:xfrm>
              <a:custGeom>
                <a:avLst/>
                <a:gdLst>
                  <a:gd name="connsiteX0" fmla="*/ 671565 w 1153386"/>
                  <a:gd name="connsiteY0" fmla="*/ 22386 h 667301"/>
                  <a:gd name="connsiteX1" fmla="*/ 486086 w 1153386"/>
                  <a:gd name="connsiteY1" fmla="*/ 22386 h 667301"/>
                  <a:gd name="connsiteX2" fmla="*/ 0 w 1153386"/>
                  <a:gd name="connsiteY2" fmla="*/ 184414 h 667301"/>
                  <a:gd name="connsiteX3" fmla="*/ 0 w 1153386"/>
                  <a:gd name="connsiteY3" fmla="*/ 297408 h 667301"/>
                  <a:gd name="connsiteX4" fmla="*/ 46903 w 1153386"/>
                  <a:gd name="connsiteY4" fmla="*/ 382686 h 667301"/>
                  <a:gd name="connsiteX5" fmla="*/ 483954 w 1153386"/>
                  <a:gd name="connsiteY5" fmla="*/ 644916 h 667301"/>
                  <a:gd name="connsiteX6" fmla="*/ 669433 w 1153386"/>
                  <a:gd name="connsiteY6" fmla="*/ 644916 h 667301"/>
                  <a:gd name="connsiteX7" fmla="*/ 1104352 w 1153386"/>
                  <a:gd name="connsiteY7" fmla="*/ 395478 h 667301"/>
                  <a:gd name="connsiteX8" fmla="*/ 1153387 w 1153386"/>
                  <a:gd name="connsiteY8" fmla="*/ 310199 h 667301"/>
                  <a:gd name="connsiteX9" fmla="*/ 1153387 w 1153386"/>
                  <a:gd name="connsiteY9" fmla="*/ 184414 h 667301"/>
                  <a:gd name="connsiteX10" fmla="*/ 671565 w 1153386"/>
                  <a:gd name="connsiteY10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386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0" y="184414"/>
                    </a:lnTo>
                    <a:lnTo>
                      <a:pt x="0" y="297408"/>
                    </a:lnTo>
                    <a:cubicBezTo>
                      <a:pt x="0" y="331519"/>
                      <a:pt x="19187" y="363498"/>
                      <a:pt x="46903" y="382686"/>
                    </a:cubicBezTo>
                    <a:lnTo>
                      <a:pt x="483954" y="644916"/>
                    </a:lnTo>
                    <a:cubicBezTo>
                      <a:pt x="535120" y="674763"/>
                      <a:pt x="618267" y="674763"/>
                      <a:pt x="669433" y="644916"/>
                    </a:cubicBezTo>
                    <a:lnTo>
                      <a:pt x="1104352" y="395478"/>
                    </a:lnTo>
                    <a:cubicBezTo>
                      <a:pt x="1134200" y="378422"/>
                      <a:pt x="1153387" y="344310"/>
                      <a:pt x="1153387" y="310199"/>
                    </a:cubicBezTo>
                    <a:lnTo>
                      <a:pt x="1153387" y="184414"/>
                    </a:lnTo>
                    <a:lnTo>
                      <a:pt x="671565" y="22386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152" name="Freeform: Shape 262" descr="456f4403-e58d-4d26-8691-cdbe68cce8c8"/>
              <p:cNvSpPr/>
              <p:nvPr/>
            </p:nvSpPr>
            <p:spPr>
              <a:xfrm>
                <a:off x="10343234" y="4166408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6 w 1157650"/>
                  <a:gd name="connsiteY1" fmla="*/ 22386 h 667301"/>
                  <a:gd name="connsiteX2" fmla="*/ 38376 w 1157650"/>
                  <a:gd name="connsiteY2" fmla="*/ 280352 h 667301"/>
                  <a:gd name="connsiteX3" fmla="*/ 38376 w 1157650"/>
                  <a:gd name="connsiteY3" fmla="*/ 386949 h 667301"/>
                  <a:gd name="connsiteX4" fmla="*/ 486086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6 w 1157650"/>
                  <a:gd name="connsiteY6" fmla="*/ 386949 h 667301"/>
                  <a:gd name="connsiteX7" fmla="*/ 1119276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9" y="-7462"/>
                      <a:pt x="537253" y="-7462"/>
                      <a:pt x="486086" y="22386"/>
                    </a:cubicBezTo>
                    <a:lnTo>
                      <a:pt x="38376" y="280352"/>
                    </a:lnTo>
                    <a:cubicBezTo>
                      <a:pt x="-12792" y="310199"/>
                      <a:pt x="-12792" y="357102"/>
                      <a:pt x="38376" y="386949"/>
                    </a:cubicBezTo>
                    <a:lnTo>
                      <a:pt x="486086" y="644916"/>
                    </a:lnTo>
                    <a:cubicBezTo>
                      <a:pt x="537253" y="674763"/>
                      <a:pt x="620399" y="674763"/>
                      <a:pt x="671565" y="644916"/>
                    </a:cubicBezTo>
                    <a:lnTo>
                      <a:pt x="1119276" y="386949"/>
                    </a:lnTo>
                    <a:cubicBezTo>
                      <a:pt x="1170442" y="357102"/>
                      <a:pt x="1170442" y="310199"/>
                      <a:pt x="1119276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153" name="Freeform: Shape 263" descr="b0f1859a-82c1-4018-a1b5-8f495948eb3b"/>
              <p:cNvSpPr/>
              <p:nvPr/>
            </p:nvSpPr>
            <p:spPr>
              <a:xfrm>
                <a:off x="10360290" y="4320442"/>
                <a:ext cx="880768" cy="505805"/>
              </a:xfrm>
              <a:custGeom>
                <a:avLst/>
                <a:gdLst>
                  <a:gd name="connsiteX0" fmla="*/ 850649 w 880768"/>
                  <a:gd name="connsiteY0" fmla="*/ 220124 h 505805"/>
                  <a:gd name="connsiteX1" fmla="*/ 498877 w 880768"/>
                  <a:gd name="connsiteY1" fmla="*/ 17589 h 505805"/>
                  <a:gd name="connsiteX2" fmla="*/ 353904 w 880768"/>
                  <a:gd name="connsiteY2" fmla="*/ 17589 h 505805"/>
                  <a:gd name="connsiteX3" fmla="*/ 0 w 880768"/>
                  <a:gd name="connsiteY3" fmla="*/ 220124 h 505805"/>
                  <a:gd name="connsiteX4" fmla="*/ 19187 w 880768"/>
                  <a:gd name="connsiteY4" fmla="*/ 235048 h 505805"/>
                  <a:gd name="connsiteX5" fmla="*/ 466898 w 880768"/>
                  <a:gd name="connsiteY5" fmla="*/ 493014 h 505805"/>
                  <a:gd name="connsiteX6" fmla="*/ 496745 w 880768"/>
                  <a:gd name="connsiteY6" fmla="*/ 505806 h 505805"/>
                  <a:gd name="connsiteX7" fmla="*/ 848517 w 880768"/>
                  <a:gd name="connsiteY7" fmla="*/ 305402 h 505805"/>
                  <a:gd name="connsiteX8" fmla="*/ 850649 w 880768"/>
                  <a:gd name="connsiteY8" fmla="*/ 220124 h 50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0768" h="505805">
                    <a:moveTo>
                      <a:pt x="850649" y="220124"/>
                    </a:moveTo>
                    <a:lnTo>
                      <a:pt x="498877" y="17589"/>
                    </a:lnTo>
                    <a:cubicBezTo>
                      <a:pt x="458370" y="-5863"/>
                      <a:pt x="394411" y="-5863"/>
                      <a:pt x="353904" y="17589"/>
                    </a:cubicBezTo>
                    <a:lnTo>
                      <a:pt x="0" y="220124"/>
                    </a:lnTo>
                    <a:cubicBezTo>
                      <a:pt x="6396" y="226520"/>
                      <a:pt x="12791" y="230784"/>
                      <a:pt x="19187" y="235048"/>
                    </a:cubicBezTo>
                    <a:lnTo>
                      <a:pt x="466898" y="493014"/>
                    </a:lnTo>
                    <a:cubicBezTo>
                      <a:pt x="475425" y="497278"/>
                      <a:pt x="486085" y="501542"/>
                      <a:pt x="496745" y="505806"/>
                    </a:cubicBezTo>
                    <a:lnTo>
                      <a:pt x="848517" y="305402"/>
                    </a:lnTo>
                    <a:cubicBezTo>
                      <a:pt x="891156" y="279819"/>
                      <a:pt x="891156" y="241444"/>
                      <a:pt x="850649" y="220124"/>
                    </a:cubicBezTo>
                    <a:close/>
                  </a:path>
                </a:pathLst>
              </a:custGeom>
              <a:gradFill>
                <a:gsLst>
                  <a:gs pos="15590">
                    <a:srgbClr val="FFFFFF"/>
                  </a:gs>
                  <a:gs pos="23190">
                    <a:srgbClr val="F3F5FA"/>
                  </a:gs>
                  <a:gs pos="36780">
                    <a:srgbClr val="D5DAED"/>
                  </a:gs>
                  <a:gs pos="54770">
                    <a:srgbClr val="A3AED7"/>
                  </a:gs>
                  <a:gs pos="76230">
                    <a:srgbClr val="5F72BA"/>
                  </a:gs>
                  <a:gs pos="92020">
                    <a:srgbClr val="2842A2"/>
                  </a:gs>
                </a:gsLst>
                <a:lin ang="18148272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154" name="Freeform: Shape 264" descr="dec97e50-6f15-44fc-b652-ae58b546c258"/>
              <p:cNvSpPr/>
              <p:nvPr/>
            </p:nvSpPr>
            <p:spPr>
              <a:xfrm>
                <a:off x="10343234" y="5011728"/>
                <a:ext cx="1154195" cy="482887"/>
              </a:xfrm>
              <a:custGeom>
                <a:avLst/>
                <a:gdLst>
                  <a:gd name="connsiteX0" fmla="*/ 1119276 w 1154195"/>
                  <a:gd name="connsiteY0" fmla="*/ 53299 h 482887"/>
                  <a:gd name="connsiteX1" fmla="*/ 671565 w 1154195"/>
                  <a:gd name="connsiteY1" fmla="*/ 311265 h 482887"/>
                  <a:gd name="connsiteX2" fmla="*/ 486086 w 1154195"/>
                  <a:gd name="connsiteY2" fmla="*/ 311265 h 482887"/>
                  <a:gd name="connsiteX3" fmla="*/ 38376 w 1154195"/>
                  <a:gd name="connsiteY3" fmla="*/ 53299 h 482887"/>
                  <a:gd name="connsiteX4" fmla="*/ 0 w 1154195"/>
                  <a:gd name="connsiteY4" fmla="*/ 0 h 482887"/>
                  <a:gd name="connsiteX5" fmla="*/ 0 w 1154195"/>
                  <a:gd name="connsiteY5" fmla="*/ 0 h 482887"/>
                  <a:gd name="connsiteX6" fmla="*/ 0 w 1154195"/>
                  <a:gd name="connsiteY6" fmla="*/ 112994 h 482887"/>
                  <a:gd name="connsiteX7" fmla="*/ 46903 w 1154195"/>
                  <a:gd name="connsiteY7" fmla="*/ 198272 h 482887"/>
                  <a:gd name="connsiteX8" fmla="*/ 483954 w 1154195"/>
                  <a:gd name="connsiteY8" fmla="*/ 460502 h 482887"/>
                  <a:gd name="connsiteX9" fmla="*/ 669433 w 1154195"/>
                  <a:gd name="connsiteY9" fmla="*/ 460502 h 482887"/>
                  <a:gd name="connsiteX10" fmla="*/ 1104352 w 1154195"/>
                  <a:gd name="connsiteY10" fmla="*/ 211064 h 482887"/>
                  <a:gd name="connsiteX11" fmla="*/ 1153387 w 1154195"/>
                  <a:gd name="connsiteY11" fmla="*/ 125785 h 482887"/>
                  <a:gd name="connsiteX12" fmla="*/ 1153387 w 1154195"/>
                  <a:gd name="connsiteY12" fmla="*/ 0 h 482887"/>
                  <a:gd name="connsiteX13" fmla="*/ 1119276 w 1154195"/>
                  <a:gd name="connsiteY13" fmla="*/ 53299 h 48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4195" h="482886">
                    <a:moveTo>
                      <a:pt x="1119276" y="53299"/>
                    </a:moveTo>
                    <a:lnTo>
                      <a:pt x="671565" y="311265"/>
                    </a:lnTo>
                    <a:cubicBezTo>
                      <a:pt x="620399" y="341113"/>
                      <a:pt x="537253" y="341113"/>
                      <a:pt x="486086" y="311265"/>
                    </a:cubicBezTo>
                    <a:lnTo>
                      <a:pt x="38376" y="53299"/>
                    </a:lnTo>
                    <a:cubicBezTo>
                      <a:pt x="12792" y="38375"/>
                      <a:pt x="0" y="19188"/>
                      <a:pt x="0" y="0"/>
                    </a:cubicBezTo>
                    <a:lnTo>
                      <a:pt x="0" y="0"/>
                    </a:lnTo>
                    <a:lnTo>
                      <a:pt x="0" y="112994"/>
                    </a:lnTo>
                    <a:cubicBezTo>
                      <a:pt x="0" y="147105"/>
                      <a:pt x="19187" y="179084"/>
                      <a:pt x="46903" y="198272"/>
                    </a:cubicBezTo>
                    <a:lnTo>
                      <a:pt x="483954" y="460502"/>
                    </a:lnTo>
                    <a:cubicBezTo>
                      <a:pt x="535120" y="490349"/>
                      <a:pt x="618267" y="490349"/>
                      <a:pt x="669433" y="460502"/>
                    </a:cubicBezTo>
                    <a:lnTo>
                      <a:pt x="1104352" y="211064"/>
                    </a:lnTo>
                    <a:cubicBezTo>
                      <a:pt x="1134200" y="194008"/>
                      <a:pt x="1153387" y="159897"/>
                      <a:pt x="1153387" y="125785"/>
                    </a:cubicBezTo>
                    <a:lnTo>
                      <a:pt x="1153387" y="0"/>
                    </a:lnTo>
                    <a:cubicBezTo>
                      <a:pt x="1157651" y="19188"/>
                      <a:pt x="1144859" y="38375"/>
                      <a:pt x="1119276" y="532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155" name="Freeform: Shape 265" descr="abb4b1a0-8ac3-4b65-b260-212d486461b2"/>
              <p:cNvSpPr/>
              <p:nvPr/>
            </p:nvSpPr>
            <p:spPr>
              <a:xfrm>
                <a:off x="10445568" y="4792137"/>
                <a:ext cx="942323" cy="392812"/>
              </a:xfrm>
              <a:custGeom>
                <a:avLst/>
                <a:gdLst>
                  <a:gd name="connsiteX0" fmla="*/ 912476 w 942323"/>
                  <a:gd name="connsiteY0" fmla="*/ 42639 h 392812"/>
                  <a:gd name="connsiteX1" fmla="*/ 547912 w 942323"/>
                  <a:gd name="connsiteY1" fmla="*/ 253702 h 392812"/>
                  <a:gd name="connsiteX2" fmla="*/ 396543 w 942323"/>
                  <a:gd name="connsiteY2" fmla="*/ 253702 h 392812"/>
                  <a:gd name="connsiteX3" fmla="*/ 31979 w 942323"/>
                  <a:gd name="connsiteY3" fmla="*/ 42639 h 392812"/>
                  <a:gd name="connsiteX4" fmla="*/ 0 w 942323"/>
                  <a:gd name="connsiteY4" fmla="*/ 0 h 392812"/>
                  <a:gd name="connsiteX5" fmla="*/ 0 w 942323"/>
                  <a:gd name="connsiteY5" fmla="*/ 0 h 392812"/>
                  <a:gd name="connsiteX6" fmla="*/ 0 w 942323"/>
                  <a:gd name="connsiteY6" fmla="*/ 91674 h 392812"/>
                  <a:gd name="connsiteX7" fmla="*/ 38375 w 942323"/>
                  <a:gd name="connsiteY7" fmla="*/ 159897 h 392812"/>
                  <a:gd name="connsiteX8" fmla="*/ 394411 w 942323"/>
                  <a:gd name="connsiteY8" fmla="*/ 375224 h 392812"/>
                  <a:gd name="connsiteX9" fmla="*/ 545780 w 942323"/>
                  <a:gd name="connsiteY9" fmla="*/ 375224 h 392812"/>
                  <a:gd name="connsiteX10" fmla="*/ 901816 w 942323"/>
                  <a:gd name="connsiteY10" fmla="*/ 172688 h 392812"/>
                  <a:gd name="connsiteX11" fmla="*/ 942323 w 942323"/>
                  <a:gd name="connsiteY11" fmla="*/ 102334 h 392812"/>
                  <a:gd name="connsiteX12" fmla="*/ 942323 w 942323"/>
                  <a:gd name="connsiteY12" fmla="*/ 0 h 392812"/>
                  <a:gd name="connsiteX13" fmla="*/ 912476 w 942323"/>
                  <a:gd name="connsiteY13" fmla="*/ 42639 h 39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2323" h="392812">
                    <a:moveTo>
                      <a:pt x="912476" y="42639"/>
                    </a:moveTo>
                    <a:lnTo>
                      <a:pt x="547912" y="253702"/>
                    </a:lnTo>
                    <a:cubicBezTo>
                      <a:pt x="507405" y="277154"/>
                      <a:pt x="439182" y="277154"/>
                      <a:pt x="396543" y="253702"/>
                    </a:cubicBezTo>
                    <a:lnTo>
                      <a:pt x="31979" y="42639"/>
                    </a:lnTo>
                    <a:cubicBezTo>
                      <a:pt x="10660" y="29847"/>
                      <a:pt x="0" y="14924"/>
                      <a:pt x="0" y="0"/>
                    </a:cubicBezTo>
                    <a:lnTo>
                      <a:pt x="0" y="0"/>
                    </a:lnTo>
                    <a:lnTo>
                      <a:pt x="0" y="91674"/>
                    </a:lnTo>
                    <a:cubicBezTo>
                      <a:pt x="0" y="119389"/>
                      <a:pt x="14923" y="147105"/>
                      <a:pt x="38375" y="159897"/>
                    </a:cubicBezTo>
                    <a:lnTo>
                      <a:pt x="394411" y="375224"/>
                    </a:lnTo>
                    <a:cubicBezTo>
                      <a:pt x="434918" y="398675"/>
                      <a:pt x="503140" y="398675"/>
                      <a:pt x="545780" y="375224"/>
                    </a:cubicBezTo>
                    <a:lnTo>
                      <a:pt x="901816" y="172688"/>
                    </a:lnTo>
                    <a:cubicBezTo>
                      <a:pt x="927400" y="157764"/>
                      <a:pt x="942323" y="132181"/>
                      <a:pt x="942323" y="102334"/>
                    </a:cubicBezTo>
                    <a:lnTo>
                      <a:pt x="942323" y="0"/>
                    </a:lnTo>
                    <a:cubicBezTo>
                      <a:pt x="942323" y="14924"/>
                      <a:pt x="933795" y="31979"/>
                      <a:pt x="912476" y="426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52" name="Group 266" descr="436235df-7a35-47c1-95ec-3e7e181540e6"/>
              <p:cNvGrpSpPr/>
              <p:nvPr/>
            </p:nvGrpSpPr>
            <p:grpSpPr>
              <a:xfrm>
                <a:off x="10652367" y="3151739"/>
                <a:ext cx="590551" cy="1503220"/>
                <a:chOff x="10652367" y="3151739"/>
                <a:chExt cx="590551" cy="1503220"/>
              </a:xfrm>
            </p:grpSpPr>
            <p:sp>
              <p:nvSpPr>
                <p:cNvPr id="1052156" name="Freeform: Shape 291" descr="b9cb6aae-d1cf-4aaa-989e-41c9b9919888"/>
                <p:cNvSpPr/>
                <p:nvPr/>
              </p:nvSpPr>
              <p:spPr>
                <a:xfrm>
                  <a:off x="10652367" y="3151739"/>
                  <a:ext cx="590551" cy="1503220"/>
                </a:xfrm>
                <a:custGeom>
                  <a:avLst/>
                  <a:gdLst>
                    <a:gd name="connsiteX0" fmla="*/ 10660 w 590551"/>
                    <a:gd name="connsiteY0" fmla="*/ 30773 h 1503220"/>
                    <a:gd name="connsiteX1" fmla="*/ 10660 w 590551"/>
                    <a:gd name="connsiteY1" fmla="*/ 30773 h 1503220"/>
                    <a:gd name="connsiteX2" fmla="*/ 0 w 590551"/>
                    <a:gd name="connsiteY2" fmla="*/ 62752 h 1503220"/>
                    <a:gd name="connsiteX3" fmla="*/ 0 w 590551"/>
                    <a:gd name="connsiteY3" fmla="*/ 1132993 h 1503220"/>
                    <a:gd name="connsiteX4" fmla="*/ 78883 w 590551"/>
                    <a:gd name="connsiteY4" fmla="*/ 1269438 h 1503220"/>
                    <a:gd name="connsiteX5" fmla="*/ 481822 w 590551"/>
                    <a:gd name="connsiteY5" fmla="*/ 1499689 h 1503220"/>
                    <a:gd name="connsiteX6" fmla="*/ 503141 w 590551"/>
                    <a:gd name="connsiteY6" fmla="*/ 1501821 h 1503220"/>
                    <a:gd name="connsiteX7" fmla="*/ 562836 w 590551"/>
                    <a:gd name="connsiteY7" fmla="*/ 1480501 h 1503220"/>
                    <a:gd name="connsiteX8" fmla="*/ 590551 w 590551"/>
                    <a:gd name="connsiteY8" fmla="*/ 1439994 h 1503220"/>
                    <a:gd name="connsiteX9" fmla="*/ 590551 w 590551"/>
                    <a:gd name="connsiteY9" fmla="*/ 356962 h 1503220"/>
                    <a:gd name="connsiteX10" fmla="*/ 511669 w 590551"/>
                    <a:gd name="connsiteY10" fmla="*/ 220517 h 1503220"/>
                    <a:gd name="connsiteX11" fmla="*/ 151369 w 590551"/>
                    <a:gd name="connsiteY11" fmla="*/ 13717 h 1503220"/>
                    <a:gd name="connsiteX12" fmla="*/ 10660 w 590551"/>
                    <a:gd name="connsiteY12" fmla="*/ 30773 h 150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0551" h="1503220">
                      <a:moveTo>
                        <a:pt x="10660" y="30773"/>
                      </a:moveTo>
                      <a:lnTo>
                        <a:pt x="10660" y="30773"/>
                      </a:lnTo>
                      <a:cubicBezTo>
                        <a:pt x="4264" y="35037"/>
                        <a:pt x="0" y="54224"/>
                        <a:pt x="0" y="62752"/>
                      </a:cubicBezTo>
                      <a:lnTo>
                        <a:pt x="0" y="1132993"/>
                      </a:lnTo>
                      <a:cubicBezTo>
                        <a:pt x="0" y="1184160"/>
                        <a:pt x="36243" y="1245986"/>
                        <a:pt x="78883" y="1269438"/>
                      </a:cubicBezTo>
                      <a:lnTo>
                        <a:pt x="481822" y="1499689"/>
                      </a:lnTo>
                      <a:cubicBezTo>
                        <a:pt x="488217" y="1503953"/>
                        <a:pt x="494613" y="1503953"/>
                        <a:pt x="503141" y="1501821"/>
                      </a:cubicBezTo>
                      <a:lnTo>
                        <a:pt x="562836" y="1480501"/>
                      </a:lnTo>
                      <a:cubicBezTo>
                        <a:pt x="579892" y="1474105"/>
                        <a:pt x="590551" y="1459182"/>
                        <a:pt x="590551" y="1439994"/>
                      </a:cubicBezTo>
                      <a:lnTo>
                        <a:pt x="590551" y="356962"/>
                      </a:lnTo>
                      <a:cubicBezTo>
                        <a:pt x="590551" y="305795"/>
                        <a:pt x="554308" y="243968"/>
                        <a:pt x="511669" y="220517"/>
                      </a:cubicBezTo>
                      <a:lnTo>
                        <a:pt x="151369" y="13717"/>
                      </a:lnTo>
                      <a:cubicBezTo>
                        <a:pt x="108730" y="-11866"/>
                        <a:pt x="53299" y="925"/>
                        <a:pt x="10660" y="3077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842A2"/>
                    </a:gs>
                    <a:gs pos="28270">
                      <a:srgbClr val="3358B5"/>
                    </a:gs>
                    <a:gs pos="74180">
                      <a:srgbClr val="4177CF"/>
                    </a:gs>
                    <a:gs pos="100000">
                      <a:srgbClr val="4782D9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57" name="Freeform: Shape 292" descr="648d9f5d-e634-427c-b3e0-198ae83a37f4"/>
                <p:cNvSpPr/>
                <p:nvPr/>
              </p:nvSpPr>
              <p:spPr>
                <a:xfrm>
                  <a:off x="10654499" y="3167356"/>
                  <a:ext cx="541516" cy="1484303"/>
                </a:xfrm>
                <a:custGeom>
                  <a:avLst/>
                  <a:gdLst>
                    <a:gd name="connsiteX0" fmla="*/ 78883 w 541516"/>
                    <a:gd name="connsiteY0" fmla="*/ 10892 h 1484303"/>
                    <a:gd name="connsiteX1" fmla="*/ 0 w 541516"/>
                    <a:gd name="connsiteY1" fmla="*/ 55663 h 1484303"/>
                    <a:gd name="connsiteX2" fmla="*/ 0 w 541516"/>
                    <a:gd name="connsiteY2" fmla="*/ 1115244 h 1484303"/>
                    <a:gd name="connsiteX3" fmla="*/ 78883 w 541516"/>
                    <a:gd name="connsiteY3" fmla="*/ 1251689 h 1484303"/>
                    <a:gd name="connsiteX4" fmla="*/ 462634 w 541516"/>
                    <a:gd name="connsiteY4" fmla="*/ 1473412 h 1484303"/>
                    <a:gd name="connsiteX5" fmla="*/ 541516 w 541516"/>
                    <a:gd name="connsiteY5" fmla="*/ 1428641 h 1484303"/>
                    <a:gd name="connsiteX6" fmla="*/ 541516 w 541516"/>
                    <a:gd name="connsiteY6" fmla="*/ 369060 h 1484303"/>
                    <a:gd name="connsiteX7" fmla="*/ 462634 w 541516"/>
                    <a:gd name="connsiteY7" fmla="*/ 232615 h 1484303"/>
                    <a:gd name="connsiteX8" fmla="*/ 78883 w 541516"/>
                    <a:gd name="connsiteY8" fmla="*/ 10892 h 148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1516" h="1484303">
                      <a:moveTo>
                        <a:pt x="78883" y="10892"/>
                      </a:moveTo>
                      <a:cubicBezTo>
                        <a:pt x="36243" y="-14692"/>
                        <a:pt x="0" y="6628"/>
                        <a:pt x="0" y="55663"/>
                      </a:cubicBezTo>
                      <a:lnTo>
                        <a:pt x="0" y="1115244"/>
                      </a:lnTo>
                      <a:cubicBezTo>
                        <a:pt x="0" y="1166411"/>
                        <a:pt x="36243" y="1228237"/>
                        <a:pt x="78883" y="1251689"/>
                      </a:cubicBezTo>
                      <a:lnTo>
                        <a:pt x="462634" y="1473412"/>
                      </a:lnTo>
                      <a:cubicBezTo>
                        <a:pt x="505273" y="1498995"/>
                        <a:pt x="541516" y="1477676"/>
                        <a:pt x="541516" y="1428641"/>
                      </a:cubicBezTo>
                      <a:lnTo>
                        <a:pt x="541516" y="369060"/>
                      </a:lnTo>
                      <a:cubicBezTo>
                        <a:pt x="541516" y="317893"/>
                        <a:pt x="505273" y="256067"/>
                        <a:pt x="462634" y="232615"/>
                      </a:cubicBezTo>
                      <a:lnTo>
                        <a:pt x="78883" y="10892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58" name="Freeform: Shape 293" descr="137700d9-c411-4247-85ca-69a14b5722cc"/>
                <p:cNvSpPr/>
                <p:nvPr/>
              </p:nvSpPr>
              <p:spPr>
                <a:xfrm>
                  <a:off x="10697138" y="3350936"/>
                  <a:ext cx="454105" cy="1117143"/>
                </a:xfrm>
                <a:custGeom>
                  <a:avLst/>
                  <a:gdLst>
                    <a:gd name="connsiteX0" fmla="*/ 0 w 454105"/>
                    <a:gd name="connsiteY0" fmla="*/ 0 h 1117143"/>
                    <a:gd name="connsiteX1" fmla="*/ 0 w 454105"/>
                    <a:gd name="connsiteY1" fmla="*/ 854913 h 1117143"/>
                    <a:gd name="connsiteX2" fmla="*/ 454106 w 454105"/>
                    <a:gd name="connsiteY2" fmla="*/ 1117143 h 1117143"/>
                    <a:gd name="connsiteX3" fmla="*/ 454106 w 454105"/>
                    <a:gd name="connsiteY3" fmla="*/ 262230 h 111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105" h="1117143">
                      <a:moveTo>
                        <a:pt x="0" y="0"/>
                      </a:moveTo>
                      <a:lnTo>
                        <a:pt x="0" y="854913"/>
                      </a:lnTo>
                      <a:lnTo>
                        <a:pt x="454106" y="1117143"/>
                      </a:lnTo>
                      <a:lnTo>
                        <a:pt x="454106" y="26223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59" name="Freeform: Shape 294" descr="2bb3a1b7-cb7d-44bb-8807-ddbf451b6267"/>
                <p:cNvSpPr/>
                <p:nvPr/>
              </p:nvSpPr>
              <p:spPr>
                <a:xfrm>
                  <a:off x="10856198" y="3335176"/>
                  <a:ext cx="138117" cy="90378"/>
                </a:xfrm>
                <a:custGeom>
                  <a:avLst/>
                  <a:gdLst>
                    <a:gd name="connsiteX0" fmla="*/ 128754 w 138117"/>
                    <a:gd name="connsiteY0" fmla="*/ 90378 h 90378"/>
                    <a:gd name="connsiteX1" fmla="*/ 124489 w 138117"/>
                    <a:gd name="connsiteY1" fmla="*/ 88246 h 90378"/>
                    <a:gd name="connsiteX2" fmla="*/ 5101 w 138117"/>
                    <a:gd name="connsiteY2" fmla="*/ 17892 h 90378"/>
                    <a:gd name="connsiteX3" fmla="*/ 836 w 138117"/>
                    <a:gd name="connsiteY3" fmla="*/ 5100 h 90378"/>
                    <a:gd name="connsiteX4" fmla="*/ 13628 w 138117"/>
                    <a:gd name="connsiteY4" fmla="*/ 836 h 90378"/>
                    <a:gd name="connsiteX5" fmla="*/ 133018 w 138117"/>
                    <a:gd name="connsiteY5" fmla="*/ 71191 h 90378"/>
                    <a:gd name="connsiteX6" fmla="*/ 137281 w 138117"/>
                    <a:gd name="connsiteY6" fmla="*/ 83982 h 90378"/>
                    <a:gd name="connsiteX7" fmla="*/ 128754 w 138117"/>
                    <a:gd name="connsiteY7" fmla="*/ 90378 h 90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117" h="90378">
                      <a:moveTo>
                        <a:pt x="128754" y="90378"/>
                      </a:moveTo>
                      <a:cubicBezTo>
                        <a:pt x="126622" y="90378"/>
                        <a:pt x="126622" y="90378"/>
                        <a:pt x="124489" y="88246"/>
                      </a:cubicBezTo>
                      <a:lnTo>
                        <a:pt x="5101" y="17892"/>
                      </a:lnTo>
                      <a:cubicBezTo>
                        <a:pt x="836" y="15760"/>
                        <a:pt x="-1296" y="9364"/>
                        <a:pt x="836" y="5100"/>
                      </a:cubicBezTo>
                      <a:cubicBezTo>
                        <a:pt x="2969" y="836"/>
                        <a:pt x="9364" y="-1296"/>
                        <a:pt x="13628" y="836"/>
                      </a:cubicBezTo>
                      <a:lnTo>
                        <a:pt x="133018" y="71191"/>
                      </a:lnTo>
                      <a:cubicBezTo>
                        <a:pt x="137281" y="73323"/>
                        <a:pt x="139413" y="79719"/>
                        <a:pt x="137281" y="83982"/>
                      </a:cubicBezTo>
                      <a:cubicBezTo>
                        <a:pt x="135149" y="88246"/>
                        <a:pt x="130886" y="90378"/>
                        <a:pt x="128754" y="90378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0" name="Freeform: Shape 295" descr="0b85a3e1-6003-4460-af9d-f40adccfeac4"/>
                <p:cNvSpPr/>
                <p:nvPr/>
              </p:nvSpPr>
              <p:spPr>
                <a:xfrm>
                  <a:off x="10878354" y="4365889"/>
                  <a:ext cx="93805" cy="123367"/>
                </a:xfrm>
                <a:custGeom>
                  <a:avLst/>
                  <a:gdLst>
                    <a:gd name="connsiteX0" fmla="*/ 46903 w 93805"/>
                    <a:gd name="connsiteY0" fmla="*/ 6253 h 123367"/>
                    <a:gd name="connsiteX1" fmla="*/ 0 w 93805"/>
                    <a:gd name="connsiteY1" fmla="*/ 33968 h 123367"/>
                    <a:gd name="connsiteX2" fmla="*/ 46903 w 93805"/>
                    <a:gd name="connsiteY2" fmla="*/ 117115 h 123367"/>
                    <a:gd name="connsiteX3" fmla="*/ 93806 w 93805"/>
                    <a:gd name="connsiteY3" fmla="*/ 89399 h 123367"/>
                    <a:gd name="connsiteX4" fmla="*/ 46903 w 93805"/>
                    <a:gd name="connsiteY4" fmla="*/ 6253 h 123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05" h="123367">
                      <a:moveTo>
                        <a:pt x="46903" y="6253"/>
                      </a:moveTo>
                      <a:cubicBezTo>
                        <a:pt x="21320" y="-8671"/>
                        <a:pt x="0" y="4121"/>
                        <a:pt x="0" y="33968"/>
                      </a:cubicBezTo>
                      <a:cubicBezTo>
                        <a:pt x="0" y="63816"/>
                        <a:pt x="21320" y="102191"/>
                        <a:pt x="46903" y="117115"/>
                      </a:cubicBezTo>
                      <a:cubicBezTo>
                        <a:pt x="72486" y="132038"/>
                        <a:pt x="93806" y="119246"/>
                        <a:pt x="93806" y="89399"/>
                      </a:cubicBezTo>
                      <a:cubicBezTo>
                        <a:pt x="93806" y="59552"/>
                        <a:pt x="72486" y="23309"/>
                        <a:pt x="46903" y="6253"/>
                      </a:cubicBezTo>
                      <a:close/>
                    </a:path>
                  </a:pathLst>
                </a:custGeom>
                <a:solidFill>
                  <a:srgbClr val="E6E7E8">
                    <a:alpha val="5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53" name="Group 267" descr="6dbd4242-4fe9-4777-8eff-410d3148bf03"/>
              <p:cNvGrpSpPr/>
              <p:nvPr/>
            </p:nvGrpSpPr>
            <p:grpSpPr>
              <a:xfrm>
                <a:off x="10731250" y="3616324"/>
                <a:ext cx="377355" cy="611951"/>
                <a:chOff x="10731250" y="3616324"/>
                <a:chExt cx="377355" cy="611951"/>
              </a:xfrm>
            </p:grpSpPr>
            <p:sp>
              <p:nvSpPr>
                <p:cNvPr id="1052161" name="Freeform: Shape 268" descr="765b005d-1458-43d7-a28a-d799bb8b3900"/>
                <p:cNvSpPr/>
                <p:nvPr/>
              </p:nvSpPr>
              <p:spPr>
                <a:xfrm>
                  <a:off x="10731250" y="3616324"/>
                  <a:ext cx="377355" cy="611951"/>
                </a:xfrm>
                <a:custGeom>
                  <a:avLst/>
                  <a:gdLst>
                    <a:gd name="connsiteX0" fmla="*/ 0 w 377355"/>
                    <a:gd name="connsiteY0" fmla="*/ 30954 h 611951"/>
                    <a:gd name="connsiteX1" fmla="*/ 44771 w 377355"/>
                    <a:gd name="connsiteY1" fmla="*/ 5371 h 611951"/>
                    <a:gd name="connsiteX2" fmla="*/ 332585 w 377355"/>
                    <a:gd name="connsiteY2" fmla="*/ 171663 h 611951"/>
                    <a:gd name="connsiteX3" fmla="*/ 377355 w 377355"/>
                    <a:gd name="connsiteY3" fmla="*/ 248413 h 611951"/>
                    <a:gd name="connsiteX4" fmla="*/ 377355 w 377355"/>
                    <a:gd name="connsiteY4" fmla="*/ 580998 h 611951"/>
                    <a:gd name="connsiteX5" fmla="*/ 334716 w 377355"/>
                    <a:gd name="connsiteY5" fmla="*/ 606581 h 611951"/>
                    <a:gd name="connsiteX6" fmla="*/ 44771 w 377355"/>
                    <a:gd name="connsiteY6" fmla="*/ 433893 h 611951"/>
                    <a:gd name="connsiteX7" fmla="*/ 2132 w 377355"/>
                    <a:gd name="connsiteY7" fmla="*/ 357143 h 611951"/>
                    <a:gd name="connsiteX8" fmla="*/ 2132 w 377355"/>
                    <a:gd name="connsiteY8" fmla="*/ 30954 h 611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7355" h="611951">
                      <a:moveTo>
                        <a:pt x="0" y="30954"/>
                      </a:moveTo>
                      <a:cubicBezTo>
                        <a:pt x="0" y="3239"/>
                        <a:pt x="19187" y="-7421"/>
                        <a:pt x="44771" y="5371"/>
                      </a:cubicBezTo>
                      <a:lnTo>
                        <a:pt x="332585" y="171663"/>
                      </a:lnTo>
                      <a:cubicBezTo>
                        <a:pt x="356036" y="186587"/>
                        <a:pt x="377355" y="220698"/>
                        <a:pt x="377355" y="248413"/>
                      </a:cubicBezTo>
                      <a:lnTo>
                        <a:pt x="377355" y="580998"/>
                      </a:lnTo>
                      <a:cubicBezTo>
                        <a:pt x="377355" y="608713"/>
                        <a:pt x="358168" y="619373"/>
                        <a:pt x="334716" y="606581"/>
                      </a:cubicBezTo>
                      <a:lnTo>
                        <a:pt x="44771" y="433893"/>
                      </a:lnTo>
                      <a:cubicBezTo>
                        <a:pt x="21320" y="418970"/>
                        <a:pt x="2132" y="384858"/>
                        <a:pt x="2132" y="357143"/>
                      </a:cubicBezTo>
                      <a:lnTo>
                        <a:pt x="2132" y="309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2" name="Freeform: Shape 269" descr="da9a656a-fd24-4d63-9fde-c0cf83bd7074"/>
                <p:cNvSpPr/>
                <p:nvPr/>
              </p:nvSpPr>
              <p:spPr>
                <a:xfrm>
                  <a:off x="10761097" y="3663497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2 h 95478"/>
                    <a:gd name="connsiteX4" fmla="*/ 57563 w 57563"/>
                    <a:gd name="connsiteY4" fmla="*/ 90379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2"/>
                      </a:cubicBezTo>
                      <a:lnTo>
                        <a:pt x="57563" y="90379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3" name="Freeform: Shape 270" descr="6055bd9c-af3d-4f70-bcd1-165480177ec6"/>
                <p:cNvSpPr/>
                <p:nvPr/>
              </p:nvSpPr>
              <p:spPr>
                <a:xfrm>
                  <a:off x="11016931" y="4089888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2 h 95478"/>
                    <a:gd name="connsiteX4" fmla="*/ 57563 w 57563"/>
                    <a:gd name="connsiteY4" fmla="*/ 90378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5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2"/>
                      </a:cubicBezTo>
                      <a:lnTo>
                        <a:pt x="57563" y="90378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4" name="Freeform: Shape 271" descr="23cbdbc6-6fdd-4502-a9c0-d77f984377a4"/>
                <p:cNvSpPr/>
                <p:nvPr/>
              </p:nvSpPr>
              <p:spPr>
                <a:xfrm>
                  <a:off x="11016931" y="3821262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1 h 95478"/>
                    <a:gd name="connsiteX4" fmla="*/ 57563 w 57563"/>
                    <a:gd name="connsiteY4" fmla="*/ 90379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8"/>
                        <a:pt x="57563" y="39211"/>
                      </a:cubicBezTo>
                      <a:lnTo>
                        <a:pt x="57563" y="90379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5" name="Freeform: Shape 272" descr="92e56407-1de2-4fac-a632-13fd8ba02d89"/>
                <p:cNvSpPr/>
                <p:nvPr/>
              </p:nvSpPr>
              <p:spPr>
                <a:xfrm>
                  <a:off x="10761097" y="3938519"/>
                  <a:ext cx="57563" cy="95478"/>
                </a:xfrm>
                <a:custGeom>
                  <a:avLst/>
                  <a:gdLst>
                    <a:gd name="connsiteX0" fmla="*/ 0 w 57563"/>
                    <a:gd name="connsiteY0" fmla="*/ 5100 h 95478"/>
                    <a:gd name="connsiteX1" fmla="*/ 6396 w 57563"/>
                    <a:gd name="connsiteY1" fmla="*/ 836 h 95478"/>
                    <a:gd name="connsiteX2" fmla="*/ 51167 w 57563"/>
                    <a:gd name="connsiteY2" fmla="*/ 26420 h 95478"/>
                    <a:gd name="connsiteX3" fmla="*/ 57563 w 57563"/>
                    <a:gd name="connsiteY3" fmla="*/ 39211 h 95478"/>
                    <a:gd name="connsiteX4" fmla="*/ 57563 w 57563"/>
                    <a:gd name="connsiteY4" fmla="*/ 90378 h 95478"/>
                    <a:gd name="connsiteX5" fmla="*/ 51167 w 57563"/>
                    <a:gd name="connsiteY5" fmla="*/ 94642 h 95478"/>
                    <a:gd name="connsiteX6" fmla="*/ 6396 w 57563"/>
                    <a:gd name="connsiteY6" fmla="*/ 66927 h 95478"/>
                    <a:gd name="connsiteX7" fmla="*/ 0 w 57563"/>
                    <a:gd name="connsiteY7" fmla="*/ 54135 h 95478"/>
                    <a:gd name="connsiteX8" fmla="*/ 0 w 57563"/>
                    <a:gd name="connsiteY8" fmla="*/ 5100 h 9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3" h="95478">
                      <a:moveTo>
                        <a:pt x="0" y="5100"/>
                      </a:moveTo>
                      <a:cubicBezTo>
                        <a:pt x="0" y="836"/>
                        <a:pt x="2132" y="-1296"/>
                        <a:pt x="6396" y="836"/>
                      </a:cubicBezTo>
                      <a:lnTo>
                        <a:pt x="51167" y="26420"/>
                      </a:lnTo>
                      <a:cubicBezTo>
                        <a:pt x="55431" y="28552"/>
                        <a:pt x="57563" y="34947"/>
                        <a:pt x="57563" y="39211"/>
                      </a:cubicBezTo>
                      <a:lnTo>
                        <a:pt x="57563" y="90378"/>
                      </a:lnTo>
                      <a:cubicBezTo>
                        <a:pt x="57563" y="94642"/>
                        <a:pt x="55431" y="96774"/>
                        <a:pt x="51167" y="94642"/>
                      </a:cubicBezTo>
                      <a:lnTo>
                        <a:pt x="6396" y="66927"/>
                      </a:lnTo>
                      <a:cubicBezTo>
                        <a:pt x="2132" y="64795"/>
                        <a:pt x="0" y="58399"/>
                        <a:pt x="0" y="54135"/>
                      </a:cubicBezTo>
                      <a:lnTo>
                        <a:pt x="0" y="510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6" name="Freeform: Shape 273" descr="791eb2a4-d703-42b7-8aff-37d4ef3058ed"/>
                <p:cNvSpPr/>
                <p:nvPr/>
              </p:nvSpPr>
              <p:spPr>
                <a:xfrm>
                  <a:off x="10833583" y="3713368"/>
                  <a:ext cx="168424" cy="117257"/>
                </a:xfrm>
                <a:custGeom>
                  <a:avLst/>
                  <a:gdLst>
                    <a:gd name="connsiteX0" fmla="*/ 168424 w 168424"/>
                    <a:gd name="connsiteY0" fmla="*/ 117257 h 117257"/>
                    <a:gd name="connsiteX1" fmla="*/ 0 w 168424"/>
                    <a:gd name="connsiteY1" fmla="*/ 21320 h 117257"/>
                    <a:gd name="connsiteX2" fmla="*/ 0 w 168424"/>
                    <a:gd name="connsiteY2" fmla="*/ 0 h 117257"/>
                    <a:gd name="connsiteX3" fmla="*/ 168424 w 168424"/>
                    <a:gd name="connsiteY3" fmla="*/ 95938 h 11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424" h="117257">
                      <a:moveTo>
                        <a:pt x="168424" y="117257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68424" y="9593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7" name="Freeform: Shape 274" descr="3d6bba56-69e7-486f-b0bf-fa8a33cac01a"/>
                <p:cNvSpPr/>
                <p:nvPr/>
              </p:nvSpPr>
              <p:spPr>
                <a:xfrm>
                  <a:off x="10833583" y="3734688"/>
                  <a:ext cx="115125" cy="87410"/>
                </a:xfrm>
                <a:custGeom>
                  <a:avLst/>
                  <a:gdLst>
                    <a:gd name="connsiteX0" fmla="*/ 115125 w 115125"/>
                    <a:gd name="connsiteY0" fmla="*/ 87410 h 87410"/>
                    <a:gd name="connsiteX1" fmla="*/ 0 w 115125"/>
                    <a:gd name="connsiteY1" fmla="*/ 21320 h 87410"/>
                    <a:gd name="connsiteX2" fmla="*/ 0 w 115125"/>
                    <a:gd name="connsiteY2" fmla="*/ 0 h 87410"/>
                    <a:gd name="connsiteX3" fmla="*/ 115125 w 115125"/>
                    <a:gd name="connsiteY3" fmla="*/ 66091 h 87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125" h="87410">
                      <a:moveTo>
                        <a:pt x="115125" y="8741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5125" y="66091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8" name="Freeform: Shape 275" descr="0faddef0-3b51-4cb9-ae1f-9ebb4c3e8feb"/>
                <p:cNvSpPr/>
                <p:nvPr/>
              </p:nvSpPr>
              <p:spPr>
                <a:xfrm>
                  <a:off x="10891146" y="3822098"/>
                  <a:ext cx="187611" cy="130049"/>
                </a:xfrm>
                <a:custGeom>
                  <a:avLst/>
                  <a:gdLst>
                    <a:gd name="connsiteX0" fmla="*/ 187612 w 187611"/>
                    <a:gd name="connsiteY0" fmla="*/ 130049 h 130049"/>
                    <a:gd name="connsiteX1" fmla="*/ 0 w 187611"/>
                    <a:gd name="connsiteY1" fmla="*/ 23451 h 130049"/>
                    <a:gd name="connsiteX2" fmla="*/ 0 w 187611"/>
                    <a:gd name="connsiteY2" fmla="*/ 0 h 130049"/>
                    <a:gd name="connsiteX3" fmla="*/ 187612 w 187611"/>
                    <a:gd name="connsiteY3" fmla="*/ 108730 h 13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611" h="130049">
                      <a:moveTo>
                        <a:pt x="187612" y="130049"/>
                      </a:moveTo>
                      <a:lnTo>
                        <a:pt x="0" y="23451"/>
                      </a:lnTo>
                      <a:lnTo>
                        <a:pt x="0" y="0"/>
                      </a:lnTo>
                      <a:lnTo>
                        <a:pt x="187612" y="10873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69" name="Freeform: Shape 276" descr="3a3058a6-8527-4e4e-97bb-9d1a59175e0c"/>
                <p:cNvSpPr/>
                <p:nvPr/>
              </p:nvSpPr>
              <p:spPr>
                <a:xfrm>
                  <a:off x="10758965" y="3745348"/>
                  <a:ext cx="125785" cy="95937"/>
                </a:xfrm>
                <a:custGeom>
                  <a:avLst/>
                  <a:gdLst>
                    <a:gd name="connsiteX0" fmla="*/ 125785 w 125785"/>
                    <a:gd name="connsiteY0" fmla="*/ 95938 h 95937"/>
                    <a:gd name="connsiteX1" fmla="*/ 0 w 125785"/>
                    <a:gd name="connsiteY1" fmla="*/ 23451 h 95937"/>
                    <a:gd name="connsiteX2" fmla="*/ 0 w 125785"/>
                    <a:gd name="connsiteY2" fmla="*/ 0 h 95937"/>
                    <a:gd name="connsiteX3" fmla="*/ 125785 w 125785"/>
                    <a:gd name="connsiteY3" fmla="*/ 72486 h 95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785" h="95937">
                      <a:moveTo>
                        <a:pt x="125785" y="95938"/>
                      </a:moveTo>
                      <a:lnTo>
                        <a:pt x="0" y="23451"/>
                      </a:lnTo>
                      <a:lnTo>
                        <a:pt x="0" y="0"/>
                      </a:lnTo>
                      <a:lnTo>
                        <a:pt x="125785" y="72486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0" name="Freeform: Shape 277" descr="d0c138a1-537b-4ec7-a0dd-0bdd9f6936cb"/>
                <p:cNvSpPr/>
                <p:nvPr/>
              </p:nvSpPr>
              <p:spPr>
                <a:xfrm>
                  <a:off x="10808000" y="3796515"/>
                  <a:ext cx="21319" cy="34111"/>
                </a:xfrm>
                <a:custGeom>
                  <a:avLst/>
                  <a:gdLst>
                    <a:gd name="connsiteX0" fmla="*/ 21320 w 21319"/>
                    <a:gd name="connsiteY0" fmla="*/ 34111 h 34111"/>
                    <a:gd name="connsiteX1" fmla="*/ 0 w 21319"/>
                    <a:gd name="connsiteY1" fmla="*/ 21320 h 34111"/>
                    <a:gd name="connsiteX2" fmla="*/ 0 w 21319"/>
                    <a:gd name="connsiteY2" fmla="*/ 0 h 34111"/>
                    <a:gd name="connsiteX3" fmla="*/ 21320 w 21319"/>
                    <a:gd name="connsiteY3" fmla="*/ 12792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319" h="34111">
                      <a:moveTo>
                        <a:pt x="21320" y="34111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1320" y="12792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1" name="Freeform: Shape 278" descr="4ba3fc94-e7b4-494d-9f59-de36a502ed0f"/>
                <p:cNvSpPr/>
                <p:nvPr/>
              </p:nvSpPr>
              <p:spPr>
                <a:xfrm>
                  <a:off x="10833583" y="3811438"/>
                  <a:ext cx="19187" cy="34111"/>
                </a:xfrm>
                <a:custGeom>
                  <a:avLst/>
                  <a:gdLst>
                    <a:gd name="connsiteX0" fmla="*/ 19187 w 19187"/>
                    <a:gd name="connsiteY0" fmla="*/ 34111 h 34111"/>
                    <a:gd name="connsiteX1" fmla="*/ 0 w 19187"/>
                    <a:gd name="connsiteY1" fmla="*/ 21320 h 34111"/>
                    <a:gd name="connsiteX2" fmla="*/ 0 w 19187"/>
                    <a:gd name="connsiteY2" fmla="*/ 0 h 34111"/>
                    <a:gd name="connsiteX3" fmla="*/ 19187 w 19187"/>
                    <a:gd name="connsiteY3" fmla="*/ 10660 h 3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87" h="34111">
                      <a:moveTo>
                        <a:pt x="19187" y="34111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9187" y="1066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2" name="Freeform: Shape 279" descr="5ef78d83-da14-43c4-bf24-e521f3f912ff"/>
                <p:cNvSpPr/>
                <p:nvPr/>
              </p:nvSpPr>
              <p:spPr>
                <a:xfrm>
                  <a:off x="10758965" y="3792251"/>
                  <a:ext cx="225987" cy="151368"/>
                </a:xfrm>
                <a:custGeom>
                  <a:avLst/>
                  <a:gdLst>
                    <a:gd name="connsiteX0" fmla="*/ 225987 w 225987"/>
                    <a:gd name="connsiteY0" fmla="*/ 151369 h 151368"/>
                    <a:gd name="connsiteX1" fmla="*/ 0 w 225987"/>
                    <a:gd name="connsiteY1" fmla="*/ 21320 h 151368"/>
                    <a:gd name="connsiteX2" fmla="*/ 0 w 225987"/>
                    <a:gd name="connsiteY2" fmla="*/ 0 h 151368"/>
                    <a:gd name="connsiteX3" fmla="*/ 225987 w 225987"/>
                    <a:gd name="connsiteY3" fmla="*/ 130049 h 15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986" h="151368">
                      <a:moveTo>
                        <a:pt x="225987" y="151369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25987" y="13004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3" name="Freeform: Shape 280" descr="0d9b5c45-3a51-43eb-aaba-f81ce8101e4d"/>
                <p:cNvSpPr/>
                <p:nvPr/>
              </p:nvSpPr>
              <p:spPr>
                <a:xfrm>
                  <a:off x="11014799" y="3962807"/>
                  <a:ext cx="63958" cy="57562"/>
                </a:xfrm>
                <a:custGeom>
                  <a:avLst/>
                  <a:gdLst>
                    <a:gd name="connsiteX0" fmla="*/ 63959 w 63958"/>
                    <a:gd name="connsiteY0" fmla="*/ 57563 h 57562"/>
                    <a:gd name="connsiteX1" fmla="*/ 0 w 63958"/>
                    <a:gd name="connsiteY1" fmla="*/ 21320 h 57562"/>
                    <a:gd name="connsiteX2" fmla="*/ 0 w 63958"/>
                    <a:gd name="connsiteY2" fmla="*/ 0 h 57562"/>
                    <a:gd name="connsiteX3" fmla="*/ 63959 w 63958"/>
                    <a:gd name="connsiteY3" fmla="*/ 36243 h 57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58" h="57561">
                      <a:moveTo>
                        <a:pt x="63959" y="57563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63959" y="36243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4" name="Freeform: Shape 281" descr="6650bb33-1800-45ed-a4e3-6a118e062c6a"/>
                <p:cNvSpPr/>
                <p:nvPr/>
              </p:nvSpPr>
              <p:spPr>
                <a:xfrm>
                  <a:off x="10861299" y="3873265"/>
                  <a:ext cx="149236" cy="108729"/>
                </a:xfrm>
                <a:custGeom>
                  <a:avLst/>
                  <a:gdLst>
                    <a:gd name="connsiteX0" fmla="*/ 149237 w 149236"/>
                    <a:gd name="connsiteY0" fmla="*/ 108730 h 108729"/>
                    <a:gd name="connsiteX1" fmla="*/ 0 w 149236"/>
                    <a:gd name="connsiteY1" fmla="*/ 21320 h 108729"/>
                    <a:gd name="connsiteX2" fmla="*/ 0 w 149236"/>
                    <a:gd name="connsiteY2" fmla="*/ 0 h 108729"/>
                    <a:gd name="connsiteX3" fmla="*/ 149237 w 149236"/>
                    <a:gd name="connsiteY3" fmla="*/ 85278 h 1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236" h="108729">
                      <a:moveTo>
                        <a:pt x="149237" y="10873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49237" y="85278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5" name="Freeform: Shape 282" descr="4bb6019b-4400-448e-8872-e163ab13f5a3"/>
                <p:cNvSpPr/>
                <p:nvPr/>
              </p:nvSpPr>
              <p:spPr>
                <a:xfrm>
                  <a:off x="10758965" y="3839153"/>
                  <a:ext cx="206799" cy="140709"/>
                </a:xfrm>
                <a:custGeom>
                  <a:avLst/>
                  <a:gdLst>
                    <a:gd name="connsiteX0" fmla="*/ 206800 w 206799"/>
                    <a:gd name="connsiteY0" fmla="*/ 140709 h 140709"/>
                    <a:gd name="connsiteX1" fmla="*/ 0 w 206799"/>
                    <a:gd name="connsiteY1" fmla="*/ 21320 h 140709"/>
                    <a:gd name="connsiteX2" fmla="*/ 0 w 206799"/>
                    <a:gd name="connsiteY2" fmla="*/ 0 h 140709"/>
                    <a:gd name="connsiteX3" fmla="*/ 206800 w 206799"/>
                    <a:gd name="connsiteY3" fmla="*/ 117257 h 14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799" h="140709">
                      <a:moveTo>
                        <a:pt x="206800" y="140709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06800" y="11725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6" name="Freeform: Shape 283" descr="d325aa5d-1a84-48ff-abb0-5705a7be0dca"/>
                <p:cNvSpPr/>
                <p:nvPr/>
              </p:nvSpPr>
              <p:spPr>
                <a:xfrm>
                  <a:off x="10910334" y="3947883"/>
                  <a:ext cx="29847" cy="40506"/>
                </a:xfrm>
                <a:custGeom>
                  <a:avLst/>
                  <a:gdLst>
                    <a:gd name="connsiteX0" fmla="*/ 29847 w 29847"/>
                    <a:gd name="connsiteY0" fmla="*/ 40507 h 40506"/>
                    <a:gd name="connsiteX1" fmla="*/ 0 w 29847"/>
                    <a:gd name="connsiteY1" fmla="*/ 23452 h 40506"/>
                    <a:gd name="connsiteX2" fmla="*/ 0 w 29847"/>
                    <a:gd name="connsiteY2" fmla="*/ 0 h 40506"/>
                    <a:gd name="connsiteX3" fmla="*/ 29847 w 29847"/>
                    <a:gd name="connsiteY3" fmla="*/ 17056 h 40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47" h="40506">
                      <a:moveTo>
                        <a:pt x="29847" y="40507"/>
                      </a:moveTo>
                      <a:lnTo>
                        <a:pt x="0" y="23452"/>
                      </a:lnTo>
                      <a:lnTo>
                        <a:pt x="0" y="0"/>
                      </a:lnTo>
                      <a:lnTo>
                        <a:pt x="29847" y="17056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7" name="Freeform: Shape 284" descr="aeb51890-a9c9-432e-8588-3410396a353b"/>
                <p:cNvSpPr/>
                <p:nvPr/>
              </p:nvSpPr>
              <p:spPr>
                <a:xfrm>
                  <a:off x="10944445" y="3969203"/>
                  <a:ext cx="134312" cy="98069"/>
                </a:xfrm>
                <a:custGeom>
                  <a:avLst/>
                  <a:gdLst>
                    <a:gd name="connsiteX0" fmla="*/ 134313 w 134312"/>
                    <a:gd name="connsiteY0" fmla="*/ 98070 h 98069"/>
                    <a:gd name="connsiteX1" fmla="*/ 0 w 134312"/>
                    <a:gd name="connsiteY1" fmla="*/ 21320 h 98069"/>
                    <a:gd name="connsiteX2" fmla="*/ 0 w 134312"/>
                    <a:gd name="connsiteY2" fmla="*/ 0 h 98069"/>
                    <a:gd name="connsiteX3" fmla="*/ 134313 w 134312"/>
                    <a:gd name="connsiteY3" fmla="*/ 76750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312" h="98069">
                      <a:moveTo>
                        <a:pt x="134313" y="98070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34313" y="76750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8" name="Freeform: Shape 285" descr="6f58e2ce-8f24-4c0b-ba84-28c62af5f5b7"/>
                <p:cNvSpPr/>
                <p:nvPr/>
              </p:nvSpPr>
              <p:spPr>
                <a:xfrm>
                  <a:off x="10820791" y="3920168"/>
                  <a:ext cx="257966" cy="170556"/>
                </a:xfrm>
                <a:custGeom>
                  <a:avLst/>
                  <a:gdLst>
                    <a:gd name="connsiteX0" fmla="*/ 257966 w 257966"/>
                    <a:gd name="connsiteY0" fmla="*/ 170556 h 170556"/>
                    <a:gd name="connsiteX1" fmla="*/ 0 w 257966"/>
                    <a:gd name="connsiteY1" fmla="*/ 21320 h 170556"/>
                    <a:gd name="connsiteX2" fmla="*/ 0 w 257966"/>
                    <a:gd name="connsiteY2" fmla="*/ 0 h 170556"/>
                    <a:gd name="connsiteX3" fmla="*/ 257966 w 257966"/>
                    <a:gd name="connsiteY3" fmla="*/ 147105 h 17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965" h="170556">
                      <a:moveTo>
                        <a:pt x="257966" y="170556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57966" y="147105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79" name="Freeform: Shape 286" descr="da113fa2-8f9c-4662-b202-89381315709b"/>
                <p:cNvSpPr/>
                <p:nvPr/>
              </p:nvSpPr>
              <p:spPr>
                <a:xfrm>
                  <a:off x="10874090" y="3975599"/>
                  <a:ext cx="204667" cy="136444"/>
                </a:xfrm>
                <a:custGeom>
                  <a:avLst/>
                  <a:gdLst>
                    <a:gd name="connsiteX0" fmla="*/ 204668 w 204667"/>
                    <a:gd name="connsiteY0" fmla="*/ 136445 h 136444"/>
                    <a:gd name="connsiteX1" fmla="*/ 0 w 204667"/>
                    <a:gd name="connsiteY1" fmla="*/ 21320 h 136444"/>
                    <a:gd name="connsiteX2" fmla="*/ 0 w 204667"/>
                    <a:gd name="connsiteY2" fmla="*/ 0 h 136444"/>
                    <a:gd name="connsiteX3" fmla="*/ 204668 w 204667"/>
                    <a:gd name="connsiteY3" fmla="*/ 115125 h 13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67" h="136444">
                      <a:moveTo>
                        <a:pt x="204668" y="136445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204668" y="115125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80" name="Freeform: Shape 287" descr="4a0f9a88-eeca-42d8-9c5e-6d587cd7f437"/>
                <p:cNvSpPr/>
                <p:nvPr/>
              </p:nvSpPr>
              <p:spPr>
                <a:xfrm>
                  <a:off x="10758965" y="3907376"/>
                  <a:ext cx="110861" cy="85278"/>
                </a:xfrm>
                <a:custGeom>
                  <a:avLst/>
                  <a:gdLst>
                    <a:gd name="connsiteX0" fmla="*/ 110862 w 110861"/>
                    <a:gd name="connsiteY0" fmla="*/ 85278 h 85278"/>
                    <a:gd name="connsiteX1" fmla="*/ 0 w 110861"/>
                    <a:gd name="connsiteY1" fmla="*/ 21320 h 85278"/>
                    <a:gd name="connsiteX2" fmla="*/ 0 w 110861"/>
                    <a:gd name="connsiteY2" fmla="*/ 0 h 85278"/>
                    <a:gd name="connsiteX3" fmla="*/ 110862 w 110861"/>
                    <a:gd name="connsiteY3" fmla="*/ 63959 h 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860" h="85278">
                      <a:moveTo>
                        <a:pt x="110862" y="85278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0862" y="6395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81" name="Freeform: Shape 288" descr="20c56edd-55b6-4219-8928-4ad48ccf8a90"/>
                <p:cNvSpPr/>
                <p:nvPr/>
              </p:nvSpPr>
              <p:spPr>
                <a:xfrm>
                  <a:off x="10848507" y="3981995"/>
                  <a:ext cx="104465" cy="81013"/>
                </a:xfrm>
                <a:custGeom>
                  <a:avLst/>
                  <a:gdLst>
                    <a:gd name="connsiteX0" fmla="*/ 104466 w 104465"/>
                    <a:gd name="connsiteY0" fmla="*/ 81014 h 81013"/>
                    <a:gd name="connsiteX1" fmla="*/ 0 w 104465"/>
                    <a:gd name="connsiteY1" fmla="*/ 21320 h 81013"/>
                    <a:gd name="connsiteX2" fmla="*/ 0 w 104465"/>
                    <a:gd name="connsiteY2" fmla="*/ 0 h 81013"/>
                    <a:gd name="connsiteX3" fmla="*/ 104466 w 104465"/>
                    <a:gd name="connsiteY3" fmla="*/ 59694 h 8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465" h="81013">
                      <a:moveTo>
                        <a:pt x="104466" y="81014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04466" y="59694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82" name="Freeform: Shape 289" descr="a4b14ed4-2d99-45ef-8062-bd8740061480"/>
                <p:cNvSpPr/>
                <p:nvPr/>
              </p:nvSpPr>
              <p:spPr>
                <a:xfrm>
                  <a:off x="10897542" y="4033161"/>
                  <a:ext cx="110861" cy="85278"/>
                </a:xfrm>
                <a:custGeom>
                  <a:avLst/>
                  <a:gdLst>
                    <a:gd name="connsiteX0" fmla="*/ 110862 w 110861"/>
                    <a:gd name="connsiteY0" fmla="*/ 85278 h 85278"/>
                    <a:gd name="connsiteX1" fmla="*/ 0 w 110861"/>
                    <a:gd name="connsiteY1" fmla="*/ 21320 h 85278"/>
                    <a:gd name="connsiteX2" fmla="*/ 0 w 110861"/>
                    <a:gd name="connsiteY2" fmla="*/ 0 h 85278"/>
                    <a:gd name="connsiteX3" fmla="*/ 110862 w 110861"/>
                    <a:gd name="connsiteY3" fmla="*/ 63959 h 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860" h="85278">
                      <a:moveTo>
                        <a:pt x="110862" y="85278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10862" y="6395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83" name="Freeform: Shape 290" descr="22cdfded-7a4f-44a9-8a66-7328d8bd6cb5"/>
                <p:cNvSpPr/>
                <p:nvPr/>
              </p:nvSpPr>
              <p:spPr>
                <a:xfrm>
                  <a:off x="10839980" y="4022502"/>
                  <a:ext cx="104465" cy="83146"/>
                </a:xfrm>
                <a:custGeom>
                  <a:avLst/>
                  <a:gdLst>
                    <a:gd name="connsiteX0" fmla="*/ 104466 w 104465"/>
                    <a:gd name="connsiteY0" fmla="*/ 83146 h 83146"/>
                    <a:gd name="connsiteX1" fmla="*/ 0 w 104465"/>
                    <a:gd name="connsiteY1" fmla="*/ 21320 h 83146"/>
                    <a:gd name="connsiteX2" fmla="*/ 0 w 104465"/>
                    <a:gd name="connsiteY2" fmla="*/ 0 h 83146"/>
                    <a:gd name="connsiteX3" fmla="*/ 104466 w 104465"/>
                    <a:gd name="connsiteY3" fmla="*/ 61827 h 8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465" h="83146">
                      <a:moveTo>
                        <a:pt x="104466" y="83146"/>
                      </a:moveTo>
                      <a:lnTo>
                        <a:pt x="0" y="21320"/>
                      </a:lnTo>
                      <a:lnTo>
                        <a:pt x="0" y="0"/>
                      </a:lnTo>
                      <a:lnTo>
                        <a:pt x="104466" y="61827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254" name="Group 9" descr="e2dbc1bf-24aa-4ed2-b1a4-bb6fb531d691"/>
            <p:cNvGrpSpPr/>
            <p:nvPr/>
          </p:nvGrpSpPr>
          <p:grpSpPr>
            <a:xfrm>
              <a:off x="7823265" y="2490077"/>
              <a:ext cx="1157650" cy="1919374"/>
              <a:chOff x="7823265" y="2490077"/>
              <a:chExt cx="1157650" cy="1919374"/>
            </a:xfrm>
          </p:grpSpPr>
          <p:sp>
            <p:nvSpPr>
              <p:cNvPr id="1052184" name="Freeform: Shape 128" descr="cd5b9476-9cf3-4720-8de4-da96336a33d5"/>
              <p:cNvSpPr/>
              <p:nvPr/>
            </p:nvSpPr>
            <p:spPr>
              <a:xfrm>
                <a:off x="7823265" y="3592913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5 w 1157650"/>
                  <a:gd name="connsiteY1" fmla="*/ 22386 h 667301"/>
                  <a:gd name="connsiteX2" fmla="*/ 38375 w 1157650"/>
                  <a:gd name="connsiteY2" fmla="*/ 280352 h 667301"/>
                  <a:gd name="connsiteX3" fmla="*/ 38375 w 1157650"/>
                  <a:gd name="connsiteY3" fmla="*/ 386950 h 667301"/>
                  <a:gd name="connsiteX4" fmla="*/ 486085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5 w 1157650"/>
                  <a:gd name="connsiteY6" fmla="*/ 386950 h 667301"/>
                  <a:gd name="connsiteX7" fmla="*/ 1119275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8" y="-7462"/>
                      <a:pt x="537252" y="-7462"/>
                      <a:pt x="486085" y="22386"/>
                    </a:cubicBezTo>
                    <a:lnTo>
                      <a:pt x="38375" y="280352"/>
                    </a:lnTo>
                    <a:cubicBezTo>
                      <a:pt x="-12792" y="310199"/>
                      <a:pt x="-12792" y="357102"/>
                      <a:pt x="38375" y="386950"/>
                    </a:cubicBezTo>
                    <a:lnTo>
                      <a:pt x="486085" y="644916"/>
                    </a:lnTo>
                    <a:cubicBezTo>
                      <a:pt x="537252" y="674763"/>
                      <a:pt x="620398" y="674763"/>
                      <a:pt x="671565" y="644916"/>
                    </a:cubicBezTo>
                    <a:lnTo>
                      <a:pt x="1119275" y="386950"/>
                    </a:lnTo>
                    <a:cubicBezTo>
                      <a:pt x="1170443" y="357102"/>
                      <a:pt x="1170443" y="310199"/>
                      <a:pt x="1119275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55" name="Group 129" descr="a726e135-2fcc-4ed3-ad19-c211e84fb7f2"/>
              <p:cNvGrpSpPr/>
              <p:nvPr/>
            </p:nvGrpSpPr>
            <p:grpSpPr>
              <a:xfrm>
                <a:off x="7927731" y="3391443"/>
                <a:ext cx="466897" cy="810142"/>
                <a:chOff x="7927731" y="3391443"/>
                <a:chExt cx="466897" cy="810142"/>
              </a:xfrm>
            </p:grpSpPr>
            <p:sp>
              <p:nvSpPr>
                <p:cNvPr id="1052185" name="Freeform: Shape 206" descr="cbe44b81-938b-40bf-b844-368fab81d6d8"/>
                <p:cNvSpPr/>
                <p:nvPr/>
              </p:nvSpPr>
              <p:spPr>
                <a:xfrm>
                  <a:off x="7927731" y="3391443"/>
                  <a:ext cx="466897" cy="810142"/>
                </a:xfrm>
                <a:custGeom>
                  <a:avLst/>
                  <a:gdLst>
                    <a:gd name="connsiteX0" fmla="*/ 0 w 466897"/>
                    <a:gd name="connsiteY0" fmla="*/ 0 h 810142"/>
                    <a:gd name="connsiteX1" fmla="*/ 0 w 466897"/>
                    <a:gd name="connsiteY1" fmla="*/ 541516 h 810142"/>
                    <a:gd name="connsiteX2" fmla="*/ 466898 w 466897"/>
                    <a:gd name="connsiteY2" fmla="*/ 810142 h 810142"/>
                    <a:gd name="connsiteX3" fmla="*/ 466898 w 466897"/>
                    <a:gd name="connsiteY3" fmla="*/ 270758 h 810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0142">
                      <a:moveTo>
                        <a:pt x="0" y="0"/>
                      </a:moveTo>
                      <a:lnTo>
                        <a:pt x="0" y="541516"/>
                      </a:lnTo>
                      <a:lnTo>
                        <a:pt x="466898" y="81014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86" name="Freeform: Shape 207" descr="0c6ad5c8-748a-4750-9e81-d9f247c3063c"/>
                <p:cNvSpPr/>
                <p:nvPr/>
              </p:nvSpPr>
              <p:spPr>
                <a:xfrm>
                  <a:off x="7927731" y="3402103"/>
                  <a:ext cx="466897" cy="799482"/>
                </a:xfrm>
                <a:custGeom>
                  <a:avLst/>
                  <a:gdLst>
                    <a:gd name="connsiteX0" fmla="*/ 0 w 466897"/>
                    <a:gd name="connsiteY0" fmla="*/ 0 h 799482"/>
                    <a:gd name="connsiteX1" fmla="*/ 0 w 466897"/>
                    <a:gd name="connsiteY1" fmla="*/ 530856 h 799482"/>
                    <a:gd name="connsiteX2" fmla="*/ 466898 w 466897"/>
                    <a:gd name="connsiteY2" fmla="*/ 799482 h 799482"/>
                    <a:gd name="connsiteX3" fmla="*/ 466898 w 466897"/>
                    <a:gd name="connsiteY3" fmla="*/ 268626 h 79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9482">
                      <a:moveTo>
                        <a:pt x="0" y="0"/>
                      </a:moveTo>
                      <a:lnTo>
                        <a:pt x="0" y="530856"/>
                      </a:lnTo>
                      <a:lnTo>
                        <a:pt x="466898" y="799482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87" name="Freeform: Shape 208" descr="f0ca7322-fd51-42e1-be32-676317f53b92"/>
                <p:cNvSpPr/>
                <p:nvPr/>
              </p:nvSpPr>
              <p:spPr>
                <a:xfrm>
                  <a:off x="7927731" y="3410631"/>
                  <a:ext cx="466897" cy="790954"/>
                </a:xfrm>
                <a:custGeom>
                  <a:avLst/>
                  <a:gdLst>
                    <a:gd name="connsiteX0" fmla="*/ 0 w 466897"/>
                    <a:gd name="connsiteY0" fmla="*/ 0 h 790954"/>
                    <a:gd name="connsiteX1" fmla="*/ 0 w 466897"/>
                    <a:gd name="connsiteY1" fmla="*/ 522329 h 790954"/>
                    <a:gd name="connsiteX2" fmla="*/ 466898 w 466897"/>
                    <a:gd name="connsiteY2" fmla="*/ 790955 h 790954"/>
                    <a:gd name="connsiteX3" fmla="*/ 466898 w 466897"/>
                    <a:gd name="connsiteY3" fmla="*/ 270758 h 7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0954">
                      <a:moveTo>
                        <a:pt x="0" y="0"/>
                      </a:moveTo>
                      <a:lnTo>
                        <a:pt x="0" y="522329"/>
                      </a:lnTo>
                      <a:lnTo>
                        <a:pt x="466898" y="79095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88" name="Freeform: Shape 209" descr="5df0a010-e674-44c8-8d15-009bbc04ad8a"/>
                <p:cNvSpPr/>
                <p:nvPr/>
              </p:nvSpPr>
              <p:spPr>
                <a:xfrm>
                  <a:off x="7927731" y="3419159"/>
                  <a:ext cx="466897" cy="782426"/>
                </a:xfrm>
                <a:custGeom>
                  <a:avLst/>
                  <a:gdLst>
                    <a:gd name="connsiteX0" fmla="*/ 0 w 466897"/>
                    <a:gd name="connsiteY0" fmla="*/ 0 h 782426"/>
                    <a:gd name="connsiteX1" fmla="*/ 0 w 466897"/>
                    <a:gd name="connsiteY1" fmla="*/ 513801 h 782426"/>
                    <a:gd name="connsiteX2" fmla="*/ 466898 w 466897"/>
                    <a:gd name="connsiteY2" fmla="*/ 782427 h 782426"/>
                    <a:gd name="connsiteX3" fmla="*/ 466898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0" y="0"/>
                      </a:moveTo>
                      <a:lnTo>
                        <a:pt x="0" y="513801"/>
                      </a:lnTo>
                      <a:lnTo>
                        <a:pt x="466898" y="78242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89" name="Freeform: Shape 210" descr="c85854f3-31f5-49d3-a3d7-aef6bcc8002b"/>
                <p:cNvSpPr/>
                <p:nvPr/>
              </p:nvSpPr>
              <p:spPr>
                <a:xfrm>
                  <a:off x="7927731" y="3429818"/>
                  <a:ext cx="466897" cy="771767"/>
                </a:xfrm>
                <a:custGeom>
                  <a:avLst/>
                  <a:gdLst>
                    <a:gd name="connsiteX0" fmla="*/ 0 w 466897"/>
                    <a:gd name="connsiteY0" fmla="*/ 0 h 771767"/>
                    <a:gd name="connsiteX1" fmla="*/ 0 w 466897"/>
                    <a:gd name="connsiteY1" fmla="*/ 503141 h 771767"/>
                    <a:gd name="connsiteX2" fmla="*/ 466898 w 466897"/>
                    <a:gd name="connsiteY2" fmla="*/ 771767 h 771767"/>
                    <a:gd name="connsiteX3" fmla="*/ 466898 w 466897"/>
                    <a:gd name="connsiteY3" fmla="*/ 270758 h 77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1767">
                      <a:moveTo>
                        <a:pt x="0" y="0"/>
                      </a:moveTo>
                      <a:lnTo>
                        <a:pt x="0" y="503141"/>
                      </a:lnTo>
                      <a:lnTo>
                        <a:pt x="466898" y="77176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0" name="Freeform: Shape 211" descr="44b64157-3955-48f0-8bad-2434aa1d0cf2"/>
                <p:cNvSpPr/>
                <p:nvPr/>
              </p:nvSpPr>
              <p:spPr>
                <a:xfrm>
                  <a:off x="7927731" y="3438346"/>
                  <a:ext cx="466897" cy="763239"/>
                </a:xfrm>
                <a:custGeom>
                  <a:avLst/>
                  <a:gdLst>
                    <a:gd name="connsiteX0" fmla="*/ 0 w 466897"/>
                    <a:gd name="connsiteY0" fmla="*/ 0 h 763239"/>
                    <a:gd name="connsiteX1" fmla="*/ 0 w 466897"/>
                    <a:gd name="connsiteY1" fmla="*/ 494613 h 763239"/>
                    <a:gd name="connsiteX2" fmla="*/ 466898 w 466897"/>
                    <a:gd name="connsiteY2" fmla="*/ 763239 h 763239"/>
                    <a:gd name="connsiteX3" fmla="*/ 466898 w 466897"/>
                    <a:gd name="connsiteY3" fmla="*/ 270758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0" y="0"/>
                      </a:moveTo>
                      <a:lnTo>
                        <a:pt x="0" y="494613"/>
                      </a:lnTo>
                      <a:lnTo>
                        <a:pt x="466898" y="76323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1" name="Freeform: Shape 212" descr="67afcc2b-76d0-45fe-93c9-a3852742cea6"/>
                <p:cNvSpPr/>
                <p:nvPr/>
              </p:nvSpPr>
              <p:spPr>
                <a:xfrm>
                  <a:off x="7927731" y="3449006"/>
                  <a:ext cx="466897" cy="752579"/>
                </a:xfrm>
                <a:custGeom>
                  <a:avLst/>
                  <a:gdLst>
                    <a:gd name="connsiteX0" fmla="*/ 0 w 466897"/>
                    <a:gd name="connsiteY0" fmla="*/ 0 h 752579"/>
                    <a:gd name="connsiteX1" fmla="*/ 0 w 466897"/>
                    <a:gd name="connsiteY1" fmla="*/ 483954 h 752579"/>
                    <a:gd name="connsiteX2" fmla="*/ 466898 w 466897"/>
                    <a:gd name="connsiteY2" fmla="*/ 752579 h 752579"/>
                    <a:gd name="connsiteX3" fmla="*/ 466898 w 466897"/>
                    <a:gd name="connsiteY3" fmla="*/ 270758 h 75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2579">
                      <a:moveTo>
                        <a:pt x="0" y="0"/>
                      </a:moveTo>
                      <a:lnTo>
                        <a:pt x="0" y="483954"/>
                      </a:lnTo>
                      <a:lnTo>
                        <a:pt x="466898" y="75257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2" name="Freeform: Shape 213" descr="dfca4e22-5e5b-455e-9450-762b6d75c140"/>
                <p:cNvSpPr/>
                <p:nvPr/>
              </p:nvSpPr>
              <p:spPr>
                <a:xfrm>
                  <a:off x="7927731" y="3457534"/>
                  <a:ext cx="466897" cy="744051"/>
                </a:xfrm>
                <a:custGeom>
                  <a:avLst/>
                  <a:gdLst>
                    <a:gd name="connsiteX0" fmla="*/ 0 w 466897"/>
                    <a:gd name="connsiteY0" fmla="*/ 0 h 744051"/>
                    <a:gd name="connsiteX1" fmla="*/ 0 w 466897"/>
                    <a:gd name="connsiteY1" fmla="*/ 475426 h 744051"/>
                    <a:gd name="connsiteX2" fmla="*/ 466898 w 466897"/>
                    <a:gd name="connsiteY2" fmla="*/ 744052 h 744051"/>
                    <a:gd name="connsiteX3" fmla="*/ 466898 w 466897"/>
                    <a:gd name="connsiteY3" fmla="*/ 270758 h 744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4051">
                      <a:moveTo>
                        <a:pt x="0" y="0"/>
                      </a:moveTo>
                      <a:lnTo>
                        <a:pt x="0" y="475426"/>
                      </a:lnTo>
                      <a:lnTo>
                        <a:pt x="466898" y="74405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3" name="Freeform: Shape 214" descr="6b1ce208-c0fb-4897-a21a-3f0ce4c7ddfa"/>
                <p:cNvSpPr/>
                <p:nvPr/>
              </p:nvSpPr>
              <p:spPr>
                <a:xfrm>
                  <a:off x="7927731" y="3468194"/>
                  <a:ext cx="466897" cy="733391"/>
                </a:xfrm>
                <a:custGeom>
                  <a:avLst/>
                  <a:gdLst>
                    <a:gd name="connsiteX0" fmla="*/ 0 w 466897"/>
                    <a:gd name="connsiteY0" fmla="*/ 0 h 733391"/>
                    <a:gd name="connsiteX1" fmla="*/ 0 w 466897"/>
                    <a:gd name="connsiteY1" fmla="*/ 464766 h 733391"/>
                    <a:gd name="connsiteX2" fmla="*/ 466898 w 466897"/>
                    <a:gd name="connsiteY2" fmla="*/ 733392 h 733391"/>
                    <a:gd name="connsiteX3" fmla="*/ 466898 w 466897"/>
                    <a:gd name="connsiteY3" fmla="*/ 268626 h 73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3391">
                      <a:moveTo>
                        <a:pt x="0" y="0"/>
                      </a:moveTo>
                      <a:lnTo>
                        <a:pt x="0" y="464766"/>
                      </a:lnTo>
                      <a:lnTo>
                        <a:pt x="466898" y="733392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4" name="Freeform: Shape 215" descr="f2a3c5af-9bcc-4375-b767-279faa2e72a8"/>
                <p:cNvSpPr/>
                <p:nvPr/>
              </p:nvSpPr>
              <p:spPr>
                <a:xfrm>
                  <a:off x="7927731" y="3476722"/>
                  <a:ext cx="466897" cy="724863"/>
                </a:xfrm>
                <a:custGeom>
                  <a:avLst/>
                  <a:gdLst>
                    <a:gd name="connsiteX0" fmla="*/ 0 w 466897"/>
                    <a:gd name="connsiteY0" fmla="*/ 0 h 724863"/>
                    <a:gd name="connsiteX1" fmla="*/ 0 w 466897"/>
                    <a:gd name="connsiteY1" fmla="*/ 456238 h 724863"/>
                    <a:gd name="connsiteX2" fmla="*/ 466898 w 466897"/>
                    <a:gd name="connsiteY2" fmla="*/ 724864 h 724863"/>
                    <a:gd name="connsiteX3" fmla="*/ 466898 w 466897"/>
                    <a:gd name="connsiteY3" fmla="*/ 270758 h 72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4863">
                      <a:moveTo>
                        <a:pt x="0" y="0"/>
                      </a:moveTo>
                      <a:lnTo>
                        <a:pt x="0" y="456238"/>
                      </a:lnTo>
                      <a:lnTo>
                        <a:pt x="466898" y="72486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5" name="Freeform: Shape 216" descr="91fd22ba-b084-4c3c-84c3-4bc0c403693f"/>
                <p:cNvSpPr/>
                <p:nvPr/>
              </p:nvSpPr>
              <p:spPr>
                <a:xfrm>
                  <a:off x="7927731" y="3485249"/>
                  <a:ext cx="466897" cy="716336"/>
                </a:xfrm>
                <a:custGeom>
                  <a:avLst/>
                  <a:gdLst>
                    <a:gd name="connsiteX0" fmla="*/ 0 w 466897"/>
                    <a:gd name="connsiteY0" fmla="*/ 0 h 716336"/>
                    <a:gd name="connsiteX1" fmla="*/ 0 w 466897"/>
                    <a:gd name="connsiteY1" fmla="*/ 447710 h 716336"/>
                    <a:gd name="connsiteX2" fmla="*/ 466898 w 466897"/>
                    <a:gd name="connsiteY2" fmla="*/ 716336 h 716336"/>
                    <a:gd name="connsiteX3" fmla="*/ 466898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0" y="0"/>
                      </a:moveTo>
                      <a:lnTo>
                        <a:pt x="0" y="447710"/>
                      </a:lnTo>
                      <a:lnTo>
                        <a:pt x="466898" y="71633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6" name="Freeform: Shape 217" descr="2168c227-283f-44fa-bf94-41998cd5e567"/>
                <p:cNvSpPr/>
                <p:nvPr/>
              </p:nvSpPr>
              <p:spPr>
                <a:xfrm>
                  <a:off x="7927731" y="3495909"/>
                  <a:ext cx="466897" cy="705676"/>
                </a:xfrm>
                <a:custGeom>
                  <a:avLst/>
                  <a:gdLst>
                    <a:gd name="connsiteX0" fmla="*/ 0 w 466897"/>
                    <a:gd name="connsiteY0" fmla="*/ 0 h 705676"/>
                    <a:gd name="connsiteX1" fmla="*/ 0 w 466897"/>
                    <a:gd name="connsiteY1" fmla="*/ 437050 h 705676"/>
                    <a:gd name="connsiteX2" fmla="*/ 466898 w 466897"/>
                    <a:gd name="connsiteY2" fmla="*/ 705676 h 705676"/>
                    <a:gd name="connsiteX3" fmla="*/ 466898 w 466897"/>
                    <a:gd name="connsiteY3" fmla="*/ 270758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5676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466898" y="70567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7" name="Freeform: Shape 218" descr="bf283e75-5308-472d-8f51-24b261bb9c8a"/>
                <p:cNvSpPr/>
                <p:nvPr/>
              </p:nvSpPr>
              <p:spPr>
                <a:xfrm>
                  <a:off x="7927731" y="3504437"/>
                  <a:ext cx="466897" cy="697148"/>
                </a:xfrm>
                <a:custGeom>
                  <a:avLst/>
                  <a:gdLst>
                    <a:gd name="connsiteX0" fmla="*/ 0 w 466897"/>
                    <a:gd name="connsiteY0" fmla="*/ 0 h 697148"/>
                    <a:gd name="connsiteX1" fmla="*/ 0 w 466897"/>
                    <a:gd name="connsiteY1" fmla="*/ 428523 h 697148"/>
                    <a:gd name="connsiteX2" fmla="*/ 466898 w 466897"/>
                    <a:gd name="connsiteY2" fmla="*/ 697149 h 697148"/>
                    <a:gd name="connsiteX3" fmla="*/ 466898 w 466897"/>
                    <a:gd name="connsiteY3" fmla="*/ 270758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0" y="0"/>
                      </a:moveTo>
                      <a:lnTo>
                        <a:pt x="0" y="428523"/>
                      </a:lnTo>
                      <a:lnTo>
                        <a:pt x="466898" y="69714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8" name="Freeform: Shape 219" descr="3c5c433d-cdd0-479e-b4df-aad67ce381d2"/>
                <p:cNvSpPr/>
                <p:nvPr/>
              </p:nvSpPr>
              <p:spPr>
                <a:xfrm>
                  <a:off x="7927731" y="3515097"/>
                  <a:ext cx="466897" cy="686488"/>
                </a:xfrm>
                <a:custGeom>
                  <a:avLst/>
                  <a:gdLst>
                    <a:gd name="connsiteX0" fmla="*/ 0 w 466897"/>
                    <a:gd name="connsiteY0" fmla="*/ 0 h 686488"/>
                    <a:gd name="connsiteX1" fmla="*/ 0 w 466897"/>
                    <a:gd name="connsiteY1" fmla="*/ 417863 h 686488"/>
                    <a:gd name="connsiteX2" fmla="*/ 466898 w 466897"/>
                    <a:gd name="connsiteY2" fmla="*/ 686489 h 686488"/>
                    <a:gd name="connsiteX3" fmla="*/ 466898 w 466897"/>
                    <a:gd name="connsiteY3" fmla="*/ 270758 h 68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6488">
                      <a:moveTo>
                        <a:pt x="0" y="0"/>
                      </a:moveTo>
                      <a:lnTo>
                        <a:pt x="0" y="417863"/>
                      </a:lnTo>
                      <a:lnTo>
                        <a:pt x="466898" y="68648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199" name="Freeform: Shape 220" descr="a03fe669-4bff-4f71-be01-b5ee12d58dec"/>
                <p:cNvSpPr/>
                <p:nvPr/>
              </p:nvSpPr>
              <p:spPr>
                <a:xfrm>
                  <a:off x="7927731" y="3523624"/>
                  <a:ext cx="466897" cy="677961"/>
                </a:xfrm>
                <a:custGeom>
                  <a:avLst/>
                  <a:gdLst>
                    <a:gd name="connsiteX0" fmla="*/ 0 w 466897"/>
                    <a:gd name="connsiteY0" fmla="*/ 0 h 677961"/>
                    <a:gd name="connsiteX1" fmla="*/ 0 w 466897"/>
                    <a:gd name="connsiteY1" fmla="*/ 409335 h 677961"/>
                    <a:gd name="connsiteX2" fmla="*/ 466898 w 466897"/>
                    <a:gd name="connsiteY2" fmla="*/ 677961 h 677961"/>
                    <a:gd name="connsiteX3" fmla="*/ 466898 w 466897"/>
                    <a:gd name="connsiteY3" fmla="*/ 270758 h 67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77961">
                      <a:moveTo>
                        <a:pt x="0" y="0"/>
                      </a:moveTo>
                      <a:lnTo>
                        <a:pt x="0" y="409335"/>
                      </a:lnTo>
                      <a:lnTo>
                        <a:pt x="466898" y="67796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0" name="Freeform: Shape 221" descr="7accf756-bc5d-4059-a2fa-1da6e6c55532"/>
                <p:cNvSpPr/>
                <p:nvPr/>
              </p:nvSpPr>
              <p:spPr>
                <a:xfrm>
                  <a:off x="7927731" y="3534284"/>
                  <a:ext cx="466897" cy="667301"/>
                </a:xfrm>
                <a:custGeom>
                  <a:avLst/>
                  <a:gdLst>
                    <a:gd name="connsiteX0" fmla="*/ 0 w 466897"/>
                    <a:gd name="connsiteY0" fmla="*/ 0 h 667301"/>
                    <a:gd name="connsiteX1" fmla="*/ 0 w 466897"/>
                    <a:gd name="connsiteY1" fmla="*/ 398675 h 667301"/>
                    <a:gd name="connsiteX2" fmla="*/ 466898 w 466897"/>
                    <a:gd name="connsiteY2" fmla="*/ 667301 h 667301"/>
                    <a:gd name="connsiteX3" fmla="*/ 466898 w 466897"/>
                    <a:gd name="connsiteY3" fmla="*/ 268626 h 667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7301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466898" y="667301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1" name="Freeform: Shape 222" descr="4cd96855-487f-4c8d-8dc4-0ce16c81e960"/>
                <p:cNvSpPr/>
                <p:nvPr/>
              </p:nvSpPr>
              <p:spPr>
                <a:xfrm>
                  <a:off x="7927731" y="3542812"/>
                  <a:ext cx="466897" cy="658773"/>
                </a:xfrm>
                <a:custGeom>
                  <a:avLst/>
                  <a:gdLst>
                    <a:gd name="connsiteX0" fmla="*/ 0 w 466897"/>
                    <a:gd name="connsiteY0" fmla="*/ 0 h 658773"/>
                    <a:gd name="connsiteX1" fmla="*/ 0 w 466897"/>
                    <a:gd name="connsiteY1" fmla="*/ 390148 h 658773"/>
                    <a:gd name="connsiteX2" fmla="*/ 466898 w 466897"/>
                    <a:gd name="connsiteY2" fmla="*/ 658773 h 658773"/>
                    <a:gd name="connsiteX3" fmla="*/ 466898 w 466897"/>
                    <a:gd name="connsiteY3" fmla="*/ 270758 h 65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8773">
                      <a:moveTo>
                        <a:pt x="0" y="0"/>
                      </a:moveTo>
                      <a:lnTo>
                        <a:pt x="0" y="390148"/>
                      </a:lnTo>
                      <a:lnTo>
                        <a:pt x="466898" y="65877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2" name="Freeform: Shape 223" descr="3c72f548-1494-456c-afb6-6cad1062495c"/>
                <p:cNvSpPr/>
                <p:nvPr/>
              </p:nvSpPr>
              <p:spPr>
                <a:xfrm>
                  <a:off x="7927731" y="3551340"/>
                  <a:ext cx="466897" cy="650245"/>
                </a:xfrm>
                <a:custGeom>
                  <a:avLst/>
                  <a:gdLst>
                    <a:gd name="connsiteX0" fmla="*/ 0 w 466897"/>
                    <a:gd name="connsiteY0" fmla="*/ 0 h 650245"/>
                    <a:gd name="connsiteX1" fmla="*/ 0 w 466897"/>
                    <a:gd name="connsiteY1" fmla="*/ 381620 h 650245"/>
                    <a:gd name="connsiteX2" fmla="*/ 466898 w 466897"/>
                    <a:gd name="connsiteY2" fmla="*/ 650246 h 650245"/>
                    <a:gd name="connsiteX3" fmla="*/ 466898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0" y="0"/>
                      </a:moveTo>
                      <a:lnTo>
                        <a:pt x="0" y="381620"/>
                      </a:lnTo>
                      <a:lnTo>
                        <a:pt x="466898" y="65024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3" name="Freeform: Shape 224" descr="064281b9-5383-4960-9d4e-e1e814d6de8f"/>
                <p:cNvSpPr/>
                <p:nvPr/>
              </p:nvSpPr>
              <p:spPr>
                <a:xfrm>
                  <a:off x="7927731" y="3562000"/>
                  <a:ext cx="466897" cy="639585"/>
                </a:xfrm>
                <a:custGeom>
                  <a:avLst/>
                  <a:gdLst>
                    <a:gd name="connsiteX0" fmla="*/ 0 w 466897"/>
                    <a:gd name="connsiteY0" fmla="*/ 0 h 639585"/>
                    <a:gd name="connsiteX1" fmla="*/ 0 w 466897"/>
                    <a:gd name="connsiteY1" fmla="*/ 370960 h 639585"/>
                    <a:gd name="connsiteX2" fmla="*/ 466898 w 466897"/>
                    <a:gd name="connsiteY2" fmla="*/ 639586 h 639585"/>
                    <a:gd name="connsiteX3" fmla="*/ 466898 w 466897"/>
                    <a:gd name="connsiteY3" fmla="*/ 270758 h 63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9585">
                      <a:moveTo>
                        <a:pt x="0" y="0"/>
                      </a:moveTo>
                      <a:lnTo>
                        <a:pt x="0" y="370960"/>
                      </a:lnTo>
                      <a:lnTo>
                        <a:pt x="466898" y="63958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4" name="Freeform: Shape 225" descr="3a1f93db-aeba-4587-98c2-846986966696"/>
                <p:cNvSpPr/>
                <p:nvPr/>
              </p:nvSpPr>
              <p:spPr>
                <a:xfrm>
                  <a:off x="7927731" y="3570528"/>
                  <a:ext cx="466897" cy="631057"/>
                </a:xfrm>
                <a:custGeom>
                  <a:avLst/>
                  <a:gdLst>
                    <a:gd name="connsiteX0" fmla="*/ 0 w 466897"/>
                    <a:gd name="connsiteY0" fmla="*/ 0 h 631057"/>
                    <a:gd name="connsiteX1" fmla="*/ 0 w 466897"/>
                    <a:gd name="connsiteY1" fmla="*/ 362432 h 631057"/>
                    <a:gd name="connsiteX2" fmla="*/ 466898 w 466897"/>
                    <a:gd name="connsiteY2" fmla="*/ 631058 h 631057"/>
                    <a:gd name="connsiteX3" fmla="*/ 466898 w 466897"/>
                    <a:gd name="connsiteY3" fmla="*/ 270758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0" y="0"/>
                      </a:moveTo>
                      <a:lnTo>
                        <a:pt x="0" y="362432"/>
                      </a:lnTo>
                      <a:lnTo>
                        <a:pt x="466898" y="63105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5" name="Freeform: Shape 226" descr="3eef5d33-e924-4de8-b7f5-6a64d0ce5784"/>
                <p:cNvSpPr/>
                <p:nvPr/>
              </p:nvSpPr>
              <p:spPr>
                <a:xfrm>
                  <a:off x="7927731" y="3581187"/>
                  <a:ext cx="466897" cy="620398"/>
                </a:xfrm>
                <a:custGeom>
                  <a:avLst/>
                  <a:gdLst>
                    <a:gd name="connsiteX0" fmla="*/ 0 w 466897"/>
                    <a:gd name="connsiteY0" fmla="*/ 0 h 620398"/>
                    <a:gd name="connsiteX1" fmla="*/ 0 w 466897"/>
                    <a:gd name="connsiteY1" fmla="*/ 351772 h 620398"/>
                    <a:gd name="connsiteX2" fmla="*/ 466898 w 466897"/>
                    <a:gd name="connsiteY2" fmla="*/ 620398 h 620398"/>
                    <a:gd name="connsiteX3" fmla="*/ 466898 w 466897"/>
                    <a:gd name="connsiteY3" fmla="*/ 270758 h 620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0398">
                      <a:moveTo>
                        <a:pt x="0" y="0"/>
                      </a:moveTo>
                      <a:lnTo>
                        <a:pt x="0" y="351772"/>
                      </a:lnTo>
                      <a:lnTo>
                        <a:pt x="466898" y="62039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6" name="Freeform: Shape 227" descr="317b7688-1e43-41bb-842b-03a290971b59"/>
                <p:cNvSpPr/>
                <p:nvPr/>
              </p:nvSpPr>
              <p:spPr>
                <a:xfrm>
                  <a:off x="7927731" y="3589715"/>
                  <a:ext cx="466897" cy="611870"/>
                </a:xfrm>
                <a:custGeom>
                  <a:avLst/>
                  <a:gdLst>
                    <a:gd name="connsiteX0" fmla="*/ 0 w 466897"/>
                    <a:gd name="connsiteY0" fmla="*/ 0 h 611870"/>
                    <a:gd name="connsiteX1" fmla="*/ 0 w 466897"/>
                    <a:gd name="connsiteY1" fmla="*/ 343245 h 611870"/>
                    <a:gd name="connsiteX2" fmla="*/ 466898 w 466897"/>
                    <a:gd name="connsiteY2" fmla="*/ 611871 h 611870"/>
                    <a:gd name="connsiteX3" fmla="*/ 466898 w 466897"/>
                    <a:gd name="connsiteY3" fmla="*/ 270758 h 61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1870">
                      <a:moveTo>
                        <a:pt x="0" y="0"/>
                      </a:moveTo>
                      <a:lnTo>
                        <a:pt x="0" y="343245"/>
                      </a:lnTo>
                      <a:lnTo>
                        <a:pt x="466898" y="61187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7" name="Freeform: Shape 228" descr="68a31d9b-5f4b-40e8-950e-981b1991df68"/>
                <p:cNvSpPr/>
                <p:nvPr/>
              </p:nvSpPr>
              <p:spPr>
                <a:xfrm>
                  <a:off x="7927731" y="3600375"/>
                  <a:ext cx="466897" cy="601210"/>
                </a:xfrm>
                <a:custGeom>
                  <a:avLst/>
                  <a:gdLst>
                    <a:gd name="connsiteX0" fmla="*/ 0 w 466897"/>
                    <a:gd name="connsiteY0" fmla="*/ 0 h 601210"/>
                    <a:gd name="connsiteX1" fmla="*/ 0 w 466897"/>
                    <a:gd name="connsiteY1" fmla="*/ 332585 h 601210"/>
                    <a:gd name="connsiteX2" fmla="*/ 466898 w 466897"/>
                    <a:gd name="connsiteY2" fmla="*/ 601211 h 601210"/>
                    <a:gd name="connsiteX3" fmla="*/ 466898 w 466897"/>
                    <a:gd name="connsiteY3" fmla="*/ 268626 h 60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1210">
                      <a:moveTo>
                        <a:pt x="0" y="0"/>
                      </a:moveTo>
                      <a:lnTo>
                        <a:pt x="0" y="332585"/>
                      </a:lnTo>
                      <a:lnTo>
                        <a:pt x="466898" y="601211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8" name="Freeform: Shape 229" descr="95bcae05-0b9c-42d3-9660-4737380aae3e"/>
                <p:cNvSpPr/>
                <p:nvPr/>
              </p:nvSpPr>
              <p:spPr>
                <a:xfrm>
                  <a:off x="7927731" y="3608903"/>
                  <a:ext cx="466897" cy="592682"/>
                </a:xfrm>
                <a:custGeom>
                  <a:avLst/>
                  <a:gdLst>
                    <a:gd name="connsiteX0" fmla="*/ 0 w 466897"/>
                    <a:gd name="connsiteY0" fmla="*/ 0 h 592682"/>
                    <a:gd name="connsiteX1" fmla="*/ 0 w 466897"/>
                    <a:gd name="connsiteY1" fmla="*/ 324057 h 592682"/>
                    <a:gd name="connsiteX2" fmla="*/ 466898 w 466897"/>
                    <a:gd name="connsiteY2" fmla="*/ 592683 h 592682"/>
                    <a:gd name="connsiteX3" fmla="*/ 466898 w 466897"/>
                    <a:gd name="connsiteY3" fmla="*/ 270758 h 59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2682">
                      <a:moveTo>
                        <a:pt x="0" y="0"/>
                      </a:moveTo>
                      <a:lnTo>
                        <a:pt x="0" y="324057"/>
                      </a:lnTo>
                      <a:lnTo>
                        <a:pt x="466898" y="59268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09" name="Freeform: Shape 230" descr="727e7f8d-beda-436d-9cf1-4d6671ba0888"/>
                <p:cNvSpPr/>
                <p:nvPr/>
              </p:nvSpPr>
              <p:spPr>
                <a:xfrm>
                  <a:off x="7927731" y="3617430"/>
                  <a:ext cx="466897" cy="584155"/>
                </a:xfrm>
                <a:custGeom>
                  <a:avLst/>
                  <a:gdLst>
                    <a:gd name="connsiteX0" fmla="*/ 0 w 466897"/>
                    <a:gd name="connsiteY0" fmla="*/ 0 h 584155"/>
                    <a:gd name="connsiteX1" fmla="*/ 0 w 466897"/>
                    <a:gd name="connsiteY1" fmla="*/ 315529 h 584155"/>
                    <a:gd name="connsiteX2" fmla="*/ 466898 w 466897"/>
                    <a:gd name="connsiteY2" fmla="*/ 584155 h 584155"/>
                    <a:gd name="connsiteX3" fmla="*/ 466898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0" y="0"/>
                      </a:moveTo>
                      <a:lnTo>
                        <a:pt x="0" y="315529"/>
                      </a:lnTo>
                      <a:lnTo>
                        <a:pt x="466898" y="58415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0" name="Freeform: Shape 231" descr="869bc10b-3263-4dfb-b140-34d8cbe1df93"/>
                <p:cNvSpPr/>
                <p:nvPr/>
              </p:nvSpPr>
              <p:spPr>
                <a:xfrm>
                  <a:off x="7927731" y="3628090"/>
                  <a:ext cx="466897" cy="573495"/>
                </a:xfrm>
                <a:custGeom>
                  <a:avLst/>
                  <a:gdLst>
                    <a:gd name="connsiteX0" fmla="*/ 0 w 466897"/>
                    <a:gd name="connsiteY0" fmla="*/ 0 h 573495"/>
                    <a:gd name="connsiteX1" fmla="*/ 0 w 466897"/>
                    <a:gd name="connsiteY1" fmla="*/ 304869 h 573495"/>
                    <a:gd name="connsiteX2" fmla="*/ 466898 w 466897"/>
                    <a:gd name="connsiteY2" fmla="*/ 573495 h 573495"/>
                    <a:gd name="connsiteX3" fmla="*/ 466898 w 466897"/>
                    <a:gd name="connsiteY3" fmla="*/ 270758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3495">
                      <a:moveTo>
                        <a:pt x="0" y="0"/>
                      </a:moveTo>
                      <a:lnTo>
                        <a:pt x="0" y="304869"/>
                      </a:lnTo>
                      <a:lnTo>
                        <a:pt x="466898" y="57349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1" name="Freeform: Shape 232" descr="90413ffa-e259-4331-8e51-89479b2c1e0e"/>
                <p:cNvSpPr/>
                <p:nvPr/>
              </p:nvSpPr>
              <p:spPr>
                <a:xfrm>
                  <a:off x="7927731" y="3636618"/>
                  <a:ext cx="466897" cy="564967"/>
                </a:xfrm>
                <a:custGeom>
                  <a:avLst/>
                  <a:gdLst>
                    <a:gd name="connsiteX0" fmla="*/ 0 w 466897"/>
                    <a:gd name="connsiteY0" fmla="*/ 0 h 564967"/>
                    <a:gd name="connsiteX1" fmla="*/ 0 w 466897"/>
                    <a:gd name="connsiteY1" fmla="*/ 296342 h 564967"/>
                    <a:gd name="connsiteX2" fmla="*/ 466898 w 466897"/>
                    <a:gd name="connsiteY2" fmla="*/ 564968 h 564967"/>
                    <a:gd name="connsiteX3" fmla="*/ 466898 w 466897"/>
                    <a:gd name="connsiteY3" fmla="*/ 270758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0" y="0"/>
                      </a:moveTo>
                      <a:lnTo>
                        <a:pt x="0" y="296342"/>
                      </a:lnTo>
                      <a:lnTo>
                        <a:pt x="466898" y="56496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2" name="Freeform: Shape 233" descr="527c058e-c8f0-4c1f-84fd-d2ff9369f872"/>
                <p:cNvSpPr/>
                <p:nvPr/>
              </p:nvSpPr>
              <p:spPr>
                <a:xfrm>
                  <a:off x="7927731" y="3647278"/>
                  <a:ext cx="466897" cy="554307"/>
                </a:xfrm>
                <a:custGeom>
                  <a:avLst/>
                  <a:gdLst>
                    <a:gd name="connsiteX0" fmla="*/ 0 w 466897"/>
                    <a:gd name="connsiteY0" fmla="*/ 0 h 554307"/>
                    <a:gd name="connsiteX1" fmla="*/ 0 w 466897"/>
                    <a:gd name="connsiteY1" fmla="*/ 285682 h 554307"/>
                    <a:gd name="connsiteX2" fmla="*/ 466898 w 466897"/>
                    <a:gd name="connsiteY2" fmla="*/ 554308 h 554307"/>
                    <a:gd name="connsiteX3" fmla="*/ 466898 w 466897"/>
                    <a:gd name="connsiteY3" fmla="*/ 270758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4307">
                      <a:moveTo>
                        <a:pt x="0" y="0"/>
                      </a:moveTo>
                      <a:lnTo>
                        <a:pt x="0" y="285682"/>
                      </a:lnTo>
                      <a:lnTo>
                        <a:pt x="466898" y="55430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3" name="Freeform: Shape 234" descr="dc8288fb-8bf4-4882-9859-f8aa776de764"/>
                <p:cNvSpPr/>
                <p:nvPr/>
              </p:nvSpPr>
              <p:spPr>
                <a:xfrm>
                  <a:off x="7927731" y="3655806"/>
                  <a:ext cx="466897" cy="545779"/>
                </a:xfrm>
                <a:custGeom>
                  <a:avLst/>
                  <a:gdLst>
                    <a:gd name="connsiteX0" fmla="*/ 0 w 466897"/>
                    <a:gd name="connsiteY0" fmla="*/ 0 h 545779"/>
                    <a:gd name="connsiteX1" fmla="*/ 0 w 466897"/>
                    <a:gd name="connsiteY1" fmla="*/ 277154 h 545779"/>
                    <a:gd name="connsiteX2" fmla="*/ 466898 w 466897"/>
                    <a:gd name="connsiteY2" fmla="*/ 545780 h 545779"/>
                    <a:gd name="connsiteX3" fmla="*/ 466898 w 466897"/>
                    <a:gd name="connsiteY3" fmla="*/ 270758 h 545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5779">
                      <a:moveTo>
                        <a:pt x="0" y="0"/>
                      </a:moveTo>
                      <a:lnTo>
                        <a:pt x="0" y="277154"/>
                      </a:lnTo>
                      <a:lnTo>
                        <a:pt x="466898" y="545780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4" name="Freeform: Shape 235" descr="311c61fa-803c-4e26-8a7a-74a9fc946206"/>
                <p:cNvSpPr/>
                <p:nvPr/>
              </p:nvSpPr>
              <p:spPr>
                <a:xfrm>
                  <a:off x="7927731" y="3666465"/>
                  <a:ext cx="466897" cy="535120"/>
                </a:xfrm>
                <a:custGeom>
                  <a:avLst/>
                  <a:gdLst>
                    <a:gd name="connsiteX0" fmla="*/ 0 w 466897"/>
                    <a:gd name="connsiteY0" fmla="*/ 0 h 535120"/>
                    <a:gd name="connsiteX1" fmla="*/ 0 w 466897"/>
                    <a:gd name="connsiteY1" fmla="*/ 266494 h 535120"/>
                    <a:gd name="connsiteX2" fmla="*/ 466898 w 466897"/>
                    <a:gd name="connsiteY2" fmla="*/ 535120 h 535120"/>
                    <a:gd name="connsiteX3" fmla="*/ 466898 w 466897"/>
                    <a:gd name="connsiteY3" fmla="*/ 268626 h 53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5120">
                      <a:moveTo>
                        <a:pt x="0" y="0"/>
                      </a:moveTo>
                      <a:lnTo>
                        <a:pt x="0" y="266494"/>
                      </a:lnTo>
                      <a:lnTo>
                        <a:pt x="466898" y="535120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5" name="Freeform: Shape 236" descr="aa9691d0-12f3-4496-ac64-b02bbccfe5d1"/>
                <p:cNvSpPr/>
                <p:nvPr/>
              </p:nvSpPr>
              <p:spPr>
                <a:xfrm>
                  <a:off x="7927731" y="3674993"/>
                  <a:ext cx="466897" cy="526592"/>
                </a:xfrm>
                <a:custGeom>
                  <a:avLst/>
                  <a:gdLst>
                    <a:gd name="connsiteX0" fmla="*/ 0 w 466897"/>
                    <a:gd name="connsiteY0" fmla="*/ 0 h 526592"/>
                    <a:gd name="connsiteX1" fmla="*/ 0 w 466897"/>
                    <a:gd name="connsiteY1" fmla="*/ 257966 h 526592"/>
                    <a:gd name="connsiteX2" fmla="*/ 466898 w 466897"/>
                    <a:gd name="connsiteY2" fmla="*/ 526592 h 526592"/>
                    <a:gd name="connsiteX3" fmla="*/ 466898 w 466897"/>
                    <a:gd name="connsiteY3" fmla="*/ 270758 h 5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6592">
                      <a:moveTo>
                        <a:pt x="0" y="0"/>
                      </a:moveTo>
                      <a:lnTo>
                        <a:pt x="0" y="257966"/>
                      </a:lnTo>
                      <a:lnTo>
                        <a:pt x="466898" y="52659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6" name="Freeform: Shape 237" descr="cd3db3f6-4e50-47eb-8fd3-77c74aead69b"/>
                <p:cNvSpPr/>
                <p:nvPr/>
              </p:nvSpPr>
              <p:spPr>
                <a:xfrm>
                  <a:off x="7927731" y="3683521"/>
                  <a:ext cx="466897" cy="518064"/>
                </a:xfrm>
                <a:custGeom>
                  <a:avLst/>
                  <a:gdLst>
                    <a:gd name="connsiteX0" fmla="*/ 0 w 466897"/>
                    <a:gd name="connsiteY0" fmla="*/ 0 h 518064"/>
                    <a:gd name="connsiteX1" fmla="*/ 0 w 466897"/>
                    <a:gd name="connsiteY1" fmla="*/ 249439 h 518064"/>
                    <a:gd name="connsiteX2" fmla="*/ 466898 w 466897"/>
                    <a:gd name="connsiteY2" fmla="*/ 518065 h 518064"/>
                    <a:gd name="connsiteX3" fmla="*/ 466898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0" y="0"/>
                      </a:moveTo>
                      <a:lnTo>
                        <a:pt x="0" y="249439"/>
                      </a:lnTo>
                      <a:lnTo>
                        <a:pt x="466898" y="51806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7" name="Freeform: Shape 238" descr="75c60049-1da8-4bac-9fad-63b47c49db9b"/>
                <p:cNvSpPr/>
                <p:nvPr/>
              </p:nvSpPr>
              <p:spPr>
                <a:xfrm>
                  <a:off x="7927731" y="3694181"/>
                  <a:ext cx="466897" cy="507404"/>
                </a:xfrm>
                <a:custGeom>
                  <a:avLst/>
                  <a:gdLst>
                    <a:gd name="connsiteX0" fmla="*/ 0 w 466897"/>
                    <a:gd name="connsiteY0" fmla="*/ 0 h 507404"/>
                    <a:gd name="connsiteX1" fmla="*/ 0 w 466897"/>
                    <a:gd name="connsiteY1" fmla="*/ 238779 h 507404"/>
                    <a:gd name="connsiteX2" fmla="*/ 466898 w 466897"/>
                    <a:gd name="connsiteY2" fmla="*/ 507405 h 507404"/>
                    <a:gd name="connsiteX3" fmla="*/ 466898 w 466897"/>
                    <a:gd name="connsiteY3" fmla="*/ 270758 h 50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7403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466898" y="507405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8" name="Freeform: Shape 239" descr="978bb28a-0aed-4246-b0bc-67b3fb5bb133"/>
                <p:cNvSpPr/>
                <p:nvPr/>
              </p:nvSpPr>
              <p:spPr>
                <a:xfrm>
                  <a:off x="7927731" y="3702709"/>
                  <a:ext cx="466897" cy="498876"/>
                </a:xfrm>
                <a:custGeom>
                  <a:avLst/>
                  <a:gdLst>
                    <a:gd name="connsiteX0" fmla="*/ 0 w 466897"/>
                    <a:gd name="connsiteY0" fmla="*/ 0 h 498876"/>
                    <a:gd name="connsiteX1" fmla="*/ 0 w 466897"/>
                    <a:gd name="connsiteY1" fmla="*/ 230251 h 498876"/>
                    <a:gd name="connsiteX2" fmla="*/ 466898 w 466897"/>
                    <a:gd name="connsiteY2" fmla="*/ 498877 h 498876"/>
                    <a:gd name="connsiteX3" fmla="*/ 466898 w 466897"/>
                    <a:gd name="connsiteY3" fmla="*/ 270758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0" y="0"/>
                      </a:moveTo>
                      <a:lnTo>
                        <a:pt x="0" y="230251"/>
                      </a:lnTo>
                      <a:lnTo>
                        <a:pt x="466898" y="49887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19" name="Freeform: Shape 240" descr="13bd548f-7592-4312-924b-5ff3bffd079a"/>
                <p:cNvSpPr/>
                <p:nvPr/>
              </p:nvSpPr>
              <p:spPr>
                <a:xfrm>
                  <a:off x="7927731" y="3713368"/>
                  <a:ext cx="466897" cy="488217"/>
                </a:xfrm>
                <a:custGeom>
                  <a:avLst/>
                  <a:gdLst>
                    <a:gd name="connsiteX0" fmla="*/ 0 w 466897"/>
                    <a:gd name="connsiteY0" fmla="*/ 0 h 488217"/>
                    <a:gd name="connsiteX1" fmla="*/ 0 w 466897"/>
                    <a:gd name="connsiteY1" fmla="*/ 219591 h 488217"/>
                    <a:gd name="connsiteX2" fmla="*/ 466898 w 466897"/>
                    <a:gd name="connsiteY2" fmla="*/ 488217 h 488217"/>
                    <a:gd name="connsiteX3" fmla="*/ 466898 w 466897"/>
                    <a:gd name="connsiteY3" fmla="*/ 270758 h 4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8217">
                      <a:moveTo>
                        <a:pt x="0" y="0"/>
                      </a:moveTo>
                      <a:lnTo>
                        <a:pt x="0" y="219591"/>
                      </a:lnTo>
                      <a:lnTo>
                        <a:pt x="466898" y="48821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0" name="Freeform: Shape 241" descr="4117bcbf-74b2-4bb8-bc64-e5d3eafb056b"/>
                <p:cNvSpPr/>
                <p:nvPr/>
              </p:nvSpPr>
              <p:spPr>
                <a:xfrm>
                  <a:off x="7927731" y="3721896"/>
                  <a:ext cx="466897" cy="479689"/>
                </a:xfrm>
                <a:custGeom>
                  <a:avLst/>
                  <a:gdLst>
                    <a:gd name="connsiteX0" fmla="*/ 0 w 466897"/>
                    <a:gd name="connsiteY0" fmla="*/ 0 h 479689"/>
                    <a:gd name="connsiteX1" fmla="*/ 0 w 466897"/>
                    <a:gd name="connsiteY1" fmla="*/ 211063 h 479689"/>
                    <a:gd name="connsiteX2" fmla="*/ 466898 w 466897"/>
                    <a:gd name="connsiteY2" fmla="*/ 479689 h 479689"/>
                    <a:gd name="connsiteX3" fmla="*/ 466898 w 466897"/>
                    <a:gd name="connsiteY3" fmla="*/ 270758 h 47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9688">
                      <a:moveTo>
                        <a:pt x="0" y="0"/>
                      </a:moveTo>
                      <a:lnTo>
                        <a:pt x="0" y="211063"/>
                      </a:lnTo>
                      <a:lnTo>
                        <a:pt x="466898" y="47968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1" name="Freeform: Shape 242" descr="6e5c1369-8085-4526-b9ec-169d4a6066f8"/>
                <p:cNvSpPr/>
                <p:nvPr/>
              </p:nvSpPr>
              <p:spPr>
                <a:xfrm>
                  <a:off x="7927731" y="3732556"/>
                  <a:ext cx="466897" cy="469029"/>
                </a:xfrm>
                <a:custGeom>
                  <a:avLst/>
                  <a:gdLst>
                    <a:gd name="connsiteX0" fmla="*/ 0 w 466897"/>
                    <a:gd name="connsiteY0" fmla="*/ 0 h 469029"/>
                    <a:gd name="connsiteX1" fmla="*/ 0 w 466897"/>
                    <a:gd name="connsiteY1" fmla="*/ 200404 h 469029"/>
                    <a:gd name="connsiteX2" fmla="*/ 466898 w 466897"/>
                    <a:gd name="connsiteY2" fmla="*/ 469030 h 469029"/>
                    <a:gd name="connsiteX3" fmla="*/ 466898 w 466897"/>
                    <a:gd name="connsiteY3" fmla="*/ 268626 h 469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9029">
                      <a:moveTo>
                        <a:pt x="0" y="0"/>
                      </a:moveTo>
                      <a:lnTo>
                        <a:pt x="0" y="200404"/>
                      </a:lnTo>
                      <a:lnTo>
                        <a:pt x="466898" y="469030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2" name="Freeform: Shape 243" descr="5b67f7aa-308e-498c-9a41-53aee3db03c5"/>
                <p:cNvSpPr/>
                <p:nvPr/>
              </p:nvSpPr>
              <p:spPr>
                <a:xfrm>
                  <a:off x="7927731" y="3741084"/>
                  <a:ext cx="466897" cy="460501"/>
                </a:xfrm>
                <a:custGeom>
                  <a:avLst/>
                  <a:gdLst>
                    <a:gd name="connsiteX0" fmla="*/ 0 w 466897"/>
                    <a:gd name="connsiteY0" fmla="*/ 0 h 460501"/>
                    <a:gd name="connsiteX1" fmla="*/ 0 w 466897"/>
                    <a:gd name="connsiteY1" fmla="*/ 191876 h 460501"/>
                    <a:gd name="connsiteX2" fmla="*/ 466898 w 466897"/>
                    <a:gd name="connsiteY2" fmla="*/ 460502 h 460501"/>
                    <a:gd name="connsiteX3" fmla="*/ 466898 w 466897"/>
                    <a:gd name="connsiteY3" fmla="*/ 270758 h 46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0501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466898" y="460502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3" name="Freeform: Shape 244" descr="249b985c-ca4f-4128-992f-04e11dbe8d31"/>
                <p:cNvSpPr/>
                <p:nvPr/>
              </p:nvSpPr>
              <p:spPr>
                <a:xfrm>
                  <a:off x="7927731" y="3749611"/>
                  <a:ext cx="466897" cy="451974"/>
                </a:xfrm>
                <a:custGeom>
                  <a:avLst/>
                  <a:gdLst>
                    <a:gd name="connsiteX0" fmla="*/ 0 w 466897"/>
                    <a:gd name="connsiteY0" fmla="*/ 0 h 451974"/>
                    <a:gd name="connsiteX1" fmla="*/ 0 w 466897"/>
                    <a:gd name="connsiteY1" fmla="*/ 183348 h 451974"/>
                    <a:gd name="connsiteX2" fmla="*/ 466898 w 466897"/>
                    <a:gd name="connsiteY2" fmla="*/ 451974 h 451974"/>
                    <a:gd name="connsiteX3" fmla="*/ 466898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0" y="0"/>
                      </a:moveTo>
                      <a:lnTo>
                        <a:pt x="0" y="183348"/>
                      </a:lnTo>
                      <a:lnTo>
                        <a:pt x="466898" y="45197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4" name="Freeform: Shape 245" descr="cc01e702-051f-4fee-9e2f-386db22a04f0"/>
                <p:cNvSpPr/>
                <p:nvPr/>
              </p:nvSpPr>
              <p:spPr>
                <a:xfrm>
                  <a:off x="7927731" y="3760271"/>
                  <a:ext cx="466897" cy="441314"/>
                </a:xfrm>
                <a:custGeom>
                  <a:avLst/>
                  <a:gdLst>
                    <a:gd name="connsiteX0" fmla="*/ 0 w 466897"/>
                    <a:gd name="connsiteY0" fmla="*/ 0 h 441314"/>
                    <a:gd name="connsiteX1" fmla="*/ 0 w 466897"/>
                    <a:gd name="connsiteY1" fmla="*/ 172688 h 441314"/>
                    <a:gd name="connsiteX2" fmla="*/ 466898 w 466897"/>
                    <a:gd name="connsiteY2" fmla="*/ 441314 h 441314"/>
                    <a:gd name="connsiteX3" fmla="*/ 466898 w 466897"/>
                    <a:gd name="connsiteY3" fmla="*/ 270758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1314">
                      <a:moveTo>
                        <a:pt x="0" y="0"/>
                      </a:moveTo>
                      <a:lnTo>
                        <a:pt x="0" y="172688"/>
                      </a:lnTo>
                      <a:lnTo>
                        <a:pt x="466898" y="44131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5" name="Freeform: Shape 246" descr="eb5c6c9c-548e-43c6-8a83-930786591cf7"/>
                <p:cNvSpPr/>
                <p:nvPr/>
              </p:nvSpPr>
              <p:spPr>
                <a:xfrm>
                  <a:off x="7927731" y="3768799"/>
                  <a:ext cx="466897" cy="432786"/>
                </a:xfrm>
                <a:custGeom>
                  <a:avLst/>
                  <a:gdLst>
                    <a:gd name="connsiteX0" fmla="*/ 0 w 466897"/>
                    <a:gd name="connsiteY0" fmla="*/ 0 h 432786"/>
                    <a:gd name="connsiteX1" fmla="*/ 0 w 466897"/>
                    <a:gd name="connsiteY1" fmla="*/ 164161 h 432786"/>
                    <a:gd name="connsiteX2" fmla="*/ 466898 w 466897"/>
                    <a:gd name="connsiteY2" fmla="*/ 432786 h 432786"/>
                    <a:gd name="connsiteX3" fmla="*/ 466898 w 466897"/>
                    <a:gd name="connsiteY3" fmla="*/ 270758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0" y="0"/>
                      </a:moveTo>
                      <a:lnTo>
                        <a:pt x="0" y="164161"/>
                      </a:lnTo>
                      <a:lnTo>
                        <a:pt x="466898" y="43278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6" name="Freeform: Shape 247" descr="81fda73c-8b1c-41ea-98fd-dac9e82b044a"/>
                <p:cNvSpPr/>
                <p:nvPr/>
              </p:nvSpPr>
              <p:spPr>
                <a:xfrm>
                  <a:off x="7927731" y="3779459"/>
                  <a:ext cx="466897" cy="422126"/>
                </a:xfrm>
                <a:custGeom>
                  <a:avLst/>
                  <a:gdLst>
                    <a:gd name="connsiteX0" fmla="*/ 0 w 466897"/>
                    <a:gd name="connsiteY0" fmla="*/ 0 h 422126"/>
                    <a:gd name="connsiteX1" fmla="*/ 0 w 466897"/>
                    <a:gd name="connsiteY1" fmla="*/ 153501 h 422126"/>
                    <a:gd name="connsiteX2" fmla="*/ 466898 w 466897"/>
                    <a:gd name="connsiteY2" fmla="*/ 422127 h 422126"/>
                    <a:gd name="connsiteX3" fmla="*/ 466898 w 466897"/>
                    <a:gd name="connsiteY3" fmla="*/ 270758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2126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466898" y="422127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7" name="Freeform: Shape 248" descr="9673cc6a-b0ac-4f0a-b58a-c17165186a50"/>
                <p:cNvSpPr/>
                <p:nvPr/>
              </p:nvSpPr>
              <p:spPr>
                <a:xfrm>
                  <a:off x="7927731" y="3787987"/>
                  <a:ext cx="466897" cy="413598"/>
                </a:xfrm>
                <a:custGeom>
                  <a:avLst/>
                  <a:gdLst>
                    <a:gd name="connsiteX0" fmla="*/ 0 w 466897"/>
                    <a:gd name="connsiteY0" fmla="*/ 0 h 413598"/>
                    <a:gd name="connsiteX1" fmla="*/ 0 w 466897"/>
                    <a:gd name="connsiteY1" fmla="*/ 144973 h 413598"/>
                    <a:gd name="connsiteX2" fmla="*/ 466898 w 466897"/>
                    <a:gd name="connsiteY2" fmla="*/ 413599 h 413598"/>
                    <a:gd name="connsiteX3" fmla="*/ 466898 w 466897"/>
                    <a:gd name="connsiteY3" fmla="*/ 270758 h 41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3598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466898" y="413599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8" name="Freeform: Shape 249" descr="e091cda7-32b6-4125-bac0-5dd9a370194a"/>
                <p:cNvSpPr/>
                <p:nvPr/>
              </p:nvSpPr>
              <p:spPr>
                <a:xfrm>
                  <a:off x="7927731" y="3798646"/>
                  <a:ext cx="466897" cy="402939"/>
                </a:xfrm>
                <a:custGeom>
                  <a:avLst/>
                  <a:gdLst>
                    <a:gd name="connsiteX0" fmla="*/ 0 w 466897"/>
                    <a:gd name="connsiteY0" fmla="*/ 0 h 402939"/>
                    <a:gd name="connsiteX1" fmla="*/ 0 w 466897"/>
                    <a:gd name="connsiteY1" fmla="*/ 134313 h 402939"/>
                    <a:gd name="connsiteX2" fmla="*/ 466898 w 466897"/>
                    <a:gd name="connsiteY2" fmla="*/ 402939 h 402939"/>
                    <a:gd name="connsiteX3" fmla="*/ 466898 w 466897"/>
                    <a:gd name="connsiteY3" fmla="*/ 26862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2939">
                      <a:moveTo>
                        <a:pt x="0" y="0"/>
                      </a:moveTo>
                      <a:lnTo>
                        <a:pt x="0" y="134313"/>
                      </a:lnTo>
                      <a:lnTo>
                        <a:pt x="466898" y="402939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29" name="Freeform: Shape 250" descr="ea961802-97fb-493c-a9dc-cbc946e6915d"/>
                <p:cNvSpPr/>
                <p:nvPr/>
              </p:nvSpPr>
              <p:spPr>
                <a:xfrm>
                  <a:off x="7927731" y="3807174"/>
                  <a:ext cx="466897" cy="394411"/>
                </a:xfrm>
                <a:custGeom>
                  <a:avLst/>
                  <a:gdLst>
                    <a:gd name="connsiteX0" fmla="*/ 0 w 466897"/>
                    <a:gd name="connsiteY0" fmla="*/ 0 h 394411"/>
                    <a:gd name="connsiteX1" fmla="*/ 0 w 466897"/>
                    <a:gd name="connsiteY1" fmla="*/ 125785 h 394411"/>
                    <a:gd name="connsiteX2" fmla="*/ 466898 w 466897"/>
                    <a:gd name="connsiteY2" fmla="*/ 394411 h 394411"/>
                    <a:gd name="connsiteX3" fmla="*/ 466898 w 466897"/>
                    <a:gd name="connsiteY3" fmla="*/ 270758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4411">
                      <a:moveTo>
                        <a:pt x="0" y="0"/>
                      </a:moveTo>
                      <a:lnTo>
                        <a:pt x="0" y="125785"/>
                      </a:lnTo>
                      <a:lnTo>
                        <a:pt x="466898" y="39441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0" name="Freeform: Shape 251" descr="1a89343d-696a-4147-acb2-64a517867061"/>
                <p:cNvSpPr/>
                <p:nvPr/>
              </p:nvSpPr>
              <p:spPr>
                <a:xfrm>
                  <a:off x="7927731" y="3815702"/>
                  <a:ext cx="466897" cy="385883"/>
                </a:xfrm>
                <a:custGeom>
                  <a:avLst/>
                  <a:gdLst>
                    <a:gd name="connsiteX0" fmla="*/ 0 w 466897"/>
                    <a:gd name="connsiteY0" fmla="*/ 0 h 385883"/>
                    <a:gd name="connsiteX1" fmla="*/ 0 w 466897"/>
                    <a:gd name="connsiteY1" fmla="*/ 117257 h 385883"/>
                    <a:gd name="connsiteX2" fmla="*/ 466898 w 466897"/>
                    <a:gd name="connsiteY2" fmla="*/ 385883 h 385883"/>
                    <a:gd name="connsiteX3" fmla="*/ 466898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0" y="0"/>
                      </a:moveTo>
                      <a:lnTo>
                        <a:pt x="0" y="117257"/>
                      </a:lnTo>
                      <a:lnTo>
                        <a:pt x="466898" y="385883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1" name="Freeform: Shape 252" descr="1e13c2c6-fa7e-4b92-8ad9-0566364e7d47"/>
                <p:cNvSpPr/>
                <p:nvPr/>
              </p:nvSpPr>
              <p:spPr>
                <a:xfrm>
                  <a:off x="7927731" y="3826362"/>
                  <a:ext cx="466897" cy="375223"/>
                </a:xfrm>
                <a:custGeom>
                  <a:avLst/>
                  <a:gdLst>
                    <a:gd name="connsiteX0" fmla="*/ 0 w 466897"/>
                    <a:gd name="connsiteY0" fmla="*/ 0 h 375223"/>
                    <a:gd name="connsiteX1" fmla="*/ 0 w 466897"/>
                    <a:gd name="connsiteY1" fmla="*/ 106598 h 375223"/>
                    <a:gd name="connsiteX2" fmla="*/ 466898 w 466897"/>
                    <a:gd name="connsiteY2" fmla="*/ 375224 h 375223"/>
                    <a:gd name="connsiteX3" fmla="*/ 466898 w 466897"/>
                    <a:gd name="connsiteY3" fmla="*/ 270758 h 375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5223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466898" y="375224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2" name="Freeform: Shape 253" descr="a2f4367e-d44d-4c83-a140-59ba0cc5ff7d"/>
                <p:cNvSpPr/>
                <p:nvPr/>
              </p:nvSpPr>
              <p:spPr>
                <a:xfrm>
                  <a:off x="7927731" y="3834890"/>
                  <a:ext cx="466897" cy="366695"/>
                </a:xfrm>
                <a:custGeom>
                  <a:avLst/>
                  <a:gdLst>
                    <a:gd name="connsiteX0" fmla="*/ 0 w 466897"/>
                    <a:gd name="connsiteY0" fmla="*/ 0 h 366695"/>
                    <a:gd name="connsiteX1" fmla="*/ 0 w 466897"/>
                    <a:gd name="connsiteY1" fmla="*/ 98070 h 366695"/>
                    <a:gd name="connsiteX2" fmla="*/ 466898 w 466897"/>
                    <a:gd name="connsiteY2" fmla="*/ 366696 h 366695"/>
                    <a:gd name="connsiteX3" fmla="*/ 466898 w 466897"/>
                    <a:gd name="connsiteY3" fmla="*/ 270758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0" y="0"/>
                      </a:moveTo>
                      <a:lnTo>
                        <a:pt x="0" y="98070"/>
                      </a:lnTo>
                      <a:lnTo>
                        <a:pt x="466898" y="36669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3" name="Freeform: Shape 254" descr="a2e8a6a1-eec6-42a9-99f0-d2de1a5a146a"/>
                <p:cNvSpPr/>
                <p:nvPr/>
              </p:nvSpPr>
              <p:spPr>
                <a:xfrm>
                  <a:off x="7927731" y="3845549"/>
                  <a:ext cx="466897" cy="356036"/>
                </a:xfrm>
                <a:custGeom>
                  <a:avLst/>
                  <a:gdLst>
                    <a:gd name="connsiteX0" fmla="*/ 0 w 466897"/>
                    <a:gd name="connsiteY0" fmla="*/ 0 h 356036"/>
                    <a:gd name="connsiteX1" fmla="*/ 0 w 466897"/>
                    <a:gd name="connsiteY1" fmla="*/ 87410 h 356036"/>
                    <a:gd name="connsiteX2" fmla="*/ 466898 w 466897"/>
                    <a:gd name="connsiteY2" fmla="*/ 356036 h 356036"/>
                    <a:gd name="connsiteX3" fmla="*/ 466898 w 466897"/>
                    <a:gd name="connsiteY3" fmla="*/ 270758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6036">
                      <a:moveTo>
                        <a:pt x="0" y="0"/>
                      </a:moveTo>
                      <a:lnTo>
                        <a:pt x="0" y="87410"/>
                      </a:lnTo>
                      <a:lnTo>
                        <a:pt x="466898" y="356036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4" name="Freeform: Shape 255" descr="20680424-9155-4124-9cbc-5d51ce26a7f2"/>
                <p:cNvSpPr/>
                <p:nvPr/>
              </p:nvSpPr>
              <p:spPr>
                <a:xfrm>
                  <a:off x="7927731" y="3854077"/>
                  <a:ext cx="466897" cy="347508"/>
                </a:xfrm>
                <a:custGeom>
                  <a:avLst/>
                  <a:gdLst>
                    <a:gd name="connsiteX0" fmla="*/ 0 w 466897"/>
                    <a:gd name="connsiteY0" fmla="*/ 0 h 347508"/>
                    <a:gd name="connsiteX1" fmla="*/ 0 w 466897"/>
                    <a:gd name="connsiteY1" fmla="*/ 78882 h 347508"/>
                    <a:gd name="connsiteX2" fmla="*/ 466898 w 466897"/>
                    <a:gd name="connsiteY2" fmla="*/ 347508 h 347508"/>
                    <a:gd name="connsiteX3" fmla="*/ 466898 w 466897"/>
                    <a:gd name="connsiteY3" fmla="*/ 270758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7508">
                      <a:moveTo>
                        <a:pt x="0" y="0"/>
                      </a:moveTo>
                      <a:lnTo>
                        <a:pt x="0" y="78882"/>
                      </a:lnTo>
                      <a:lnTo>
                        <a:pt x="466898" y="347508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5" name="Freeform: Shape 256" descr="c0c147bd-6912-4d73-8d54-451f061ea1cd"/>
                <p:cNvSpPr/>
                <p:nvPr/>
              </p:nvSpPr>
              <p:spPr>
                <a:xfrm>
                  <a:off x="7927731" y="3864737"/>
                  <a:ext cx="466897" cy="336848"/>
                </a:xfrm>
                <a:custGeom>
                  <a:avLst/>
                  <a:gdLst>
                    <a:gd name="connsiteX0" fmla="*/ 0 w 466897"/>
                    <a:gd name="connsiteY0" fmla="*/ 0 h 336848"/>
                    <a:gd name="connsiteX1" fmla="*/ 0 w 466897"/>
                    <a:gd name="connsiteY1" fmla="*/ 68222 h 336848"/>
                    <a:gd name="connsiteX2" fmla="*/ 466898 w 466897"/>
                    <a:gd name="connsiteY2" fmla="*/ 336848 h 336848"/>
                    <a:gd name="connsiteX3" fmla="*/ 466898 w 466897"/>
                    <a:gd name="connsiteY3" fmla="*/ 268626 h 33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6848">
                      <a:moveTo>
                        <a:pt x="0" y="0"/>
                      </a:moveTo>
                      <a:lnTo>
                        <a:pt x="0" y="68222"/>
                      </a:lnTo>
                      <a:lnTo>
                        <a:pt x="466898" y="336848"/>
                      </a:lnTo>
                      <a:lnTo>
                        <a:pt x="466898" y="268626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6" name="Freeform: Shape 257" descr="63c71f11-0070-43f7-a261-6213f6582952"/>
                <p:cNvSpPr/>
                <p:nvPr/>
              </p:nvSpPr>
              <p:spPr>
                <a:xfrm>
                  <a:off x="7927731" y="3873265"/>
                  <a:ext cx="466897" cy="328320"/>
                </a:xfrm>
                <a:custGeom>
                  <a:avLst/>
                  <a:gdLst>
                    <a:gd name="connsiteX0" fmla="*/ 0 w 466897"/>
                    <a:gd name="connsiteY0" fmla="*/ 0 h 328320"/>
                    <a:gd name="connsiteX1" fmla="*/ 0 w 466897"/>
                    <a:gd name="connsiteY1" fmla="*/ 59695 h 328320"/>
                    <a:gd name="connsiteX2" fmla="*/ 466898 w 466897"/>
                    <a:gd name="connsiteY2" fmla="*/ 328321 h 328320"/>
                    <a:gd name="connsiteX3" fmla="*/ 466898 w 466897"/>
                    <a:gd name="connsiteY3" fmla="*/ 270758 h 32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28320">
                      <a:moveTo>
                        <a:pt x="0" y="0"/>
                      </a:moveTo>
                      <a:lnTo>
                        <a:pt x="0" y="59695"/>
                      </a:lnTo>
                      <a:lnTo>
                        <a:pt x="466898" y="328321"/>
                      </a:lnTo>
                      <a:lnTo>
                        <a:pt x="466898" y="270758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56" name="Group 130" descr="2c99fb58-fbbb-4843-a8ca-41245acf1dac"/>
              <p:cNvGrpSpPr/>
              <p:nvPr/>
            </p:nvGrpSpPr>
            <p:grpSpPr>
              <a:xfrm>
                <a:off x="8401025" y="3391443"/>
                <a:ext cx="466897" cy="810142"/>
                <a:chOff x="8401025" y="3391443"/>
                <a:chExt cx="466897" cy="810142"/>
              </a:xfrm>
            </p:grpSpPr>
            <p:sp>
              <p:nvSpPr>
                <p:cNvPr id="1052237" name="Freeform: Shape 154" descr="e2ba16e4-3c61-460c-8c0f-15744d65a961"/>
                <p:cNvSpPr/>
                <p:nvPr/>
              </p:nvSpPr>
              <p:spPr>
                <a:xfrm>
                  <a:off x="8401025" y="3391443"/>
                  <a:ext cx="466897" cy="810142"/>
                </a:xfrm>
                <a:custGeom>
                  <a:avLst/>
                  <a:gdLst>
                    <a:gd name="connsiteX0" fmla="*/ 466898 w 466897"/>
                    <a:gd name="connsiteY0" fmla="*/ 0 h 810142"/>
                    <a:gd name="connsiteX1" fmla="*/ 466898 w 466897"/>
                    <a:gd name="connsiteY1" fmla="*/ 541516 h 810142"/>
                    <a:gd name="connsiteX2" fmla="*/ 0 w 466897"/>
                    <a:gd name="connsiteY2" fmla="*/ 810142 h 810142"/>
                    <a:gd name="connsiteX3" fmla="*/ 0 w 466897"/>
                    <a:gd name="connsiteY3" fmla="*/ 270758 h 810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810142">
                      <a:moveTo>
                        <a:pt x="466898" y="0"/>
                      </a:moveTo>
                      <a:lnTo>
                        <a:pt x="466898" y="541516"/>
                      </a:lnTo>
                      <a:lnTo>
                        <a:pt x="0" y="81014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8" name="Freeform: Shape 155" descr="773d51b4-9477-4018-afd5-db9d3441f2d1"/>
                <p:cNvSpPr/>
                <p:nvPr/>
              </p:nvSpPr>
              <p:spPr>
                <a:xfrm>
                  <a:off x="8401025" y="3402103"/>
                  <a:ext cx="466897" cy="799482"/>
                </a:xfrm>
                <a:custGeom>
                  <a:avLst/>
                  <a:gdLst>
                    <a:gd name="connsiteX0" fmla="*/ 466898 w 466897"/>
                    <a:gd name="connsiteY0" fmla="*/ 0 h 799482"/>
                    <a:gd name="connsiteX1" fmla="*/ 466898 w 466897"/>
                    <a:gd name="connsiteY1" fmla="*/ 530856 h 799482"/>
                    <a:gd name="connsiteX2" fmla="*/ 0 w 466897"/>
                    <a:gd name="connsiteY2" fmla="*/ 799482 h 799482"/>
                    <a:gd name="connsiteX3" fmla="*/ 0 w 466897"/>
                    <a:gd name="connsiteY3" fmla="*/ 268626 h 79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9482">
                      <a:moveTo>
                        <a:pt x="466898" y="0"/>
                      </a:moveTo>
                      <a:lnTo>
                        <a:pt x="466898" y="530856"/>
                      </a:lnTo>
                      <a:lnTo>
                        <a:pt x="0" y="799482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39" name="Freeform: Shape 156" descr="f7f146ba-93e2-40c4-a9d4-4fa63f09c375"/>
                <p:cNvSpPr/>
                <p:nvPr/>
              </p:nvSpPr>
              <p:spPr>
                <a:xfrm>
                  <a:off x="8401025" y="3410631"/>
                  <a:ext cx="466897" cy="790954"/>
                </a:xfrm>
                <a:custGeom>
                  <a:avLst/>
                  <a:gdLst>
                    <a:gd name="connsiteX0" fmla="*/ 466898 w 466897"/>
                    <a:gd name="connsiteY0" fmla="*/ 0 h 790954"/>
                    <a:gd name="connsiteX1" fmla="*/ 466898 w 466897"/>
                    <a:gd name="connsiteY1" fmla="*/ 522329 h 790954"/>
                    <a:gd name="connsiteX2" fmla="*/ 0 w 466897"/>
                    <a:gd name="connsiteY2" fmla="*/ 790955 h 790954"/>
                    <a:gd name="connsiteX3" fmla="*/ 0 w 466897"/>
                    <a:gd name="connsiteY3" fmla="*/ 270758 h 79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90954">
                      <a:moveTo>
                        <a:pt x="466898" y="0"/>
                      </a:moveTo>
                      <a:lnTo>
                        <a:pt x="466898" y="522329"/>
                      </a:lnTo>
                      <a:lnTo>
                        <a:pt x="0" y="7909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0" name="Freeform: Shape 157" descr="c1460752-4bfd-4c83-8780-90df4d009f6f"/>
                <p:cNvSpPr/>
                <p:nvPr/>
              </p:nvSpPr>
              <p:spPr>
                <a:xfrm>
                  <a:off x="8401025" y="3419159"/>
                  <a:ext cx="466897" cy="782426"/>
                </a:xfrm>
                <a:custGeom>
                  <a:avLst/>
                  <a:gdLst>
                    <a:gd name="connsiteX0" fmla="*/ 466898 w 466897"/>
                    <a:gd name="connsiteY0" fmla="*/ 0 h 782426"/>
                    <a:gd name="connsiteX1" fmla="*/ 466898 w 466897"/>
                    <a:gd name="connsiteY1" fmla="*/ 513801 h 782426"/>
                    <a:gd name="connsiteX2" fmla="*/ 0 w 466897"/>
                    <a:gd name="connsiteY2" fmla="*/ 782427 h 782426"/>
                    <a:gd name="connsiteX3" fmla="*/ 0 w 466897"/>
                    <a:gd name="connsiteY3" fmla="*/ 270758 h 78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82426">
                      <a:moveTo>
                        <a:pt x="466898" y="0"/>
                      </a:moveTo>
                      <a:lnTo>
                        <a:pt x="466898" y="513801"/>
                      </a:lnTo>
                      <a:lnTo>
                        <a:pt x="0" y="7824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1" name="Freeform: Shape 158" descr="4f304004-cce2-49f2-aa0a-84f839eedf07"/>
                <p:cNvSpPr/>
                <p:nvPr/>
              </p:nvSpPr>
              <p:spPr>
                <a:xfrm>
                  <a:off x="8401025" y="3429818"/>
                  <a:ext cx="466897" cy="771767"/>
                </a:xfrm>
                <a:custGeom>
                  <a:avLst/>
                  <a:gdLst>
                    <a:gd name="connsiteX0" fmla="*/ 466898 w 466897"/>
                    <a:gd name="connsiteY0" fmla="*/ 0 h 771767"/>
                    <a:gd name="connsiteX1" fmla="*/ 466898 w 466897"/>
                    <a:gd name="connsiteY1" fmla="*/ 503141 h 771767"/>
                    <a:gd name="connsiteX2" fmla="*/ 0 w 466897"/>
                    <a:gd name="connsiteY2" fmla="*/ 771767 h 771767"/>
                    <a:gd name="connsiteX3" fmla="*/ 0 w 466897"/>
                    <a:gd name="connsiteY3" fmla="*/ 270758 h 77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71767">
                      <a:moveTo>
                        <a:pt x="466898" y="0"/>
                      </a:moveTo>
                      <a:lnTo>
                        <a:pt x="466898" y="503141"/>
                      </a:lnTo>
                      <a:lnTo>
                        <a:pt x="0" y="77176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2" name="Freeform: Shape 159" descr="0e07acca-f94a-4926-ab89-b1b01ee0a41c"/>
                <p:cNvSpPr/>
                <p:nvPr/>
              </p:nvSpPr>
              <p:spPr>
                <a:xfrm>
                  <a:off x="8401025" y="3438346"/>
                  <a:ext cx="466897" cy="763239"/>
                </a:xfrm>
                <a:custGeom>
                  <a:avLst/>
                  <a:gdLst>
                    <a:gd name="connsiteX0" fmla="*/ 466898 w 466897"/>
                    <a:gd name="connsiteY0" fmla="*/ 0 h 763239"/>
                    <a:gd name="connsiteX1" fmla="*/ 466898 w 466897"/>
                    <a:gd name="connsiteY1" fmla="*/ 494613 h 763239"/>
                    <a:gd name="connsiteX2" fmla="*/ 0 w 466897"/>
                    <a:gd name="connsiteY2" fmla="*/ 763239 h 763239"/>
                    <a:gd name="connsiteX3" fmla="*/ 0 w 466897"/>
                    <a:gd name="connsiteY3" fmla="*/ 270758 h 7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63239">
                      <a:moveTo>
                        <a:pt x="466898" y="0"/>
                      </a:moveTo>
                      <a:lnTo>
                        <a:pt x="466898" y="494613"/>
                      </a:lnTo>
                      <a:lnTo>
                        <a:pt x="0" y="76323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3" name="Freeform: Shape 160" descr="f15c6308-0d20-4a0a-bf76-bc325c384e98"/>
                <p:cNvSpPr/>
                <p:nvPr/>
              </p:nvSpPr>
              <p:spPr>
                <a:xfrm>
                  <a:off x="8401025" y="3449006"/>
                  <a:ext cx="466897" cy="752579"/>
                </a:xfrm>
                <a:custGeom>
                  <a:avLst/>
                  <a:gdLst>
                    <a:gd name="connsiteX0" fmla="*/ 466898 w 466897"/>
                    <a:gd name="connsiteY0" fmla="*/ 0 h 752579"/>
                    <a:gd name="connsiteX1" fmla="*/ 466898 w 466897"/>
                    <a:gd name="connsiteY1" fmla="*/ 483954 h 752579"/>
                    <a:gd name="connsiteX2" fmla="*/ 0 w 466897"/>
                    <a:gd name="connsiteY2" fmla="*/ 752579 h 752579"/>
                    <a:gd name="connsiteX3" fmla="*/ 0 w 466897"/>
                    <a:gd name="connsiteY3" fmla="*/ 270758 h 75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52579">
                      <a:moveTo>
                        <a:pt x="466898" y="0"/>
                      </a:moveTo>
                      <a:lnTo>
                        <a:pt x="466898" y="483954"/>
                      </a:lnTo>
                      <a:lnTo>
                        <a:pt x="0" y="75257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4" name="Freeform: Shape 161" descr="2b8c74ba-3b34-4719-9b3b-a9a7928843a9"/>
                <p:cNvSpPr/>
                <p:nvPr/>
              </p:nvSpPr>
              <p:spPr>
                <a:xfrm>
                  <a:off x="8401025" y="3457534"/>
                  <a:ext cx="466897" cy="744051"/>
                </a:xfrm>
                <a:custGeom>
                  <a:avLst/>
                  <a:gdLst>
                    <a:gd name="connsiteX0" fmla="*/ 466898 w 466897"/>
                    <a:gd name="connsiteY0" fmla="*/ 0 h 744051"/>
                    <a:gd name="connsiteX1" fmla="*/ 466898 w 466897"/>
                    <a:gd name="connsiteY1" fmla="*/ 475426 h 744051"/>
                    <a:gd name="connsiteX2" fmla="*/ 0 w 466897"/>
                    <a:gd name="connsiteY2" fmla="*/ 744052 h 744051"/>
                    <a:gd name="connsiteX3" fmla="*/ 0 w 466897"/>
                    <a:gd name="connsiteY3" fmla="*/ 270758 h 744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44051">
                      <a:moveTo>
                        <a:pt x="466898" y="0"/>
                      </a:moveTo>
                      <a:lnTo>
                        <a:pt x="466898" y="475426"/>
                      </a:lnTo>
                      <a:lnTo>
                        <a:pt x="0" y="74405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5" name="Freeform: Shape 162" descr="b297ecb0-242d-4725-9e2c-e47fb7384dec"/>
                <p:cNvSpPr/>
                <p:nvPr/>
              </p:nvSpPr>
              <p:spPr>
                <a:xfrm>
                  <a:off x="8401025" y="3468194"/>
                  <a:ext cx="466897" cy="733391"/>
                </a:xfrm>
                <a:custGeom>
                  <a:avLst/>
                  <a:gdLst>
                    <a:gd name="connsiteX0" fmla="*/ 466898 w 466897"/>
                    <a:gd name="connsiteY0" fmla="*/ 0 h 733391"/>
                    <a:gd name="connsiteX1" fmla="*/ 466898 w 466897"/>
                    <a:gd name="connsiteY1" fmla="*/ 464766 h 733391"/>
                    <a:gd name="connsiteX2" fmla="*/ 0 w 466897"/>
                    <a:gd name="connsiteY2" fmla="*/ 733392 h 733391"/>
                    <a:gd name="connsiteX3" fmla="*/ 0 w 466897"/>
                    <a:gd name="connsiteY3" fmla="*/ 268626 h 73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33391">
                      <a:moveTo>
                        <a:pt x="466898" y="0"/>
                      </a:moveTo>
                      <a:lnTo>
                        <a:pt x="466898" y="464766"/>
                      </a:lnTo>
                      <a:lnTo>
                        <a:pt x="0" y="733392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6" name="Freeform: Shape 163" descr="aeb54b1b-fab6-4a3f-a291-9e3eaf9a4a5a"/>
                <p:cNvSpPr/>
                <p:nvPr/>
              </p:nvSpPr>
              <p:spPr>
                <a:xfrm>
                  <a:off x="8401025" y="3476722"/>
                  <a:ext cx="466897" cy="724863"/>
                </a:xfrm>
                <a:custGeom>
                  <a:avLst/>
                  <a:gdLst>
                    <a:gd name="connsiteX0" fmla="*/ 466898 w 466897"/>
                    <a:gd name="connsiteY0" fmla="*/ 0 h 724863"/>
                    <a:gd name="connsiteX1" fmla="*/ 466898 w 466897"/>
                    <a:gd name="connsiteY1" fmla="*/ 456238 h 724863"/>
                    <a:gd name="connsiteX2" fmla="*/ 0 w 466897"/>
                    <a:gd name="connsiteY2" fmla="*/ 724864 h 724863"/>
                    <a:gd name="connsiteX3" fmla="*/ 0 w 466897"/>
                    <a:gd name="connsiteY3" fmla="*/ 270758 h 72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24863">
                      <a:moveTo>
                        <a:pt x="466898" y="0"/>
                      </a:moveTo>
                      <a:lnTo>
                        <a:pt x="466898" y="456238"/>
                      </a:lnTo>
                      <a:lnTo>
                        <a:pt x="0" y="72486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7" name="Freeform: Shape 164" descr="576655b8-0bf4-4159-a8c9-f341d9737ddb"/>
                <p:cNvSpPr/>
                <p:nvPr/>
              </p:nvSpPr>
              <p:spPr>
                <a:xfrm>
                  <a:off x="8401025" y="3485249"/>
                  <a:ext cx="466897" cy="716336"/>
                </a:xfrm>
                <a:custGeom>
                  <a:avLst/>
                  <a:gdLst>
                    <a:gd name="connsiteX0" fmla="*/ 466898 w 466897"/>
                    <a:gd name="connsiteY0" fmla="*/ 0 h 716336"/>
                    <a:gd name="connsiteX1" fmla="*/ 466898 w 466897"/>
                    <a:gd name="connsiteY1" fmla="*/ 447710 h 716336"/>
                    <a:gd name="connsiteX2" fmla="*/ 0 w 466897"/>
                    <a:gd name="connsiteY2" fmla="*/ 716336 h 716336"/>
                    <a:gd name="connsiteX3" fmla="*/ 0 w 466897"/>
                    <a:gd name="connsiteY3" fmla="*/ 270758 h 71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16336">
                      <a:moveTo>
                        <a:pt x="466898" y="0"/>
                      </a:moveTo>
                      <a:lnTo>
                        <a:pt x="466898" y="447710"/>
                      </a:lnTo>
                      <a:lnTo>
                        <a:pt x="0" y="7163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8" name="Freeform: Shape 165" descr="3a41c668-75c2-4019-b869-e817edaa74cb"/>
                <p:cNvSpPr/>
                <p:nvPr/>
              </p:nvSpPr>
              <p:spPr>
                <a:xfrm>
                  <a:off x="8401025" y="3495909"/>
                  <a:ext cx="466897" cy="705676"/>
                </a:xfrm>
                <a:custGeom>
                  <a:avLst/>
                  <a:gdLst>
                    <a:gd name="connsiteX0" fmla="*/ 466898 w 466897"/>
                    <a:gd name="connsiteY0" fmla="*/ 0 h 705676"/>
                    <a:gd name="connsiteX1" fmla="*/ 466898 w 466897"/>
                    <a:gd name="connsiteY1" fmla="*/ 437050 h 705676"/>
                    <a:gd name="connsiteX2" fmla="*/ 0 w 466897"/>
                    <a:gd name="connsiteY2" fmla="*/ 705676 h 705676"/>
                    <a:gd name="connsiteX3" fmla="*/ 0 w 466897"/>
                    <a:gd name="connsiteY3" fmla="*/ 270758 h 70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705676">
                      <a:moveTo>
                        <a:pt x="466898" y="0"/>
                      </a:moveTo>
                      <a:lnTo>
                        <a:pt x="466898" y="437050"/>
                      </a:lnTo>
                      <a:lnTo>
                        <a:pt x="0" y="70567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49" name="Freeform: Shape 166" descr="de14a821-1e51-4a3a-9bd7-ef3b09a03a16"/>
                <p:cNvSpPr/>
                <p:nvPr/>
              </p:nvSpPr>
              <p:spPr>
                <a:xfrm>
                  <a:off x="8401025" y="3504437"/>
                  <a:ext cx="466897" cy="697148"/>
                </a:xfrm>
                <a:custGeom>
                  <a:avLst/>
                  <a:gdLst>
                    <a:gd name="connsiteX0" fmla="*/ 466898 w 466897"/>
                    <a:gd name="connsiteY0" fmla="*/ 0 h 697148"/>
                    <a:gd name="connsiteX1" fmla="*/ 466898 w 466897"/>
                    <a:gd name="connsiteY1" fmla="*/ 428523 h 697148"/>
                    <a:gd name="connsiteX2" fmla="*/ 0 w 466897"/>
                    <a:gd name="connsiteY2" fmla="*/ 697149 h 697148"/>
                    <a:gd name="connsiteX3" fmla="*/ 0 w 466897"/>
                    <a:gd name="connsiteY3" fmla="*/ 270758 h 6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97148">
                      <a:moveTo>
                        <a:pt x="466898" y="0"/>
                      </a:moveTo>
                      <a:lnTo>
                        <a:pt x="466898" y="428523"/>
                      </a:lnTo>
                      <a:lnTo>
                        <a:pt x="0" y="69714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0" name="Freeform: Shape 167" descr="1cb10054-21d2-470d-8888-5d910fa8c334"/>
                <p:cNvSpPr/>
                <p:nvPr/>
              </p:nvSpPr>
              <p:spPr>
                <a:xfrm>
                  <a:off x="8401025" y="3515097"/>
                  <a:ext cx="466897" cy="686488"/>
                </a:xfrm>
                <a:custGeom>
                  <a:avLst/>
                  <a:gdLst>
                    <a:gd name="connsiteX0" fmla="*/ 466898 w 466897"/>
                    <a:gd name="connsiteY0" fmla="*/ 0 h 686488"/>
                    <a:gd name="connsiteX1" fmla="*/ 466898 w 466897"/>
                    <a:gd name="connsiteY1" fmla="*/ 417863 h 686488"/>
                    <a:gd name="connsiteX2" fmla="*/ 0 w 466897"/>
                    <a:gd name="connsiteY2" fmla="*/ 686489 h 686488"/>
                    <a:gd name="connsiteX3" fmla="*/ 0 w 466897"/>
                    <a:gd name="connsiteY3" fmla="*/ 270758 h 68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86488">
                      <a:moveTo>
                        <a:pt x="466898" y="0"/>
                      </a:moveTo>
                      <a:lnTo>
                        <a:pt x="466898" y="417863"/>
                      </a:lnTo>
                      <a:lnTo>
                        <a:pt x="0" y="68648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1" name="Freeform: Shape 168" descr="0acb6d81-789e-4e4f-83ce-fddc9881a7f3"/>
                <p:cNvSpPr/>
                <p:nvPr/>
              </p:nvSpPr>
              <p:spPr>
                <a:xfrm>
                  <a:off x="8401025" y="3523624"/>
                  <a:ext cx="466897" cy="677961"/>
                </a:xfrm>
                <a:custGeom>
                  <a:avLst/>
                  <a:gdLst>
                    <a:gd name="connsiteX0" fmla="*/ 466898 w 466897"/>
                    <a:gd name="connsiteY0" fmla="*/ 0 h 677961"/>
                    <a:gd name="connsiteX1" fmla="*/ 466898 w 466897"/>
                    <a:gd name="connsiteY1" fmla="*/ 409335 h 677961"/>
                    <a:gd name="connsiteX2" fmla="*/ 0 w 466897"/>
                    <a:gd name="connsiteY2" fmla="*/ 677961 h 677961"/>
                    <a:gd name="connsiteX3" fmla="*/ 0 w 466897"/>
                    <a:gd name="connsiteY3" fmla="*/ 270758 h 67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77961">
                      <a:moveTo>
                        <a:pt x="466898" y="0"/>
                      </a:moveTo>
                      <a:lnTo>
                        <a:pt x="466898" y="409335"/>
                      </a:lnTo>
                      <a:lnTo>
                        <a:pt x="0" y="67796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2" name="Freeform: Shape 169" descr="5da0bc9b-71d3-4393-ad12-affe42e79854"/>
                <p:cNvSpPr/>
                <p:nvPr/>
              </p:nvSpPr>
              <p:spPr>
                <a:xfrm>
                  <a:off x="8401025" y="3534284"/>
                  <a:ext cx="466897" cy="667301"/>
                </a:xfrm>
                <a:custGeom>
                  <a:avLst/>
                  <a:gdLst>
                    <a:gd name="connsiteX0" fmla="*/ 466898 w 466897"/>
                    <a:gd name="connsiteY0" fmla="*/ 0 h 667301"/>
                    <a:gd name="connsiteX1" fmla="*/ 466898 w 466897"/>
                    <a:gd name="connsiteY1" fmla="*/ 398675 h 667301"/>
                    <a:gd name="connsiteX2" fmla="*/ 0 w 466897"/>
                    <a:gd name="connsiteY2" fmla="*/ 667301 h 667301"/>
                    <a:gd name="connsiteX3" fmla="*/ 0 w 466897"/>
                    <a:gd name="connsiteY3" fmla="*/ 268626 h 667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67301">
                      <a:moveTo>
                        <a:pt x="466898" y="0"/>
                      </a:moveTo>
                      <a:lnTo>
                        <a:pt x="466898" y="398675"/>
                      </a:lnTo>
                      <a:lnTo>
                        <a:pt x="0" y="667301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3" name="Freeform: Shape 170" descr="b3f5269c-b3d6-4f8b-9da1-b5f629387cef"/>
                <p:cNvSpPr/>
                <p:nvPr/>
              </p:nvSpPr>
              <p:spPr>
                <a:xfrm>
                  <a:off x="8401025" y="3542812"/>
                  <a:ext cx="466897" cy="658773"/>
                </a:xfrm>
                <a:custGeom>
                  <a:avLst/>
                  <a:gdLst>
                    <a:gd name="connsiteX0" fmla="*/ 466898 w 466897"/>
                    <a:gd name="connsiteY0" fmla="*/ 0 h 658773"/>
                    <a:gd name="connsiteX1" fmla="*/ 466898 w 466897"/>
                    <a:gd name="connsiteY1" fmla="*/ 390148 h 658773"/>
                    <a:gd name="connsiteX2" fmla="*/ 0 w 466897"/>
                    <a:gd name="connsiteY2" fmla="*/ 658773 h 658773"/>
                    <a:gd name="connsiteX3" fmla="*/ 0 w 466897"/>
                    <a:gd name="connsiteY3" fmla="*/ 270758 h 65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8773">
                      <a:moveTo>
                        <a:pt x="466898" y="0"/>
                      </a:moveTo>
                      <a:lnTo>
                        <a:pt x="466898" y="390148"/>
                      </a:lnTo>
                      <a:lnTo>
                        <a:pt x="0" y="65877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4" name="Freeform: Shape 171" descr="211738b9-75e3-4351-9660-181a576c14d7"/>
                <p:cNvSpPr/>
                <p:nvPr/>
              </p:nvSpPr>
              <p:spPr>
                <a:xfrm>
                  <a:off x="8401025" y="3551340"/>
                  <a:ext cx="466897" cy="650245"/>
                </a:xfrm>
                <a:custGeom>
                  <a:avLst/>
                  <a:gdLst>
                    <a:gd name="connsiteX0" fmla="*/ 466898 w 466897"/>
                    <a:gd name="connsiteY0" fmla="*/ 0 h 650245"/>
                    <a:gd name="connsiteX1" fmla="*/ 466898 w 466897"/>
                    <a:gd name="connsiteY1" fmla="*/ 381620 h 650245"/>
                    <a:gd name="connsiteX2" fmla="*/ 0 w 466897"/>
                    <a:gd name="connsiteY2" fmla="*/ 650246 h 650245"/>
                    <a:gd name="connsiteX3" fmla="*/ 0 w 466897"/>
                    <a:gd name="connsiteY3" fmla="*/ 270758 h 65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50245">
                      <a:moveTo>
                        <a:pt x="466898" y="0"/>
                      </a:moveTo>
                      <a:lnTo>
                        <a:pt x="466898" y="381620"/>
                      </a:lnTo>
                      <a:lnTo>
                        <a:pt x="0" y="65024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5" name="Freeform: Shape 172" descr="bf01c38d-c7a9-49af-aacf-2ecca41e0176"/>
                <p:cNvSpPr/>
                <p:nvPr/>
              </p:nvSpPr>
              <p:spPr>
                <a:xfrm>
                  <a:off x="8401025" y="3562000"/>
                  <a:ext cx="466897" cy="639585"/>
                </a:xfrm>
                <a:custGeom>
                  <a:avLst/>
                  <a:gdLst>
                    <a:gd name="connsiteX0" fmla="*/ 466898 w 466897"/>
                    <a:gd name="connsiteY0" fmla="*/ 0 h 639585"/>
                    <a:gd name="connsiteX1" fmla="*/ 466898 w 466897"/>
                    <a:gd name="connsiteY1" fmla="*/ 370960 h 639585"/>
                    <a:gd name="connsiteX2" fmla="*/ 0 w 466897"/>
                    <a:gd name="connsiteY2" fmla="*/ 639586 h 639585"/>
                    <a:gd name="connsiteX3" fmla="*/ 0 w 466897"/>
                    <a:gd name="connsiteY3" fmla="*/ 270758 h 63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9585">
                      <a:moveTo>
                        <a:pt x="466898" y="0"/>
                      </a:moveTo>
                      <a:lnTo>
                        <a:pt x="466898" y="370960"/>
                      </a:lnTo>
                      <a:lnTo>
                        <a:pt x="0" y="63958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6" name="Freeform: Shape 173" descr="0738f87e-e4a8-49eb-9136-46ed706b0de0"/>
                <p:cNvSpPr/>
                <p:nvPr/>
              </p:nvSpPr>
              <p:spPr>
                <a:xfrm>
                  <a:off x="8401025" y="3570528"/>
                  <a:ext cx="466897" cy="631057"/>
                </a:xfrm>
                <a:custGeom>
                  <a:avLst/>
                  <a:gdLst>
                    <a:gd name="connsiteX0" fmla="*/ 466898 w 466897"/>
                    <a:gd name="connsiteY0" fmla="*/ 0 h 631057"/>
                    <a:gd name="connsiteX1" fmla="*/ 466898 w 466897"/>
                    <a:gd name="connsiteY1" fmla="*/ 362432 h 631057"/>
                    <a:gd name="connsiteX2" fmla="*/ 0 w 466897"/>
                    <a:gd name="connsiteY2" fmla="*/ 631058 h 631057"/>
                    <a:gd name="connsiteX3" fmla="*/ 0 w 466897"/>
                    <a:gd name="connsiteY3" fmla="*/ 270758 h 6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31057">
                      <a:moveTo>
                        <a:pt x="466898" y="0"/>
                      </a:moveTo>
                      <a:lnTo>
                        <a:pt x="466898" y="362432"/>
                      </a:lnTo>
                      <a:lnTo>
                        <a:pt x="0" y="63105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7" name="Freeform: Shape 174" descr="3ccb0d67-4c79-4510-93a3-33fd4a3f2879"/>
                <p:cNvSpPr/>
                <p:nvPr/>
              </p:nvSpPr>
              <p:spPr>
                <a:xfrm>
                  <a:off x="8401025" y="3581187"/>
                  <a:ext cx="466897" cy="620398"/>
                </a:xfrm>
                <a:custGeom>
                  <a:avLst/>
                  <a:gdLst>
                    <a:gd name="connsiteX0" fmla="*/ 466898 w 466897"/>
                    <a:gd name="connsiteY0" fmla="*/ 0 h 620398"/>
                    <a:gd name="connsiteX1" fmla="*/ 466898 w 466897"/>
                    <a:gd name="connsiteY1" fmla="*/ 351772 h 620398"/>
                    <a:gd name="connsiteX2" fmla="*/ 0 w 466897"/>
                    <a:gd name="connsiteY2" fmla="*/ 620398 h 620398"/>
                    <a:gd name="connsiteX3" fmla="*/ 0 w 466897"/>
                    <a:gd name="connsiteY3" fmla="*/ 270758 h 620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20398">
                      <a:moveTo>
                        <a:pt x="466898" y="0"/>
                      </a:moveTo>
                      <a:lnTo>
                        <a:pt x="466898" y="351772"/>
                      </a:lnTo>
                      <a:lnTo>
                        <a:pt x="0" y="62039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8" name="Freeform: Shape 175" descr="aedf3ae2-8c5a-4987-b6d4-958dfdc3ac17"/>
                <p:cNvSpPr/>
                <p:nvPr/>
              </p:nvSpPr>
              <p:spPr>
                <a:xfrm>
                  <a:off x="8401025" y="3589715"/>
                  <a:ext cx="466897" cy="611870"/>
                </a:xfrm>
                <a:custGeom>
                  <a:avLst/>
                  <a:gdLst>
                    <a:gd name="connsiteX0" fmla="*/ 466898 w 466897"/>
                    <a:gd name="connsiteY0" fmla="*/ 0 h 611870"/>
                    <a:gd name="connsiteX1" fmla="*/ 466898 w 466897"/>
                    <a:gd name="connsiteY1" fmla="*/ 343245 h 611870"/>
                    <a:gd name="connsiteX2" fmla="*/ 0 w 466897"/>
                    <a:gd name="connsiteY2" fmla="*/ 611871 h 611870"/>
                    <a:gd name="connsiteX3" fmla="*/ 0 w 466897"/>
                    <a:gd name="connsiteY3" fmla="*/ 270758 h 61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11870">
                      <a:moveTo>
                        <a:pt x="466898" y="0"/>
                      </a:moveTo>
                      <a:lnTo>
                        <a:pt x="466898" y="343245"/>
                      </a:lnTo>
                      <a:lnTo>
                        <a:pt x="0" y="61187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59" name="Freeform: Shape 176" descr="b7b1daa4-5e5a-4742-914c-1950a6ba5d9e"/>
                <p:cNvSpPr/>
                <p:nvPr/>
              </p:nvSpPr>
              <p:spPr>
                <a:xfrm>
                  <a:off x="8401025" y="3600375"/>
                  <a:ext cx="466897" cy="601210"/>
                </a:xfrm>
                <a:custGeom>
                  <a:avLst/>
                  <a:gdLst>
                    <a:gd name="connsiteX0" fmla="*/ 466898 w 466897"/>
                    <a:gd name="connsiteY0" fmla="*/ 0 h 601210"/>
                    <a:gd name="connsiteX1" fmla="*/ 466898 w 466897"/>
                    <a:gd name="connsiteY1" fmla="*/ 332585 h 601210"/>
                    <a:gd name="connsiteX2" fmla="*/ 0 w 466897"/>
                    <a:gd name="connsiteY2" fmla="*/ 601211 h 601210"/>
                    <a:gd name="connsiteX3" fmla="*/ 0 w 466897"/>
                    <a:gd name="connsiteY3" fmla="*/ 268626 h 60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601210">
                      <a:moveTo>
                        <a:pt x="466898" y="0"/>
                      </a:moveTo>
                      <a:lnTo>
                        <a:pt x="466898" y="332585"/>
                      </a:lnTo>
                      <a:lnTo>
                        <a:pt x="0" y="601211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0" name="Freeform: Shape 177" descr="eafbcfdb-be33-400c-8651-ef4b00de8379"/>
                <p:cNvSpPr/>
                <p:nvPr/>
              </p:nvSpPr>
              <p:spPr>
                <a:xfrm>
                  <a:off x="8401025" y="3608903"/>
                  <a:ext cx="466897" cy="592682"/>
                </a:xfrm>
                <a:custGeom>
                  <a:avLst/>
                  <a:gdLst>
                    <a:gd name="connsiteX0" fmla="*/ 466898 w 466897"/>
                    <a:gd name="connsiteY0" fmla="*/ 0 h 592682"/>
                    <a:gd name="connsiteX1" fmla="*/ 466898 w 466897"/>
                    <a:gd name="connsiteY1" fmla="*/ 324057 h 592682"/>
                    <a:gd name="connsiteX2" fmla="*/ 0 w 466897"/>
                    <a:gd name="connsiteY2" fmla="*/ 592683 h 592682"/>
                    <a:gd name="connsiteX3" fmla="*/ 0 w 466897"/>
                    <a:gd name="connsiteY3" fmla="*/ 270758 h 59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92682">
                      <a:moveTo>
                        <a:pt x="466898" y="0"/>
                      </a:moveTo>
                      <a:lnTo>
                        <a:pt x="466898" y="324057"/>
                      </a:lnTo>
                      <a:lnTo>
                        <a:pt x="0" y="5926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1" name="Freeform: Shape 178" descr="bf4f9ee7-25a5-40fc-a808-a25476a6b3ba"/>
                <p:cNvSpPr/>
                <p:nvPr/>
              </p:nvSpPr>
              <p:spPr>
                <a:xfrm>
                  <a:off x="8401025" y="3617430"/>
                  <a:ext cx="466897" cy="584155"/>
                </a:xfrm>
                <a:custGeom>
                  <a:avLst/>
                  <a:gdLst>
                    <a:gd name="connsiteX0" fmla="*/ 466898 w 466897"/>
                    <a:gd name="connsiteY0" fmla="*/ 0 h 584155"/>
                    <a:gd name="connsiteX1" fmla="*/ 466898 w 466897"/>
                    <a:gd name="connsiteY1" fmla="*/ 315529 h 584155"/>
                    <a:gd name="connsiteX2" fmla="*/ 0 w 466897"/>
                    <a:gd name="connsiteY2" fmla="*/ 584155 h 584155"/>
                    <a:gd name="connsiteX3" fmla="*/ 0 w 466897"/>
                    <a:gd name="connsiteY3" fmla="*/ 270758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84155">
                      <a:moveTo>
                        <a:pt x="466898" y="0"/>
                      </a:moveTo>
                      <a:lnTo>
                        <a:pt x="466898" y="315529"/>
                      </a:lnTo>
                      <a:lnTo>
                        <a:pt x="0" y="58415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2" name="Freeform: Shape 179" descr="f1f8d37a-39e9-4e26-ba1b-946fbf2030dd"/>
                <p:cNvSpPr/>
                <p:nvPr/>
              </p:nvSpPr>
              <p:spPr>
                <a:xfrm>
                  <a:off x="8401025" y="3628090"/>
                  <a:ext cx="466897" cy="573495"/>
                </a:xfrm>
                <a:custGeom>
                  <a:avLst/>
                  <a:gdLst>
                    <a:gd name="connsiteX0" fmla="*/ 466898 w 466897"/>
                    <a:gd name="connsiteY0" fmla="*/ 0 h 573495"/>
                    <a:gd name="connsiteX1" fmla="*/ 466898 w 466897"/>
                    <a:gd name="connsiteY1" fmla="*/ 304869 h 573495"/>
                    <a:gd name="connsiteX2" fmla="*/ 0 w 466897"/>
                    <a:gd name="connsiteY2" fmla="*/ 573495 h 573495"/>
                    <a:gd name="connsiteX3" fmla="*/ 0 w 466897"/>
                    <a:gd name="connsiteY3" fmla="*/ 270758 h 57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73495">
                      <a:moveTo>
                        <a:pt x="466898" y="0"/>
                      </a:moveTo>
                      <a:lnTo>
                        <a:pt x="466898" y="304869"/>
                      </a:lnTo>
                      <a:lnTo>
                        <a:pt x="0" y="57349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3" name="Freeform: Shape 180" descr="d97c8691-9e17-445e-8aa5-fe462419740b"/>
                <p:cNvSpPr/>
                <p:nvPr/>
              </p:nvSpPr>
              <p:spPr>
                <a:xfrm>
                  <a:off x="8401025" y="3636618"/>
                  <a:ext cx="466897" cy="564967"/>
                </a:xfrm>
                <a:custGeom>
                  <a:avLst/>
                  <a:gdLst>
                    <a:gd name="connsiteX0" fmla="*/ 466898 w 466897"/>
                    <a:gd name="connsiteY0" fmla="*/ 0 h 564967"/>
                    <a:gd name="connsiteX1" fmla="*/ 466898 w 466897"/>
                    <a:gd name="connsiteY1" fmla="*/ 296342 h 564967"/>
                    <a:gd name="connsiteX2" fmla="*/ 0 w 466897"/>
                    <a:gd name="connsiteY2" fmla="*/ 564968 h 564967"/>
                    <a:gd name="connsiteX3" fmla="*/ 0 w 466897"/>
                    <a:gd name="connsiteY3" fmla="*/ 270758 h 5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64967">
                      <a:moveTo>
                        <a:pt x="466898" y="0"/>
                      </a:moveTo>
                      <a:lnTo>
                        <a:pt x="466898" y="296342"/>
                      </a:lnTo>
                      <a:lnTo>
                        <a:pt x="0" y="56496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4" name="Freeform: Shape 181" descr="a18d66c4-9d70-4343-92fa-b4e9edf855d4"/>
                <p:cNvSpPr/>
                <p:nvPr/>
              </p:nvSpPr>
              <p:spPr>
                <a:xfrm>
                  <a:off x="8401025" y="3647278"/>
                  <a:ext cx="466897" cy="554307"/>
                </a:xfrm>
                <a:custGeom>
                  <a:avLst/>
                  <a:gdLst>
                    <a:gd name="connsiteX0" fmla="*/ 466898 w 466897"/>
                    <a:gd name="connsiteY0" fmla="*/ 0 h 554307"/>
                    <a:gd name="connsiteX1" fmla="*/ 466898 w 466897"/>
                    <a:gd name="connsiteY1" fmla="*/ 285682 h 554307"/>
                    <a:gd name="connsiteX2" fmla="*/ 0 w 466897"/>
                    <a:gd name="connsiteY2" fmla="*/ 554308 h 554307"/>
                    <a:gd name="connsiteX3" fmla="*/ 0 w 466897"/>
                    <a:gd name="connsiteY3" fmla="*/ 270758 h 5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54307">
                      <a:moveTo>
                        <a:pt x="466898" y="0"/>
                      </a:moveTo>
                      <a:lnTo>
                        <a:pt x="466898" y="285682"/>
                      </a:lnTo>
                      <a:lnTo>
                        <a:pt x="0" y="5543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5" name="Freeform: Shape 182" descr="23adae0a-9c0a-4e39-9152-1b02db75c38a"/>
                <p:cNvSpPr/>
                <p:nvPr/>
              </p:nvSpPr>
              <p:spPr>
                <a:xfrm>
                  <a:off x="8401025" y="3655806"/>
                  <a:ext cx="466897" cy="545779"/>
                </a:xfrm>
                <a:custGeom>
                  <a:avLst/>
                  <a:gdLst>
                    <a:gd name="connsiteX0" fmla="*/ 466898 w 466897"/>
                    <a:gd name="connsiteY0" fmla="*/ 0 h 545779"/>
                    <a:gd name="connsiteX1" fmla="*/ 466898 w 466897"/>
                    <a:gd name="connsiteY1" fmla="*/ 277154 h 545779"/>
                    <a:gd name="connsiteX2" fmla="*/ 0 w 466897"/>
                    <a:gd name="connsiteY2" fmla="*/ 545780 h 545779"/>
                    <a:gd name="connsiteX3" fmla="*/ 0 w 466897"/>
                    <a:gd name="connsiteY3" fmla="*/ 270758 h 545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45779">
                      <a:moveTo>
                        <a:pt x="466898" y="0"/>
                      </a:moveTo>
                      <a:lnTo>
                        <a:pt x="466898" y="277154"/>
                      </a:lnTo>
                      <a:lnTo>
                        <a:pt x="0" y="545780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6" name="Freeform: Shape 183" descr="87cdb08a-a456-4805-a76d-93b7fe61f7a4"/>
                <p:cNvSpPr/>
                <p:nvPr/>
              </p:nvSpPr>
              <p:spPr>
                <a:xfrm>
                  <a:off x="8401025" y="3666465"/>
                  <a:ext cx="466897" cy="535120"/>
                </a:xfrm>
                <a:custGeom>
                  <a:avLst/>
                  <a:gdLst>
                    <a:gd name="connsiteX0" fmla="*/ 466898 w 466897"/>
                    <a:gd name="connsiteY0" fmla="*/ 0 h 535120"/>
                    <a:gd name="connsiteX1" fmla="*/ 466898 w 466897"/>
                    <a:gd name="connsiteY1" fmla="*/ 266494 h 535120"/>
                    <a:gd name="connsiteX2" fmla="*/ 0 w 466897"/>
                    <a:gd name="connsiteY2" fmla="*/ 535120 h 535120"/>
                    <a:gd name="connsiteX3" fmla="*/ 0 w 466897"/>
                    <a:gd name="connsiteY3" fmla="*/ 268626 h 53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35120">
                      <a:moveTo>
                        <a:pt x="466898" y="0"/>
                      </a:moveTo>
                      <a:lnTo>
                        <a:pt x="466898" y="266494"/>
                      </a:lnTo>
                      <a:lnTo>
                        <a:pt x="0" y="535120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7" name="Freeform: Shape 184" descr="a5c938c4-687a-4b9c-aef3-7229cbb4b094"/>
                <p:cNvSpPr/>
                <p:nvPr/>
              </p:nvSpPr>
              <p:spPr>
                <a:xfrm>
                  <a:off x="8401025" y="3674993"/>
                  <a:ext cx="466897" cy="526592"/>
                </a:xfrm>
                <a:custGeom>
                  <a:avLst/>
                  <a:gdLst>
                    <a:gd name="connsiteX0" fmla="*/ 466898 w 466897"/>
                    <a:gd name="connsiteY0" fmla="*/ 0 h 526592"/>
                    <a:gd name="connsiteX1" fmla="*/ 466898 w 466897"/>
                    <a:gd name="connsiteY1" fmla="*/ 257966 h 526592"/>
                    <a:gd name="connsiteX2" fmla="*/ 0 w 466897"/>
                    <a:gd name="connsiteY2" fmla="*/ 526592 h 526592"/>
                    <a:gd name="connsiteX3" fmla="*/ 0 w 466897"/>
                    <a:gd name="connsiteY3" fmla="*/ 270758 h 5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26592">
                      <a:moveTo>
                        <a:pt x="466898" y="0"/>
                      </a:moveTo>
                      <a:lnTo>
                        <a:pt x="466898" y="257966"/>
                      </a:lnTo>
                      <a:lnTo>
                        <a:pt x="0" y="52659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8" name="Freeform: Shape 185" descr="8f4b8f79-2187-4411-b8a0-f0aff6fdc3e1"/>
                <p:cNvSpPr/>
                <p:nvPr/>
              </p:nvSpPr>
              <p:spPr>
                <a:xfrm>
                  <a:off x="8401025" y="3683521"/>
                  <a:ext cx="466897" cy="518064"/>
                </a:xfrm>
                <a:custGeom>
                  <a:avLst/>
                  <a:gdLst>
                    <a:gd name="connsiteX0" fmla="*/ 466898 w 466897"/>
                    <a:gd name="connsiteY0" fmla="*/ 0 h 518064"/>
                    <a:gd name="connsiteX1" fmla="*/ 466898 w 466897"/>
                    <a:gd name="connsiteY1" fmla="*/ 249439 h 518064"/>
                    <a:gd name="connsiteX2" fmla="*/ 0 w 466897"/>
                    <a:gd name="connsiteY2" fmla="*/ 518065 h 518064"/>
                    <a:gd name="connsiteX3" fmla="*/ 0 w 466897"/>
                    <a:gd name="connsiteY3" fmla="*/ 270758 h 51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18064">
                      <a:moveTo>
                        <a:pt x="466898" y="0"/>
                      </a:moveTo>
                      <a:lnTo>
                        <a:pt x="466898" y="249439"/>
                      </a:lnTo>
                      <a:lnTo>
                        <a:pt x="0" y="51806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69" name="Freeform: Shape 186" descr="68bce9da-554c-4a48-bc36-a3f75c0e519f"/>
                <p:cNvSpPr/>
                <p:nvPr/>
              </p:nvSpPr>
              <p:spPr>
                <a:xfrm>
                  <a:off x="8401025" y="3694181"/>
                  <a:ext cx="466897" cy="507404"/>
                </a:xfrm>
                <a:custGeom>
                  <a:avLst/>
                  <a:gdLst>
                    <a:gd name="connsiteX0" fmla="*/ 466898 w 466897"/>
                    <a:gd name="connsiteY0" fmla="*/ 0 h 507404"/>
                    <a:gd name="connsiteX1" fmla="*/ 466898 w 466897"/>
                    <a:gd name="connsiteY1" fmla="*/ 238779 h 507404"/>
                    <a:gd name="connsiteX2" fmla="*/ 0 w 466897"/>
                    <a:gd name="connsiteY2" fmla="*/ 507405 h 507404"/>
                    <a:gd name="connsiteX3" fmla="*/ 0 w 466897"/>
                    <a:gd name="connsiteY3" fmla="*/ 270758 h 50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507403">
                      <a:moveTo>
                        <a:pt x="466898" y="0"/>
                      </a:moveTo>
                      <a:lnTo>
                        <a:pt x="466898" y="238779"/>
                      </a:lnTo>
                      <a:lnTo>
                        <a:pt x="0" y="507405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0" name="Freeform: Shape 187" descr="750d4b0c-5a52-4f56-b926-d56a0cedaa64"/>
                <p:cNvSpPr/>
                <p:nvPr/>
              </p:nvSpPr>
              <p:spPr>
                <a:xfrm>
                  <a:off x="8401025" y="3702709"/>
                  <a:ext cx="466897" cy="498876"/>
                </a:xfrm>
                <a:custGeom>
                  <a:avLst/>
                  <a:gdLst>
                    <a:gd name="connsiteX0" fmla="*/ 466898 w 466897"/>
                    <a:gd name="connsiteY0" fmla="*/ 0 h 498876"/>
                    <a:gd name="connsiteX1" fmla="*/ 466898 w 466897"/>
                    <a:gd name="connsiteY1" fmla="*/ 230251 h 498876"/>
                    <a:gd name="connsiteX2" fmla="*/ 0 w 466897"/>
                    <a:gd name="connsiteY2" fmla="*/ 498877 h 498876"/>
                    <a:gd name="connsiteX3" fmla="*/ 0 w 466897"/>
                    <a:gd name="connsiteY3" fmla="*/ 270758 h 49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98875">
                      <a:moveTo>
                        <a:pt x="466898" y="0"/>
                      </a:moveTo>
                      <a:lnTo>
                        <a:pt x="466898" y="230251"/>
                      </a:lnTo>
                      <a:lnTo>
                        <a:pt x="0" y="49887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1" name="Freeform: Shape 188" descr="f94f38ee-aae7-4a5b-94d9-a1e0b9fc4646"/>
                <p:cNvSpPr/>
                <p:nvPr/>
              </p:nvSpPr>
              <p:spPr>
                <a:xfrm>
                  <a:off x="8401025" y="3713368"/>
                  <a:ext cx="466897" cy="488217"/>
                </a:xfrm>
                <a:custGeom>
                  <a:avLst/>
                  <a:gdLst>
                    <a:gd name="connsiteX0" fmla="*/ 466898 w 466897"/>
                    <a:gd name="connsiteY0" fmla="*/ 0 h 488217"/>
                    <a:gd name="connsiteX1" fmla="*/ 466898 w 466897"/>
                    <a:gd name="connsiteY1" fmla="*/ 219591 h 488217"/>
                    <a:gd name="connsiteX2" fmla="*/ 0 w 466897"/>
                    <a:gd name="connsiteY2" fmla="*/ 488217 h 488217"/>
                    <a:gd name="connsiteX3" fmla="*/ 0 w 466897"/>
                    <a:gd name="connsiteY3" fmla="*/ 270758 h 4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88217">
                      <a:moveTo>
                        <a:pt x="466898" y="0"/>
                      </a:moveTo>
                      <a:lnTo>
                        <a:pt x="466898" y="219591"/>
                      </a:lnTo>
                      <a:lnTo>
                        <a:pt x="0" y="48821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2" name="Freeform: Shape 189" descr="dba2ec7c-3f70-41f2-9ba4-5792a332fe1a"/>
                <p:cNvSpPr/>
                <p:nvPr/>
              </p:nvSpPr>
              <p:spPr>
                <a:xfrm>
                  <a:off x="8401025" y="3721896"/>
                  <a:ext cx="466897" cy="479689"/>
                </a:xfrm>
                <a:custGeom>
                  <a:avLst/>
                  <a:gdLst>
                    <a:gd name="connsiteX0" fmla="*/ 466898 w 466897"/>
                    <a:gd name="connsiteY0" fmla="*/ 0 h 479689"/>
                    <a:gd name="connsiteX1" fmla="*/ 466898 w 466897"/>
                    <a:gd name="connsiteY1" fmla="*/ 211063 h 479689"/>
                    <a:gd name="connsiteX2" fmla="*/ 0 w 466897"/>
                    <a:gd name="connsiteY2" fmla="*/ 479689 h 479689"/>
                    <a:gd name="connsiteX3" fmla="*/ 0 w 466897"/>
                    <a:gd name="connsiteY3" fmla="*/ 270758 h 47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79688">
                      <a:moveTo>
                        <a:pt x="466898" y="0"/>
                      </a:moveTo>
                      <a:lnTo>
                        <a:pt x="466898" y="211063"/>
                      </a:lnTo>
                      <a:lnTo>
                        <a:pt x="0" y="47968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3" name="Freeform: Shape 190" descr="a2339248-5d24-4892-a816-bab4240e13b5"/>
                <p:cNvSpPr/>
                <p:nvPr/>
              </p:nvSpPr>
              <p:spPr>
                <a:xfrm>
                  <a:off x="8401025" y="3732556"/>
                  <a:ext cx="466897" cy="469029"/>
                </a:xfrm>
                <a:custGeom>
                  <a:avLst/>
                  <a:gdLst>
                    <a:gd name="connsiteX0" fmla="*/ 466898 w 466897"/>
                    <a:gd name="connsiteY0" fmla="*/ 0 h 469029"/>
                    <a:gd name="connsiteX1" fmla="*/ 466898 w 466897"/>
                    <a:gd name="connsiteY1" fmla="*/ 200404 h 469029"/>
                    <a:gd name="connsiteX2" fmla="*/ 0 w 466897"/>
                    <a:gd name="connsiteY2" fmla="*/ 469030 h 469029"/>
                    <a:gd name="connsiteX3" fmla="*/ 0 w 466897"/>
                    <a:gd name="connsiteY3" fmla="*/ 268626 h 469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9029">
                      <a:moveTo>
                        <a:pt x="466898" y="0"/>
                      </a:moveTo>
                      <a:lnTo>
                        <a:pt x="466898" y="200404"/>
                      </a:lnTo>
                      <a:lnTo>
                        <a:pt x="0" y="469030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4" name="Freeform: Shape 191" descr="85d7c67c-35c7-481e-8668-e075d355c17c"/>
                <p:cNvSpPr/>
                <p:nvPr/>
              </p:nvSpPr>
              <p:spPr>
                <a:xfrm>
                  <a:off x="8401025" y="3741084"/>
                  <a:ext cx="466897" cy="460501"/>
                </a:xfrm>
                <a:custGeom>
                  <a:avLst/>
                  <a:gdLst>
                    <a:gd name="connsiteX0" fmla="*/ 466898 w 466897"/>
                    <a:gd name="connsiteY0" fmla="*/ 0 h 460501"/>
                    <a:gd name="connsiteX1" fmla="*/ 466898 w 466897"/>
                    <a:gd name="connsiteY1" fmla="*/ 191876 h 460501"/>
                    <a:gd name="connsiteX2" fmla="*/ 0 w 466897"/>
                    <a:gd name="connsiteY2" fmla="*/ 460502 h 460501"/>
                    <a:gd name="connsiteX3" fmla="*/ 0 w 466897"/>
                    <a:gd name="connsiteY3" fmla="*/ 270758 h 46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60501">
                      <a:moveTo>
                        <a:pt x="466898" y="0"/>
                      </a:moveTo>
                      <a:lnTo>
                        <a:pt x="466898" y="191876"/>
                      </a:lnTo>
                      <a:lnTo>
                        <a:pt x="0" y="460502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5" name="Freeform: Shape 192" descr="718edda1-8686-4902-84a4-e92b27f45ef3"/>
                <p:cNvSpPr/>
                <p:nvPr/>
              </p:nvSpPr>
              <p:spPr>
                <a:xfrm>
                  <a:off x="8401025" y="3749611"/>
                  <a:ext cx="466897" cy="451974"/>
                </a:xfrm>
                <a:custGeom>
                  <a:avLst/>
                  <a:gdLst>
                    <a:gd name="connsiteX0" fmla="*/ 466898 w 466897"/>
                    <a:gd name="connsiteY0" fmla="*/ 0 h 451974"/>
                    <a:gd name="connsiteX1" fmla="*/ 466898 w 466897"/>
                    <a:gd name="connsiteY1" fmla="*/ 183348 h 451974"/>
                    <a:gd name="connsiteX2" fmla="*/ 0 w 466897"/>
                    <a:gd name="connsiteY2" fmla="*/ 451974 h 451974"/>
                    <a:gd name="connsiteX3" fmla="*/ 0 w 466897"/>
                    <a:gd name="connsiteY3" fmla="*/ 270758 h 45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51973">
                      <a:moveTo>
                        <a:pt x="466898" y="0"/>
                      </a:moveTo>
                      <a:lnTo>
                        <a:pt x="466898" y="183348"/>
                      </a:lnTo>
                      <a:lnTo>
                        <a:pt x="0" y="45197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6" name="Freeform: Shape 193" descr="bb3cf715-16a9-4738-a5fb-8ad29a49ac07"/>
                <p:cNvSpPr/>
                <p:nvPr/>
              </p:nvSpPr>
              <p:spPr>
                <a:xfrm>
                  <a:off x="8401025" y="3760271"/>
                  <a:ext cx="466897" cy="441314"/>
                </a:xfrm>
                <a:custGeom>
                  <a:avLst/>
                  <a:gdLst>
                    <a:gd name="connsiteX0" fmla="*/ 466898 w 466897"/>
                    <a:gd name="connsiteY0" fmla="*/ 0 h 441314"/>
                    <a:gd name="connsiteX1" fmla="*/ 466898 w 466897"/>
                    <a:gd name="connsiteY1" fmla="*/ 172688 h 441314"/>
                    <a:gd name="connsiteX2" fmla="*/ 0 w 466897"/>
                    <a:gd name="connsiteY2" fmla="*/ 441314 h 441314"/>
                    <a:gd name="connsiteX3" fmla="*/ 0 w 466897"/>
                    <a:gd name="connsiteY3" fmla="*/ 270758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41314">
                      <a:moveTo>
                        <a:pt x="466898" y="0"/>
                      </a:moveTo>
                      <a:lnTo>
                        <a:pt x="466898" y="172688"/>
                      </a:lnTo>
                      <a:lnTo>
                        <a:pt x="0" y="44131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7" name="Freeform: Shape 194" descr="fa94b571-8063-47a0-b45c-a88ce64e2bdd"/>
                <p:cNvSpPr/>
                <p:nvPr/>
              </p:nvSpPr>
              <p:spPr>
                <a:xfrm>
                  <a:off x="8401025" y="3768799"/>
                  <a:ext cx="466897" cy="432786"/>
                </a:xfrm>
                <a:custGeom>
                  <a:avLst/>
                  <a:gdLst>
                    <a:gd name="connsiteX0" fmla="*/ 466898 w 466897"/>
                    <a:gd name="connsiteY0" fmla="*/ 0 h 432786"/>
                    <a:gd name="connsiteX1" fmla="*/ 466898 w 466897"/>
                    <a:gd name="connsiteY1" fmla="*/ 164161 h 432786"/>
                    <a:gd name="connsiteX2" fmla="*/ 0 w 466897"/>
                    <a:gd name="connsiteY2" fmla="*/ 432786 h 432786"/>
                    <a:gd name="connsiteX3" fmla="*/ 0 w 466897"/>
                    <a:gd name="connsiteY3" fmla="*/ 270758 h 43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32786">
                      <a:moveTo>
                        <a:pt x="466898" y="0"/>
                      </a:moveTo>
                      <a:lnTo>
                        <a:pt x="466898" y="164161"/>
                      </a:lnTo>
                      <a:lnTo>
                        <a:pt x="0" y="43278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8" name="Freeform: Shape 195" descr="1f2aae3c-784d-48a9-a7a2-0ffda5976a14"/>
                <p:cNvSpPr/>
                <p:nvPr/>
              </p:nvSpPr>
              <p:spPr>
                <a:xfrm>
                  <a:off x="8401025" y="3779459"/>
                  <a:ext cx="466897" cy="422126"/>
                </a:xfrm>
                <a:custGeom>
                  <a:avLst/>
                  <a:gdLst>
                    <a:gd name="connsiteX0" fmla="*/ 466898 w 466897"/>
                    <a:gd name="connsiteY0" fmla="*/ 0 h 422126"/>
                    <a:gd name="connsiteX1" fmla="*/ 466898 w 466897"/>
                    <a:gd name="connsiteY1" fmla="*/ 153501 h 422126"/>
                    <a:gd name="connsiteX2" fmla="*/ 0 w 466897"/>
                    <a:gd name="connsiteY2" fmla="*/ 422127 h 422126"/>
                    <a:gd name="connsiteX3" fmla="*/ 0 w 466897"/>
                    <a:gd name="connsiteY3" fmla="*/ 270758 h 4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22126">
                      <a:moveTo>
                        <a:pt x="466898" y="0"/>
                      </a:moveTo>
                      <a:lnTo>
                        <a:pt x="466898" y="153501"/>
                      </a:lnTo>
                      <a:lnTo>
                        <a:pt x="0" y="422127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79" name="Freeform: Shape 196" descr="17650850-c156-4776-beb2-d00d27157a63"/>
                <p:cNvSpPr/>
                <p:nvPr/>
              </p:nvSpPr>
              <p:spPr>
                <a:xfrm>
                  <a:off x="8401025" y="3787987"/>
                  <a:ext cx="466897" cy="413598"/>
                </a:xfrm>
                <a:custGeom>
                  <a:avLst/>
                  <a:gdLst>
                    <a:gd name="connsiteX0" fmla="*/ 466898 w 466897"/>
                    <a:gd name="connsiteY0" fmla="*/ 0 h 413598"/>
                    <a:gd name="connsiteX1" fmla="*/ 466898 w 466897"/>
                    <a:gd name="connsiteY1" fmla="*/ 144973 h 413598"/>
                    <a:gd name="connsiteX2" fmla="*/ 0 w 466897"/>
                    <a:gd name="connsiteY2" fmla="*/ 413599 h 413598"/>
                    <a:gd name="connsiteX3" fmla="*/ 0 w 466897"/>
                    <a:gd name="connsiteY3" fmla="*/ 270758 h 41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13598">
                      <a:moveTo>
                        <a:pt x="466898" y="0"/>
                      </a:moveTo>
                      <a:lnTo>
                        <a:pt x="466898" y="144973"/>
                      </a:lnTo>
                      <a:lnTo>
                        <a:pt x="0" y="413599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0" name="Freeform: Shape 197" descr="cedb5e9c-a1c5-4a93-b423-a776de6b992b"/>
                <p:cNvSpPr/>
                <p:nvPr/>
              </p:nvSpPr>
              <p:spPr>
                <a:xfrm>
                  <a:off x="8401025" y="3798646"/>
                  <a:ext cx="466897" cy="402939"/>
                </a:xfrm>
                <a:custGeom>
                  <a:avLst/>
                  <a:gdLst>
                    <a:gd name="connsiteX0" fmla="*/ 466898 w 466897"/>
                    <a:gd name="connsiteY0" fmla="*/ 0 h 402939"/>
                    <a:gd name="connsiteX1" fmla="*/ 466898 w 466897"/>
                    <a:gd name="connsiteY1" fmla="*/ 134313 h 402939"/>
                    <a:gd name="connsiteX2" fmla="*/ 0 w 466897"/>
                    <a:gd name="connsiteY2" fmla="*/ 402939 h 402939"/>
                    <a:gd name="connsiteX3" fmla="*/ 0 w 466897"/>
                    <a:gd name="connsiteY3" fmla="*/ 268626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402939">
                      <a:moveTo>
                        <a:pt x="466898" y="0"/>
                      </a:moveTo>
                      <a:lnTo>
                        <a:pt x="466898" y="134313"/>
                      </a:lnTo>
                      <a:lnTo>
                        <a:pt x="0" y="402939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1" name="Freeform: Shape 198" descr="b0b2fa49-4dae-42f3-819b-ba1ab0b86b99"/>
                <p:cNvSpPr/>
                <p:nvPr/>
              </p:nvSpPr>
              <p:spPr>
                <a:xfrm>
                  <a:off x="8401025" y="3807174"/>
                  <a:ext cx="466897" cy="394411"/>
                </a:xfrm>
                <a:custGeom>
                  <a:avLst/>
                  <a:gdLst>
                    <a:gd name="connsiteX0" fmla="*/ 466898 w 466897"/>
                    <a:gd name="connsiteY0" fmla="*/ 0 h 394411"/>
                    <a:gd name="connsiteX1" fmla="*/ 466898 w 466897"/>
                    <a:gd name="connsiteY1" fmla="*/ 125785 h 394411"/>
                    <a:gd name="connsiteX2" fmla="*/ 0 w 466897"/>
                    <a:gd name="connsiteY2" fmla="*/ 394411 h 394411"/>
                    <a:gd name="connsiteX3" fmla="*/ 0 w 466897"/>
                    <a:gd name="connsiteY3" fmla="*/ 270758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94411">
                      <a:moveTo>
                        <a:pt x="466898" y="0"/>
                      </a:moveTo>
                      <a:lnTo>
                        <a:pt x="466898" y="125785"/>
                      </a:lnTo>
                      <a:lnTo>
                        <a:pt x="0" y="39441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2" name="Freeform: Shape 199" descr="4c84564e-9803-47c8-8c1f-ad63ede69af2"/>
                <p:cNvSpPr/>
                <p:nvPr/>
              </p:nvSpPr>
              <p:spPr>
                <a:xfrm>
                  <a:off x="8401025" y="3815702"/>
                  <a:ext cx="466897" cy="385883"/>
                </a:xfrm>
                <a:custGeom>
                  <a:avLst/>
                  <a:gdLst>
                    <a:gd name="connsiteX0" fmla="*/ 466898 w 466897"/>
                    <a:gd name="connsiteY0" fmla="*/ 0 h 385883"/>
                    <a:gd name="connsiteX1" fmla="*/ 466898 w 466897"/>
                    <a:gd name="connsiteY1" fmla="*/ 117257 h 385883"/>
                    <a:gd name="connsiteX2" fmla="*/ 0 w 466897"/>
                    <a:gd name="connsiteY2" fmla="*/ 385883 h 385883"/>
                    <a:gd name="connsiteX3" fmla="*/ 0 w 466897"/>
                    <a:gd name="connsiteY3" fmla="*/ 270758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85883">
                      <a:moveTo>
                        <a:pt x="466898" y="0"/>
                      </a:moveTo>
                      <a:lnTo>
                        <a:pt x="466898" y="117257"/>
                      </a:lnTo>
                      <a:lnTo>
                        <a:pt x="0" y="385883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3" name="Freeform: Shape 200" descr="7dbba44f-6914-41a2-9950-6a797c7a9ba5"/>
                <p:cNvSpPr/>
                <p:nvPr/>
              </p:nvSpPr>
              <p:spPr>
                <a:xfrm>
                  <a:off x="8401025" y="3826362"/>
                  <a:ext cx="466897" cy="375223"/>
                </a:xfrm>
                <a:custGeom>
                  <a:avLst/>
                  <a:gdLst>
                    <a:gd name="connsiteX0" fmla="*/ 466898 w 466897"/>
                    <a:gd name="connsiteY0" fmla="*/ 0 h 375223"/>
                    <a:gd name="connsiteX1" fmla="*/ 466898 w 466897"/>
                    <a:gd name="connsiteY1" fmla="*/ 106598 h 375223"/>
                    <a:gd name="connsiteX2" fmla="*/ 0 w 466897"/>
                    <a:gd name="connsiteY2" fmla="*/ 375224 h 375223"/>
                    <a:gd name="connsiteX3" fmla="*/ 0 w 466897"/>
                    <a:gd name="connsiteY3" fmla="*/ 270758 h 375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75223">
                      <a:moveTo>
                        <a:pt x="466898" y="0"/>
                      </a:moveTo>
                      <a:lnTo>
                        <a:pt x="466898" y="106598"/>
                      </a:lnTo>
                      <a:lnTo>
                        <a:pt x="0" y="375224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4" name="Freeform: Shape 201" descr="ccf3ed1d-4f7d-47dc-952b-99ae719b879d"/>
                <p:cNvSpPr/>
                <p:nvPr/>
              </p:nvSpPr>
              <p:spPr>
                <a:xfrm>
                  <a:off x="8401025" y="3834890"/>
                  <a:ext cx="466897" cy="366695"/>
                </a:xfrm>
                <a:custGeom>
                  <a:avLst/>
                  <a:gdLst>
                    <a:gd name="connsiteX0" fmla="*/ 466898 w 466897"/>
                    <a:gd name="connsiteY0" fmla="*/ 0 h 366695"/>
                    <a:gd name="connsiteX1" fmla="*/ 466898 w 466897"/>
                    <a:gd name="connsiteY1" fmla="*/ 98070 h 366695"/>
                    <a:gd name="connsiteX2" fmla="*/ 0 w 466897"/>
                    <a:gd name="connsiteY2" fmla="*/ 366696 h 366695"/>
                    <a:gd name="connsiteX3" fmla="*/ 0 w 466897"/>
                    <a:gd name="connsiteY3" fmla="*/ 270758 h 3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66695">
                      <a:moveTo>
                        <a:pt x="466898" y="0"/>
                      </a:moveTo>
                      <a:lnTo>
                        <a:pt x="466898" y="98070"/>
                      </a:lnTo>
                      <a:lnTo>
                        <a:pt x="0" y="36669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5" name="Freeform: Shape 202" descr="36a40c3d-bc02-4659-b5c4-1874405e6657"/>
                <p:cNvSpPr/>
                <p:nvPr/>
              </p:nvSpPr>
              <p:spPr>
                <a:xfrm>
                  <a:off x="8401025" y="3845549"/>
                  <a:ext cx="466897" cy="356036"/>
                </a:xfrm>
                <a:custGeom>
                  <a:avLst/>
                  <a:gdLst>
                    <a:gd name="connsiteX0" fmla="*/ 466898 w 466897"/>
                    <a:gd name="connsiteY0" fmla="*/ 0 h 356036"/>
                    <a:gd name="connsiteX1" fmla="*/ 466898 w 466897"/>
                    <a:gd name="connsiteY1" fmla="*/ 87410 h 356036"/>
                    <a:gd name="connsiteX2" fmla="*/ 0 w 466897"/>
                    <a:gd name="connsiteY2" fmla="*/ 356036 h 356036"/>
                    <a:gd name="connsiteX3" fmla="*/ 0 w 466897"/>
                    <a:gd name="connsiteY3" fmla="*/ 270758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56036">
                      <a:moveTo>
                        <a:pt x="466898" y="0"/>
                      </a:moveTo>
                      <a:lnTo>
                        <a:pt x="466898" y="87410"/>
                      </a:lnTo>
                      <a:lnTo>
                        <a:pt x="0" y="356036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6" name="Freeform: Shape 203" descr="cbba52cc-327f-4291-a5e0-f3eed597fcf7"/>
                <p:cNvSpPr/>
                <p:nvPr/>
              </p:nvSpPr>
              <p:spPr>
                <a:xfrm>
                  <a:off x="8401025" y="3854077"/>
                  <a:ext cx="466897" cy="347508"/>
                </a:xfrm>
                <a:custGeom>
                  <a:avLst/>
                  <a:gdLst>
                    <a:gd name="connsiteX0" fmla="*/ 466898 w 466897"/>
                    <a:gd name="connsiteY0" fmla="*/ 0 h 347508"/>
                    <a:gd name="connsiteX1" fmla="*/ 466898 w 466897"/>
                    <a:gd name="connsiteY1" fmla="*/ 78882 h 347508"/>
                    <a:gd name="connsiteX2" fmla="*/ 0 w 466897"/>
                    <a:gd name="connsiteY2" fmla="*/ 347508 h 347508"/>
                    <a:gd name="connsiteX3" fmla="*/ 0 w 466897"/>
                    <a:gd name="connsiteY3" fmla="*/ 270758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47508">
                      <a:moveTo>
                        <a:pt x="466898" y="0"/>
                      </a:moveTo>
                      <a:lnTo>
                        <a:pt x="466898" y="78882"/>
                      </a:lnTo>
                      <a:lnTo>
                        <a:pt x="0" y="347508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7" name="Freeform: Shape 204" descr="054a6712-1aff-4595-847a-cd6487c4aa9c"/>
                <p:cNvSpPr/>
                <p:nvPr/>
              </p:nvSpPr>
              <p:spPr>
                <a:xfrm>
                  <a:off x="8401025" y="3864737"/>
                  <a:ext cx="466897" cy="336848"/>
                </a:xfrm>
                <a:custGeom>
                  <a:avLst/>
                  <a:gdLst>
                    <a:gd name="connsiteX0" fmla="*/ 466898 w 466897"/>
                    <a:gd name="connsiteY0" fmla="*/ 0 h 336848"/>
                    <a:gd name="connsiteX1" fmla="*/ 466898 w 466897"/>
                    <a:gd name="connsiteY1" fmla="*/ 68222 h 336848"/>
                    <a:gd name="connsiteX2" fmla="*/ 0 w 466897"/>
                    <a:gd name="connsiteY2" fmla="*/ 336848 h 336848"/>
                    <a:gd name="connsiteX3" fmla="*/ 0 w 466897"/>
                    <a:gd name="connsiteY3" fmla="*/ 268626 h 33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36848">
                      <a:moveTo>
                        <a:pt x="466898" y="0"/>
                      </a:moveTo>
                      <a:lnTo>
                        <a:pt x="466898" y="68222"/>
                      </a:lnTo>
                      <a:lnTo>
                        <a:pt x="0" y="336848"/>
                      </a:lnTo>
                      <a:lnTo>
                        <a:pt x="0" y="268626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288" name="Freeform: Shape 205" descr="e23e4c33-a580-4cb2-a1ed-baecb0acd113"/>
                <p:cNvSpPr/>
                <p:nvPr/>
              </p:nvSpPr>
              <p:spPr>
                <a:xfrm>
                  <a:off x="8401025" y="3873265"/>
                  <a:ext cx="466897" cy="328320"/>
                </a:xfrm>
                <a:custGeom>
                  <a:avLst/>
                  <a:gdLst>
                    <a:gd name="connsiteX0" fmla="*/ 466898 w 466897"/>
                    <a:gd name="connsiteY0" fmla="*/ 0 h 328320"/>
                    <a:gd name="connsiteX1" fmla="*/ 466898 w 466897"/>
                    <a:gd name="connsiteY1" fmla="*/ 59695 h 328320"/>
                    <a:gd name="connsiteX2" fmla="*/ 0 w 466897"/>
                    <a:gd name="connsiteY2" fmla="*/ 328321 h 328320"/>
                    <a:gd name="connsiteX3" fmla="*/ 0 w 466897"/>
                    <a:gd name="connsiteY3" fmla="*/ 270758 h 32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6897" h="328320">
                      <a:moveTo>
                        <a:pt x="466898" y="0"/>
                      </a:moveTo>
                      <a:lnTo>
                        <a:pt x="466898" y="59695"/>
                      </a:lnTo>
                      <a:lnTo>
                        <a:pt x="0" y="328321"/>
                      </a:lnTo>
                      <a:lnTo>
                        <a:pt x="0" y="270758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2289" name="Freeform: Shape 131" descr="40cd980a-d38f-425e-a5de-7ef466615925"/>
              <p:cNvSpPr/>
              <p:nvPr/>
            </p:nvSpPr>
            <p:spPr>
              <a:xfrm>
                <a:off x="7823265" y="3230481"/>
                <a:ext cx="1153386" cy="667301"/>
              </a:xfrm>
              <a:custGeom>
                <a:avLst/>
                <a:gdLst>
                  <a:gd name="connsiteX0" fmla="*/ 671565 w 1153386"/>
                  <a:gd name="connsiteY0" fmla="*/ 22386 h 667301"/>
                  <a:gd name="connsiteX1" fmla="*/ 486085 w 1153386"/>
                  <a:gd name="connsiteY1" fmla="*/ 22386 h 667301"/>
                  <a:gd name="connsiteX2" fmla="*/ 0 w 1153386"/>
                  <a:gd name="connsiteY2" fmla="*/ 184414 h 667301"/>
                  <a:gd name="connsiteX3" fmla="*/ 0 w 1153386"/>
                  <a:gd name="connsiteY3" fmla="*/ 297408 h 667301"/>
                  <a:gd name="connsiteX4" fmla="*/ 46903 w 1153386"/>
                  <a:gd name="connsiteY4" fmla="*/ 382686 h 667301"/>
                  <a:gd name="connsiteX5" fmla="*/ 483953 w 1153386"/>
                  <a:gd name="connsiteY5" fmla="*/ 644916 h 667301"/>
                  <a:gd name="connsiteX6" fmla="*/ 669434 w 1153386"/>
                  <a:gd name="connsiteY6" fmla="*/ 644916 h 667301"/>
                  <a:gd name="connsiteX7" fmla="*/ 1104352 w 1153386"/>
                  <a:gd name="connsiteY7" fmla="*/ 395477 h 667301"/>
                  <a:gd name="connsiteX8" fmla="*/ 1153387 w 1153386"/>
                  <a:gd name="connsiteY8" fmla="*/ 310199 h 667301"/>
                  <a:gd name="connsiteX9" fmla="*/ 1153387 w 1153386"/>
                  <a:gd name="connsiteY9" fmla="*/ 184414 h 667301"/>
                  <a:gd name="connsiteX10" fmla="*/ 671565 w 1153386"/>
                  <a:gd name="connsiteY10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386" h="667301">
                    <a:moveTo>
                      <a:pt x="671565" y="22386"/>
                    </a:moveTo>
                    <a:cubicBezTo>
                      <a:pt x="620399" y="-7462"/>
                      <a:pt x="537252" y="-7462"/>
                      <a:pt x="486085" y="22386"/>
                    </a:cubicBezTo>
                    <a:lnTo>
                      <a:pt x="0" y="184414"/>
                    </a:lnTo>
                    <a:lnTo>
                      <a:pt x="0" y="297408"/>
                    </a:lnTo>
                    <a:cubicBezTo>
                      <a:pt x="0" y="331519"/>
                      <a:pt x="19188" y="363498"/>
                      <a:pt x="46903" y="382686"/>
                    </a:cubicBezTo>
                    <a:lnTo>
                      <a:pt x="483953" y="644916"/>
                    </a:lnTo>
                    <a:cubicBezTo>
                      <a:pt x="535120" y="674763"/>
                      <a:pt x="618267" y="674763"/>
                      <a:pt x="669434" y="644916"/>
                    </a:cubicBezTo>
                    <a:lnTo>
                      <a:pt x="1104352" y="395477"/>
                    </a:lnTo>
                    <a:cubicBezTo>
                      <a:pt x="1134199" y="378422"/>
                      <a:pt x="1153387" y="344310"/>
                      <a:pt x="1153387" y="310199"/>
                    </a:cubicBezTo>
                    <a:lnTo>
                      <a:pt x="1153387" y="184414"/>
                    </a:lnTo>
                    <a:lnTo>
                      <a:pt x="671565" y="22386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290" name="Freeform: Shape 132" descr="52e40b18-3187-48ea-865e-2fef204fdb0c"/>
              <p:cNvSpPr/>
              <p:nvPr/>
            </p:nvSpPr>
            <p:spPr>
              <a:xfrm>
                <a:off x="7823265" y="3081244"/>
                <a:ext cx="1157650" cy="667301"/>
              </a:xfrm>
              <a:custGeom>
                <a:avLst/>
                <a:gdLst>
                  <a:gd name="connsiteX0" fmla="*/ 671565 w 1157650"/>
                  <a:gd name="connsiteY0" fmla="*/ 22386 h 667301"/>
                  <a:gd name="connsiteX1" fmla="*/ 486085 w 1157650"/>
                  <a:gd name="connsiteY1" fmla="*/ 22386 h 667301"/>
                  <a:gd name="connsiteX2" fmla="*/ 38375 w 1157650"/>
                  <a:gd name="connsiteY2" fmla="*/ 280352 h 667301"/>
                  <a:gd name="connsiteX3" fmla="*/ 38375 w 1157650"/>
                  <a:gd name="connsiteY3" fmla="*/ 386950 h 667301"/>
                  <a:gd name="connsiteX4" fmla="*/ 486085 w 1157650"/>
                  <a:gd name="connsiteY4" fmla="*/ 644916 h 667301"/>
                  <a:gd name="connsiteX5" fmla="*/ 671565 w 1157650"/>
                  <a:gd name="connsiteY5" fmla="*/ 644916 h 667301"/>
                  <a:gd name="connsiteX6" fmla="*/ 1119275 w 1157650"/>
                  <a:gd name="connsiteY6" fmla="*/ 386950 h 667301"/>
                  <a:gd name="connsiteX7" fmla="*/ 1119275 w 1157650"/>
                  <a:gd name="connsiteY7" fmla="*/ 280352 h 667301"/>
                  <a:gd name="connsiteX8" fmla="*/ 671565 w 1157650"/>
                  <a:gd name="connsiteY8" fmla="*/ 22386 h 6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650" h="667301">
                    <a:moveTo>
                      <a:pt x="671565" y="22386"/>
                    </a:moveTo>
                    <a:cubicBezTo>
                      <a:pt x="620398" y="-7462"/>
                      <a:pt x="537252" y="-7462"/>
                      <a:pt x="486085" y="22386"/>
                    </a:cubicBezTo>
                    <a:lnTo>
                      <a:pt x="38375" y="280352"/>
                    </a:lnTo>
                    <a:cubicBezTo>
                      <a:pt x="-12792" y="310199"/>
                      <a:pt x="-12792" y="357102"/>
                      <a:pt x="38375" y="386950"/>
                    </a:cubicBezTo>
                    <a:lnTo>
                      <a:pt x="486085" y="644916"/>
                    </a:lnTo>
                    <a:cubicBezTo>
                      <a:pt x="537252" y="674763"/>
                      <a:pt x="620398" y="674763"/>
                      <a:pt x="671565" y="644916"/>
                    </a:cubicBezTo>
                    <a:lnTo>
                      <a:pt x="1119275" y="386950"/>
                    </a:lnTo>
                    <a:cubicBezTo>
                      <a:pt x="1170443" y="357102"/>
                      <a:pt x="1170443" y="310199"/>
                      <a:pt x="1119275" y="280352"/>
                    </a:cubicBezTo>
                    <a:lnTo>
                      <a:pt x="671565" y="22386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291" name="Freeform: Shape 133" descr="51fd8b2d-175b-4462-ab8e-f9e309d79148"/>
              <p:cNvSpPr/>
              <p:nvPr/>
            </p:nvSpPr>
            <p:spPr>
              <a:xfrm>
                <a:off x="7823265" y="3926564"/>
                <a:ext cx="1154194" cy="482887"/>
              </a:xfrm>
              <a:custGeom>
                <a:avLst/>
                <a:gdLst>
                  <a:gd name="connsiteX0" fmla="*/ 1119276 w 1154194"/>
                  <a:gd name="connsiteY0" fmla="*/ 53299 h 482887"/>
                  <a:gd name="connsiteX1" fmla="*/ 671565 w 1154194"/>
                  <a:gd name="connsiteY1" fmla="*/ 311265 h 482887"/>
                  <a:gd name="connsiteX2" fmla="*/ 486085 w 1154194"/>
                  <a:gd name="connsiteY2" fmla="*/ 311265 h 482887"/>
                  <a:gd name="connsiteX3" fmla="*/ 38375 w 1154194"/>
                  <a:gd name="connsiteY3" fmla="*/ 53299 h 482887"/>
                  <a:gd name="connsiteX4" fmla="*/ 0 w 1154194"/>
                  <a:gd name="connsiteY4" fmla="*/ 0 h 482887"/>
                  <a:gd name="connsiteX5" fmla="*/ 0 w 1154194"/>
                  <a:gd name="connsiteY5" fmla="*/ 0 h 482887"/>
                  <a:gd name="connsiteX6" fmla="*/ 0 w 1154194"/>
                  <a:gd name="connsiteY6" fmla="*/ 112994 h 482887"/>
                  <a:gd name="connsiteX7" fmla="*/ 46903 w 1154194"/>
                  <a:gd name="connsiteY7" fmla="*/ 198272 h 482887"/>
                  <a:gd name="connsiteX8" fmla="*/ 483953 w 1154194"/>
                  <a:gd name="connsiteY8" fmla="*/ 460502 h 482887"/>
                  <a:gd name="connsiteX9" fmla="*/ 669434 w 1154194"/>
                  <a:gd name="connsiteY9" fmla="*/ 460502 h 482887"/>
                  <a:gd name="connsiteX10" fmla="*/ 1104352 w 1154194"/>
                  <a:gd name="connsiteY10" fmla="*/ 211063 h 482887"/>
                  <a:gd name="connsiteX11" fmla="*/ 1153387 w 1154194"/>
                  <a:gd name="connsiteY11" fmla="*/ 125785 h 482887"/>
                  <a:gd name="connsiteX12" fmla="*/ 1153387 w 1154194"/>
                  <a:gd name="connsiteY12" fmla="*/ 0 h 482887"/>
                  <a:gd name="connsiteX13" fmla="*/ 1119276 w 1154194"/>
                  <a:gd name="connsiteY13" fmla="*/ 53299 h 48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4194" h="482886">
                    <a:moveTo>
                      <a:pt x="1119276" y="53299"/>
                    </a:moveTo>
                    <a:lnTo>
                      <a:pt x="671565" y="311265"/>
                    </a:lnTo>
                    <a:cubicBezTo>
                      <a:pt x="620399" y="341113"/>
                      <a:pt x="537252" y="341113"/>
                      <a:pt x="486085" y="311265"/>
                    </a:cubicBezTo>
                    <a:lnTo>
                      <a:pt x="38375" y="53299"/>
                    </a:lnTo>
                    <a:cubicBezTo>
                      <a:pt x="12792" y="38375"/>
                      <a:pt x="0" y="19187"/>
                      <a:pt x="0" y="0"/>
                    </a:cubicBezTo>
                    <a:lnTo>
                      <a:pt x="0" y="0"/>
                    </a:lnTo>
                    <a:lnTo>
                      <a:pt x="0" y="112994"/>
                    </a:lnTo>
                    <a:cubicBezTo>
                      <a:pt x="0" y="147105"/>
                      <a:pt x="19188" y="179084"/>
                      <a:pt x="46903" y="198272"/>
                    </a:cubicBezTo>
                    <a:lnTo>
                      <a:pt x="483953" y="460502"/>
                    </a:lnTo>
                    <a:cubicBezTo>
                      <a:pt x="535120" y="490349"/>
                      <a:pt x="618267" y="490349"/>
                      <a:pt x="669434" y="460502"/>
                    </a:cubicBezTo>
                    <a:lnTo>
                      <a:pt x="1104352" y="211063"/>
                    </a:lnTo>
                    <a:cubicBezTo>
                      <a:pt x="1134199" y="194008"/>
                      <a:pt x="1153387" y="159897"/>
                      <a:pt x="1153387" y="125785"/>
                    </a:cubicBezTo>
                    <a:lnTo>
                      <a:pt x="1153387" y="0"/>
                    </a:lnTo>
                    <a:cubicBezTo>
                      <a:pt x="1157651" y="19187"/>
                      <a:pt x="1144859" y="38375"/>
                      <a:pt x="1119276" y="532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292" name="Freeform: Shape 134" descr="8b64b129-c833-4494-b551-129269046c55"/>
              <p:cNvSpPr/>
              <p:nvPr/>
            </p:nvSpPr>
            <p:spPr>
              <a:xfrm>
                <a:off x="7988492" y="3167055"/>
                <a:ext cx="812274" cy="470095"/>
              </a:xfrm>
              <a:custGeom>
                <a:avLst/>
                <a:gdLst>
                  <a:gd name="connsiteX0" fmla="*/ 118323 w 812274"/>
                  <a:gd name="connsiteY0" fmla="*/ 401340 h 470095"/>
                  <a:gd name="connsiteX1" fmla="*/ 118323 w 812274"/>
                  <a:gd name="connsiteY1" fmla="*/ 68755 h 470095"/>
                  <a:gd name="connsiteX2" fmla="*/ 693951 w 812274"/>
                  <a:gd name="connsiteY2" fmla="*/ 68755 h 470095"/>
                  <a:gd name="connsiteX3" fmla="*/ 693951 w 812274"/>
                  <a:gd name="connsiteY3" fmla="*/ 401340 h 470095"/>
                  <a:gd name="connsiteX4" fmla="*/ 118323 w 812274"/>
                  <a:gd name="connsiteY4" fmla="*/ 401340 h 47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274" h="470095">
                    <a:moveTo>
                      <a:pt x="118323" y="401340"/>
                    </a:moveTo>
                    <a:cubicBezTo>
                      <a:pt x="-39441" y="309666"/>
                      <a:pt x="-39441" y="160429"/>
                      <a:pt x="118323" y="68755"/>
                    </a:cubicBezTo>
                    <a:cubicBezTo>
                      <a:pt x="276088" y="-22918"/>
                      <a:pt x="536186" y="-22918"/>
                      <a:pt x="693951" y="68755"/>
                    </a:cubicBezTo>
                    <a:cubicBezTo>
                      <a:pt x="851715" y="160429"/>
                      <a:pt x="851715" y="309666"/>
                      <a:pt x="693951" y="401340"/>
                    </a:cubicBezTo>
                    <a:cubicBezTo>
                      <a:pt x="536186" y="493014"/>
                      <a:pt x="278220" y="493014"/>
                      <a:pt x="118323" y="401340"/>
                    </a:cubicBezTo>
                    <a:close/>
                  </a:path>
                </a:pathLst>
              </a:custGeom>
              <a:solidFill>
                <a:srgbClr val="2842A2"/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57" name="Group 135" descr="41ed3413-4dac-4cec-a73b-6e873b7e89b7"/>
              <p:cNvGrpSpPr/>
              <p:nvPr/>
            </p:nvGrpSpPr>
            <p:grpSpPr>
              <a:xfrm>
                <a:off x="7931995" y="2490077"/>
                <a:ext cx="799482" cy="943301"/>
                <a:chOff x="7931995" y="2490077"/>
                <a:chExt cx="799482" cy="943301"/>
              </a:xfrm>
            </p:grpSpPr>
            <p:sp>
              <p:nvSpPr>
                <p:cNvPr id="1052293" name="Freeform: Shape 136" descr="8ea493ca-7240-491c-97bd-07a83e04392e"/>
                <p:cNvSpPr/>
                <p:nvPr/>
              </p:nvSpPr>
              <p:spPr>
                <a:xfrm>
                  <a:off x="8017273" y="2490077"/>
                  <a:ext cx="714204" cy="941873"/>
                </a:xfrm>
                <a:custGeom>
                  <a:avLst/>
                  <a:gdLst>
                    <a:gd name="connsiteX0" fmla="*/ 714204 w 714204"/>
                    <a:gd name="connsiteY0" fmla="*/ 666852 h 941873"/>
                    <a:gd name="connsiteX1" fmla="*/ 356036 w 714204"/>
                    <a:gd name="connsiteY1" fmla="*/ 48585 h 941873"/>
                    <a:gd name="connsiteX2" fmla="*/ 149237 w 714204"/>
                    <a:gd name="connsiteY2" fmla="*/ 5946 h 941873"/>
                    <a:gd name="connsiteX3" fmla="*/ 149237 w 714204"/>
                    <a:gd name="connsiteY3" fmla="*/ 5946 h 941873"/>
                    <a:gd name="connsiteX4" fmla="*/ 59695 w 714204"/>
                    <a:gd name="connsiteY4" fmla="*/ 29398 h 941873"/>
                    <a:gd name="connsiteX5" fmla="*/ 70355 w 714204"/>
                    <a:gd name="connsiteY5" fmla="*/ 52849 h 941873"/>
                    <a:gd name="connsiteX6" fmla="*/ 0 w 714204"/>
                    <a:gd name="connsiteY6" fmla="*/ 257517 h 941873"/>
                    <a:gd name="connsiteX7" fmla="*/ 358168 w 714204"/>
                    <a:gd name="connsiteY7" fmla="*/ 875783 h 941873"/>
                    <a:gd name="connsiteX8" fmla="*/ 462634 w 714204"/>
                    <a:gd name="connsiteY8" fmla="*/ 918422 h 941873"/>
                    <a:gd name="connsiteX9" fmla="*/ 473294 w 714204"/>
                    <a:gd name="connsiteY9" fmla="*/ 941874 h 941873"/>
                    <a:gd name="connsiteX10" fmla="*/ 550044 w 714204"/>
                    <a:gd name="connsiteY10" fmla="*/ 922686 h 941873"/>
                    <a:gd name="connsiteX11" fmla="*/ 588419 w 714204"/>
                    <a:gd name="connsiteY11" fmla="*/ 912026 h 941873"/>
                    <a:gd name="connsiteX12" fmla="*/ 590551 w 714204"/>
                    <a:gd name="connsiteY12" fmla="*/ 912026 h 941873"/>
                    <a:gd name="connsiteX13" fmla="*/ 590551 w 714204"/>
                    <a:gd name="connsiteY13" fmla="*/ 912026 h 941873"/>
                    <a:gd name="connsiteX14" fmla="*/ 714204 w 714204"/>
                    <a:gd name="connsiteY14" fmla="*/ 666852 h 9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14204" h="941873">
                      <a:moveTo>
                        <a:pt x="714204" y="666852"/>
                      </a:moveTo>
                      <a:cubicBezTo>
                        <a:pt x="714204" y="440865"/>
                        <a:pt x="554308" y="161579"/>
                        <a:pt x="356036" y="48585"/>
                      </a:cubicBezTo>
                      <a:cubicBezTo>
                        <a:pt x="279286" y="3814"/>
                        <a:pt x="206799" y="-8978"/>
                        <a:pt x="149237" y="5946"/>
                      </a:cubicBezTo>
                      <a:lnTo>
                        <a:pt x="149237" y="5946"/>
                      </a:lnTo>
                      <a:lnTo>
                        <a:pt x="59695" y="29398"/>
                      </a:lnTo>
                      <a:lnTo>
                        <a:pt x="70355" y="52849"/>
                      </a:lnTo>
                      <a:cubicBezTo>
                        <a:pt x="25583" y="95488"/>
                        <a:pt x="0" y="165843"/>
                        <a:pt x="0" y="257517"/>
                      </a:cubicBezTo>
                      <a:cubicBezTo>
                        <a:pt x="0" y="483504"/>
                        <a:pt x="159897" y="762790"/>
                        <a:pt x="358168" y="875783"/>
                      </a:cubicBezTo>
                      <a:cubicBezTo>
                        <a:pt x="394411" y="897103"/>
                        <a:pt x="430655" y="909894"/>
                        <a:pt x="462634" y="918422"/>
                      </a:cubicBezTo>
                      <a:lnTo>
                        <a:pt x="473294" y="941874"/>
                      </a:lnTo>
                      <a:lnTo>
                        <a:pt x="550044" y="922686"/>
                      </a:lnTo>
                      <a:cubicBezTo>
                        <a:pt x="562836" y="920554"/>
                        <a:pt x="575627" y="918422"/>
                        <a:pt x="588419" y="912026"/>
                      </a:cubicBezTo>
                      <a:lnTo>
                        <a:pt x="590551" y="912026"/>
                      </a:lnTo>
                      <a:lnTo>
                        <a:pt x="590551" y="912026"/>
                      </a:lnTo>
                      <a:cubicBezTo>
                        <a:pt x="665169" y="877915"/>
                        <a:pt x="714204" y="792637"/>
                        <a:pt x="714204" y="666852"/>
                      </a:cubicBezTo>
                      <a:close/>
                    </a:path>
                  </a:pathLst>
                </a:custGeom>
                <a:solidFill>
                  <a:srgbClr val="FFCD39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grpSp>
              <p:nvGrpSpPr>
                <p:cNvPr id="258" name="Group 137" descr="df70c8bf-c6c1-4240-ad50-17dca46e341f"/>
                <p:cNvGrpSpPr/>
                <p:nvPr/>
              </p:nvGrpSpPr>
              <p:grpSpPr>
                <a:xfrm>
                  <a:off x="8021537" y="2491759"/>
                  <a:ext cx="709940" cy="929531"/>
                  <a:chOff x="8021537" y="2491759"/>
                  <a:chExt cx="709940" cy="929531"/>
                </a:xfrm>
                <a:solidFill>
                  <a:srgbClr val="FFE69C"/>
                </a:solidFill>
              </p:grpSpPr>
              <p:sp>
                <p:nvSpPr>
                  <p:cNvPr id="1052294" name="Freeform: Shape 142" descr="b299fee7-b255-4b9d-a610-51e38b0dcfb8"/>
                  <p:cNvSpPr/>
                  <p:nvPr/>
                </p:nvSpPr>
                <p:spPr>
                  <a:xfrm>
                    <a:off x="8021537" y="2493891"/>
                    <a:ext cx="302737" cy="196139"/>
                  </a:xfrm>
                  <a:custGeom>
                    <a:avLst/>
                    <a:gdLst>
                      <a:gd name="connsiteX0" fmla="*/ 302737 w 302737"/>
                      <a:gd name="connsiteY0" fmla="*/ 19187 h 196139"/>
                      <a:gd name="connsiteX1" fmla="*/ 245175 w 302737"/>
                      <a:gd name="connsiteY1" fmla="*/ 0 h 196139"/>
                      <a:gd name="connsiteX2" fmla="*/ 12792 w 302737"/>
                      <a:gd name="connsiteY2" fmla="*/ 136445 h 196139"/>
                      <a:gd name="connsiteX3" fmla="*/ 0 w 302737"/>
                      <a:gd name="connsiteY3" fmla="*/ 196140 h 196139"/>
                      <a:gd name="connsiteX4" fmla="*/ 302737 w 302737"/>
                      <a:gd name="connsiteY4" fmla="*/ 19187 h 196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737" h="196139">
                        <a:moveTo>
                          <a:pt x="302737" y="19187"/>
                        </a:moveTo>
                        <a:cubicBezTo>
                          <a:pt x="283550" y="10660"/>
                          <a:pt x="262230" y="4264"/>
                          <a:pt x="245175" y="0"/>
                        </a:cubicBezTo>
                        <a:lnTo>
                          <a:pt x="12792" y="136445"/>
                        </a:lnTo>
                        <a:cubicBezTo>
                          <a:pt x="6396" y="155633"/>
                          <a:pt x="2132" y="174820"/>
                          <a:pt x="0" y="196140"/>
                        </a:cubicBezTo>
                        <a:lnTo>
                          <a:pt x="302737" y="1918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295" name="Freeform: Shape 143" descr="a2527c34-b44c-4ef9-a818-e59b8ded981b"/>
                  <p:cNvSpPr/>
                  <p:nvPr/>
                </p:nvSpPr>
                <p:spPr>
                  <a:xfrm>
                    <a:off x="8094023" y="2534398"/>
                    <a:ext cx="319793" cy="217459"/>
                  </a:xfrm>
                  <a:custGeom>
                    <a:avLst/>
                    <a:gdLst>
                      <a:gd name="connsiteX0" fmla="*/ 319793 w 319793"/>
                      <a:gd name="connsiteY0" fmla="*/ 27715 h 217459"/>
                      <a:gd name="connsiteX1" fmla="*/ 281418 w 319793"/>
                      <a:gd name="connsiteY1" fmla="*/ 2132 h 217459"/>
                      <a:gd name="connsiteX2" fmla="*/ 277154 w 319793"/>
                      <a:gd name="connsiteY2" fmla="*/ 0 h 217459"/>
                      <a:gd name="connsiteX3" fmla="*/ 0 w 319793"/>
                      <a:gd name="connsiteY3" fmla="*/ 164161 h 217459"/>
                      <a:gd name="connsiteX4" fmla="*/ 0 w 319793"/>
                      <a:gd name="connsiteY4" fmla="*/ 217459 h 217459"/>
                      <a:gd name="connsiteX5" fmla="*/ 319793 w 319793"/>
                      <a:gd name="connsiteY5" fmla="*/ 27715 h 21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9793" h="217458">
                        <a:moveTo>
                          <a:pt x="319793" y="27715"/>
                        </a:moveTo>
                        <a:cubicBezTo>
                          <a:pt x="307001" y="19188"/>
                          <a:pt x="294210" y="10660"/>
                          <a:pt x="281418" y="2132"/>
                        </a:cubicBezTo>
                        <a:cubicBezTo>
                          <a:pt x="279286" y="2132"/>
                          <a:pt x="279286" y="0"/>
                          <a:pt x="277154" y="0"/>
                        </a:cubicBezTo>
                        <a:lnTo>
                          <a:pt x="0" y="164161"/>
                        </a:lnTo>
                        <a:lnTo>
                          <a:pt x="0" y="217459"/>
                        </a:lnTo>
                        <a:lnTo>
                          <a:pt x="319793" y="27715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296" name="Freeform: Shape 144" descr="1df5746e-29ed-4564-8fa5-a7074338443a"/>
                  <p:cNvSpPr/>
                  <p:nvPr/>
                </p:nvSpPr>
                <p:spPr>
                  <a:xfrm>
                    <a:off x="8170774" y="2589829"/>
                    <a:ext cx="313397" cy="215327"/>
                  </a:xfrm>
                  <a:custGeom>
                    <a:avLst/>
                    <a:gdLst>
                      <a:gd name="connsiteX0" fmla="*/ 2132 w 313397"/>
                      <a:gd name="connsiteY0" fmla="*/ 215327 h 215327"/>
                      <a:gd name="connsiteX1" fmla="*/ 313397 w 313397"/>
                      <a:gd name="connsiteY1" fmla="*/ 31979 h 215327"/>
                      <a:gd name="connsiteX2" fmla="*/ 277154 w 313397"/>
                      <a:gd name="connsiteY2" fmla="*/ 0 h 215327"/>
                      <a:gd name="connsiteX3" fmla="*/ 0 w 313397"/>
                      <a:gd name="connsiteY3" fmla="*/ 162028 h 215327"/>
                      <a:gd name="connsiteX4" fmla="*/ 2132 w 313397"/>
                      <a:gd name="connsiteY4" fmla="*/ 215327 h 21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97" h="215327">
                        <a:moveTo>
                          <a:pt x="2132" y="215327"/>
                        </a:moveTo>
                        <a:lnTo>
                          <a:pt x="313397" y="31979"/>
                        </a:lnTo>
                        <a:cubicBezTo>
                          <a:pt x="302737" y="21320"/>
                          <a:pt x="289946" y="10660"/>
                          <a:pt x="277154" y="0"/>
                        </a:cubicBezTo>
                        <a:lnTo>
                          <a:pt x="0" y="162028"/>
                        </a:lnTo>
                        <a:lnTo>
                          <a:pt x="2132" y="21532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297" name="Freeform: Shape 145" descr="e3b69aad-c62a-4ed0-bf58-3d36d323db66"/>
                  <p:cNvSpPr/>
                  <p:nvPr/>
                </p:nvSpPr>
                <p:spPr>
                  <a:xfrm>
                    <a:off x="8332802" y="2719878"/>
                    <a:ext cx="264362" cy="194007"/>
                  </a:xfrm>
                  <a:custGeom>
                    <a:avLst/>
                    <a:gdLst>
                      <a:gd name="connsiteX0" fmla="*/ 238779 w 264362"/>
                      <a:gd name="connsiteY0" fmla="*/ 0 h 194007"/>
                      <a:gd name="connsiteX1" fmla="*/ 0 w 264362"/>
                      <a:gd name="connsiteY1" fmla="*/ 140709 h 194007"/>
                      <a:gd name="connsiteX2" fmla="*/ 0 w 264362"/>
                      <a:gd name="connsiteY2" fmla="*/ 194008 h 194007"/>
                      <a:gd name="connsiteX3" fmla="*/ 264362 w 264362"/>
                      <a:gd name="connsiteY3" fmla="*/ 38375 h 194007"/>
                      <a:gd name="connsiteX4" fmla="*/ 238779 w 264362"/>
                      <a:gd name="connsiteY4" fmla="*/ 0 h 194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362" h="194007">
                        <a:moveTo>
                          <a:pt x="238779" y="0"/>
                        </a:moveTo>
                        <a:lnTo>
                          <a:pt x="0" y="140709"/>
                        </a:lnTo>
                        <a:lnTo>
                          <a:pt x="0" y="194008"/>
                        </a:lnTo>
                        <a:lnTo>
                          <a:pt x="264362" y="38375"/>
                        </a:lnTo>
                        <a:cubicBezTo>
                          <a:pt x="255834" y="25583"/>
                          <a:pt x="247306" y="12792"/>
                          <a:pt x="238779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298" name="Freeform: Shape 146" descr="b6a19077-e67e-48ae-8905-8d99ed43879d"/>
                  <p:cNvSpPr/>
                  <p:nvPr/>
                </p:nvSpPr>
                <p:spPr>
                  <a:xfrm>
                    <a:off x="8443664" y="3231547"/>
                    <a:ext cx="281417" cy="189743"/>
                  </a:xfrm>
                  <a:custGeom>
                    <a:avLst/>
                    <a:gdLst>
                      <a:gd name="connsiteX0" fmla="*/ 281418 w 281417"/>
                      <a:gd name="connsiteY0" fmla="*/ 0 h 189743"/>
                      <a:gd name="connsiteX1" fmla="*/ 0 w 281417"/>
                      <a:gd name="connsiteY1" fmla="*/ 162028 h 189743"/>
                      <a:gd name="connsiteX2" fmla="*/ 36243 w 281417"/>
                      <a:gd name="connsiteY2" fmla="*/ 172688 h 189743"/>
                      <a:gd name="connsiteX3" fmla="*/ 44771 w 281417"/>
                      <a:gd name="connsiteY3" fmla="*/ 189744 h 189743"/>
                      <a:gd name="connsiteX4" fmla="*/ 264362 w 281417"/>
                      <a:gd name="connsiteY4" fmla="*/ 63959 h 189743"/>
                      <a:gd name="connsiteX5" fmla="*/ 281418 w 281417"/>
                      <a:gd name="connsiteY5" fmla="*/ 0 h 18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1417" h="189743">
                        <a:moveTo>
                          <a:pt x="281418" y="0"/>
                        </a:moveTo>
                        <a:lnTo>
                          <a:pt x="0" y="162028"/>
                        </a:lnTo>
                        <a:cubicBezTo>
                          <a:pt x="12792" y="166292"/>
                          <a:pt x="23451" y="170556"/>
                          <a:pt x="36243" y="172688"/>
                        </a:cubicBezTo>
                        <a:lnTo>
                          <a:pt x="44771" y="189744"/>
                        </a:lnTo>
                        <a:lnTo>
                          <a:pt x="264362" y="63959"/>
                        </a:lnTo>
                        <a:cubicBezTo>
                          <a:pt x="270758" y="44771"/>
                          <a:pt x="277154" y="23451"/>
                          <a:pt x="281418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299" name="Freeform: Shape 147" descr="700e5a0c-2588-4a7a-963a-eac781c0d6dc"/>
                  <p:cNvSpPr/>
                  <p:nvPr/>
                </p:nvSpPr>
                <p:spPr>
                  <a:xfrm>
                    <a:off x="8068440" y="2491759"/>
                    <a:ext cx="121521" cy="74618"/>
                  </a:xfrm>
                  <a:custGeom>
                    <a:avLst/>
                    <a:gdLst>
                      <a:gd name="connsiteX0" fmla="*/ 121521 w 121521"/>
                      <a:gd name="connsiteY0" fmla="*/ 0 h 74618"/>
                      <a:gd name="connsiteX1" fmla="*/ 98070 w 121521"/>
                      <a:gd name="connsiteY1" fmla="*/ 4264 h 74618"/>
                      <a:gd name="connsiteX2" fmla="*/ 98070 w 121521"/>
                      <a:gd name="connsiteY2" fmla="*/ 4264 h 74618"/>
                      <a:gd name="connsiteX3" fmla="*/ 8528 w 121521"/>
                      <a:gd name="connsiteY3" fmla="*/ 27715 h 74618"/>
                      <a:gd name="connsiteX4" fmla="*/ 19188 w 121521"/>
                      <a:gd name="connsiteY4" fmla="*/ 51167 h 74618"/>
                      <a:gd name="connsiteX5" fmla="*/ 0 w 121521"/>
                      <a:gd name="connsiteY5" fmla="*/ 74618 h 74618"/>
                      <a:gd name="connsiteX6" fmla="*/ 121521 w 121521"/>
                      <a:gd name="connsiteY6" fmla="*/ 0 h 74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521" h="74618">
                        <a:moveTo>
                          <a:pt x="121521" y="0"/>
                        </a:moveTo>
                        <a:cubicBezTo>
                          <a:pt x="112994" y="0"/>
                          <a:pt x="106598" y="2132"/>
                          <a:pt x="98070" y="4264"/>
                        </a:cubicBezTo>
                        <a:lnTo>
                          <a:pt x="98070" y="4264"/>
                        </a:lnTo>
                        <a:lnTo>
                          <a:pt x="8528" y="27715"/>
                        </a:lnTo>
                        <a:lnTo>
                          <a:pt x="19188" y="51167"/>
                        </a:lnTo>
                        <a:cubicBezTo>
                          <a:pt x="12792" y="57563"/>
                          <a:pt x="6396" y="66091"/>
                          <a:pt x="0" y="74618"/>
                        </a:cubicBezTo>
                        <a:lnTo>
                          <a:pt x="121521" y="0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300" name="Freeform: Shape 148" descr="5b3d70db-9673-4f50-86e2-8fede002940d"/>
                  <p:cNvSpPr/>
                  <p:nvPr/>
                </p:nvSpPr>
                <p:spPr>
                  <a:xfrm>
                    <a:off x="8477775" y="2952261"/>
                    <a:ext cx="230251" cy="181216"/>
                  </a:xfrm>
                  <a:custGeom>
                    <a:avLst/>
                    <a:gdLst>
                      <a:gd name="connsiteX0" fmla="*/ 0 w 230251"/>
                      <a:gd name="connsiteY0" fmla="*/ 127917 h 181216"/>
                      <a:gd name="connsiteX1" fmla="*/ 0 w 230251"/>
                      <a:gd name="connsiteY1" fmla="*/ 181216 h 181216"/>
                      <a:gd name="connsiteX2" fmla="*/ 230251 w 230251"/>
                      <a:gd name="connsiteY2" fmla="*/ 44771 h 181216"/>
                      <a:gd name="connsiteX3" fmla="*/ 215327 w 230251"/>
                      <a:gd name="connsiteY3" fmla="*/ 0 h 181216"/>
                      <a:gd name="connsiteX4" fmla="*/ 0 w 230251"/>
                      <a:gd name="connsiteY4" fmla="*/ 127917 h 18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51" h="181216">
                        <a:moveTo>
                          <a:pt x="0" y="127917"/>
                        </a:moveTo>
                        <a:lnTo>
                          <a:pt x="0" y="181216"/>
                        </a:lnTo>
                        <a:lnTo>
                          <a:pt x="230251" y="44771"/>
                        </a:lnTo>
                        <a:cubicBezTo>
                          <a:pt x="225987" y="29847"/>
                          <a:pt x="221723" y="14924"/>
                          <a:pt x="215327" y="0"/>
                        </a:cubicBezTo>
                        <a:lnTo>
                          <a:pt x="0" y="12791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301" name="Freeform: Shape 149" descr="bc21bf75-7731-43bb-bc94-8d8de39725b6"/>
                  <p:cNvSpPr/>
                  <p:nvPr/>
                </p:nvSpPr>
                <p:spPr>
                  <a:xfrm>
                    <a:off x="8467115" y="3039671"/>
                    <a:ext cx="257966" cy="198271"/>
                  </a:xfrm>
                  <a:custGeom>
                    <a:avLst/>
                    <a:gdLst>
                      <a:gd name="connsiteX0" fmla="*/ 0 w 257966"/>
                      <a:gd name="connsiteY0" fmla="*/ 144973 h 198271"/>
                      <a:gd name="connsiteX1" fmla="*/ 0 w 257966"/>
                      <a:gd name="connsiteY1" fmla="*/ 198272 h 198271"/>
                      <a:gd name="connsiteX2" fmla="*/ 257966 w 257966"/>
                      <a:gd name="connsiteY2" fmla="*/ 46903 h 198271"/>
                      <a:gd name="connsiteX3" fmla="*/ 249439 w 257966"/>
                      <a:gd name="connsiteY3" fmla="*/ 0 h 198271"/>
                      <a:gd name="connsiteX4" fmla="*/ 0 w 257966"/>
                      <a:gd name="connsiteY4" fmla="*/ 144973 h 19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965" h="198271">
                        <a:moveTo>
                          <a:pt x="0" y="144973"/>
                        </a:moveTo>
                        <a:lnTo>
                          <a:pt x="0" y="198272"/>
                        </a:lnTo>
                        <a:lnTo>
                          <a:pt x="257966" y="46903"/>
                        </a:lnTo>
                        <a:cubicBezTo>
                          <a:pt x="255834" y="31979"/>
                          <a:pt x="253703" y="14924"/>
                          <a:pt x="249439" y="0"/>
                        </a:cubicBezTo>
                        <a:lnTo>
                          <a:pt x="0" y="144973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302" name="Freeform: Shape 150" descr="9e2cf160-390e-4c0f-8fc0-03b2bb98c012"/>
                  <p:cNvSpPr/>
                  <p:nvPr/>
                </p:nvSpPr>
                <p:spPr>
                  <a:xfrm>
                    <a:off x="8251788" y="2651656"/>
                    <a:ext cx="292077" cy="208931"/>
                  </a:xfrm>
                  <a:custGeom>
                    <a:avLst/>
                    <a:gdLst>
                      <a:gd name="connsiteX0" fmla="*/ 264362 w 292077"/>
                      <a:gd name="connsiteY0" fmla="*/ 0 h 208931"/>
                      <a:gd name="connsiteX1" fmla="*/ 0 w 292077"/>
                      <a:gd name="connsiteY1" fmla="*/ 155633 h 208931"/>
                      <a:gd name="connsiteX2" fmla="*/ 0 w 292077"/>
                      <a:gd name="connsiteY2" fmla="*/ 208931 h 208931"/>
                      <a:gd name="connsiteX3" fmla="*/ 292078 w 292077"/>
                      <a:gd name="connsiteY3" fmla="*/ 36243 h 208931"/>
                      <a:gd name="connsiteX4" fmla="*/ 264362 w 292077"/>
                      <a:gd name="connsiteY4" fmla="*/ 0 h 208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077" h="208931">
                        <a:moveTo>
                          <a:pt x="264362" y="0"/>
                        </a:moveTo>
                        <a:lnTo>
                          <a:pt x="0" y="155633"/>
                        </a:lnTo>
                        <a:lnTo>
                          <a:pt x="0" y="208931"/>
                        </a:lnTo>
                        <a:lnTo>
                          <a:pt x="292078" y="36243"/>
                        </a:lnTo>
                        <a:cubicBezTo>
                          <a:pt x="283550" y="23452"/>
                          <a:pt x="275022" y="12792"/>
                          <a:pt x="264362" y="0"/>
                        </a:cubicBez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303" name="Freeform: Shape 151" descr="3a2abc9f-906b-47c4-ae60-9acf0f2762c1"/>
                  <p:cNvSpPr/>
                  <p:nvPr/>
                </p:nvSpPr>
                <p:spPr>
                  <a:xfrm>
                    <a:off x="8492699" y="2871247"/>
                    <a:ext cx="187611" cy="151368"/>
                  </a:xfrm>
                  <a:custGeom>
                    <a:avLst/>
                    <a:gdLst>
                      <a:gd name="connsiteX0" fmla="*/ 0 w 187611"/>
                      <a:gd name="connsiteY0" fmla="*/ 98070 h 151368"/>
                      <a:gd name="connsiteX1" fmla="*/ 0 w 187611"/>
                      <a:gd name="connsiteY1" fmla="*/ 151369 h 151368"/>
                      <a:gd name="connsiteX2" fmla="*/ 187612 w 187611"/>
                      <a:gd name="connsiteY2" fmla="*/ 42639 h 151368"/>
                      <a:gd name="connsiteX3" fmla="*/ 168424 w 187611"/>
                      <a:gd name="connsiteY3" fmla="*/ 0 h 151368"/>
                      <a:gd name="connsiteX4" fmla="*/ 0 w 187611"/>
                      <a:gd name="connsiteY4" fmla="*/ 98070 h 151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611" h="151368">
                        <a:moveTo>
                          <a:pt x="0" y="98070"/>
                        </a:moveTo>
                        <a:lnTo>
                          <a:pt x="0" y="151369"/>
                        </a:lnTo>
                        <a:lnTo>
                          <a:pt x="187612" y="42639"/>
                        </a:lnTo>
                        <a:cubicBezTo>
                          <a:pt x="181216" y="27715"/>
                          <a:pt x="174820" y="14924"/>
                          <a:pt x="168424" y="0"/>
                        </a:cubicBezTo>
                        <a:lnTo>
                          <a:pt x="0" y="98070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304" name="Freeform: Shape 152" descr="4b3bdb15-d707-4166-baf1-222675baeb48"/>
                  <p:cNvSpPr/>
                  <p:nvPr/>
                </p:nvSpPr>
                <p:spPr>
                  <a:xfrm>
                    <a:off x="8433004" y="3133477"/>
                    <a:ext cx="298473" cy="223855"/>
                  </a:xfrm>
                  <a:custGeom>
                    <a:avLst/>
                    <a:gdLst>
                      <a:gd name="connsiteX0" fmla="*/ 2132 w 298473"/>
                      <a:gd name="connsiteY0" fmla="*/ 223855 h 223855"/>
                      <a:gd name="connsiteX1" fmla="*/ 298473 w 298473"/>
                      <a:gd name="connsiteY1" fmla="*/ 51167 h 223855"/>
                      <a:gd name="connsiteX2" fmla="*/ 298473 w 298473"/>
                      <a:gd name="connsiteY2" fmla="*/ 25583 h 223855"/>
                      <a:gd name="connsiteX3" fmla="*/ 296341 w 298473"/>
                      <a:gd name="connsiteY3" fmla="*/ 0 h 223855"/>
                      <a:gd name="connsiteX4" fmla="*/ 0 w 298473"/>
                      <a:gd name="connsiteY4" fmla="*/ 172688 h 223855"/>
                      <a:gd name="connsiteX5" fmla="*/ 2132 w 298473"/>
                      <a:gd name="connsiteY5" fmla="*/ 223855 h 223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73" h="223855">
                        <a:moveTo>
                          <a:pt x="2132" y="223855"/>
                        </a:moveTo>
                        <a:lnTo>
                          <a:pt x="298473" y="51167"/>
                        </a:lnTo>
                        <a:cubicBezTo>
                          <a:pt x="298473" y="42639"/>
                          <a:pt x="298473" y="34111"/>
                          <a:pt x="298473" y="25583"/>
                        </a:cubicBezTo>
                        <a:cubicBezTo>
                          <a:pt x="298473" y="17056"/>
                          <a:pt x="298473" y="8528"/>
                          <a:pt x="296341" y="0"/>
                        </a:cubicBezTo>
                        <a:lnTo>
                          <a:pt x="0" y="172688"/>
                        </a:lnTo>
                        <a:lnTo>
                          <a:pt x="2132" y="223855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  <p:sp>
                <p:nvSpPr>
                  <p:cNvPr id="1052305" name="Freeform: Shape 153" descr="bd0b1a45-fb4c-4ef4-8603-0313b51e4304"/>
                  <p:cNvSpPr/>
                  <p:nvPr/>
                </p:nvSpPr>
                <p:spPr>
                  <a:xfrm>
                    <a:off x="8411684" y="2792365"/>
                    <a:ext cx="230251" cy="174820"/>
                  </a:xfrm>
                  <a:custGeom>
                    <a:avLst/>
                    <a:gdLst>
                      <a:gd name="connsiteX0" fmla="*/ 230251 w 230251"/>
                      <a:gd name="connsiteY0" fmla="*/ 40507 h 174820"/>
                      <a:gd name="connsiteX1" fmla="*/ 208932 w 230251"/>
                      <a:gd name="connsiteY1" fmla="*/ 0 h 174820"/>
                      <a:gd name="connsiteX2" fmla="*/ 0 w 230251"/>
                      <a:gd name="connsiteY2" fmla="*/ 121521 h 174820"/>
                      <a:gd name="connsiteX3" fmla="*/ 0 w 230251"/>
                      <a:gd name="connsiteY3" fmla="*/ 174820 h 174820"/>
                      <a:gd name="connsiteX4" fmla="*/ 230251 w 230251"/>
                      <a:gd name="connsiteY4" fmla="*/ 40507 h 174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51" h="174820">
                        <a:moveTo>
                          <a:pt x="230251" y="40507"/>
                        </a:moveTo>
                        <a:cubicBezTo>
                          <a:pt x="223855" y="27715"/>
                          <a:pt x="215327" y="14924"/>
                          <a:pt x="208932" y="0"/>
                        </a:cubicBezTo>
                        <a:lnTo>
                          <a:pt x="0" y="121521"/>
                        </a:lnTo>
                        <a:lnTo>
                          <a:pt x="0" y="174820"/>
                        </a:lnTo>
                        <a:lnTo>
                          <a:pt x="230251" y="40507"/>
                        </a:lnTo>
                        <a:close/>
                      </a:path>
                    </a:pathLst>
                  </a:custGeom>
                  <a:solidFill>
                    <a:srgbClr val="FFE69C"/>
                  </a:solidFill>
                  <a:ln w="21305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endParaRPr altLang="en-US" lang="zh-CN"/>
                  </a:p>
                </p:txBody>
              </p:sp>
            </p:grpSp>
            <p:sp>
              <p:nvSpPr>
                <p:cNvPr id="1052306" name="Freeform: Shape 138" descr="0602f8e4-d61d-4267-a8b5-5677d89bacf5"/>
                <p:cNvSpPr/>
                <p:nvPr/>
              </p:nvSpPr>
              <p:spPr>
                <a:xfrm>
                  <a:off x="7931995" y="2511651"/>
                  <a:ext cx="716336" cy="921727"/>
                </a:xfrm>
                <a:custGeom>
                  <a:avLst/>
                  <a:gdLst>
                    <a:gd name="connsiteX0" fmla="*/ 358168 w 716336"/>
                    <a:gd name="connsiteY0" fmla="*/ 48331 h 921727"/>
                    <a:gd name="connsiteX1" fmla="*/ 0 w 716336"/>
                    <a:gd name="connsiteY1" fmla="*/ 255130 h 921727"/>
                    <a:gd name="connsiteX2" fmla="*/ 358168 w 716336"/>
                    <a:gd name="connsiteY2" fmla="*/ 873397 h 921727"/>
                    <a:gd name="connsiteX3" fmla="*/ 716336 w 716336"/>
                    <a:gd name="connsiteY3" fmla="*/ 666597 h 921727"/>
                    <a:gd name="connsiteX4" fmla="*/ 358168 w 716336"/>
                    <a:gd name="connsiteY4" fmla="*/ 48331 h 92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6336" h="921727">
                      <a:moveTo>
                        <a:pt x="358168" y="48331"/>
                      </a:moveTo>
                      <a:cubicBezTo>
                        <a:pt x="162028" y="-64663"/>
                        <a:pt x="0" y="27011"/>
                        <a:pt x="0" y="255130"/>
                      </a:cubicBezTo>
                      <a:cubicBezTo>
                        <a:pt x="0" y="481117"/>
                        <a:pt x="159897" y="760403"/>
                        <a:pt x="358168" y="873397"/>
                      </a:cubicBezTo>
                      <a:cubicBezTo>
                        <a:pt x="554308" y="986390"/>
                        <a:pt x="716336" y="894716"/>
                        <a:pt x="716336" y="666597"/>
                      </a:cubicBezTo>
                      <a:cubicBezTo>
                        <a:pt x="714204" y="440610"/>
                        <a:pt x="554308" y="161324"/>
                        <a:pt x="358168" y="48331"/>
                      </a:cubicBez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07" name="Freeform: Shape 139" descr="ccbaa542-4fea-45fd-8506-8d7199a1f195"/>
                <p:cNvSpPr/>
                <p:nvPr/>
              </p:nvSpPr>
              <p:spPr>
                <a:xfrm>
                  <a:off x="7974634" y="2563921"/>
                  <a:ext cx="631058" cy="812922"/>
                </a:xfrm>
                <a:custGeom>
                  <a:avLst/>
                  <a:gdLst>
                    <a:gd name="connsiteX0" fmla="*/ 315529 w 631058"/>
                    <a:gd name="connsiteY0" fmla="*/ 42963 h 812922"/>
                    <a:gd name="connsiteX1" fmla="*/ 0 w 631058"/>
                    <a:gd name="connsiteY1" fmla="*/ 224179 h 812922"/>
                    <a:gd name="connsiteX2" fmla="*/ 315529 w 631058"/>
                    <a:gd name="connsiteY2" fmla="*/ 769959 h 812922"/>
                    <a:gd name="connsiteX3" fmla="*/ 631058 w 631058"/>
                    <a:gd name="connsiteY3" fmla="*/ 588743 h 812922"/>
                    <a:gd name="connsiteX4" fmla="*/ 315529 w 631058"/>
                    <a:gd name="connsiteY4" fmla="*/ 42963 h 81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1058" h="812921">
                      <a:moveTo>
                        <a:pt x="315529" y="42963"/>
                      </a:moveTo>
                      <a:cubicBezTo>
                        <a:pt x="142841" y="-57239"/>
                        <a:pt x="0" y="23775"/>
                        <a:pt x="0" y="224179"/>
                      </a:cubicBezTo>
                      <a:cubicBezTo>
                        <a:pt x="0" y="424583"/>
                        <a:pt x="142841" y="669757"/>
                        <a:pt x="315529" y="769959"/>
                      </a:cubicBezTo>
                      <a:cubicBezTo>
                        <a:pt x="488217" y="870161"/>
                        <a:pt x="631058" y="789147"/>
                        <a:pt x="631058" y="588743"/>
                      </a:cubicBezTo>
                      <a:cubicBezTo>
                        <a:pt x="631058" y="390472"/>
                        <a:pt x="488217" y="143165"/>
                        <a:pt x="315529" y="42963"/>
                      </a:cubicBezTo>
                      <a:close/>
                    </a:path>
                  </a:pathLst>
                </a:custGeom>
                <a:solidFill>
                  <a:srgbClr val="BF910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08" name="Freeform: Shape 140" descr="ce07d417-60f2-4b88-beed-b4aee4cd098a"/>
                <p:cNvSpPr/>
                <p:nvPr/>
              </p:nvSpPr>
              <p:spPr>
                <a:xfrm>
                  <a:off x="8000217" y="2597579"/>
                  <a:ext cx="579891" cy="749870"/>
                </a:xfrm>
                <a:custGeom>
                  <a:avLst/>
                  <a:gdLst>
                    <a:gd name="connsiteX0" fmla="*/ 289946 w 579891"/>
                    <a:gd name="connsiteY0" fmla="*/ 39153 h 749870"/>
                    <a:gd name="connsiteX1" fmla="*/ 0 w 579891"/>
                    <a:gd name="connsiteY1" fmla="*/ 207577 h 749870"/>
                    <a:gd name="connsiteX2" fmla="*/ 289946 w 579891"/>
                    <a:gd name="connsiteY2" fmla="*/ 710718 h 749870"/>
                    <a:gd name="connsiteX3" fmla="*/ 579891 w 579891"/>
                    <a:gd name="connsiteY3" fmla="*/ 542294 h 749870"/>
                    <a:gd name="connsiteX4" fmla="*/ 289946 w 579891"/>
                    <a:gd name="connsiteY4" fmla="*/ 39153 h 74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9891" h="749870">
                      <a:moveTo>
                        <a:pt x="289946" y="39153"/>
                      </a:moveTo>
                      <a:cubicBezTo>
                        <a:pt x="130049" y="-52521"/>
                        <a:pt x="0" y="22097"/>
                        <a:pt x="0" y="207577"/>
                      </a:cubicBezTo>
                      <a:cubicBezTo>
                        <a:pt x="0" y="393057"/>
                        <a:pt x="130049" y="619044"/>
                        <a:pt x="289946" y="710718"/>
                      </a:cubicBezTo>
                      <a:cubicBezTo>
                        <a:pt x="449842" y="802392"/>
                        <a:pt x="579891" y="727774"/>
                        <a:pt x="579891" y="542294"/>
                      </a:cubicBezTo>
                      <a:cubicBezTo>
                        <a:pt x="579891" y="356814"/>
                        <a:pt x="449842" y="130827"/>
                        <a:pt x="289946" y="39153"/>
                      </a:cubicBez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09" name="Freeform: Shape 141" descr="b7c1e9d8-156c-4243-941e-4e9391210744"/>
                <p:cNvSpPr/>
                <p:nvPr/>
              </p:nvSpPr>
              <p:spPr>
                <a:xfrm>
                  <a:off x="8160114" y="2711350"/>
                  <a:ext cx="260098" cy="520196"/>
                </a:xfrm>
                <a:custGeom>
                  <a:avLst/>
                  <a:gdLst>
                    <a:gd name="connsiteX0" fmla="*/ 211063 w 260098"/>
                    <a:gd name="connsiteY0" fmla="*/ 315529 h 520196"/>
                    <a:gd name="connsiteX1" fmla="*/ 194008 w 260098"/>
                    <a:gd name="connsiteY1" fmla="*/ 307001 h 520196"/>
                    <a:gd name="connsiteX2" fmla="*/ 208932 w 260098"/>
                    <a:gd name="connsiteY2" fmla="*/ 266494 h 520196"/>
                    <a:gd name="connsiteX3" fmla="*/ 208932 w 260098"/>
                    <a:gd name="connsiteY3" fmla="*/ 211063 h 520196"/>
                    <a:gd name="connsiteX4" fmla="*/ 162029 w 260098"/>
                    <a:gd name="connsiteY4" fmla="*/ 132181 h 520196"/>
                    <a:gd name="connsiteX5" fmla="*/ 136445 w 260098"/>
                    <a:gd name="connsiteY5" fmla="*/ 117257 h 520196"/>
                    <a:gd name="connsiteX6" fmla="*/ 136445 w 260098"/>
                    <a:gd name="connsiteY6" fmla="*/ 63959 h 520196"/>
                    <a:gd name="connsiteX7" fmla="*/ 91674 w 260098"/>
                    <a:gd name="connsiteY7" fmla="*/ 38375 h 520196"/>
                    <a:gd name="connsiteX8" fmla="*/ 91674 w 260098"/>
                    <a:gd name="connsiteY8" fmla="*/ 89542 h 520196"/>
                    <a:gd name="connsiteX9" fmla="*/ 72486 w 260098"/>
                    <a:gd name="connsiteY9" fmla="*/ 78882 h 520196"/>
                    <a:gd name="connsiteX10" fmla="*/ 72486 w 260098"/>
                    <a:gd name="connsiteY10" fmla="*/ 27715 h 520196"/>
                    <a:gd name="connsiteX11" fmla="*/ 27715 w 260098"/>
                    <a:gd name="connsiteY11" fmla="*/ 0 h 520196"/>
                    <a:gd name="connsiteX12" fmla="*/ 27715 w 260098"/>
                    <a:gd name="connsiteY12" fmla="*/ 51167 h 520196"/>
                    <a:gd name="connsiteX13" fmla="*/ 0 w 260098"/>
                    <a:gd name="connsiteY13" fmla="*/ 34111 h 520196"/>
                    <a:gd name="connsiteX14" fmla="*/ 0 w 260098"/>
                    <a:gd name="connsiteY14" fmla="*/ 89542 h 520196"/>
                    <a:gd name="connsiteX15" fmla="*/ 27715 w 260098"/>
                    <a:gd name="connsiteY15" fmla="*/ 106598 h 520196"/>
                    <a:gd name="connsiteX16" fmla="*/ 27715 w 260098"/>
                    <a:gd name="connsiteY16" fmla="*/ 211063 h 520196"/>
                    <a:gd name="connsiteX17" fmla="*/ 0 w 260098"/>
                    <a:gd name="connsiteY17" fmla="*/ 194008 h 520196"/>
                    <a:gd name="connsiteX18" fmla="*/ 0 w 260098"/>
                    <a:gd name="connsiteY18" fmla="*/ 245175 h 520196"/>
                    <a:gd name="connsiteX19" fmla="*/ 27715 w 260098"/>
                    <a:gd name="connsiteY19" fmla="*/ 262230 h 520196"/>
                    <a:gd name="connsiteX20" fmla="*/ 27715 w 260098"/>
                    <a:gd name="connsiteY20" fmla="*/ 364564 h 520196"/>
                    <a:gd name="connsiteX21" fmla="*/ 0 w 260098"/>
                    <a:gd name="connsiteY21" fmla="*/ 347508 h 520196"/>
                    <a:gd name="connsiteX22" fmla="*/ 0 w 260098"/>
                    <a:gd name="connsiteY22" fmla="*/ 402939 h 520196"/>
                    <a:gd name="connsiteX23" fmla="*/ 27715 w 260098"/>
                    <a:gd name="connsiteY23" fmla="*/ 419995 h 520196"/>
                    <a:gd name="connsiteX24" fmla="*/ 27715 w 260098"/>
                    <a:gd name="connsiteY24" fmla="*/ 458370 h 520196"/>
                    <a:gd name="connsiteX25" fmla="*/ 72486 w 260098"/>
                    <a:gd name="connsiteY25" fmla="*/ 483953 h 520196"/>
                    <a:gd name="connsiteX26" fmla="*/ 72486 w 260098"/>
                    <a:gd name="connsiteY26" fmla="*/ 443446 h 520196"/>
                    <a:gd name="connsiteX27" fmla="*/ 91674 w 260098"/>
                    <a:gd name="connsiteY27" fmla="*/ 454106 h 520196"/>
                    <a:gd name="connsiteX28" fmla="*/ 91674 w 260098"/>
                    <a:gd name="connsiteY28" fmla="*/ 492481 h 520196"/>
                    <a:gd name="connsiteX29" fmla="*/ 136445 w 260098"/>
                    <a:gd name="connsiteY29" fmla="*/ 520197 h 520196"/>
                    <a:gd name="connsiteX30" fmla="*/ 136445 w 260098"/>
                    <a:gd name="connsiteY30" fmla="*/ 481821 h 520196"/>
                    <a:gd name="connsiteX31" fmla="*/ 170556 w 260098"/>
                    <a:gd name="connsiteY31" fmla="*/ 501009 h 520196"/>
                    <a:gd name="connsiteX32" fmla="*/ 200403 w 260098"/>
                    <a:gd name="connsiteY32" fmla="*/ 509537 h 520196"/>
                    <a:gd name="connsiteX33" fmla="*/ 230251 w 260098"/>
                    <a:gd name="connsiteY33" fmla="*/ 501009 h 520196"/>
                    <a:gd name="connsiteX34" fmla="*/ 260098 w 260098"/>
                    <a:gd name="connsiteY34" fmla="*/ 451974 h 520196"/>
                    <a:gd name="connsiteX35" fmla="*/ 260098 w 260098"/>
                    <a:gd name="connsiteY35" fmla="*/ 394411 h 520196"/>
                    <a:gd name="connsiteX36" fmla="*/ 211063 w 260098"/>
                    <a:gd name="connsiteY36" fmla="*/ 315529 h 520196"/>
                    <a:gd name="connsiteX37" fmla="*/ 74618 w 260098"/>
                    <a:gd name="connsiteY37" fmla="*/ 132181 h 520196"/>
                    <a:gd name="connsiteX38" fmla="*/ 140709 w 260098"/>
                    <a:gd name="connsiteY38" fmla="*/ 170556 h 520196"/>
                    <a:gd name="connsiteX39" fmla="*/ 164160 w 260098"/>
                    <a:gd name="connsiteY39" fmla="*/ 208931 h 520196"/>
                    <a:gd name="connsiteX40" fmla="*/ 164160 w 260098"/>
                    <a:gd name="connsiteY40" fmla="*/ 266494 h 520196"/>
                    <a:gd name="connsiteX41" fmla="*/ 157764 w 260098"/>
                    <a:gd name="connsiteY41" fmla="*/ 277154 h 520196"/>
                    <a:gd name="connsiteX42" fmla="*/ 144973 w 260098"/>
                    <a:gd name="connsiteY42" fmla="*/ 277154 h 520196"/>
                    <a:gd name="connsiteX43" fmla="*/ 72486 w 260098"/>
                    <a:gd name="connsiteY43" fmla="*/ 236647 h 520196"/>
                    <a:gd name="connsiteX44" fmla="*/ 72486 w 260098"/>
                    <a:gd name="connsiteY44" fmla="*/ 132181 h 520196"/>
                    <a:gd name="connsiteX45" fmla="*/ 213195 w 260098"/>
                    <a:gd name="connsiteY45" fmla="*/ 449842 h 520196"/>
                    <a:gd name="connsiteX46" fmla="*/ 206799 w 260098"/>
                    <a:gd name="connsiteY46" fmla="*/ 460502 h 520196"/>
                    <a:gd name="connsiteX47" fmla="*/ 194008 w 260098"/>
                    <a:gd name="connsiteY47" fmla="*/ 460502 h 520196"/>
                    <a:gd name="connsiteX48" fmla="*/ 74618 w 260098"/>
                    <a:gd name="connsiteY48" fmla="*/ 390148 h 520196"/>
                    <a:gd name="connsiteX49" fmla="*/ 74618 w 260098"/>
                    <a:gd name="connsiteY49" fmla="*/ 289946 h 520196"/>
                    <a:gd name="connsiteX50" fmla="*/ 187612 w 260098"/>
                    <a:gd name="connsiteY50" fmla="*/ 353904 h 520196"/>
                    <a:gd name="connsiteX51" fmla="*/ 211063 w 260098"/>
                    <a:gd name="connsiteY51" fmla="*/ 392279 h 520196"/>
                    <a:gd name="connsiteX52" fmla="*/ 211063 w 260098"/>
                    <a:gd name="connsiteY52" fmla="*/ 449842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60098" h="520196">
                      <a:moveTo>
                        <a:pt x="211063" y="315529"/>
                      </a:moveTo>
                      <a:lnTo>
                        <a:pt x="194008" y="307001"/>
                      </a:lnTo>
                      <a:cubicBezTo>
                        <a:pt x="204668" y="296342"/>
                        <a:pt x="208932" y="283550"/>
                        <a:pt x="208932" y="266494"/>
                      </a:cubicBezTo>
                      <a:lnTo>
                        <a:pt x="208932" y="211063"/>
                      </a:lnTo>
                      <a:cubicBezTo>
                        <a:pt x="208932" y="179084"/>
                        <a:pt x="191876" y="147105"/>
                        <a:pt x="162029" y="132181"/>
                      </a:cubicBezTo>
                      <a:lnTo>
                        <a:pt x="136445" y="117257"/>
                      </a:lnTo>
                      <a:lnTo>
                        <a:pt x="136445" y="63959"/>
                      </a:lnTo>
                      <a:lnTo>
                        <a:pt x="91674" y="38375"/>
                      </a:lnTo>
                      <a:lnTo>
                        <a:pt x="91674" y="89542"/>
                      </a:lnTo>
                      <a:lnTo>
                        <a:pt x="72486" y="78882"/>
                      </a:lnTo>
                      <a:lnTo>
                        <a:pt x="72486" y="27715"/>
                      </a:lnTo>
                      <a:lnTo>
                        <a:pt x="27715" y="0"/>
                      </a:lnTo>
                      <a:lnTo>
                        <a:pt x="27715" y="51167"/>
                      </a:lnTo>
                      <a:lnTo>
                        <a:pt x="0" y="34111"/>
                      </a:lnTo>
                      <a:lnTo>
                        <a:pt x="0" y="89542"/>
                      </a:lnTo>
                      <a:lnTo>
                        <a:pt x="27715" y="106598"/>
                      </a:lnTo>
                      <a:lnTo>
                        <a:pt x="27715" y="211063"/>
                      </a:lnTo>
                      <a:lnTo>
                        <a:pt x="0" y="194008"/>
                      </a:lnTo>
                      <a:lnTo>
                        <a:pt x="0" y="245175"/>
                      </a:lnTo>
                      <a:lnTo>
                        <a:pt x="27715" y="262230"/>
                      </a:lnTo>
                      <a:lnTo>
                        <a:pt x="27715" y="364564"/>
                      </a:lnTo>
                      <a:lnTo>
                        <a:pt x="0" y="347508"/>
                      </a:lnTo>
                      <a:lnTo>
                        <a:pt x="0" y="402939"/>
                      </a:lnTo>
                      <a:lnTo>
                        <a:pt x="27715" y="419995"/>
                      </a:lnTo>
                      <a:lnTo>
                        <a:pt x="27715" y="458370"/>
                      </a:lnTo>
                      <a:lnTo>
                        <a:pt x="72486" y="483953"/>
                      </a:lnTo>
                      <a:lnTo>
                        <a:pt x="72486" y="443446"/>
                      </a:lnTo>
                      <a:lnTo>
                        <a:pt x="91674" y="454106"/>
                      </a:lnTo>
                      <a:lnTo>
                        <a:pt x="91674" y="492481"/>
                      </a:lnTo>
                      <a:lnTo>
                        <a:pt x="136445" y="520197"/>
                      </a:lnTo>
                      <a:lnTo>
                        <a:pt x="136445" y="481821"/>
                      </a:lnTo>
                      <a:lnTo>
                        <a:pt x="170556" y="501009"/>
                      </a:lnTo>
                      <a:cubicBezTo>
                        <a:pt x="179084" y="505273"/>
                        <a:pt x="189744" y="509537"/>
                        <a:pt x="200403" y="509537"/>
                      </a:cubicBezTo>
                      <a:cubicBezTo>
                        <a:pt x="211063" y="509537"/>
                        <a:pt x="219591" y="507405"/>
                        <a:pt x="230251" y="501009"/>
                      </a:cubicBezTo>
                      <a:cubicBezTo>
                        <a:pt x="247307" y="490349"/>
                        <a:pt x="260098" y="471162"/>
                        <a:pt x="260098" y="451974"/>
                      </a:cubicBezTo>
                      <a:lnTo>
                        <a:pt x="260098" y="394411"/>
                      </a:lnTo>
                      <a:cubicBezTo>
                        <a:pt x="257966" y="360300"/>
                        <a:pt x="240911" y="330453"/>
                        <a:pt x="211063" y="315529"/>
                      </a:cubicBezTo>
                      <a:close/>
                      <a:moveTo>
                        <a:pt x="74618" y="132181"/>
                      </a:moveTo>
                      <a:lnTo>
                        <a:pt x="140709" y="170556"/>
                      </a:lnTo>
                      <a:cubicBezTo>
                        <a:pt x="155633" y="179084"/>
                        <a:pt x="164160" y="194008"/>
                        <a:pt x="164160" y="208931"/>
                      </a:cubicBezTo>
                      <a:lnTo>
                        <a:pt x="164160" y="266494"/>
                      </a:lnTo>
                      <a:cubicBezTo>
                        <a:pt x="164160" y="272890"/>
                        <a:pt x="159897" y="275022"/>
                        <a:pt x="157764" y="277154"/>
                      </a:cubicBezTo>
                      <a:cubicBezTo>
                        <a:pt x="155633" y="277154"/>
                        <a:pt x="151369" y="279286"/>
                        <a:pt x="144973" y="277154"/>
                      </a:cubicBezTo>
                      <a:lnTo>
                        <a:pt x="72486" y="236647"/>
                      </a:lnTo>
                      <a:lnTo>
                        <a:pt x="72486" y="132181"/>
                      </a:lnTo>
                      <a:close/>
                      <a:moveTo>
                        <a:pt x="213195" y="449842"/>
                      </a:moveTo>
                      <a:cubicBezTo>
                        <a:pt x="213195" y="456238"/>
                        <a:pt x="208932" y="458370"/>
                        <a:pt x="206799" y="460502"/>
                      </a:cubicBezTo>
                      <a:cubicBezTo>
                        <a:pt x="204668" y="460502"/>
                        <a:pt x="200403" y="462634"/>
                        <a:pt x="194008" y="460502"/>
                      </a:cubicBezTo>
                      <a:lnTo>
                        <a:pt x="74618" y="390148"/>
                      </a:lnTo>
                      <a:lnTo>
                        <a:pt x="74618" y="289946"/>
                      </a:lnTo>
                      <a:lnTo>
                        <a:pt x="187612" y="353904"/>
                      </a:lnTo>
                      <a:cubicBezTo>
                        <a:pt x="202536" y="362432"/>
                        <a:pt x="211063" y="377356"/>
                        <a:pt x="211063" y="392279"/>
                      </a:cubicBezTo>
                      <a:lnTo>
                        <a:pt x="211063" y="449842"/>
                      </a:lnTo>
                      <a:close/>
                    </a:path>
                  </a:pathLst>
                </a:custGeom>
                <a:solidFill>
                  <a:srgbClr val="806104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  <p:grpSp>
          <p:nvGrpSpPr>
            <p:cNvPr id="259" name="Group 10" descr="0b0d547a-5472-499a-922b-36f598208184"/>
            <p:cNvGrpSpPr/>
            <p:nvPr/>
          </p:nvGrpSpPr>
          <p:grpSpPr>
            <a:xfrm>
              <a:off x="10130039" y="1101980"/>
              <a:ext cx="967906" cy="1634953"/>
              <a:chOff x="10130039" y="1101980"/>
              <a:chExt cx="967906" cy="1634953"/>
            </a:xfrm>
          </p:grpSpPr>
          <p:sp>
            <p:nvSpPr>
              <p:cNvPr id="1052310" name="Freeform: Shape 11" descr="cea7b7ca-a0c1-4c06-ba7e-67a1d7d6e3be"/>
              <p:cNvSpPr/>
              <p:nvPr/>
            </p:nvSpPr>
            <p:spPr>
              <a:xfrm>
                <a:off x="10130039" y="2052577"/>
                <a:ext cx="967906" cy="560703"/>
              </a:xfrm>
              <a:custGeom>
                <a:avLst/>
                <a:gdLst>
                  <a:gd name="connsiteX0" fmla="*/ 560704 w 967906"/>
                  <a:gd name="connsiteY0" fmla="*/ 19188 h 560703"/>
                  <a:gd name="connsiteX1" fmla="*/ 407203 w 967906"/>
                  <a:gd name="connsiteY1" fmla="*/ 19188 h 560703"/>
                  <a:gd name="connsiteX2" fmla="*/ 31979 w 967906"/>
                  <a:gd name="connsiteY2" fmla="*/ 234515 h 560703"/>
                  <a:gd name="connsiteX3" fmla="*/ 31979 w 967906"/>
                  <a:gd name="connsiteY3" fmla="*/ 324057 h 560703"/>
                  <a:gd name="connsiteX4" fmla="*/ 407203 w 967906"/>
                  <a:gd name="connsiteY4" fmla="*/ 541516 h 560703"/>
                  <a:gd name="connsiteX5" fmla="*/ 560704 w 967906"/>
                  <a:gd name="connsiteY5" fmla="*/ 541516 h 560703"/>
                  <a:gd name="connsiteX6" fmla="*/ 935927 w 967906"/>
                  <a:gd name="connsiteY6" fmla="*/ 326189 h 560703"/>
                  <a:gd name="connsiteX7" fmla="*/ 935927 w 967906"/>
                  <a:gd name="connsiteY7" fmla="*/ 236647 h 560703"/>
                  <a:gd name="connsiteX8" fmla="*/ 560704 w 967906"/>
                  <a:gd name="connsiteY8" fmla="*/ 19188 h 56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7906" h="560703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31979" y="234515"/>
                    </a:lnTo>
                    <a:cubicBezTo>
                      <a:pt x="-10660" y="260098"/>
                      <a:pt x="-10660" y="298473"/>
                      <a:pt x="31979" y="324057"/>
                    </a:cubicBezTo>
                    <a:lnTo>
                      <a:pt x="407203" y="541516"/>
                    </a:lnTo>
                    <a:cubicBezTo>
                      <a:pt x="449842" y="567100"/>
                      <a:pt x="520197" y="567100"/>
                      <a:pt x="560704" y="541516"/>
                    </a:cubicBezTo>
                    <a:lnTo>
                      <a:pt x="935927" y="326189"/>
                    </a:lnTo>
                    <a:cubicBezTo>
                      <a:pt x="978567" y="300605"/>
                      <a:pt x="978567" y="262230"/>
                      <a:pt x="935927" y="236647"/>
                    </a:cubicBezTo>
                    <a:lnTo>
                      <a:pt x="560704" y="19188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60" name="Group 12" descr="32683aa4-b4d1-432b-bcc3-3519ae8ee3a5"/>
              <p:cNvGrpSpPr/>
              <p:nvPr/>
            </p:nvGrpSpPr>
            <p:grpSpPr>
              <a:xfrm>
                <a:off x="10217449" y="1884152"/>
                <a:ext cx="390147" cy="680093"/>
                <a:chOff x="10217449" y="1884152"/>
                <a:chExt cx="390147" cy="680093"/>
              </a:xfrm>
            </p:grpSpPr>
            <p:sp>
              <p:nvSpPr>
                <p:cNvPr id="1052311" name="Freeform: Shape 76" descr="5b0f7563-4a3e-4a67-b53e-fc7d3650d17c"/>
                <p:cNvSpPr/>
                <p:nvPr/>
              </p:nvSpPr>
              <p:spPr>
                <a:xfrm>
                  <a:off x="10217449" y="1884152"/>
                  <a:ext cx="390147" cy="680093"/>
                </a:xfrm>
                <a:custGeom>
                  <a:avLst/>
                  <a:gdLst>
                    <a:gd name="connsiteX0" fmla="*/ 0 w 390147"/>
                    <a:gd name="connsiteY0" fmla="*/ 0 h 680093"/>
                    <a:gd name="connsiteX1" fmla="*/ 0 w 390147"/>
                    <a:gd name="connsiteY1" fmla="*/ 454106 h 680093"/>
                    <a:gd name="connsiteX2" fmla="*/ 390147 w 390147"/>
                    <a:gd name="connsiteY2" fmla="*/ 680093 h 680093"/>
                    <a:gd name="connsiteX3" fmla="*/ 390147 w 390147"/>
                    <a:gd name="connsiteY3" fmla="*/ 228119 h 68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80093">
                      <a:moveTo>
                        <a:pt x="0" y="0"/>
                      </a:moveTo>
                      <a:lnTo>
                        <a:pt x="0" y="454106"/>
                      </a:lnTo>
                      <a:lnTo>
                        <a:pt x="390147" y="680093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12" name="Freeform: Shape 77" descr="e098a9e9-6b5f-496c-892b-2482a073314d"/>
                <p:cNvSpPr/>
                <p:nvPr/>
              </p:nvSpPr>
              <p:spPr>
                <a:xfrm>
                  <a:off x="10217449" y="1892680"/>
                  <a:ext cx="390147" cy="671565"/>
                </a:xfrm>
                <a:custGeom>
                  <a:avLst/>
                  <a:gdLst>
                    <a:gd name="connsiteX0" fmla="*/ 0 w 390147"/>
                    <a:gd name="connsiteY0" fmla="*/ 0 h 671565"/>
                    <a:gd name="connsiteX1" fmla="*/ 0 w 390147"/>
                    <a:gd name="connsiteY1" fmla="*/ 445578 h 671565"/>
                    <a:gd name="connsiteX2" fmla="*/ 390147 w 390147"/>
                    <a:gd name="connsiteY2" fmla="*/ 671565 h 671565"/>
                    <a:gd name="connsiteX3" fmla="*/ 390147 w 390147"/>
                    <a:gd name="connsiteY3" fmla="*/ 225987 h 67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71565">
                      <a:moveTo>
                        <a:pt x="0" y="0"/>
                      </a:moveTo>
                      <a:lnTo>
                        <a:pt x="0" y="445578"/>
                      </a:lnTo>
                      <a:lnTo>
                        <a:pt x="390147" y="67156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13" name="Freeform: Shape 78" descr="560909b6-e31e-4a5f-a4c3-314af19d8f3d"/>
                <p:cNvSpPr/>
                <p:nvPr/>
              </p:nvSpPr>
              <p:spPr>
                <a:xfrm>
                  <a:off x="10217449" y="1901208"/>
                  <a:ext cx="390147" cy="663037"/>
                </a:xfrm>
                <a:custGeom>
                  <a:avLst/>
                  <a:gdLst>
                    <a:gd name="connsiteX0" fmla="*/ 0 w 390147"/>
                    <a:gd name="connsiteY0" fmla="*/ 0 h 663037"/>
                    <a:gd name="connsiteX1" fmla="*/ 0 w 390147"/>
                    <a:gd name="connsiteY1" fmla="*/ 437050 h 663037"/>
                    <a:gd name="connsiteX2" fmla="*/ 390147 w 390147"/>
                    <a:gd name="connsiteY2" fmla="*/ 663037 h 663037"/>
                    <a:gd name="connsiteX3" fmla="*/ 390147 w 390147"/>
                    <a:gd name="connsiteY3" fmla="*/ 225987 h 66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63037">
                      <a:moveTo>
                        <a:pt x="0" y="0"/>
                      </a:moveTo>
                      <a:lnTo>
                        <a:pt x="0" y="437050"/>
                      </a:lnTo>
                      <a:lnTo>
                        <a:pt x="390147" y="66303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14" name="Freeform: Shape 79" descr="3687a04b-e46b-45b5-8d74-2c62244a720e"/>
                <p:cNvSpPr/>
                <p:nvPr/>
              </p:nvSpPr>
              <p:spPr>
                <a:xfrm>
                  <a:off x="10217449" y="1909736"/>
                  <a:ext cx="390147" cy="654509"/>
                </a:xfrm>
                <a:custGeom>
                  <a:avLst/>
                  <a:gdLst>
                    <a:gd name="connsiteX0" fmla="*/ 0 w 390147"/>
                    <a:gd name="connsiteY0" fmla="*/ 0 h 654509"/>
                    <a:gd name="connsiteX1" fmla="*/ 0 w 390147"/>
                    <a:gd name="connsiteY1" fmla="*/ 428523 h 654509"/>
                    <a:gd name="connsiteX2" fmla="*/ 390147 w 390147"/>
                    <a:gd name="connsiteY2" fmla="*/ 654510 h 654509"/>
                    <a:gd name="connsiteX3" fmla="*/ 390147 w 390147"/>
                    <a:gd name="connsiteY3" fmla="*/ 225987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54509">
                      <a:moveTo>
                        <a:pt x="0" y="0"/>
                      </a:moveTo>
                      <a:lnTo>
                        <a:pt x="0" y="428523"/>
                      </a:lnTo>
                      <a:lnTo>
                        <a:pt x="390147" y="65451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15" name="Freeform: Shape 80" descr="09a44c59-36b3-494d-b726-fd1bf00d3f15"/>
                <p:cNvSpPr/>
                <p:nvPr/>
              </p:nvSpPr>
              <p:spPr>
                <a:xfrm>
                  <a:off x="10217449" y="1916132"/>
                  <a:ext cx="390147" cy="648113"/>
                </a:xfrm>
                <a:custGeom>
                  <a:avLst/>
                  <a:gdLst>
                    <a:gd name="connsiteX0" fmla="*/ 0 w 390147"/>
                    <a:gd name="connsiteY0" fmla="*/ 0 h 648113"/>
                    <a:gd name="connsiteX1" fmla="*/ 0 w 390147"/>
                    <a:gd name="connsiteY1" fmla="*/ 422127 h 648113"/>
                    <a:gd name="connsiteX2" fmla="*/ 390147 w 390147"/>
                    <a:gd name="connsiteY2" fmla="*/ 648114 h 648113"/>
                    <a:gd name="connsiteX3" fmla="*/ 390147 w 390147"/>
                    <a:gd name="connsiteY3" fmla="*/ 225987 h 64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48113">
                      <a:moveTo>
                        <a:pt x="0" y="0"/>
                      </a:moveTo>
                      <a:lnTo>
                        <a:pt x="0" y="422127"/>
                      </a:lnTo>
                      <a:lnTo>
                        <a:pt x="390147" y="64811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16" name="Freeform: Shape 81" descr="a83250ca-4024-4cbb-a94c-beb68d1c58e1"/>
                <p:cNvSpPr/>
                <p:nvPr/>
              </p:nvSpPr>
              <p:spPr>
                <a:xfrm>
                  <a:off x="10217449" y="1924659"/>
                  <a:ext cx="390147" cy="639586"/>
                </a:xfrm>
                <a:custGeom>
                  <a:avLst/>
                  <a:gdLst>
                    <a:gd name="connsiteX0" fmla="*/ 0 w 390147"/>
                    <a:gd name="connsiteY0" fmla="*/ 0 h 639586"/>
                    <a:gd name="connsiteX1" fmla="*/ 0 w 390147"/>
                    <a:gd name="connsiteY1" fmla="*/ 413599 h 639586"/>
                    <a:gd name="connsiteX2" fmla="*/ 390147 w 390147"/>
                    <a:gd name="connsiteY2" fmla="*/ 639586 h 639586"/>
                    <a:gd name="connsiteX3" fmla="*/ 390147 w 390147"/>
                    <a:gd name="connsiteY3" fmla="*/ 225987 h 63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9586">
                      <a:moveTo>
                        <a:pt x="0" y="0"/>
                      </a:moveTo>
                      <a:lnTo>
                        <a:pt x="0" y="413599"/>
                      </a:lnTo>
                      <a:lnTo>
                        <a:pt x="390147" y="63958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17" name="Freeform: Shape 82" descr="e8bda222-ff4b-4a5a-8b26-089c38825298"/>
                <p:cNvSpPr/>
                <p:nvPr/>
              </p:nvSpPr>
              <p:spPr>
                <a:xfrm>
                  <a:off x="10217449" y="1933187"/>
                  <a:ext cx="390147" cy="631058"/>
                </a:xfrm>
                <a:custGeom>
                  <a:avLst/>
                  <a:gdLst>
                    <a:gd name="connsiteX0" fmla="*/ 0 w 390147"/>
                    <a:gd name="connsiteY0" fmla="*/ 0 h 631058"/>
                    <a:gd name="connsiteX1" fmla="*/ 0 w 390147"/>
                    <a:gd name="connsiteY1" fmla="*/ 405071 h 631058"/>
                    <a:gd name="connsiteX2" fmla="*/ 390147 w 390147"/>
                    <a:gd name="connsiteY2" fmla="*/ 631058 h 631058"/>
                    <a:gd name="connsiteX3" fmla="*/ 390147 w 390147"/>
                    <a:gd name="connsiteY3" fmla="*/ 225987 h 6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1058">
                      <a:moveTo>
                        <a:pt x="0" y="0"/>
                      </a:moveTo>
                      <a:lnTo>
                        <a:pt x="0" y="405071"/>
                      </a:lnTo>
                      <a:lnTo>
                        <a:pt x="390147" y="63105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18" name="Freeform: Shape 83" descr="c933f87b-5430-4e1e-b0d3-46e643ebe752"/>
                <p:cNvSpPr/>
                <p:nvPr/>
              </p:nvSpPr>
              <p:spPr>
                <a:xfrm>
                  <a:off x="10217449" y="1939583"/>
                  <a:ext cx="390147" cy="624662"/>
                </a:xfrm>
                <a:custGeom>
                  <a:avLst/>
                  <a:gdLst>
                    <a:gd name="connsiteX0" fmla="*/ 0 w 390147"/>
                    <a:gd name="connsiteY0" fmla="*/ 0 h 624662"/>
                    <a:gd name="connsiteX1" fmla="*/ 0 w 390147"/>
                    <a:gd name="connsiteY1" fmla="*/ 398675 h 624662"/>
                    <a:gd name="connsiteX2" fmla="*/ 390147 w 390147"/>
                    <a:gd name="connsiteY2" fmla="*/ 624662 h 624662"/>
                    <a:gd name="connsiteX3" fmla="*/ 390147 w 390147"/>
                    <a:gd name="connsiteY3" fmla="*/ 228119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24662">
                      <a:moveTo>
                        <a:pt x="0" y="0"/>
                      </a:moveTo>
                      <a:lnTo>
                        <a:pt x="0" y="398675"/>
                      </a:lnTo>
                      <a:lnTo>
                        <a:pt x="390147" y="624662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19" name="Freeform: Shape 84" descr="bf5f7a5c-9e32-4e37-823e-2a6bdae25b4d"/>
                <p:cNvSpPr/>
                <p:nvPr/>
              </p:nvSpPr>
              <p:spPr>
                <a:xfrm>
                  <a:off x="10217449" y="1948111"/>
                  <a:ext cx="390147" cy="616134"/>
                </a:xfrm>
                <a:custGeom>
                  <a:avLst/>
                  <a:gdLst>
                    <a:gd name="connsiteX0" fmla="*/ 0 w 390147"/>
                    <a:gd name="connsiteY0" fmla="*/ 0 h 616134"/>
                    <a:gd name="connsiteX1" fmla="*/ 0 w 390147"/>
                    <a:gd name="connsiteY1" fmla="*/ 390147 h 616134"/>
                    <a:gd name="connsiteX2" fmla="*/ 390147 w 390147"/>
                    <a:gd name="connsiteY2" fmla="*/ 616134 h 616134"/>
                    <a:gd name="connsiteX3" fmla="*/ 390147 w 390147"/>
                    <a:gd name="connsiteY3" fmla="*/ 225987 h 6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16134">
                      <a:moveTo>
                        <a:pt x="0" y="0"/>
                      </a:moveTo>
                      <a:lnTo>
                        <a:pt x="0" y="390147"/>
                      </a:lnTo>
                      <a:lnTo>
                        <a:pt x="390147" y="61613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0" name="Freeform: Shape 85" descr="0ef90c79-a44f-4d5d-85e2-e9f0bb1a2562"/>
                <p:cNvSpPr/>
                <p:nvPr/>
              </p:nvSpPr>
              <p:spPr>
                <a:xfrm>
                  <a:off x="10217449" y="1956639"/>
                  <a:ext cx="390147" cy="607606"/>
                </a:xfrm>
                <a:custGeom>
                  <a:avLst/>
                  <a:gdLst>
                    <a:gd name="connsiteX0" fmla="*/ 0 w 390147"/>
                    <a:gd name="connsiteY0" fmla="*/ 0 h 607606"/>
                    <a:gd name="connsiteX1" fmla="*/ 0 w 390147"/>
                    <a:gd name="connsiteY1" fmla="*/ 381620 h 607606"/>
                    <a:gd name="connsiteX2" fmla="*/ 390147 w 390147"/>
                    <a:gd name="connsiteY2" fmla="*/ 607607 h 607606"/>
                    <a:gd name="connsiteX3" fmla="*/ 390147 w 390147"/>
                    <a:gd name="connsiteY3" fmla="*/ 225987 h 607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07606">
                      <a:moveTo>
                        <a:pt x="0" y="0"/>
                      </a:moveTo>
                      <a:lnTo>
                        <a:pt x="0" y="381620"/>
                      </a:lnTo>
                      <a:lnTo>
                        <a:pt x="390147" y="60760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1" name="Freeform: Shape 86" descr="ca72d752-1d18-4369-94f7-655ab52530b2"/>
                <p:cNvSpPr/>
                <p:nvPr/>
              </p:nvSpPr>
              <p:spPr>
                <a:xfrm>
                  <a:off x="10217449" y="1965167"/>
                  <a:ext cx="390147" cy="599078"/>
                </a:xfrm>
                <a:custGeom>
                  <a:avLst/>
                  <a:gdLst>
                    <a:gd name="connsiteX0" fmla="*/ 0 w 390147"/>
                    <a:gd name="connsiteY0" fmla="*/ 0 h 599078"/>
                    <a:gd name="connsiteX1" fmla="*/ 0 w 390147"/>
                    <a:gd name="connsiteY1" fmla="*/ 373092 h 599078"/>
                    <a:gd name="connsiteX2" fmla="*/ 390147 w 390147"/>
                    <a:gd name="connsiteY2" fmla="*/ 599079 h 599078"/>
                    <a:gd name="connsiteX3" fmla="*/ 390147 w 390147"/>
                    <a:gd name="connsiteY3" fmla="*/ 225987 h 59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9078">
                      <a:moveTo>
                        <a:pt x="0" y="0"/>
                      </a:moveTo>
                      <a:lnTo>
                        <a:pt x="0" y="373092"/>
                      </a:lnTo>
                      <a:lnTo>
                        <a:pt x="390147" y="59907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2" name="Freeform: Shape 87" descr="e0aa6df9-f7b9-4e8a-81e0-ee90db1bb84c"/>
                <p:cNvSpPr/>
                <p:nvPr/>
              </p:nvSpPr>
              <p:spPr>
                <a:xfrm>
                  <a:off x="10217449" y="1971562"/>
                  <a:ext cx="390147" cy="592683"/>
                </a:xfrm>
                <a:custGeom>
                  <a:avLst/>
                  <a:gdLst>
                    <a:gd name="connsiteX0" fmla="*/ 0 w 390147"/>
                    <a:gd name="connsiteY0" fmla="*/ 0 h 592683"/>
                    <a:gd name="connsiteX1" fmla="*/ 0 w 390147"/>
                    <a:gd name="connsiteY1" fmla="*/ 366696 h 592683"/>
                    <a:gd name="connsiteX2" fmla="*/ 390147 w 390147"/>
                    <a:gd name="connsiteY2" fmla="*/ 592683 h 592683"/>
                    <a:gd name="connsiteX3" fmla="*/ 390147 w 390147"/>
                    <a:gd name="connsiteY3" fmla="*/ 225987 h 59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2683">
                      <a:moveTo>
                        <a:pt x="0" y="0"/>
                      </a:moveTo>
                      <a:lnTo>
                        <a:pt x="0" y="366696"/>
                      </a:lnTo>
                      <a:lnTo>
                        <a:pt x="390147" y="59268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3" name="Freeform: Shape 88" descr="e375f7e8-4c54-4115-87f1-b1f7f29d075a"/>
                <p:cNvSpPr/>
                <p:nvPr/>
              </p:nvSpPr>
              <p:spPr>
                <a:xfrm>
                  <a:off x="10217449" y="1980090"/>
                  <a:ext cx="390147" cy="584155"/>
                </a:xfrm>
                <a:custGeom>
                  <a:avLst/>
                  <a:gdLst>
                    <a:gd name="connsiteX0" fmla="*/ 0 w 390147"/>
                    <a:gd name="connsiteY0" fmla="*/ 0 h 584155"/>
                    <a:gd name="connsiteX1" fmla="*/ 0 w 390147"/>
                    <a:gd name="connsiteY1" fmla="*/ 358168 h 584155"/>
                    <a:gd name="connsiteX2" fmla="*/ 390147 w 390147"/>
                    <a:gd name="connsiteY2" fmla="*/ 584155 h 584155"/>
                    <a:gd name="connsiteX3" fmla="*/ 390147 w 390147"/>
                    <a:gd name="connsiteY3" fmla="*/ 225987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84155">
                      <a:moveTo>
                        <a:pt x="0" y="0"/>
                      </a:moveTo>
                      <a:lnTo>
                        <a:pt x="0" y="358168"/>
                      </a:lnTo>
                      <a:lnTo>
                        <a:pt x="390147" y="58415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4" name="Freeform: Shape 89" descr="5cf2df79-fcd4-47ee-913c-599fe649ad47"/>
                <p:cNvSpPr/>
                <p:nvPr/>
              </p:nvSpPr>
              <p:spPr>
                <a:xfrm>
                  <a:off x="10217449" y="1988618"/>
                  <a:ext cx="390147" cy="575627"/>
                </a:xfrm>
                <a:custGeom>
                  <a:avLst/>
                  <a:gdLst>
                    <a:gd name="connsiteX0" fmla="*/ 0 w 390147"/>
                    <a:gd name="connsiteY0" fmla="*/ 0 h 575627"/>
                    <a:gd name="connsiteX1" fmla="*/ 0 w 390147"/>
                    <a:gd name="connsiteY1" fmla="*/ 349640 h 575627"/>
                    <a:gd name="connsiteX2" fmla="*/ 390147 w 390147"/>
                    <a:gd name="connsiteY2" fmla="*/ 575627 h 575627"/>
                    <a:gd name="connsiteX3" fmla="*/ 390147 w 390147"/>
                    <a:gd name="connsiteY3" fmla="*/ 225987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75627">
                      <a:moveTo>
                        <a:pt x="0" y="0"/>
                      </a:moveTo>
                      <a:lnTo>
                        <a:pt x="0" y="349640"/>
                      </a:lnTo>
                      <a:lnTo>
                        <a:pt x="390147" y="57562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5" name="Freeform: Shape 90" descr="2bf1b0f3-dc8c-4af3-b3c5-dbe8a0a9e36c"/>
                <p:cNvSpPr/>
                <p:nvPr/>
              </p:nvSpPr>
              <p:spPr>
                <a:xfrm>
                  <a:off x="10217449" y="1995014"/>
                  <a:ext cx="390147" cy="569231"/>
                </a:xfrm>
                <a:custGeom>
                  <a:avLst/>
                  <a:gdLst>
                    <a:gd name="connsiteX0" fmla="*/ 0 w 390147"/>
                    <a:gd name="connsiteY0" fmla="*/ 0 h 569231"/>
                    <a:gd name="connsiteX1" fmla="*/ 0 w 390147"/>
                    <a:gd name="connsiteY1" fmla="*/ 343244 h 569231"/>
                    <a:gd name="connsiteX2" fmla="*/ 390147 w 390147"/>
                    <a:gd name="connsiteY2" fmla="*/ 569232 h 569231"/>
                    <a:gd name="connsiteX3" fmla="*/ 390147 w 390147"/>
                    <a:gd name="connsiteY3" fmla="*/ 225987 h 56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9231">
                      <a:moveTo>
                        <a:pt x="0" y="0"/>
                      </a:moveTo>
                      <a:lnTo>
                        <a:pt x="0" y="343244"/>
                      </a:lnTo>
                      <a:lnTo>
                        <a:pt x="390147" y="56923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6" name="Freeform: Shape 91" descr="4f084c54-e659-4180-9e0a-121a32bc2a98"/>
                <p:cNvSpPr/>
                <p:nvPr/>
              </p:nvSpPr>
              <p:spPr>
                <a:xfrm>
                  <a:off x="10217449" y="2003542"/>
                  <a:ext cx="390147" cy="560703"/>
                </a:xfrm>
                <a:custGeom>
                  <a:avLst/>
                  <a:gdLst>
                    <a:gd name="connsiteX0" fmla="*/ 0 w 390147"/>
                    <a:gd name="connsiteY0" fmla="*/ 0 h 560703"/>
                    <a:gd name="connsiteX1" fmla="*/ 0 w 390147"/>
                    <a:gd name="connsiteY1" fmla="*/ 334717 h 560703"/>
                    <a:gd name="connsiteX2" fmla="*/ 390147 w 390147"/>
                    <a:gd name="connsiteY2" fmla="*/ 560704 h 560703"/>
                    <a:gd name="connsiteX3" fmla="*/ 390147 w 390147"/>
                    <a:gd name="connsiteY3" fmla="*/ 225987 h 56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0703">
                      <a:moveTo>
                        <a:pt x="0" y="0"/>
                      </a:moveTo>
                      <a:lnTo>
                        <a:pt x="0" y="334717"/>
                      </a:lnTo>
                      <a:lnTo>
                        <a:pt x="390147" y="56070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7" name="Freeform: Shape 92" descr="9108750f-87aa-417e-8db5-6bfe61e4b9d9"/>
                <p:cNvSpPr/>
                <p:nvPr/>
              </p:nvSpPr>
              <p:spPr>
                <a:xfrm>
                  <a:off x="10217449" y="2012070"/>
                  <a:ext cx="390147" cy="552175"/>
                </a:xfrm>
                <a:custGeom>
                  <a:avLst/>
                  <a:gdLst>
                    <a:gd name="connsiteX0" fmla="*/ 0 w 390147"/>
                    <a:gd name="connsiteY0" fmla="*/ 0 h 552175"/>
                    <a:gd name="connsiteX1" fmla="*/ 0 w 390147"/>
                    <a:gd name="connsiteY1" fmla="*/ 326189 h 552175"/>
                    <a:gd name="connsiteX2" fmla="*/ 390147 w 390147"/>
                    <a:gd name="connsiteY2" fmla="*/ 552176 h 552175"/>
                    <a:gd name="connsiteX3" fmla="*/ 390147 w 390147"/>
                    <a:gd name="connsiteY3" fmla="*/ 225987 h 55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52175">
                      <a:moveTo>
                        <a:pt x="0" y="0"/>
                      </a:moveTo>
                      <a:lnTo>
                        <a:pt x="0" y="326189"/>
                      </a:lnTo>
                      <a:lnTo>
                        <a:pt x="390147" y="55217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8" name="Freeform: Shape 93" descr="93798d11-4086-40a1-8398-887005802f9f"/>
                <p:cNvSpPr/>
                <p:nvPr/>
              </p:nvSpPr>
              <p:spPr>
                <a:xfrm>
                  <a:off x="10217449" y="2018465"/>
                  <a:ext cx="390147" cy="545780"/>
                </a:xfrm>
                <a:custGeom>
                  <a:avLst/>
                  <a:gdLst>
                    <a:gd name="connsiteX0" fmla="*/ 0 w 390147"/>
                    <a:gd name="connsiteY0" fmla="*/ 0 h 545780"/>
                    <a:gd name="connsiteX1" fmla="*/ 0 w 390147"/>
                    <a:gd name="connsiteY1" fmla="*/ 319793 h 545780"/>
                    <a:gd name="connsiteX2" fmla="*/ 390147 w 390147"/>
                    <a:gd name="connsiteY2" fmla="*/ 545780 h 545780"/>
                    <a:gd name="connsiteX3" fmla="*/ 390147 w 390147"/>
                    <a:gd name="connsiteY3" fmla="*/ 228119 h 54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45780">
                      <a:moveTo>
                        <a:pt x="0" y="0"/>
                      </a:moveTo>
                      <a:lnTo>
                        <a:pt x="0" y="319793"/>
                      </a:lnTo>
                      <a:lnTo>
                        <a:pt x="390147" y="545780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29" name="Freeform: Shape 94" descr="2f4718ee-bfba-4e36-b9d6-a2aa86f82feb"/>
                <p:cNvSpPr/>
                <p:nvPr/>
              </p:nvSpPr>
              <p:spPr>
                <a:xfrm>
                  <a:off x="10217449" y="2026993"/>
                  <a:ext cx="390147" cy="537252"/>
                </a:xfrm>
                <a:custGeom>
                  <a:avLst/>
                  <a:gdLst>
                    <a:gd name="connsiteX0" fmla="*/ 0 w 390147"/>
                    <a:gd name="connsiteY0" fmla="*/ 0 h 537252"/>
                    <a:gd name="connsiteX1" fmla="*/ 0 w 390147"/>
                    <a:gd name="connsiteY1" fmla="*/ 311265 h 537252"/>
                    <a:gd name="connsiteX2" fmla="*/ 390147 w 390147"/>
                    <a:gd name="connsiteY2" fmla="*/ 537252 h 537252"/>
                    <a:gd name="connsiteX3" fmla="*/ 390147 w 390147"/>
                    <a:gd name="connsiteY3" fmla="*/ 225987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37252">
                      <a:moveTo>
                        <a:pt x="0" y="0"/>
                      </a:moveTo>
                      <a:lnTo>
                        <a:pt x="0" y="311265"/>
                      </a:lnTo>
                      <a:lnTo>
                        <a:pt x="390147" y="53725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0" name="Freeform: Shape 95" descr="69557d26-a549-40f1-9027-889d29c3a409"/>
                <p:cNvSpPr/>
                <p:nvPr/>
              </p:nvSpPr>
              <p:spPr>
                <a:xfrm>
                  <a:off x="10217449" y="2035521"/>
                  <a:ext cx="390147" cy="528724"/>
                </a:xfrm>
                <a:custGeom>
                  <a:avLst/>
                  <a:gdLst>
                    <a:gd name="connsiteX0" fmla="*/ 0 w 390147"/>
                    <a:gd name="connsiteY0" fmla="*/ 0 h 528724"/>
                    <a:gd name="connsiteX1" fmla="*/ 0 w 390147"/>
                    <a:gd name="connsiteY1" fmla="*/ 302737 h 528724"/>
                    <a:gd name="connsiteX2" fmla="*/ 390147 w 390147"/>
                    <a:gd name="connsiteY2" fmla="*/ 528724 h 528724"/>
                    <a:gd name="connsiteX3" fmla="*/ 390147 w 390147"/>
                    <a:gd name="connsiteY3" fmla="*/ 225987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8724">
                      <a:moveTo>
                        <a:pt x="0" y="0"/>
                      </a:moveTo>
                      <a:lnTo>
                        <a:pt x="0" y="302737"/>
                      </a:lnTo>
                      <a:lnTo>
                        <a:pt x="390147" y="52872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1" name="Freeform: Shape 96" descr="767e772d-4883-44c8-b9e8-c3a90bbcba99"/>
                <p:cNvSpPr/>
                <p:nvPr/>
              </p:nvSpPr>
              <p:spPr>
                <a:xfrm>
                  <a:off x="10217449" y="2044049"/>
                  <a:ext cx="390147" cy="520196"/>
                </a:xfrm>
                <a:custGeom>
                  <a:avLst/>
                  <a:gdLst>
                    <a:gd name="connsiteX0" fmla="*/ 0 w 390147"/>
                    <a:gd name="connsiteY0" fmla="*/ 0 h 520196"/>
                    <a:gd name="connsiteX1" fmla="*/ 0 w 390147"/>
                    <a:gd name="connsiteY1" fmla="*/ 294210 h 520196"/>
                    <a:gd name="connsiteX2" fmla="*/ 390147 w 390147"/>
                    <a:gd name="connsiteY2" fmla="*/ 520197 h 520196"/>
                    <a:gd name="connsiteX3" fmla="*/ 390147 w 390147"/>
                    <a:gd name="connsiteY3" fmla="*/ 225987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0196">
                      <a:moveTo>
                        <a:pt x="0" y="0"/>
                      </a:moveTo>
                      <a:lnTo>
                        <a:pt x="0" y="294210"/>
                      </a:lnTo>
                      <a:lnTo>
                        <a:pt x="390147" y="52019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2" name="Freeform: Shape 97" descr="4728a0c6-9d6d-41bf-a57d-6c9e86d4d24e"/>
                <p:cNvSpPr/>
                <p:nvPr/>
              </p:nvSpPr>
              <p:spPr>
                <a:xfrm>
                  <a:off x="10217449" y="2050445"/>
                  <a:ext cx="390147" cy="513800"/>
                </a:xfrm>
                <a:custGeom>
                  <a:avLst/>
                  <a:gdLst>
                    <a:gd name="connsiteX0" fmla="*/ 0 w 390147"/>
                    <a:gd name="connsiteY0" fmla="*/ 0 h 513800"/>
                    <a:gd name="connsiteX1" fmla="*/ 0 w 390147"/>
                    <a:gd name="connsiteY1" fmla="*/ 287814 h 513800"/>
                    <a:gd name="connsiteX2" fmla="*/ 390147 w 390147"/>
                    <a:gd name="connsiteY2" fmla="*/ 513801 h 513800"/>
                    <a:gd name="connsiteX3" fmla="*/ 390147 w 390147"/>
                    <a:gd name="connsiteY3" fmla="*/ 225987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13800">
                      <a:moveTo>
                        <a:pt x="0" y="0"/>
                      </a:moveTo>
                      <a:lnTo>
                        <a:pt x="0" y="287814"/>
                      </a:lnTo>
                      <a:lnTo>
                        <a:pt x="390147" y="51380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3" name="Freeform: Shape 98" descr="e04e9ec1-7a3a-467e-9ecf-46d291d742de"/>
                <p:cNvSpPr/>
                <p:nvPr/>
              </p:nvSpPr>
              <p:spPr>
                <a:xfrm>
                  <a:off x="10217449" y="2058973"/>
                  <a:ext cx="390147" cy="505272"/>
                </a:xfrm>
                <a:custGeom>
                  <a:avLst/>
                  <a:gdLst>
                    <a:gd name="connsiteX0" fmla="*/ 0 w 390147"/>
                    <a:gd name="connsiteY0" fmla="*/ 0 h 505272"/>
                    <a:gd name="connsiteX1" fmla="*/ 0 w 390147"/>
                    <a:gd name="connsiteY1" fmla="*/ 279286 h 505272"/>
                    <a:gd name="connsiteX2" fmla="*/ 390147 w 390147"/>
                    <a:gd name="connsiteY2" fmla="*/ 505273 h 505272"/>
                    <a:gd name="connsiteX3" fmla="*/ 390147 w 390147"/>
                    <a:gd name="connsiteY3" fmla="*/ 225987 h 50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05272">
                      <a:moveTo>
                        <a:pt x="0" y="0"/>
                      </a:moveTo>
                      <a:lnTo>
                        <a:pt x="0" y="279286"/>
                      </a:lnTo>
                      <a:lnTo>
                        <a:pt x="390147" y="50527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4" name="Freeform: Shape 99" descr="d9d2a92e-0d91-4b8c-9e8c-a0b413332a0e"/>
                <p:cNvSpPr/>
                <p:nvPr/>
              </p:nvSpPr>
              <p:spPr>
                <a:xfrm>
                  <a:off x="10217449" y="2067500"/>
                  <a:ext cx="390147" cy="496745"/>
                </a:xfrm>
                <a:custGeom>
                  <a:avLst/>
                  <a:gdLst>
                    <a:gd name="connsiteX0" fmla="*/ 0 w 390147"/>
                    <a:gd name="connsiteY0" fmla="*/ 0 h 496745"/>
                    <a:gd name="connsiteX1" fmla="*/ 0 w 390147"/>
                    <a:gd name="connsiteY1" fmla="*/ 270758 h 496745"/>
                    <a:gd name="connsiteX2" fmla="*/ 390147 w 390147"/>
                    <a:gd name="connsiteY2" fmla="*/ 496745 h 496745"/>
                    <a:gd name="connsiteX3" fmla="*/ 390147 w 390147"/>
                    <a:gd name="connsiteY3" fmla="*/ 225987 h 49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6745">
                      <a:moveTo>
                        <a:pt x="0" y="0"/>
                      </a:moveTo>
                      <a:lnTo>
                        <a:pt x="0" y="270758"/>
                      </a:lnTo>
                      <a:lnTo>
                        <a:pt x="390147" y="49674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5" name="Freeform: Shape 100" descr="94a66efb-2165-42ca-8243-c2d7d9fd4aa4"/>
                <p:cNvSpPr/>
                <p:nvPr/>
              </p:nvSpPr>
              <p:spPr>
                <a:xfrm>
                  <a:off x="10217449" y="2073896"/>
                  <a:ext cx="390147" cy="490349"/>
                </a:xfrm>
                <a:custGeom>
                  <a:avLst/>
                  <a:gdLst>
                    <a:gd name="connsiteX0" fmla="*/ 0 w 390147"/>
                    <a:gd name="connsiteY0" fmla="*/ 0 h 490349"/>
                    <a:gd name="connsiteX1" fmla="*/ 0 w 390147"/>
                    <a:gd name="connsiteY1" fmla="*/ 264362 h 490349"/>
                    <a:gd name="connsiteX2" fmla="*/ 390147 w 390147"/>
                    <a:gd name="connsiteY2" fmla="*/ 490349 h 490349"/>
                    <a:gd name="connsiteX3" fmla="*/ 390147 w 390147"/>
                    <a:gd name="connsiteY3" fmla="*/ 228119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0349">
                      <a:moveTo>
                        <a:pt x="0" y="0"/>
                      </a:moveTo>
                      <a:lnTo>
                        <a:pt x="0" y="264362"/>
                      </a:lnTo>
                      <a:lnTo>
                        <a:pt x="390147" y="490349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6" name="Freeform: Shape 101" descr="ce4f46ec-e955-4f3c-a526-d62c8092d602"/>
                <p:cNvSpPr/>
                <p:nvPr/>
              </p:nvSpPr>
              <p:spPr>
                <a:xfrm>
                  <a:off x="10217449" y="2082424"/>
                  <a:ext cx="390147" cy="481821"/>
                </a:xfrm>
                <a:custGeom>
                  <a:avLst/>
                  <a:gdLst>
                    <a:gd name="connsiteX0" fmla="*/ 0 w 390147"/>
                    <a:gd name="connsiteY0" fmla="*/ 0 h 481821"/>
                    <a:gd name="connsiteX1" fmla="*/ 0 w 390147"/>
                    <a:gd name="connsiteY1" fmla="*/ 255834 h 481821"/>
                    <a:gd name="connsiteX2" fmla="*/ 390147 w 390147"/>
                    <a:gd name="connsiteY2" fmla="*/ 481821 h 481821"/>
                    <a:gd name="connsiteX3" fmla="*/ 390147 w 390147"/>
                    <a:gd name="connsiteY3" fmla="*/ 225987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81821">
                      <a:moveTo>
                        <a:pt x="0" y="0"/>
                      </a:moveTo>
                      <a:lnTo>
                        <a:pt x="0" y="255834"/>
                      </a:lnTo>
                      <a:lnTo>
                        <a:pt x="390147" y="48182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7" name="Freeform: Shape 102" descr="a92edd6a-bc1c-4be2-a3f7-6c67f71ba403"/>
                <p:cNvSpPr/>
                <p:nvPr/>
              </p:nvSpPr>
              <p:spPr>
                <a:xfrm>
                  <a:off x="10217449" y="2090952"/>
                  <a:ext cx="390147" cy="473293"/>
                </a:xfrm>
                <a:custGeom>
                  <a:avLst/>
                  <a:gdLst>
                    <a:gd name="connsiteX0" fmla="*/ 0 w 390147"/>
                    <a:gd name="connsiteY0" fmla="*/ 0 h 473293"/>
                    <a:gd name="connsiteX1" fmla="*/ 0 w 390147"/>
                    <a:gd name="connsiteY1" fmla="*/ 247307 h 473293"/>
                    <a:gd name="connsiteX2" fmla="*/ 390147 w 390147"/>
                    <a:gd name="connsiteY2" fmla="*/ 473294 h 473293"/>
                    <a:gd name="connsiteX3" fmla="*/ 390147 w 390147"/>
                    <a:gd name="connsiteY3" fmla="*/ 225987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73293">
                      <a:moveTo>
                        <a:pt x="0" y="0"/>
                      </a:moveTo>
                      <a:lnTo>
                        <a:pt x="0" y="247307"/>
                      </a:lnTo>
                      <a:lnTo>
                        <a:pt x="390147" y="47329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8" name="Freeform: Shape 103" descr="3da77ae9-10c5-4a3c-8d36-bc95e28731de"/>
                <p:cNvSpPr/>
                <p:nvPr/>
              </p:nvSpPr>
              <p:spPr>
                <a:xfrm>
                  <a:off x="10217449" y="2099480"/>
                  <a:ext cx="390147" cy="464765"/>
                </a:xfrm>
                <a:custGeom>
                  <a:avLst/>
                  <a:gdLst>
                    <a:gd name="connsiteX0" fmla="*/ 0 w 390147"/>
                    <a:gd name="connsiteY0" fmla="*/ 0 h 464765"/>
                    <a:gd name="connsiteX1" fmla="*/ 0 w 390147"/>
                    <a:gd name="connsiteY1" fmla="*/ 238779 h 464765"/>
                    <a:gd name="connsiteX2" fmla="*/ 390147 w 390147"/>
                    <a:gd name="connsiteY2" fmla="*/ 464766 h 464765"/>
                    <a:gd name="connsiteX3" fmla="*/ 390147 w 390147"/>
                    <a:gd name="connsiteY3" fmla="*/ 225987 h 46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64765">
                      <a:moveTo>
                        <a:pt x="0" y="0"/>
                      </a:moveTo>
                      <a:lnTo>
                        <a:pt x="0" y="238779"/>
                      </a:lnTo>
                      <a:lnTo>
                        <a:pt x="390147" y="464766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39" name="Freeform: Shape 104" descr="cb949159-7c10-43a3-b2ff-b2be804c9c44"/>
                <p:cNvSpPr/>
                <p:nvPr/>
              </p:nvSpPr>
              <p:spPr>
                <a:xfrm>
                  <a:off x="10217449" y="2105875"/>
                  <a:ext cx="390147" cy="458369"/>
                </a:xfrm>
                <a:custGeom>
                  <a:avLst/>
                  <a:gdLst>
                    <a:gd name="connsiteX0" fmla="*/ 0 w 390147"/>
                    <a:gd name="connsiteY0" fmla="*/ 0 h 458369"/>
                    <a:gd name="connsiteX1" fmla="*/ 0 w 390147"/>
                    <a:gd name="connsiteY1" fmla="*/ 232383 h 458369"/>
                    <a:gd name="connsiteX2" fmla="*/ 390147 w 390147"/>
                    <a:gd name="connsiteY2" fmla="*/ 458370 h 458369"/>
                    <a:gd name="connsiteX3" fmla="*/ 390147 w 390147"/>
                    <a:gd name="connsiteY3" fmla="*/ 225987 h 45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58369">
                      <a:moveTo>
                        <a:pt x="0" y="0"/>
                      </a:moveTo>
                      <a:lnTo>
                        <a:pt x="0" y="232383"/>
                      </a:lnTo>
                      <a:lnTo>
                        <a:pt x="390147" y="45837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0" name="Freeform: Shape 105" descr="fa864378-d828-480a-a324-e512721fb94f"/>
                <p:cNvSpPr/>
                <p:nvPr/>
              </p:nvSpPr>
              <p:spPr>
                <a:xfrm>
                  <a:off x="10217449" y="2114403"/>
                  <a:ext cx="390147" cy="449842"/>
                </a:xfrm>
                <a:custGeom>
                  <a:avLst/>
                  <a:gdLst>
                    <a:gd name="connsiteX0" fmla="*/ 0 w 390147"/>
                    <a:gd name="connsiteY0" fmla="*/ 0 h 449842"/>
                    <a:gd name="connsiteX1" fmla="*/ 0 w 390147"/>
                    <a:gd name="connsiteY1" fmla="*/ 223855 h 449842"/>
                    <a:gd name="connsiteX2" fmla="*/ 390147 w 390147"/>
                    <a:gd name="connsiteY2" fmla="*/ 449842 h 449842"/>
                    <a:gd name="connsiteX3" fmla="*/ 390147 w 390147"/>
                    <a:gd name="connsiteY3" fmla="*/ 225987 h 44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9842">
                      <a:moveTo>
                        <a:pt x="0" y="0"/>
                      </a:moveTo>
                      <a:lnTo>
                        <a:pt x="0" y="223855"/>
                      </a:lnTo>
                      <a:lnTo>
                        <a:pt x="390147" y="44984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1" name="Freeform: Shape 106" descr="646a347f-a9c8-406a-bfe9-3669a8c54728"/>
                <p:cNvSpPr/>
                <p:nvPr/>
              </p:nvSpPr>
              <p:spPr>
                <a:xfrm>
                  <a:off x="10217449" y="2122931"/>
                  <a:ext cx="390147" cy="441314"/>
                </a:xfrm>
                <a:custGeom>
                  <a:avLst/>
                  <a:gdLst>
                    <a:gd name="connsiteX0" fmla="*/ 0 w 390147"/>
                    <a:gd name="connsiteY0" fmla="*/ 0 h 441314"/>
                    <a:gd name="connsiteX1" fmla="*/ 0 w 390147"/>
                    <a:gd name="connsiteY1" fmla="*/ 215327 h 441314"/>
                    <a:gd name="connsiteX2" fmla="*/ 390147 w 390147"/>
                    <a:gd name="connsiteY2" fmla="*/ 441314 h 441314"/>
                    <a:gd name="connsiteX3" fmla="*/ 390147 w 390147"/>
                    <a:gd name="connsiteY3" fmla="*/ 225987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1314">
                      <a:moveTo>
                        <a:pt x="0" y="0"/>
                      </a:moveTo>
                      <a:lnTo>
                        <a:pt x="0" y="215327"/>
                      </a:lnTo>
                      <a:lnTo>
                        <a:pt x="390147" y="44131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2" name="Freeform: Shape 107" descr="48e81064-5c82-4e19-9e54-34776aac4101"/>
                <p:cNvSpPr/>
                <p:nvPr/>
              </p:nvSpPr>
              <p:spPr>
                <a:xfrm>
                  <a:off x="10217449" y="2129327"/>
                  <a:ext cx="390147" cy="434918"/>
                </a:xfrm>
                <a:custGeom>
                  <a:avLst/>
                  <a:gdLst>
                    <a:gd name="connsiteX0" fmla="*/ 0 w 390147"/>
                    <a:gd name="connsiteY0" fmla="*/ 0 h 434918"/>
                    <a:gd name="connsiteX1" fmla="*/ 0 w 390147"/>
                    <a:gd name="connsiteY1" fmla="*/ 208931 h 434918"/>
                    <a:gd name="connsiteX2" fmla="*/ 390147 w 390147"/>
                    <a:gd name="connsiteY2" fmla="*/ 434918 h 434918"/>
                    <a:gd name="connsiteX3" fmla="*/ 390147 w 390147"/>
                    <a:gd name="connsiteY3" fmla="*/ 225987 h 43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34917">
                      <a:moveTo>
                        <a:pt x="0" y="0"/>
                      </a:moveTo>
                      <a:lnTo>
                        <a:pt x="0" y="208931"/>
                      </a:lnTo>
                      <a:lnTo>
                        <a:pt x="390147" y="43491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3" name="Freeform: Shape 108" descr="4c2c842c-e080-4331-9810-9bfc2389d7ab"/>
                <p:cNvSpPr/>
                <p:nvPr/>
              </p:nvSpPr>
              <p:spPr>
                <a:xfrm>
                  <a:off x="10217449" y="2137855"/>
                  <a:ext cx="390147" cy="426390"/>
                </a:xfrm>
                <a:custGeom>
                  <a:avLst/>
                  <a:gdLst>
                    <a:gd name="connsiteX0" fmla="*/ 0 w 390147"/>
                    <a:gd name="connsiteY0" fmla="*/ 0 h 426390"/>
                    <a:gd name="connsiteX1" fmla="*/ 0 w 390147"/>
                    <a:gd name="connsiteY1" fmla="*/ 200404 h 426390"/>
                    <a:gd name="connsiteX2" fmla="*/ 390147 w 390147"/>
                    <a:gd name="connsiteY2" fmla="*/ 426391 h 426390"/>
                    <a:gd name="connsiteX3" fmla="*/ 390147 w 390147"/>
                    <a:gd name="connsiteY3" fmla="*/ 225987 h 4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26390">
                      <a:moveTo>
                        <a:pt x="0" y="0"/>
                      </a:moveTo>
                      <a:lnTo>
                        <a:pt x="0" y="200404"/>
                      </a:lnTo>
                      <a:lnTo>
                        <a:pt x="390147" y="42639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4" name="Freeform: Shape 109" descr="64f05450-f4f8-461a-84e2-43e01022a2a6"/>
                <p:cNvSpPr/>
                <p:nvPr/>
              </p:nvSpPr>
              <p:spPr>
                <a:xfrm>
                  <a:off x="10217449" y="2146383"/>
                  <a:ext cx="390147" cy="417862"/>
                </a:xfrm>
                <a:custGeom>
                  <a:avLst/>
                  <a:gdLst>
                    <a:gd name="connsiteX0" fmla="*/ 0 w 390147"/>
                    <a:gd name="connsiteY0" fmla="*/ 0 h 417862"/>
                    <a:gd name="connsiteX1" fmla="*/ 0 w 390147"/>
                    <a:gd name="connsiteY1" fmla="*/ 191876 h 417862"/>
                    <a:gd name="connsiteX2" fmla="*/ 390147 w 390147"/>
                    <a:gd name="connsiteY2" fmla="*/ 417863 h 417862"/>
                    <a:gd name="connsiteX3" fmla="*/ 390147 w 390147"/>
                    <a:gd name="connsiteY3" fmla="*/ 225987 h 41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7862">
                      <a:moveTo>
                        <a:pt x="0" y="0"/>
                      </a:moveTo>
                      <a:lnTo>
                        <a:pt x="0" y="191876"/>
                      </a:lnTo>
                      <a:lnTo>
                        <a:pt x="390147" y="417863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5" name="Freeform: Shape 110" descr="a67539d9-1a50-4527-88a2-a7f3cbdc73b5"/>
                <p:cNvSpPr/>
                <p:nvPr/>
              </p:nvSpPr>
              <p:spPr>
                <a:xfrm>
                  <a:off x="10217449" y="2152778"/>
                  <a:ext cx="390147" cy="411466"/>
                </a:xfrm>
                <a:custGeom>
                  <a:avLst/>
                  <a:gdLst>
                    <a:gd name="connsiteX0" fmla="*/ 0 w 390147"/>
                    <a:gd name="connsiteY0" fmla="*/ 0 h 411466"/>
                    <a:gd name="connsiteX1" fmla="*/ 0 w 390147"/>
                    <a:gd name="connsiteY1" fmla="*/ 185480 h 411466"/>
                    <a:gd name="connsiteX2" fmla="*/ 390147 w 390147"/>
                    <a:gd name="connsiteY2" fmla="*/ 411467 h 411466"/>
                    <a:gd name="connsiteX3" fmla="*/ 390147 w 390147"/>
                    <a:gd name="connsiteY3" fmla="*/ 228119 h 411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1465">
                      <a:moveTo>
                        <a:pt x="0" y="0"/>
                      </a:moveTo>
                      <a:lnTo>
                        <a:pt x="0" y="185480"/>
                      </a:lnTo>
                      <a:lnTo>
                        <a:pt x="390147" y="411467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6" name="Freeform: Shape 111" descr="5d9cce03-564c-4dad-a677-462f7fd68250"/>
                <p:cNvSpPr/>
                <p:nvPr/>
              </p:nvSpPr>
              <p:spPr>
                <a:xfrm>
                  <a:off x="10217449" y="2161306"/>
                  <a:ext cx="390147" cy="402939"/>
                </a:xfrm>
                <a:custGeom>
                  <a:avLst/>
                  <a:gdLst>
                    <a:gd name="connsiteX0" fmla="*/ 0 w 390147"/>
                    <a:gd name="connsiteY0" fmla="*/ 0 h 402939"/>
                    <a:gd name="connsiteX1" fmla="*/ 0 w 390147"/>
                    <a:gd name="connsiteY1" fmla="*/ 176952 h 402939"/>
                    <a:gd name="connsiteX2" fmla="*/ 390147 w 390147"/>
                    <a:gd name="connsiteY2" fmla="*/ 402939 h 402939"/>
                    <a:gd name="connsiteX3" fmla="*/ 390147 w 390147"/>
                    <a:gd name="connsiteY3" fmla="*/ 225987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02939">
                      <a:moveTo>
                        <a:pt x="0" y="0"/>
                      </a:moveTo>
                      <a:lnTo>
                        <a:pt x="0" y="176952"/>
                      </a:lnTo>
                      <a:lnTo>
                        <a:pt x="390147" y="40293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7" name="Freeform: Shape 112" descr="9556d246-c9be-4245-b4c8-af90120cc7fe"/>
                <p:cNvSpPr/>
                <p:nvPr/>
              </p:nvSpPr>
              <p:spPr>
                <a:xfrm>
                  <a:off x="10217449" y="2169834"/>
                  <a:ext cx="390147" cy="394411"/>
                </a:xfrm>
                <a:custGeom>
                  <a:avLst/>
                  <a:gdLst>
                    <a:gd name="connsiteX0" fmla="*/ 0 w 390147"/>
                    <a:gd name="connsiteY0" fmla="*/ 0 h 394411"/>
                    <a:gd name="connsiteX1" fmla="*/ 0 w 390147"/>
                    <a:gd name="connsiteY1" fmla="*/ 168424 h 394411"/>
                    <a:gd name="connsiteX2" fmla="*/ 390147 w 390147"/>
                    <a:gd name="connsiteY2" fmla="*/ 394411 h 394411"/>
                    <a:gd name="connsiteX3" fmla="*/ 390147 w 390147"/>
                    <a:gd name="connsiteY3" fmla="*/ 225987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94411">
                      <a:moveTo>
                        <a:pt x="0" y="0"/>
                      </a:moveTo>
                      <a:lnTo>
                        <a:pt x="0" y="168424"/>
                      </a:lnTo>
                      <a:lnTo>
                        <a:pt x="390147" y="39441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8" name="Freeform: Shape 113" descr="46b792d4-48be-4be8-a968-98dc0e084d04"/>
                <p:cNvSpPr/>
                <p:nvPr/>
              </p:nvSpPr>
              <p:spPr>
                <a:xfrm>
                  <a:off x="10217449" y="2178362"/>
                  <a:ext cx="390147" cy="385883"/>
                </a:xfrm>
                <a:custGeom>
                  <a:avLst/>
                  <a:gdLst>
                    <a:gd name="connsiteX0" fmla="*/ 0 w 390147"/>
                    <a:gd name="connsiteY0" fmla="*/ 0 h 385883"/>
                    <a:gd name="connsiteX1" fmla="*/ 0 w 390147"/>
                    <a:gd name="connsiteY1" fmla="*/ 159897 h 385883"/>
                    <a:gd name="connsiteX2" fmla="*/ 390147 w 390147"/>
                    <a:gd name="connsiteY2" fmla="*/ 385884 h 385883"/>
                    <a:gd name="connsiteX3" fmla="*/ 390147 w 390147"/>
                    <a:gd name="connsiteY3" fmla="*/ 225987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85883">
                      <a:moveTo>
                        <a:pt x="0" y="0"/>
                      </a:moveTo>
                      <a:lnTo>
                        <a:pt x="0" y="159897"/>
                      </a:lnTo>
                      <a:lnTo>
                        <a:pt x="390147" y="385884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49" name="Freeform: Shape 114" descr="a9b62dc3-1ae9-43c1-914f-7802b56d25e6"/>
                <p:cNvSpPr/>
                <p:nvPr/>
              </p:nvSpPr>
              <p:spPr>
                <a:xfrm>
                  <a:off x="10217449" y="2184758"/>
                  <a:ext cx="390147" cy="379487"/>
                </a:xfrm>
                <a:custGeom>
                  <a:avLst/>
                  <a:gdLst>
                    <a:gd name="connsiteX0" fmla="*/ 0 w 390147"/>
                    <a:gd name="connsiteY0" fmla="*/ 0 h 379487"/>
                    <a:gd name="connsiteX1" fmla="*/ 0 w 390147"/>
                    <a:gd name="connsiteY1" fmla="*/ 153501 h 379487"/>
                    <a:gd name="connsiteX2" fmla="*/ 390147 w 390147"/>
                    <a:gd name="connsiteY2" fmla="*/ 379488 h 379487"/>
                    <a:gd name="connsiteX3" fmla="*/ 390147 w 390147"/>
                    <a:gd name="connsiteY3" fmla="*/ 225987 h 379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9487">
                      <a:moveTo>
                        <a:pt x="0" y="0"/>
                      </a:moveTo>
                      <a:lnTo>
                        <a:pt x="0" y="153501"/>
                      </a:lnTo>
                      <a:lnTo>
                        <a:pt x="390147" y="37948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0" name="Freeform: Shape 115" descr="28e99a2a-075b-4924-92bf-d7505e0f9785"/>
                <p:cNvSpPr/>
                <p:nvPr/>
              </p:nvSpPr>
              <p:spPr>
                <a:xfrm>
                  <a:off x="10217449" y="2193286"/>
                  <a:ext cx="390147" cy="370959"/>
                </a:xfrm>
                <a:custGeom>
                  <a:avLst/>
                  <a:gdLst>
                    <a:gd name="connsiteX0" fmla="*/ 0 w 390147"/>
                    <a:gd name="connsiteY0" fmla="*/ 0 h 370959"/>
                    <a:gd name="connsiteX1" fmla="*/ 0 w 390147"/>
                    <a:gd name="connsiteY1" fmla="*/ 144973 h 370959"/>
                    <a:gd name="connsiteX2" fmla="*/ 390147 w 390147"/>
                    <a:gd name="connsiteY2" fmla="*/ 370960 h 370959"/>
                    <a:gd name="connsiteX3" fmla="*/ 390147 w 390147"/>
                    <a:gd name="connsiteY3" fmla="*/ 225987 h 37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0959">
                      <a:moveTo>
                        <a:pt x="0" y="0"/>
                      </a:moveTo>
                      <a:lnTo>
                        <a:pt x="0" y="144973"/>
                      </a:lnTo>
                      <a:lnTo>
                        <a:pt x="390147" y="37096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1" name="Freeform: Shape 116" descr="bdde74d3-cfe3-4cb5-896c-739e70fd5235"/>
                <p:cNvSpPr/>
                <p:nvPr/>
              </p:nvSpPr>
              <p:spPr>
                <a:xfrm>
                  <a:off x="10217449" y="2201813"/>
                  <a:ext cx="390147" cy="362432"/>
                </a:xfrm>
                <a:custGeom>
                  <a:avLst/>
                  <a:gdLst>
                    <a:gd name="connsiteX0" fmla="*/ 0 w 390147"/>
                    <a:gd name="connsiteY0" fmla="*/ 0 h 362432"/>
                    <a:gd name="connsiteX1" fmla="*/ 0 w 390147"/>
                    <a:gd name="connsiteY1" fmla="*/ 136445 h 362432"/>
                    <a:gd name="connsiteX2" fmla="*/ 390147 w 390147"/>
                    <a:gd name="connsiteY2" fmla="*/ 362432 h 362432"/>
                    <a:gd name="connsiteX3" fmla="*/ 390147 w 390147"/>
                    <a:gd name="connsiteY3" fmla="*/ 225987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62432">
                      <a:moveTo>
                        <a:pt x="0" y="0"/>
                      </a:moveTo>
                      <a:lnTo>
                        <a:pt x="0" y="136445"/>
                      </a:lnTo>
                      <a:lnTo>
                        <a:pt x="390147" y="362432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2" name="Freeform: Shape 117" descr="b4f87063-142e-42b8-9e91-1873c94554cc"/>
                <p:cNvSpPr/>
                <p:nvPr/>
              </p:nvSpPr>
              <p:spPr>
                <a:xfrm>
                  <a:off x="10217449" y="2208209"/>
                  <a:ext cx="390147" cy="356036"/>
                </a:xfrm>
                <a:custGeom>
                  <a:avLst/>
                  <a:gdLst>
                    <a:gd name="connsiteX0" fmla="*/ 0 w 390147"/>
                    <a:gd name="connsiteY0" fmla="*/ 0 h 356036"/>
                    <a:gd name="connsiteX1" fmla="*/ 0 w 390147"/>
                    <a:gd name="connsiteY1" fmla="*/ 130049 h 356036"/>
                    <a:gd name="connsiteX2" fmla="*/ 390147 w 390147"/>
                    <a:gd name="connsiteY2" fmla="*/ 356036 h 356036"/>
                    <a:gd name="connsiteX3" fmla="*/ 390147 w 390147"/>
                    <a:gd name="connsiteY3" fmla="*/ 228119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56036">
                      <a:moveTo>
                        <a:pt x="0" y="0"/>
                      </a:moveTo>
                      <a:lnTo>
                        <a:pt x="0" y="130049"/>
                      </a:lnTo>
                      <a:lnTo>
                        <a:pt x="390147" y="356036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3" name="Freeform: Shape 118" descr="b9b11cd3-d2d0-4291-818f-b7d1b9c66ef8"/>
                <p:cNvSpPr/>
                <p:nvPr/>
              </p:nvSpPr>
              <p:spPr>
                <a:xfrm>
                  <a:off x="10217449" y="2216737"/>
                  <a:ext cx="390147" cy="347508"/>
                </a:xfrm>
                <a:custGeom>
                  <a:avLst/>
                  <a:gdLst>
                    <a:gd name="connsiteX0" fmla="*/ 0 w 390147"/>
                    <a:gd name="connsiteY0" fmla="*/ 0 h 347508"/>
                    <a:gd name="connsiteX1" fmla="*/ 0 w 390147"/>
                    <a:gd name="connsiteY1" fmla="*/ 121521 h 347508"/>
                    <a:gd name="connsiteX2" fmla="*/ 390147 w 390147"/>
                    <a:gd name="connsiteY2" fmla="*/ 347508 h 347508"/>
                    <a:gd name="connsiteX3" fmla="*/ 390147 w 390147"/>
                    <a:gd name="connsiteY3" fmla="*/ 225987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47508">
                      <a:moveTo>
                        <a:pt x="0" y="0"/>
                      </a:moveTo>
                      <a:lnTo>
                        <a:pt x="0" y="121521"/>
                      </a:lnTo>
                      <a:lnTo>
                        <a:pt x="390147" y="34750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4" name="Freeform: Shape 119" descr="46c9cc5a-8354-4b60-8aaa-b49a66cf961f"/>
                <p:cNvSpPr/>
                <p:nvPr/>
              </p:nvSpPr>
              <p:spPr>
                <a:xfrm>
                  <a:off x="10217449" y="2225265"/>
                  <a:ext cx="390147" cy="338980"/>
                </a:xfrm>
                <a:custGeom>
                  <a:avLst/>
                  <a:gdLst>
                    <a:gd name="connsiteX0" fmla="*/ 0 w 390147"/>
                    <a:gd name="connsiteY0" fmla="*/ 0 h 338980"/>
                    <a:gd name="connsiteX1" fmla="*/ 0 w 390147"/>
                    <a:gd name="connsiteY1" fmla="*/ 112994 h 338980"/>
                    <a:gd name="connsiteX2" fmla="*/ 390147 w 390147"/>
                    <a:gd name="connsiteY2" fmla="*/ 338981 h 338980"/>
                    <a:gd name="connsiteX3" fmla="*/ 390147 w 390147"/>
                    <a:gd name="connsiteY3" fmla="*/ 225987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8980">
                      <a:moveTo>
                        <a:pt x="0" y="0"/>
                      </a:moveTo>
                      <a:lnTo>
                        <a:pt x="0" y="112994"/>
                      </a:lnTo>
                      <a:lnTo>
                        <a:pt x="390147" y="33898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5" name="Freeform: Shape 120" descr="e0ce7189-11db-4e44-b5ba-9ee8fe6f579c"/>
                <p:cNvSpPr/>
                <p:nvPr/>
              </p:nvSpPr>
              <p:spPr>
                <a:xfrm>
                  <a:off x="10217449" y="2231661"/>
                  <a:ext cx="390147" cy="332584"/>
                </a:xfrm>
                <a:custGeom>
                  <a:avLst/>
                  <a:gdLst>
                    <a:gd name="connsiteX0" fmla="*/ 0 w 390147"/>
                    <a:gd name="connsiteY0" fmla="*/ 0 h 332584"/>
                    <a:gd name="connsiteX1" fmla="*/ 0 w 390147"/>
                    <a:gd name="connsiteY1" fmla="*/ 106598 h 332584"/>
                    <a:gd name="connsiteX2" fmla="*/ 390147 w 390147"/>
                    <a:gd name="connsiteY2" fmla="*/ 332585 h 332584"/>
                    <a:gd name="connsiteX3" fmla="*/ 390147 w 390147"/>
                    <a:gd name="connsiteY3" fmla="*/ 228119 h 33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2584">
                      <a:moveTo>
                        <a:pt x="0" y="0"/>
                      </a:moveTo>
                      <a:lnTo>
                        <a:pt x="0" y="106598"/>
                      </a:lnTo>
                      <a:lnTo>
                        <a:pt x="390147" y="332585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6" name="Freeform: Shape 121" descr="7cb02f8d-e71f-40b5-bc15-bc847b9a7772"/>
                <p:cNvSpPr/>
                <p:nvPr/>
              </p:nvSpPr>
              <p:spPr>
                <a:xfrm>
                  <a:off x="10217449" y="2240189"/>
                  <a:ext cx="390147" cy="324056"/>
                </a:xfrm>
                <a:custGeom>
                  <a:avLst/>
                  <a:gdLst>
                    <a:gd name="connsiteX0" fmla="*/ 0 w 390147"/>
                    <a:gd name="connsiteY0" fmla="*/ 0 h 324056"/>
                    <a:gd name="connsiteX1" fmla="*/ 0 w 390147"/>
                    <a:gd name="connsiteY1" fmla="*/ 98070 h 324056"/>
                    <a:gd name="connsiteX2" fmla="*/ 390147 w 390147"/>
                    <a:gd name="connsiteY2" fmla="*/ 324057 h 324056"/>
                    <a:gd name="connsiteX3" fmla="*/ 390147 w 390147"/>
                    <a:gd name="connsiteY3" fmla="*/ 225987 h 3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24056">
                      <a:moveTo>
                        <a:pt x="0" y="0"/>
                      </a:moveTo>
                      <a:lnTo>
                        <a:pt x="0" y="98070"/>
                      </a:lnTo>
                      <a:lnTo>
                        <a:pt x="390147" y="324057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7" name="Freeform: Shape 122" descr="98c0c655-3aec-4506-95c6-2700a84365bc"/>
                <p:cNvSpPr/>
                <p:nvPr/>
              </p:nvSpPr>
              <p:spPr>
                <a:xfrm>
                  <a:off x="10217449" y="2248716"/>
                  <a:ext cx="390147" cy="315529"/>
                </a:xfrm>
                <a:custGeom>
                  <a:avLst/>
                  <a:gdLst>
                    <a:gd name="connsiteX0" fmla="*/ 0 w 390147"/>
                    <a:gd name="connsiteY0" fmla="*/ 0 h 315529"/>
                    <a:gd name="connsiteX1" fmla="*/ 0 w 390147"/>
                    <a:gd name="connsiteY1" fmla="*/ 89542 h 315529"/>
                    <a:gd name="connsiteX2" fmla="*/ 390147 w 390147"/>
                    <a:gd name="connsiteY2" fmla="*/ 315529 h 315529"/>
                    <a:gd name="connsiteX3" fmla="*/ 390147 w 390147"/>
                    <a:gd name="connsiteY3" fmla="*/ 225987 h 31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15529">
                      <a:moveTo>
                        <a:pt x="0" y="0"/>
                      </a:moveTo>
                      <a:lnTo>
                        <a:pt x="0" y="89542"/>
                      </a:lnTo>
                      <a:lnTo>
                        <a:pt x="390147" y="315529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8" name="Freeform: Shape 123" descr="f57cb28b-b316-4149-971e-a2e34ac80351"/>
                <p:cNvSpPr/>
                <p:nvPr/>
              </p:nvSpPr>
              <p:spPr>
                <a:xfrm>
                  <a:off x="10217449" y="2257244"/>
                  <a:ext cx="390147" cy="307001"/>
                </a:xfrm>
                <a:custGeom>
                  <a:avLst/>
                  <a:gdLst>
                    <a:gd name="connsiteX0" fmla="*/ 0 w 390147"/>
                    <a:gd name="connsiteY0" fmla="*/ 0 h 307001"/>
                    <a:gd name="connsiteX1" fmla="*/ 0 w 390147"/>
                    <a:gd name="connsiteY1" fmla="*/ 81014 h 307001"/>
                    <a:gd name="connsiteX2" fmla="*/ 390147 w 390147"/>
                    <a:gd name="connsiteY2" fmla="*/ 307001 h 307001"/>
                    <a:gd name="connsiteX3" fmla="*/ 390147 w 390147"/>
                    <a:gd name="connsiteY3" fmla="*/ 225987 h 307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7001">
                      <a:moveTo>
                        <a:pt x="0" y="0"/>
                      </a:moveTo>
                      <a:lnTo>
                        <a:pt x="0" y="81014"/>
                      </a:lnTo>
                      <a:lnTo>
                        <a:pt x="390147" y="307001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59" name="Freeform: Shape 124" descr="2b6199cc-a88f-4688-b911-746fb15b9478"/>
                <p:cNvSpPr/>
                <p:nvPr/>
              </p:nvSpPr>
              <p:spPr>
                <a:xfrm>
                  <a:off x="10217449" y="2263640"/>
                  <a:ext cx="390147" cy="300605"/>
                </a:xfrm>
                <a:custGeom>
                  <a:avLst/>
                  <a:gdLst>
                    <a:gd name="connsiteX0" fmla="*/ 0 w 390147"/>
                    <a:gd name="connsiteY0" fmla="*/ 0 h 300605"/>
                    <a:gd name="connsiteX1" fmla="*/ 0 w 390147"/>
                    <a:gd name="connsiteY1" fmla="*/ 74618 h 300605"/>
                    <a:gd name="connsiteX2" fmla="*/ 390147 w 390147"/>
                    <a:gd name="connsiteY2" fmla="*/ 300605 h 300605"/>
                    <a:gd name="connsiteX3" fmla="*/ 390147 w 390147"/>
                    <a:gd name="connsiteY3" fmla="*/ 225987 h 30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0605">
                      <a:moveTo>
                        <a:pt x="0" y="0"/>
                      </a:moveTo>
                      <a:lnTo>
                        <a:pt x="0" y="74618"/>
                      </a:lnTo>
                      <a:lnTo>
                        <a:pt x="390147" y="300605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0" name="Freeform: Shape 125" descr="7816d825-d325-421b-9df6-69769f556ba2"/>
                <p:cNvSpPr/>
                <p:nvPr/>
              </p:nvSpPr>
              <p:spPr>
                <a:xfrm>
                  <a:off x="10217449" y="2272168"/>
                  <a:ext cx="390147" cy="292077"/>
                </a:xfrm>
                <a:custGeom>
                  <a:avLst/>
                  <a:gdLst>
                    <a:gd name="connsiteX0" fmla="*/ 0 w 390147"/>
                    <a:gd name="connsiteY0" fmla="*/ 0 h 292077"/>
                    <a:gd name="connsiteX1" fmla="*/ 0 w 390147"/>
                    <a:gd name="connsiteY1" fmla="*/ 66091 h 292077"/>
                    <a:gd name="connsiteX2" fmla="*/ 390147 w 390147"/>
                    <a:gd name="connsiteY2" fmla="*/ 292078 h 292077"/>
                    <a:gd name="connsiteX3" fmla="*/ 390147 w 390147"/>
                    <a:gd name="connsiteY3" fmla="*/ 225987 h 29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92077">
                      <a:moveTo>
                        <a:pt x="0" y="0"/>
                      </a:moveTo>
                      <a:lnTo>
                        <a:pt x="0" y="66091"/>
                      </a:lnTo>
                      <a:lnTo>
                        <a:pt x="390147" y="292078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1" name="Freeform: Shape 126" descr="32dd2ced-a778-4726-a350-84b2fcddc72d"/>
                <p:cNvSpPr/>
                <p:nvPr/>
              </p:nvSpPr>
              <p:spPr>
                <a:xfrm>
                  <a:off x="10217449" y="2280696"/>
                  <a:ext cx="390147" cy="283549"/>
                </a:xfrm>
                <a:custGeom>
                  <a:avLst/>
                  <a:gdLst>
                    <a:gd name="connsiteX0" fmla="*/ 0 w 390147"/>
                    <a:gd name="connsiteY0" fmla="*/ 0 h 283549"/>
                    <a:gd name="connsiteX1" fmla="*/ 0 w 390147"/>
                    <a:gd name="connsiteY1" fmla="*/ 57563 h 283549"/>
                    <a:gd name="connsiteX2" fmla="*/ 390147 w 390147"/>
                    <a:gd name="connsiteY2" fmla="*/ 283550 h 283549"/>
                    <a:gd name="connsiteX3" fmla="*/ 390147 w 390147"/>
                    <a:gd name="connsiteY3" fmla="*/ 225987 h 28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83549">
                      <a:moveTo>
                        <a:pt x="0" y="0"/>
                      </a:moveTo>
                      <a:lnTo>
                        <a:pt x="0" y="57563"/>
                      </a:lnTo>
                      <a:lnTo>
                        <a:pt x="390147" y="283550"/>
                      </a:lnTo>
                      <a:lnTo>
                        <a:pt x="390147" y="225987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2" name="Freeform: Shape 127" descr="368be6ba-363e-43d0-9972-1b1088ba2c99"/>
                <p:cNvSpPr/>
                <p:nvPr/>
              </p:nvSpPr>
              <p:spPr>
                <a:xfrm>
                  <a:off x="10217449" y="2287092"/>
                  <a:ext cx="390147" cy="277153"/>
                </a:xfrm>
                <a:custGeom>
                  <a:avLst/>
                  <a:gdLst>
                    <a:gd name="connsiteX0" fmla="*/ 0 w 390147"/>
                    <a:gd name="connsiteY0" fmla="*/ 0 h 277153"/>
                    <a:gd name="connsiteX1" fmla="*/ 0 w 390147"/>
                    <a:gd name="connsiteY1" fmla="*/ 51167 h 277153"/>
                    <a:gd name="connsiteX2" fmla="*/ 390147 w 390147"/>
                    <a:gd name="connsiteY2" fmla="*/ 277154 h 277153"/>
                    <a:gd name="connsiteX3" fmla="*/ 390147 w 390147"/>
                    <a:gd name="connsiteY3" fmla="*/ 228119 h 277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77153">
                      <a:moveTo>
                        <a:pt x="0" y="0"/>
                      </a:moveTo>
                      <a:lnTo>
                        <a:pt x="0" y="51167"/>
                      </a:lnTo>
                      <a:lnTo>
                        <a:pt x="390147" y="277154"/>
                      </a:lnTo>
                      <a:lnTo>
                        <a:pt x="390147" y="228119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grpSp>
            <p:nvGrpSpPr>
              <p:cNvPr id="261" name="Group 13" descr="5256a403-df81-47ad-9e28-554ee7c84fd6"/>
              <p:cNvGrpSpPr/>
              <p:nvPr/>
            </p:nvGrpSpPr>
            <p:grpSpPr>
              <a:xfrm>
                <a:off x="10613992" y="1884152"/>
                <a:ext cx="390147" cy="680093"/>
                <a:chOff x="10613992" y="1884152"/>
                <a:chExt cx="390147" cy="680093"/>
              </a:xfrm>
            </p:grpSpPr>
            <p:sp>
              <p:nvSpPr>
                <p:cNvPr id="1052363" name="Freeform: Shape 24" descr="500feee6-cce0-42e7-9712-011b4fa92d34"/>
                <p:cNvSpPr/>
                <p:nvPr/>
              </p:nvSpPr>
              <p:spPr>
                <a:xfrm>
                  <a:off x="10613992" y="1884152"/>
                  <a:ext cx="390147" cy="680093"/>
                </a:xfrm>
                <a:custGeom>
                  <a:avLst/>
                  <a:gdLst>
                    <a:gd name="connsiteX0" fmla="*/ 390147 w 390147"/>
                    <a:gd name="connsiteY0" fmla="*/ 0 h 680093"/>
                    <a:gd name="connsiteX1" fmla="*/ 390147 w 390147"/>
                    <a:gd name="connsiteY1" fmla="*/ 454106 h 680093"/>
                    <a:gd name="connsiteX2" fmla="*/ 0 w 390147"/>
                    <a:gd name="connsiteY2" fmla="*/ 680093 h 680093"/>
                    <a:gd name="connsiteX3" fmla="*/ 0 w 390147"/>
                    <a:gd name="connsiteY3" fmla="*/ 228119 h 68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80093">
                      <a:moveTo>
                        <a:pt x="390147" y="0"/>
                      </a:moveTo>
                      <a:lnTo>
                        <a:pt x="390147" y="454106"/>
                      </a:lnTo>
                      <a:lnTo>
                        <a:pt x="0" y="680093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4" name="Freeform: Shape 25" descr="b4a72503-9e9d-47d1-b7dd-f5ff3e9b72bf"/>
                <p:cNvSpPr/>
                <p:nvPr/>
              </p:nvSpPr>
              <p:spPr>
                <a:xfrm>
                  <a:off x="10613992" y="1892680"/>
                  <a:ext cx="390147" cy="671565"/>
                </a:xfrm>
                <a:custGeom>
                  <a:avLst/>
                  <a:gdLst>
                    <a:gd name="connsiteX0" fmla="*/ 390147 w 390147"/>
                    <a:gd name="connsiteY0" fmla="*/ 0 h 671565"/>
                    <a:gd name="connsiteX1" fmla="*/ 390147 w 390147"/>
                    <a:gd name="connsiteY1" fmla="*/ 445578 h 671565"/>
                    <a:gd name="connsiteX2" fmla="*/ 0 w 390147"/>
                    <a:gd name="connsiteY2" fmla="*/ 671565 h 671565"/>
                    <a:gd name="connsiteX3" fmla="*/ 0 w 390147"/>
                    <a:gd name="connsiteY3" fmla="*/ 225987 h 67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71565">
                      <a:moveTo>
                        <a:pt x="390147" y="0"/>
                      </a:moveTo>
                      <a:lnTo>
                        <a:pt x="390147" y="445578"/>
                      </a:lnTo>
                      <a:lnTo>
                        <a:pt x="0" y="67156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EFA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5" name="Freeform: Shape 26" descr="65a834a0-cca2-43e5-a795-e15080170b08"/>
                <p:cNvSpPr/>
                <p:nvPr/>
              </p:nvSpPr>
              <p:spPr>
                <a:xfrm>
                  <a:off x="10613992" y="1901208"/>
                  <a:ext cx="390147" cy="663037"/>
                </a:xfrm>
                <a:custGeom>
                  <a:avLst/>
                  <a:gdLst>
                    <a:gd name="connsiteX0" fmla="*/ 390147 w 390147"/>
                    <a:gd name="connsiteY0" fmla="*/ 0 h 663037"/>
                    <a:gd name="connsiteX1" fmla="*/ 390147 w 390147"/>
                    <a:gd name="connsiteY1" fmla="*/ 437050 h 663037"/>
                    <a:gd name="connsiteX2" fmla="*/ 0 w 390147"/>
                    <a:gd name="connsiteY2" fmla="*/ 663037 h 663037"/>
                    <a:gd name="connsiteX3" fmla="*/ 0 w 390147"/>
                    <a:gd name="connsiteY3" fmla="*/ 225987 h 66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63037">
                      <a:moveTo>
                        <a:pt x="390147" y="0"/>
                      </a:moveTo>
                      <a:lnTo>
                        <a:pt x="390147" y="437050"/>
                      </a:lnTo>
                      <a:lnTo>
                        <a:pt x="0" y="66303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DF5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6" name="Freeform: Shape 27" descr="0a5b0e24-7609-4225-9814-06d42b672988"/>
                <p:cNvSpPr/>
                <p:nvPr/>
              </p:nvSpPr>
              <p:spPr>
                <a:xfrm>
                  <a:off x="10613992" y="1909736"/>
                  <a:ext cx="390147" cy="654509"/>
                </a:xfrm>
                <a:custGeom>
                  <a:avLst/>
                  <a:gdLst>
                    <a:gd name="connsiteX0" fmla="*/ 390147 w 390147"/>
                    <a:gd name="connsiteY0" fmla="*/ 0 h 654509"/>
                    <a:gd name="connsiteX1" fmla="*/ 390147 w 390147"/>
                    <a:gd name="connsiteY1" fmla="*/ 428523 h 654509"/>
                    <a:gd name="connsiteX2" fmla="*/ 0 w 390147"/>
                    <a:gd name="connsiteY2" fmla="*/ 654510 h 654509"/>
                    <a:gd name="connsiteX3" fmla="*/ 0 w 390147"/>
                    <a:gd name="connsiteY3" fmla="*/ 225987 h 65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54509">
                      <a:moveTo>
                        <a:pt x="390147" y="0"/>
                      </a:moveTo>
                      <a:lnTo>
                        <a:pt x="390147" y="428523"/>
                      </a:lnTo>
                      <a:lnTo>
                        <a:pt x="0" y="65451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7" name="Freeform: Shape 28" descr="1f8ada3e-6793-4ade-820d-61d55974964d"/>
                <p:cNvSpPr/>
                <p:nvPr/>
              </p:nvSpPr>
              <p:spPr>
                <a:xfrm>
                  <a:off x="10613992" y="1916132"/>
                  <a:ext cx="390147" cy="648113"/>
                </a:xfrm>
                <a:custGeom>
                  <a:avLst/>
                  <a:gdLst>
                    <a:gd name="connsiteX0" fmla="*/ 390147 w 390147"/>
                    <a:gd name="connsiteY0" fmla="*/ 0 h 648113"/>
                    <a:gd name="connsiteX1" fmla="*/ 390147 w 390147"/>
                    <a:gd name="connsiteY1" fmla="*/ 422127 h 648113"/>
                    <a:gd name="connsiteX2" fmla="*/ 0 w 390147"/>
                    <a:gd name="connsiteY2" fmla="*/ 648114 h 648113"/>
                    <a:gd name="connsiteX3" fmla="*/ 0 w 390147"/>
                    <a:gd name="connsiteY3" fmla="*/ 225987 h 64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48113">
                      <a:moveTo>
                        <a:pt x="390147" y="0"/>
                      </a:moveTo>
                      <a:lnTo>
                        <a:pt x="390147" y="422127"/>
                      </a:lnTo>
                      <a:lnTo>
                        <a:pt x="0" y="64811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AEC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8" name="Freeform: Shape 29" descr="ab80ff50-8eaf-40b0-b31d-b9413f22d010"/>
                <p:cNvSpPr/>
                <p:nvPr/>
              </p:nvSpPr>
              <p:spPr>
                <a:xfrm>
                  <a:off x="10613992" y="1924659"/>
                  <a:ext cx="390147" cy="639586"/>
                </a:xfrm>
                <a:custGeom>
                  <a:avLst/>
                  <a:gdLst>
                    <a:gd name="connsiteX0" fmla="*/ 390147 w 390147"/>
                    <a:gd name="connsiteY0" fmla="*/ 0 h 639586"/>
                    <a:gd name="connsiteX1" fmla="*/ 390147 w 390147"/>
                    <a:gd name="connsiteY1" fmla="*/ 413599 h 639586"/>
                    <a:gd name="connsiteX2" fmla="*/ 0 w 390147"/>
                    <a:gd name="connsiteY2" fmla="*/ 639586 h 639586"/>
                    <a:gd name="connsiteX3" fmla="*/ 0 w 390147"/>
                    <a:gd name="connsiteY3" fmla="*/ 225987 h 63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9586">
                      <a:moveTo>
                        <a:pt x="390147" y="0"/>
                      </a:moveTo>
                      <a:lnTo>
                        <a:pt x="390147" y="413599"/>
                      </a:lnTo>
                      <a:lnTo>
                        <a:pt x="0" y="63958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9E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69" name="Freeform: Shape 30" descr="2b889588-0678-426a-a9b5-2eca5fdeee74"/>
                <p:cNvSpPr/>
                <p:nvPr/>
              </p:nvSpPr>
              <p:spPr>
                <a:xfrm>
                  <a:off x="10613992" y="1933187"/>
                  <a:ext cx="390147" cy="631058"/>
                </a:xfrm>
                <a:custGeom>
                  <a:avLst/>
                  <a:gdLst>
                    <a:gd name="connsiteX0" fmla="*/ 390147 w 390147"/>
                    <a:gd name="connsiteY0" fmla="*/ 0 h 631058"/>
                    <a:gd name="connsiteX1" fmla="*/ 390147 w 390147"/>
                    <a:gd name="connsiteY1" fmla="*/ 405071 h 631058"/>
                    <a:gd name="connsiteX2" fmla="*/ 0 w 390147"/>
                    <a:gd name="connsiteY2" fmla="*/ 631058 h 631058"/>
                    <a:gd name="connsiteX3" fmla="*/ 0 w 390147"/>
                    <a:gd name="connsiteY3" fmla="*/ 225987 h 6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31058">
                      <a:moveTo>
                        <a:pt x="390147" y="0"/>
                      </a:moveTo>
                      <a:lnTo>
                        <a:pt x="390147" y="405071"/>
                      </a:lnTo>
                      <a:lnTo>
                        <a:pt x="0" y="63105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8E2">
                    <a:alpha val="1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0" name="Freeform: Shape 31" descr="6b9d7848-803b-4a20-b4d4-c874d710945c"/>
                <p:cNvSpPr/>
                <p:nvPr/>
              </p:nvSpPr>
              <p:spPr>
                <a:xfrm>
                  <a:off x="10613992" y="1939583"/>
                  <a:ext cx="390147" cy="624662"/>
                </a:xfrm>
                <a:custGeom>
                  <a:avLst/>
                  <a:gdLst>
                    <a:gd name="connsiteX0" fmla="*/ 390147 w 390147"/>
                    <a:gd name="connsiteY0" fmla="*/ 0 h 624662"/>
                    <a:gd name="connsiteX1" fmla="*/ 390147 w 390147"/>
                    <a:gd name="connsiteY1" fmla="*/ 398675 h 624662"/>
                    <a:gd name="connsiteX2" fmla="*/ 0 w 390147"/>
                    <a:gd name="connsiteY2" fmla="*/ 624662 h 624662"/>
                    <a:gd name="connsiteX3" fmla="*/ 0 w 390147"/>
                    <a:gd name="connsiteY3" fmla="*/ 228119 h 62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24662">
                      <a:moveTo>
                        <a:pt x="390147" y="0"/>
                      </a:moveTo>
                      <a:lnTo>
                        <a:pt x="390147" y="398675"/>
                      </a:lnTo>
                      <a:lnTo>
                        <a:pt x="0" y="624662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F6DD">
                    <a:alpha val="1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1" name="Freeform: Shape 32" descr="0480add4-635a-4e16-a8ba-6984c9861148"/>
                <p:cNvSpPr/>
                <p:nvPr/>
              </p:nvSpPr>
              <p:spPr>
                <a:xfrm>
                  <a:off x="10613992" y="1948111"/>
                  <a:ext cx="390147" cy="616134"/>
                </a:xfrm>
                <a:custGeom>
                  <a:avLst/>
                  <a:gdLst>
                    <a:gd name="connsiteX0" fmla="*/ 390147 w 390147"/>
                    <a:gd name="connsiteY0" fmla="*/ 0 h 616134"/>
                    <a:gd name="connsiteX1" fmla="*/ 390147 w 390147"/>
                    <a:gd name="connsiteY1" fmla="*/ 390147 h 616134"/>
                    <a:gd name="connsiteX2" fmla="*/ 0 w 390147"/>
                    <a:gd name="connsiteY2" fmla="*/ 616134 h 616134"/>
                    <a:gd name="connsiteX3" fmla="*/ 0 w 390147"/>
                    <a:gd name="connsiteY3" fmla="*/ 225987 h 6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16134">
                      <a:moveTo>
                        <a:pt x="390147" y="0"/>
                      </a:moveTo>
                      <a:lnTo>
                        <a:pt x="390147" y="390147"/>
                      </a:lnTo>
                      <a:lnTo>
                        <a:pt x="0" y="61613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5D8">
                    <a:alpha val="1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2" name="Freeform: Shape 33" descr="98a26578-f1db-49c3-833c-832060741911"/>
                <p:cNvSpPr/>
                <p:nvPr/>
              </p:nvSpPr>
              <p:spPr>
                <a:xfrm>
                  <a:off x="10613992" y="1956639"/>
                  <a:ext cx="390147" cy="607606"/>
                </a:xfrm>
                <a:custGeom>
                  <a:avLst/>
                  <a:gdLst>
                    <a:gd name="connsiteX0" fmla="*/ 390147 w 390147"/>
                    <a:gd name="connsiteY0" fmla="*/ 0 h 607606"/>
                    <a:gd name="connsiteX1" fmla="*/ 390147 w 390147"/>
                    <a:gd name="connsiteY1" fmla="*/ 381620 h 607606"/>
                    <a:gd name="connsiteX2" fmla="*/ 0 w 390147"/>
                    <a:gd name="connsiteY2" fmla="*/ 607607 h 607606"/>
                    <a:gd name="connsiteX3" fmla="*/ 0 w 390147"/>
                    <a:gd name="connsiteY3" fmla="*/ 225987 h 607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607606">
                      <a:moveTo>
                        <a:pt x="390147" y="0"/>
                      </a:moveTo>
                      <a:lnTo>
                        <a:pt x="390147" y="381620"/>
                      </a:lnTo>
                      <a:lnTo>
                        <a:pt x="0" y="60760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4D3">
                    <a:alpha val="1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3" name="Freeform: Shape 34" descr="93986223-647c-435b-8351-c38f575cd335"/>
                <p:cNvSpPr/>
                <p:nvPr/>
              </p:nvSpPr>
              <p:spPr>
                <a:xfrm>
                  <a:off x="10613992" y="1965167"/>
                  <a:ext cx="390147" cy="599078"/>
                </a:xfrm>
                <a:custGeom>
                  <a:avLst/>
                  <a:gdLst>
                    <a:gd name="connsiteX0" fmla="*/ 390147 w 390147"/>
                    <a:gd name="connsiteY0" fmla="*/ 0 h 599078"/>
                    <a:gd name="connsiteX1" fmla="*/ 390147 w 390147"/>
                    <a:gd name="connsiteY1" fmla="*/ 373092 h 599078"/>
                    <a:gd name="connsiteX2" fmla="*/ 0 w 390147"/>
                    <a:gd name="connsiteY2" fmla="*/ 599079 h 599078"/>
                    <a:gd name="connsiteX3" fmla="*/ 0 w 390147"/>
                    <a:gd name="connsiteY3" fmla="*/ 225987 h 59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9078">
                      <a:moveTo>
                        <a:pt x="390147" y="0"/>
                      </a:moveTo>
                      <a:lnTo>
                        <a:pt x="390147" y="373092"/>
                      </a:lnTo>
                      <a:lnTo>
                        <a:pt x="0" y="59907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3CE">
                    <a:alpha val="2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4" name="Freeform: Shape 35" descr="4fa46164-45aa-4c38-a580-00cbb9dbf89a"/>
                <p:cNvSpPr/>
                <p:nvPr/>
              </p:nvSpPr>
              <p:spPr>
                <a:xfrm>
                  <a:off x="10613992" y="1971562"/>
                  <a:ext cx="390147" cy="592683"/>
                </a:xfrm>
                <a:custGeom>
                  <a:avLst/>
                  <a:gdLst>
                    <a:gd name="connsiteX0" fmla="*/ 390147 w 390147"/>
                    <a:gd name="connsiteY0" fmla="*/ 0 h 592683"/>
                    <a:gd name="connsiteX1" fmla="*/ 390147 w 390147"/>
                    <a:gd name="connsiteY1" fmla="*/ 366696 h 592683"/>
                    <a:gd name="connsiteX2" fmla="*/ 0 w 390147"/>
                    <a:gd name="connsiteY2" fmla="*/ 592683 h 592683"/>
                    <a:gd name="connsiteX3" fmla="*/ 0 w 390147"/>
                    <a:gd name="connsiteY3" fmla="*/ 225987 h 59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92683">
                      <a:moveTo>
                        <a:pt x="390147" y="0"/>
                      </a:moveTo>
                      <a:lnTo>
                        <a:pt x="390147" y="366696"/>
                      </a:lnTo>
                      <a:lnTo>
                        <a:pt x="0" y="59268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2CA">
                    <a:alpha val="2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5" name="Freeform: Shape 36" descr="2ecae100-373e-4108-b1da-d823baa6b805"/>
                <p:cNvSpPr/>
                <p:nvPr/>
              </p:nvSpPr>
              <p:spPr>
                <a:xfrm>
                  <a:off x="10613992" y="1980090"/>
                  <a:ext cx="390147" cy="584155"/>
                </a:xfrm>
                <a:custGeom>
                  <a:avLst/>
                  <a:gdLst>
                    <a:gd name="connsiteX0" fmla="*/ 390147 w 390147"/>
                    <a:gd name="connsiteY0" fmla="*/ 0 h 584155"/>
                    <a:gd name="connsiteX1" fmla="*/ 390147 w 390147"/>
                    <a:gd name="connsiteY1" fmla="*/ 358168 h 584155"/>
                    <a:gd name="connsiteX2" fmla="*/ 0 w 390147"/>
                    <a:gd name="connsiteY2" fmla="*/ 584155 h 584155"/>
                    <a:gd name="connsiteX3" fmla="*/ 0 w 390147"/>
                    <a:gd name="connsiteY3" fmla="*/ 225987 h 58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84155">
                      <a:moveTo>
                        <a:pt x="390147" y="0"/>
                      </a:moveTo>
                      <a:lnTo>
                        <a:pt x="390147" y="358168"/>
                      </a:lnTo>
                      <a:lnTo>
                        <a:pt x="0" y="58415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F0C5">
                    <a:alpha val="2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6" name="Freeform: Shape 37" descr="b007a360-5da5-4687-baec-e19286d04e99"/>
                <p:cNvSpPr/>
                <p:nvPr/>
              </p:nvSpPr>
              <p:spPr>
                <a:xfrm>
                  <a:off x="10613992" y="1988618"/>
                  <a:ext cx="390147" cy="575627"/>
                </a:xfrm>
                <a:custGeom>
                  <a:avLst/>
                  <a:gdLst>
                    <a:gd name="connsiteX0" fmla="*/ 390147 w 390147"/>
                    <a:gd name="connsiteY0" fmla="*/ 0 h 575627"/>
                    <a:gd name="connsiteX1" fmla="*/ 390147 w 390147"/>
                    <a:gd name="connsiteY1" fmla="*/ 349640 h 575627"/>
                    <a:gd name="connsiteX2" fmla="*/ 0 w 390147"/>
                    <a:gd name="connsiteY2" fmla="*/ 575627 h 575627"/>
                    <a:gd name="connsiteX3" fmla="*/ 0 w 390147"/>
                    <a:gd name="connsiteY3" fmla="*/ 225987 h 57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75627">
                      <a:moveTo>
                        <a:pt x="390147" y="0"/>
                      </a:moveTo>
                      <a:lnTo>
                        <a:pt x="390147" y="349640"/>
                      </a:lnTo>
                      <a:lnTo>
                        <a:pt x="0" y="57562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FC0">
                    <a:alpha val="2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7" name="Freeform: Shape 38" descr="5fd584bd-e47c-45f2-8e04-9df428123cdd"/>
                <p:cNvSpPr/>
                <p:nvPr/>
              </p:nvSpPr>
              <p:spPr>
                <a:xfrm>
                  <a:off x="10613992" y="1995014"/>
                  <a:ext cx="390147" cy="569231"/>
                </a:xfrm>
                <a:custGeom>
                  <a:avLst/>
                  <a:gdLst>
                    <a:gd name="connsiteX0" fmla="*/ 390147 w 390147"/>
                    <a:gd name="connsiteY0" fmla="*/ 0 h 569231"/>
                    <a:gd name="connsiteX1" fmla="*/ 390147 w 390147"/>
                    <a:gd name="connsiteY1" fmla="*/ 343244 h 569231"/>
                    <a:gd name="connsiteX2" fmla="*/ 0 w 390147"/>
                    <a:gd name="connsiteY2" fmla="*/ 569232 h 569231"/>
                    <a:gd name="connsiteX3" fmla="*/ 0 w 390147"/>
                    <a:gd name="connsiteY3" fmla="*/ 225987 h 56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9231">
                      <a:moveTo>
                        <a:pt x="390147" y="0"/>
                      </a:moveTo>
                      <a:lnTo>
                        <a:pt x="390147" y="343244"/>
                      </a:lnTo>
                      <a:lnTo>
                        <a:pt x="0" y="56923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EBB">
                    <a:alpha val="2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8" name="Freeform: Shape 39" descr="82f549cb-0d71-4cb3-a72e-521fac759811"/>
                <p:cNvSpPr/>
                <p:nvPr/>
              </p:nvSpPr>
              <p:spPr>
                <a:xfrm>
                  <a:off x="10613992" y="2003542"/>
                  <a:ext cx="390147" cy="560703"/>
                </a:xfrm>
                <a:custGeom>
                  <a:avLst/>
                  <a:gdLst>
                    <a:gd name="connsiteX0" fmla="*/ 390147 w 390147"/>
                    <a:gd name="connsiteY0" fmla="*/ 0 h 560703"/>
                    <a:gd name="connsiteX1" fmla="*/ 390147 w 390147"/>
                    <a:gd name="connsiteY1" fmla="*/ 334717 h 560703"/>
                    <a:gd name="connsiteX2" fmla="*/ 0 w 390147"/>
                    <a:gd name="connsiteY2" fmla="*/ 560704 h 560703"/>
                    <a:gd name="connsiteX3" fmla="*/ 0 w 390147"/>
                    <a:gd name="connsiteY3" fmla="*/ 225987 h 56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60703">
                      <a:moveTo>
                        <a:pt x="390147" y="0"/>
                      </a:moveTo>
                      <a:lnTo>
                        <a:pt x="390147" y="334717"/>
                      </a:lnTo>
                      <a:lnTo>
                        <a:pt x="0" y="56070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DB6">
                    <a:alpha val="2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79" name="Freeform: Shape 40" descr="34c1a539-6779-40b4-b592-a2019a8cea55"/>
                <p:cNvSpPr/>
                <p:nvPr/>
              </p:nvSpPr>
              <p:spPr>
                <a:xfrm>
                  <a:off x="10613992" y="2012070"/>
                  <a:ext cx="390147" cy="552175"/>
                </a:xfrm>
                <a:custGeom>
                  <a:avLst/>
                  <a:gdLst>
                    <a:gd name="connsiteX0" fmla="*/ 390147 w 390147"/>
                    <a:gd name="connsiteY0" fmla="*/ 0 h 552175"/>
                    <a:gd name="connsiteX1" fmla="*/ 390147 w 390147"/>
                    <a:gd name="connsiteY1" fmla="*/ 326189 h 552175"/>
                    <a:gd name="connsiteX2" fmla="*/ 0 w 390147"/>
                    <a:gd name="connsiteY2" fmla="*/ 552176 h 552175"/>
                    <a:gd name="connsiteX3" fmla="*/ 0 w 390147"/>
                    <a:gd name="connsiteY3" fmla="*/ 225987 h 55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52175">
                      <a:moveTo>
                        <a:pt x="390147" y="0"/>
                      </a:moveTo>
                      <a:lnTo>
                        <a:pt x="390147" y="326189"/>
                      </a:lnTo>
                      <a:lnTo>
                        <a:pt x="0" y="55217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CB1">
                    <a:alpha val="3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0" name="Freeform: Shape 41" descr="e990293e-b412-4a6c-a7a9-e16e3098fe6d"/>
                <p:cNvSpPr/>
                <p:nvPr/>
              </p:nvSpPr>
              <p:spPr>
                <a:xfrm>
                  <a:off x="10613992" y="2018465"/>
                  <a:ext cx="390147" cy="545780"/>
                </a:xfrm>
                <a:custGeom>
                  <a:avLst/>
                  <a:gdLst>
                    <a:gd name="connsiteX0" fmla="*/ 390147 w 390147"/>
                    <a:gd name="connsiteY0" fmla="*/ 0 h 545780"/>
                    <a:gd name="connsiteX1" fmla="*/ 390147 w 390147"/>
                    <a:gd name="connsiteY1" fmla="*/ 319793 h 545780"/>
                    <a:gd name="connsiteX2" fmla="*/ 0 w 390147"/>
                    <a:gd name="connsiteY2" fmla="*/ 545780 h 545780"/>
                    <a:gd name="connsiteX3" fmla="*/ 0 w 390147"/>
                    <a:gd name="connsiteY3" fmla="*/ 228119 h 54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45780">
                      <a:moveTo>
                        <a:pt x="390147" y="0"/>
                      </a:moveTo>
                      <a:lnTo>
                        <a:pt x="390147" y="319793"/>
                      </a:lnTo>
                      <a:lnTo>
                        <a:pt x="0" y="545780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EAAC">
                    <a:alpha val="3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1" name="Freeform: Shape 42" descr="73d15976-ef06-4837-bf3f-0da0f9e49b69"/>
                <p:cNvSpPr/>
                <p:nvPr/>
              </p:nvSpPr>
              <p:spPr>
                <a:xfrm>
                  <a:off x="10613992" y="2026993"/>
                  <a:ext cx="390147" cy="537252"/>
                </a:xfrm>
                <a:custGeom>
                  <a:avLst/>
                  <a:gdLst>
                    <a:gd name="connsiteX0" fmla="*/ 390147 w 390147"/>
                    <a:gd name="connsiteY0" fmla="*/ 0 h 537252"/>
                    <a:gd name="connsiteX1" fmla="*/ 390147 w 390147"/>
                    <a:gd name="connsiteY1" fmla="*/ 311265 h 537252"/>
                    <a:gd name="connsiteX2" fmla="*/ 0 w 390147"/>
                    <a:gd name="connsiteY2" fmla="*/ 537252 h 537252"/>
                    <a:gd name="connsiteX3" fmla="*/ 0 w 390147"/>
                    <a:gd name="connsiteY3" fmla="*/ 225987 h 53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37252">
                      <a:moveTo>
                        <a:pt x="390147" y="0"/>
                      </a:moveTo>
                      <a:lnTo>
                        <a:pt x="390147" y="311265"/>
                      </a:lnTo>
                      <a:lnTo>
                        <a:pt x="0" y="53725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9A7">
                    <a:alpha val="3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2" name="Freeform: Shape 43" descr="29b9ff31-2e01-4e91-b04a-1966799b470c"/>
                <p:cNvSpPr/>
                <p:nvPr/>
              </p:nvSpPr>
              <p:spPr>
                <a:xfrm>
                  <a:off x="10613992" y="2035521"/>
                  <a:ext cx="390147" cy="528724"/>
                </a:xfrm>
                <a:custGeom>
                  <a:avLst/>
                  <a:gdLst>
                    <a:gd name="connsiteX0" fmla="*/ 390147 w 390147"/>
                    <a:gd name="connsiteY0" fmla="*/ 0 h 528724"/>
                    <a:gd name="connsiteX1" fmla="*/ 390147 w 390147"/>
                    <a:gd name="connsiteY1" fmla="*/ 302737 h 528724"/>
                    <a:gd name="connsiteX2" fmla="*/ 0 w 390147"/>
                    <a:gd name="connsiteY2" fmla="*/ 528724 h 528724"/>
                    <a:gd name="connsiteX3" fmla="*/ 0 w 390147"/>
                    <a:gd name="connsiteY3" fmla="*/ 225987 h 52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8724">
                      <a:moveTo>
                        <a:pt x="390147" y="0"/>
                      </a:moveTo>
                      <a:lnTo>
                        <a:pt x="390147" y="302737"/>
                      </a:lnTo>
                      <a:lnTo>
                        <a:pt x="0" y="52872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8A3">
                    <a:alpha val="3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3" name="Freeform: Shape 44" descr="47e868b9-d4da-4887-b54a-422fc66f2c38"/>
                <p:cNvSpPr/>
                <p:nvPr/>
              </p:nvSpPr>
              <p:spPr>
                <a:xfrm>
                  <a:off x="10613992" y="2044049"/>
                  <a:ext cx="390147" cy="520196"/>
                </a:xfrm>
                <a:custGeom>
                  <a:avLst/>
                  <a:gdLst>
                    <a:gd name="connsiteX0" fmla="*/ 390147 w 390147"/>
                    <a:gd name="connsiteY0" fmla="*/ 0 h 520196"/>
                    <a:gd name="connsiteX1" fmla="*/ 390147 w 390147"/>
                    <a:gd name="connsiteY1" fmla="*/ 294210 h 520196"/>
                    <a:gd name="connsiteX2" fmla="*/ 0 w 390147"/>
                    <a:gd name="connsiteY2" fmla="*/ 520197 h 520196"/>
                    <a:gd name="connsiteX3" fmla="*/ 0 w 390147"/>
                    <a:gd name="connsiteY3" fmla="*/ 225987 h 52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20196">
                      <a:moveTo>
                        <a:pt x="390147" y="0"/>
                      </a:moveTo>
                      <a:lnTo>
                        <a:pt x="390147" y="294210"/>
                      </a:lnTo>
                      <a:lnTo>
                        <a:pt x="0" y="52019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79E">
                    <a:alpha val="3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4" name="Freeform: Shape 45" descr="522fe713-71f3-4531-9050-416b0d947507"/>
                <p:cNvSpPr/>
                <p:nvPr/>
              </p:nvSpPr>
              <p:spPr>
                <a:xfrm>
                  <a:off x="10613992" y="2050445"/>
                  <a:ext cx="390147" cy="513800"/>
                </a:xfrm>
                <a:custGeom>
                  <a:avLst/>
                  <a:gdLst>
                    <a:gd name="connsiteX0" fmla="*/ 390147 w 390147"/>
                    <a:gd name="connsiteY0" fmla="*/ 0 h 513800"/>
                    <a:gd name="connsiteX1" fmla="*/ 390147 w 390147"/>
                    <a:gd name="connsiteY1" fmla="*/ 287814 h 513800"/>
                    <a:gd name="connsiteX2" fmla="*/ 0 w 390147"/>
                    <a:gd name="connsiteY2" fmla="*/ 513801 h 513800"/>
                    <a:gd name="connsiteX3" fmla="*/ 0 w 390147"/>
                    <a:gd name="connsiteY3" fmla="*/ 225987 h 51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13800">
                      <a:moveTo>
                        <a:pt x="390147" y="0"/>
                      </a:moveTo>
                      <a:lnTo>
                        <a:pt x="390147" y="287814"/>
                      </a:lnTo>
                      <a:lnTo>
                        <a:pt x="0" y="51380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599">
                    <a:alpha val="4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5" name="Freeform: Shape 46" descr="05eaa160-0c3d-462f-9dcc-e0fb8d225bdc"/>
                <p:cNvSpPr/>
                <p:nvPr/>
              </p:nvSpPr>
              <p:spPr>
                <a:xfrm>
                  <a:off x="10613992" y="2058973"/>
                  <a:ext cx="390147" cy="505272"/>
                </a:xfrm>
                <a:custGeom>
                  <a:avLst/>
                  <a:gdLst>
                    <a:gd name="connsiteX0" fmla="*/ 390147 w 390147"/>
                    <a:gd name="connsiteY0" fmla="*/ 0 h 505272"/>
                    <a:gd name="connsiteX1" fmla="*/ 390147 w 390147"/>
                    <a:gd name="connsiteY1" fmla="*/ 279286 h 505272"/>
                    <a:gd name="connsiteX2" fmla="*/ 0 w 390147"/>
                    <a:gd name="connsiteY2" fmla="*/ 505273 h 505272"/>
                    <a:gd name="connsiteX3" fmla="*/ 0 w 390147"/>
                    <a:gd name="connsiteY3" fmla="*/ 225987 h 50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505272">
                      <a:moveTo>
                        <a:pt x="390147" y="0"/>
                      </a:moveTo>
                      <a:lnTo>
                        <a:pt x="390147" y="279286"/>
                      </a:lnTo>
                      <a:lnTo>
                        <a:pt x="0" y="50527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494">
                    <a:alpha val="4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6" name="Freeform: Shape 47" descr="a02e9ddd-52a0-4320-b4c6-f45daf1848e3"/>
                <p:cNvSpPr/>
                <p:nvPr/>
              </p:nvSpPr>
              <p:spPr>
                <a:xfrm>
                  <a:off x="10613992" y="2067500"/>
                  <a:ext cx="390147" cy="496745"/>
                </a:xfrm>
                <a:custGeom>
                  <a:avLst/>
                  <a:gdLst>
                    <a:gd name="connsiteX0" fmla="*/ 390147 w 390147"/>
                    <a:gd name="connsiteY0" fmla="*/ 0 h 496745"/>
                    <a:gd name="connsiteX1" fmla="*/ 390147 w 390147"/>
                    <a:gd name="connsiteY1" fmla="*/ 270758 h 496745"/>
                    <a:gd name="connsiteX2" fmla="*/ 0 w 390147"/>
                    <a:gd name="connsiteY2" fmla="*/ 496745 h 496745"/>
                    <a:gd name="connsiteX3" fmla="*/ 0 w 390147"/>
                    <a:gd name="connsiteY3" fmla="*/ 225987 h 49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6745">
                      <a:moveTo>
                        <a:pt x="390147" y="0"/>
                      </a:moveTo>
                      <a:lnTo>
                        <a:pt x="390147" y="270758"/>
                      </a:lnTo>
                      <a:lnTo>
                        <a:pt x="0" y="49674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38F">
                    <a:alpha val="4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7" name="Freeform: Shape 48" descr="f792b2c0-7688-4617-9765-250df2b07c68"/>
                <p:cNvSpPr/>
                <p:nvPr/>
              </p:nvSpPr>
              <p:spPr>
                <a:xfrm>
                  <a:off x="10613992" y="2073896"/>
                  <a:ext cx="390147" cy="490349"/>
                </a:xfrm>
                <a:custGeom>
                  <a:avLst/>
                  <a:gdLst>
                    <a:gd name="connsiteX0" fmla="*/ 390147 w 390147"/>
                    <a:gd name="connsiteY0" fmla="*/ 0 h 490349"/>
                    <a:gd name="connsiteX1" fmla="*/ 390147 w 390147"/>
                    <a:gd name="connsiteY1" fmla="*/ 264362 h 490349"/>
                    <a:gd name="connsiteX2" fmla="*/ 0 w 390147"/>
                    <a:gd name="connsiteY2" fmla="*/ 490349 h 490349"/>
                    <a:gd name="connsiteX3" fmla="*/ 0 w 390147"/>
                    <a:gd name="connsiteY3" fmla="*/ 228119 h 4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90349">
                      <a:moveTo>
                        <a:pt x="390147" y="0"/>
                      </a:moveTo>
                      <a:lnTo>
                        <a:pt x="390147" y="264362"/>
                      </a:lnTo>
                      <a:lnTo>
                        <a:pt x="0" y="490349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E28A">
                    <a:alpha val="4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8" name="Freeform: Shape 49" descr="3a0185dc-aa36-40f6-ae6f-610bde565f2e"/>
                <p:cNvSpPr/>
                <p:nvPr/>
              </p:nvSpPr>
              <p:spPr>
                <a:xfrm>
                  <a:off x="10613992" y="2082424"/>
                  <a:ext cx="390147" cy="481821"/>
                </a:xfrm>
                <a:custGeom>
                  <a:avLst/>
                  <a:gdLst>
                    <a:gd name="connsiteX0" fmla="*/ 390147 w 390147"/>
                    <a:gd name="connsiteY0" fmla="*/ 0 h 481821"/>
                    <a:gd name="connsiteX1" fmla="*/ 390147 w 390147"/>
                    <a:gd name="connsiteY1" fmla="*/ 255834 h 481821"/>
                    <a:gd name="connsiteX2" fmla="*/ 0 w 390147"/>
                    <a:gd name="connsiteY2" fmla="*/ 481821 h 481821"/>
                    <a:gd name="connsiteX3" fmla="*/ 0 w 390147"/>
                    <a:gd name="connsiteY3" fmla="*/ 225987 h 48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81821">
                      <a:moveTo>
                        <a:pt x="390147" y="0"/>
                      </a:moveTo>
                      <a:lnTo>
                        <a:pt x="390147" y="255834"/>
                      </a:lnTo>
                      <a:lnTo>
                        <a:pt x="0" y="48182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E185">
                    <a:alpha val="4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89" name="Freeform: Shape 50" descr="ac606a5b-d5ec-44f6-843f-cbc3bfa53f4b"/>
                <p:cNvSpPr/>
                <p:nvPr/>
              </p:nvSpPr>
              <p:spPr>
                <a:xfrm>
                  <a:off x="10613992" y="2090952"/>
                  <a:ext cx="390147" cy="473293"/>
                </a:xfrm>
                <a:custGeom>
                  <a:avLst/>
                  <a:gdLst>
                    <a:gd name="connsiteX0" fmla="*/ 390147 w 390147"/>
                    <a:gd name="connsiteY0" fmla="*/ 0 h 473293"/>
                    <a:gd name="connsiteX1" fmla="*/ 390147 w 390147"/>
                    <a:gd name="connsiteY1" fmla="*/ 247307 h 473293"/>
                    <a:gd name="connsiteX2" fmla="*/ 0 w 390147"/>
                    <a:gd name="connsiteY2" fmla="*/ 473294 h 473293"/>
                    <a:gd name="connsiteX3" fmla="*/ 0 w 390147"/>
                    <a:gd name="connsiteY3" fmla="*/ 225987 h 47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73293">
                      <a:moveTo>
                        <a:pt x="390147" y="0"/>
                      </a:moveTo>
                      <a:lnTo>
                        <a:pt x="390147" y="247307"/>
                      </a:lnTo>
                      <a:lnTo>
                        <a:pt x="0" y="47329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F81">
                    <a:alpha val="5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0" name="Freeform: Shape 51" descr="5d95b2e9-9536-4a91-837c-660b01bd3521"/>
                <p:cNvSpPr/>
                <p:nvPr/>
              </p:nvSpPr>
              <p:spPr>
                <a:xfrm>
                  <a:off x="10613992" y="2099480"/>
                  <a:ext cx="390147" cy="464765"/>
                </a:xfrm>
                <a:custGeom>
                  <a:avLst/>
                  <a:gdLst>
                    <a:gd name="connsiteX0" fmla="*/ 390147 w 390147"/>
                    <a:gd name="connsiteY0" fmla="*/ 0 h 464765"/>
                    <a:gd name="connsiteX1" fmla="*/ 390147 w 390147"/>
                    <a:gd name="connsiteY1" fmla="*/ 238779 h 464765"/>
                    <a:gd name="connsiteX2" fmla="*/ 0 w 390147"/>
                    <a:gd name="connsiteY2" fmla="*/ 464766 h 464765"/>
                    <a:gd name="connsiteX3" fmla="*/ 0 w 390147"/>
                    <a:gd name="connsiteY3" fmla="*/ 225987 h 46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64765">
                      <a:moveTo>
                        <a:pt x="390147" y="0"/>
                      </a:moveTo>
                      <a:lnTo>
                        <a:pt x="390147" y="238779"/>
                      </a:lnTo>
                      <a:lnTo>
                        <a:pt x="0" y="464766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E7C">
                    <a:alpha val="5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1" name="Freeform: Shape 52" descr="ef82774b-a461-46e8-9548-d1b0e24b73c1"/>
                <p:cNvSpPr/>
                <p:nvPr/>
              </p:nvSpPr>
              <p:spPr>
                <a:xfrm>
                  <a:off x="10613992" y="2105875"/>
                  <a:ext cx="390147" cy="458369"/>
                </a:xfrm>
                <a:custGeom>
                  <a:avLst/>
                  <a:gdLst>
                    <a:gd name="connsiteX0" fmla="*/ 390147 w 390147"/>
                    <a:gd name="connsiteY0" fmla="*/ 0 h 458369"/>
                    <a:gd name="connsiteX1" fmla="*/ 390147 w 390147"/>
                    <a:gd name="connsiteY1" fmla="*/ 232383 h 458369"/>
                    <a:gd name="connsiteX2" fmla="*/ 0 w 390147"/>
                    <a:gd name="connsiteY2" fmla="*/ 458370 h 458369"/>
                    <a:gd name="connsiteX3" fmla="*/ 0 w 390147"/>
                    <a:gd name="connsiteY3" fmla="*/ 225987 h 45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58369">
                      <a:moveTo>
                        <a:pt x="390147" y="0"/>
                      </a:moveTo>
                      <a:lnTo>
                        <a:pt x="390147" y="232383"/>
                      </a:lnTo>
                      <a:lnTo>
                        <a:pt x="0" y="45837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D77">
                    <a:alpha val="5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2" name="Freeform: Shape 53" descr="cb50cbdf-4f31-48ff-9e5d-05f40195d4ca"/>
                <p:cNvSpPr/>
                <p:nvPr/>
              </p:nvSpPr>
              <p:spPr>
                <a:xfrm>
                  <a:off x="10613992" y="2114403"/>
                  <a:ext cx="390147" cy="449842"/>
                </a:xfrm>
                <a:custGeom>
                  <a:avLst/>
                  <a:gdLst>
                    <a:gd name="connsiteX0" fmla="*/ 390147 w 390147"/>
                    <a:gd name="connsiteY0" fmla="*/ 0 h 449842"/>
                    <a:gd name="connsiteX1" fmla="*/ 390147 w 390147"/>
                    <a:gd name="connsiteY1" fmla="*/ 223855 h 449842"/>
                    <a:gd name="connsiteX2" fmla="*/ 0 w 390147"/>
                    <a:gd name="connsiteY2" fmla="*/ 449842 h 449842"/>
                    <a:gd name="connsiteX3" fmla="*/ 0 w 390147"/>
                    <a:gd name="connsiteY3" fmla="*/ 225987 h 44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9842">
                      <a:moveTo>
                        <a:pt x="390147" y="0"/>
                      </a:moveTo>
                      <a:lnTo>
                        <a:pt x="390147" y="223855"/>
                      </a:lnTo>
                      <a:lnTo>
                        <a:pt x="0" y="44984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C72">
                    <a:alpha val="5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3" name="Freeform: Shape 54" descr="9bb7d63f-eb05-44d6-a593-c0e8475fb901"/>
                <p:cNvSpPr/>
                <p:nvPr/>
              </p:nvSpPr>
              <p:spPr>
                <a:xfrm>
                  <a:off x="10613992" y="2122931"/>
                  <a:ext cx="390147" cy="441314"/>
                </a:xfrm>
                <a:custGeom>
                  <a:avLst/>
                  <a:gdLst>
                    <a:gd name="connsiteX0" fmla="*/ 390147 w 390147"/>
                    <a:gd name="connsiteY0" fmla="*/ 0 h 441314"/>
                    <a:gd name="connsiteX1" fmla="*/ 390147 w 390147"/>
                    <a:gd name="connsiteY1" fmla="*/ 215327 h 441314"/>
                    <a:gd name="connsiteX2" fmla="*/ 0 w 390147"/>
                    <a:gd name="connsiteY2" fmla="*/ 441314 h 441314"/>
                    <a:gd name="connsiteX3" fmla="*/ 0 w 390147"/>
                    <a:gd name="connsiteY3" fmla="*/ 225987 h 44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41314">
                      <a:moveTo>
                        <a:pt x="390147" y="0"/>
                      </a:moveTo>
                      <a:lnTo>
                        <a:pt x="390147" y="215327"/>
                      </a:lnTo>
                      <a:lnTo>
                        <a:pt x="0" y="44131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B6D">
                    <a:alpha val="5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4" name="Freeform: Shape 55" descr="9f4ca4b5-703d-47c2-add0-0dcd0152af31"/>
                <p:cNvSpPr/>
                <p:nvPr/>
              </p:nvSpPr>
              <p:spPr>
                <a:xfrm>
                  <a:off x="10613992" y="2129327"/>
                  <a:ext cx="390147" cy="434918"/>
                </a:xfrm>
                <a:custGeom>
                  <a:avLst/>
                  <a:gdLst>
                    <a:gd name="connsiteX0" fmla="*/ 390147 w 390147"/>
                    <a:gd name="connsiteY0" fmla="*/ 0 h 434918"/>
                    <a:gd name="connsiteX1" fmla="*/ 390147 w 390147"/>
                    <a:gd name="connsiteY1" fmla="*/ 208931 h 434918"/>
                    <a:gd name="connsiteX2" fmla="*/ 0 w 390147"/>
                    <a:gd name="connsiteY2" fmla="*/ 434918 h 434918"/>
                    <a:gd name="connsiteX3" fmla="*/ 0 w 390147"/>
                    <a:gd name="connsiteY3" fmla="*/ 225987 h 43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34917">
                      <a:moveTo>
                        <a:pt x="390147" y="0"/>
                      </a:moveTo>
                      <a:lnTo>
                        <a:pt x="390147" y="208931"/>
                      </a:lnTo>
                      <a:lnTo>
                        <a:pt x="0" y="43491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968">
                    <a:alpha val="6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5" name="Freeform: Shape 56" descr="362b0e1e-12b7-46a0-b80e-0ae5871d8566"/>
                <p:cNvSpPr/>
                <p:nvPr/>
              </p:nvSpPr>
              <p:spPr>
                <a:xfrm>
                  <a:off x="10613992" y="2137855"/>
                  <a:ext cx="390147" cy="426390"/>
                </a:xfrm>
                <a:custGeom>
                  <a:avLst/>
                  <a:gdLst>
                    <a:gd name="connsiteX0" fmla="*/ 390147 w 390147"/>
                    <a:gd name="connsiteY0" fmla="*/ 0 h 426390"/>
                    <a:gd name="connsiteX1" fmla="*/ 390147 w 390147"/>
                    <a:gd name="connsiteY1" fmla="*/ 200404 h 426390"/>
                    <a:gd name="connsiteX2" fmla="*/ 0 w 390147"/>
                    <a:gd name="connsiteY2" fmla="*/ 426391 h 426390"/>
                    <a:gd name="connsiteX3" fmla="*/ 0 w 390147"/>
                    <a:gd name="connsiteY3" fmla="*/ 225987 h 4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26390">
                      <a:moveTo>
                        <a:pt x="390147" y="0"/>
                      </a:moveTo>
                      <a:lnTo>
                        <a:pt x="390147" y="200404"/>
                      </a:lnTo>
                      <a:lnTo>
                        <a:pt x="0" y="42639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863">
                    <a:alpha val="6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6" name="Freeform: Shape 57" descr="375a9049-884d-4c08-baae-a46a578d133e"/>
                <p:cNvSpPr/>
                <p:nvPr/>
              </p:nvSpPr>
              <p:spPr>
                <a:xfrm>
                  <a:off x="10613992" y="2146383"/>
                  <a:ext cx="390147" cy="417862"/>
                </a:xfrm>
                <a:custGeom>
                  <a:avLst/>
                  <a:gdLst>
                    <a:gd name="connsiteX0" fmla="*/ 390147 w 390147"/>
                    <a:gd name="connsiteY0" fmla="*/ 0 h 417862"/>
                    <a:gd name="connsiteX1" fmla="*/ 390147 w 390147"/>
                    <a:gd name="connsiteY1" fmla="*/ 191876 h 417862"/>
                    <a:gd name="connsiteX2" fmla="*/ 0 w 390147"/>
                    <a:gd name="connsiteY2" fmla="*/ 417863 h 417862"/>
                    <a:gd name="connsiteX3" fmla="*/ 0 w 390147"/>
                    <a:gd name="connsiteY3" fmla="*/ 225987 h 41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7862">
                      <a:moveTo>
                        <a:pt x="390147" y="0"/>
                      </a:moveTo>
                      <a:lnTo>
                        <a:pt x="390147" y="191876"/>
                      </a:lnTo>
                      <a:lnTo>
                        <a:pt x="0" y="417863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75F">
                    <a:alpha val="6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7" name="Freeform: Shape 58" descr="cb2dd5c2-2bc3-4365-ad76-13bf6b7153ec"/>
                <p:cNvSpPr/>
                <p:nvPr/>
              </p:nvSpPr>
              <p:spPr>
                <a:xfrm>
                  <a:off x="10613992" y="2152778"/>
                  <a:ext cx="390147" cy="411466"/>
                </a:xfrm>
                <a:custGeom>
                  <a:avLst/>
                  <a:gdLst>
                    <a:gd name="connsiteX0" fmla="*/ 390147 w 390147"/>
                    <a:gd name="connsiteY0" fmla="*/ 0 h 411466"/>
                    <a:gd name="connsiteX1" fmla="*/ 390147 w 390147"/>
                    <a:gd name="connsiteY1" fmla="*/ 185480 h 411466"/>
                    <a:gd name="connsiteX2" fmla="*/ 0 w 390147"/>
                    <a:gd name="connsiteY2" fmla="*/ 411467 h 411466"/>
                    <a:gd name="connsiteX3" fmla="*/ 0 w 390147"/>
                    <a:gd name="connsiteY3" fmla="*/ 228119 h 411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11465">
                      <a:moveTo>
                        <a:pt x="390147" y="0"/>
                      </a:moveTo>
                      <a:lnTo>
                        <a:pt x="390147" y="185480"/>
                      </a:lnTo>
                      <a:lnTo>
                        <a:pt x="0" y="411467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D65A">
                    <a:alpha val="67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8" name="Freeform: Shape 59" descr="49dc9740-f9f8-4fbd-80af-183d952c4080"/>
                <p:cNvSpPr/>
                <p:nvPr/>
              </p:nvSpPr>
              <p:spPr>
                <a:xfrm>
                  <a:off x="10613992" y="2161306"/>
                  <a:ext cx="390147" cy="402939"/>
                </a:xfrm>
                <a:custGeom>
                  <a:avLst/>
                  <a:gdLst>
                    <a:gd name="connsiteX0" fmla="*/ 390147 w 390147"/>
                    <a:gd name="connsiteY0" fmla="*/ 0 h 402939"/>
                    <a:gd name="connsiteX1" fmla="*/ 390147 w 390147"/>
                    <a:gd name="connsiteY1" fmla="*/ 176952 h 402939"/>
                    <a:gd name="connsiteX2" fmla="*/ 0 w 390147"/>
                    <a:gd name="connsiteY2" fmla="*/ 402939 h 402939"/>
                    <a:gd name="connsiteX3" fmla="*/ 0 w 390147"/>
                    <a:gd name="connsiteY3" fmla="*/ 225987 h 4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402939">
                      <a:moveTo>
                        <a:pt x="390147" y="0"/>
                      </a:moveTo>
                      <a:lnTo>
                        <a:pt x="390147" y="176952"/>
                      </a:lnTo>
                      <a:lnTo>
                        <a:pt x="0" y="40293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455">
                    <a:alpha val="69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399" name="Freeform: Shape 60" descr="1c9982f4-3fbe-4b77-9c13-8ba52b794e84"/>
                <p:cNvSpPr/>
                <p:nvPr/>
              </p:nvSpPr>
              <p:spPr>
                <a:xfrm>
                  <a:off x="10613992" y="2169834"/>
                  <a:ext cx="390147" cy="394411"/>
                </a:xfrm>
                <a:custGeom>
                  <a:avLst/>
                  <a:gdLst>
                    <a:gd name="connsiteX0" fmla="*/ 390147 w 390147"/>
                    <a:gd name="connsiteY0" fmla="*/ 0 h 394411"/>
                    <a:gd name="connsiteX1" fmla="*/ 390147 w 390147"/>
                    <a:gd name="connsiteY1" fmla="*/ 168424 h 394411"/>
                    <a:gd name="connsiteX2" fmla="*/ 0 w 390147"/>
                    <a:gd name="connsiteY2" fmla="*/ 394411 h 394411"/>
                    <a:gd name="connsiteX3" fmla="*/ 0 w 390147"/>
                    <a:gd name="connsiteY3" fmla="*/ 225987 h 39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94411">
                      <a:moveTo>
                        <a:pt x="390147" y="0"/>
                      </a:moveTo>
                      <a:lnTo>
                        <a:pt x="390147" y="168424"/>
                      </a:lnTo>
                      <a:lnTo>
                        <a:pt x="0" y="39441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350">
                    <a:alpha val="71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0" name="Freeform: Shape 61" descr="98f0b1ac-e858-4b37-9a07-2832e1846264"/>
                <p:cNvSpPr/>
                <p:nvPr/>
              </p:nvSpPr>
              <p:spPr>
                <a:xfrm>
                  <a:off x="10613992" y="2178362"/>
                  <a:ext cx="390147" cy="385883"/>
                </a:xfrm>
                <a:custGeom>
                  <a:avLst/>
                  <a:gdLst>
                    <a:gd name="connsiteX0" fmla="*/ 390147 w 390147"/>
                    <a:gd name="connsiteY0" fmla="*/ 0 h 385883"/>
                    <a:gd name="connsiteX1" fmla="*/ 390147 w 390147"/>
                    <a:gd name="connsiteY1" fmla="*/ 159897 h 385883"/>
                    <a:gd name="connsiteX2" fmla="*/ 0 w 390147"/>
                    <a:gd name="connsiteY2" fmla="*/ 385884 h 385883"/>
                    <a:gd name="connsiteX3" fmla="*/ 0 w 390147"/>
                    <a:gd name="connsiteY3" fmla="*/ 225987 h 38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85883">
                      <a:moveTo>
                        <a:pt x="390147" y="0"/>
                      </a:moveTo>
                      <a:lnTo>
                        <a:pt x="390147" y="159897"/>
                      </a:lnTo>
                      <a:lnTo>
                        <a:pt x="0" y="385884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24B">
                    <a:alpha val="73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1" name="Freeform: Shape 62" descr="03e3890f-6b0f-49db-87f2-58b9021f14ea"/>
                <p:cNvSpPr/>
                <p:nvPr/>
              </p:nvSpPr>
              <p:spPr>
                <a:xfrm>
                  <a:off x="10613992" y="2184758"/>
                  <a:ext cx="390147" cy="379487"/>
                </a:xfrm>
                <a:custGeom>
                  <a:avLst/>
                  <a:gdLst>
                    <a:gd name="connsiteX0" fmla="*/ 390147 w 390147"/>
                    <a:gd name="connsiteY0" fmla="*/ 0 h 379487"/>
                    <a:gd name="connsiteX1" fmla="*/ 390147 w 390147"/>
                    <a:gd name="connsiteY1" fmla="*/ 153501 h 379487"/>
                    <a:gd name="connsiteX2" fmla="*/ 0 w 390147"/>
                    <a:gd name="connsiteY2" fmla="*/ 379488 h 379487"/>
                    <a:gd name="connsiteX3" fmla="*/ 0 w 390147"/>
                    <a:gd name="connsiteY3" fmla="*/ 225987 h 379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9487">
                      <a:moveTo>
                        <a:pt x="390147" y="0"/>
                      </a:moveTo>
                      <a:lnTo>
                        <a:pt x="390147" y="153501"/>
                      </a:lnTo>
                      <a:lnTo>
                        <a:pt x="0" y="37948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146">
                    <a:alpha val="75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2" name="Freeform: Shape 63" descr="a347fe33-2ebc-45c1-90ab-bb2e5525e6df"/>
                <p:cNvSpPr/>
                <p:nvPr/>
              </p:nvSpPr>
              <p:spPr>
                <a:xfrm>
                  <a:off x="10613992" y="2193286"/>
                  <a:ext cx="390147" cy="370959"/>
                </a:xfrm>
                <a:custGeom>
                  <a:avLst/>
                  <a:gdLst>
                    <a:gd name="connsiteX0" fmla="*/ 390147 w 390147"/>
                    <a:gd name="connsiteY0" fmla="*/ 0 h 370959"/>
                    <a:gd name="connsiteX1" fmla="*/ 390147 w 390147"/>
                    <a:gd name="connsiteY1" fmla="*/ 144973 h 370959"/>
                    <a:gd name="connsiteX2" fmla="*/ 0 w 390147"/>
                    <a:gd name="connsiteY2" fmla="*/ 370960 h 370959"/>
                    <a:gd name="connsiteX3" fmla="*/ 0 w 390147"/>
                    <a:gd name="connsiteY3" fmla="*/ 225987 h 37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70959">
                      <a:moveTo>
                        <a:pt x="390147" y="0"/>
                      </a:moveTo>
                      <a:lnTo>
                        <a:pt x="390147" y="144973"/>
                      </a:lnTo>
                      <a:lnTo>
                        <a:pt x="0" y="37096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D041">
                    <a:alpha val="7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3" name="Freeform: Shape 64" descr="33c8519f-bb31-4078-8a13-6c839ffdb653"/>
                <p:cNvSpPr/>
                <p:nvPr/>
              </p:nvSpPr>
              <p:spPr>
                <a:xfrm>
                  <a:off x="10613992" y="2201813"/>
                  <a:ext cx="390147" cy="362432"/>
                </a:xfrm>
                <a:custGeom>
                  <a:avLst/>
                  <a:gdLst>
                    <a:gd name="connsiteX0" fmla="*/ 390147 w 390147"/>
                    <a:gd name="connsiteY0" fmla="*/ 0 h 362432"/>
                    <a:gd name="connsiteX1" fmla="*/ 390147 w 390147"/>
                    <a:gd name="connsiteY1" fmla="*/ 136445 h 362432"/>
                    <a:gd name="connsiteX2" fmla="*/ 0 w 390147"/>
                    <a:gd name="connsiteY2" fmla="*/ 362432 h 362432"/>
                    <a:gd name="connsiteX3" fmla="*/ 0 w 390147"/>
                    <a:gd name="connsiteY3" fmla="*/ 225987 h 36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62432">
                      <a:moveTo>
                        <a:pt x="390147" y="0"/>
                      </a:moveTo>
                      <a:lnTo>
                        <a:pt x="390147" y="136445"/>
                      </a:lnTo>
                      <a:lnTo>
                        <a:pt x="0" y="362432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E3C">
                    <a:alpha val="7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4" name="Freeform: Shape 65" descr="a06e3ad6-fb2d-4bee-93b2-90f29c484481"/>
                <p:cNvSpPr/>
                <p:nvPr/>
              </p:nvSpPr>
              <p:spPr>
                <a:xfrm>
                  <a:off x="10613992" y="2208209"/>
                  <a:ext cx="390147" cy="356036"/>
                </a:xfrm>
                <a:custGeom>
                  <a:avLst/>
                  <a:gdLst>
                    <a:gd name="connsiteX0" fmla="*/ 390147 w 390147"/>
                    <a:gd name="connsiteY0" fmla="*/ 0 h 356036"/>
                    <a:gd name="connsiteX1" fmla="*/ 390147 w 390147"/>
                    <a:gd name="connsiteY1" fmla="*/ 130049 h 356036"/>
                    <a:gd name="connsiteX2" fmla="*/ 0 w 390147"/>
                    <a:gd name="connsiteY2" fmla="*/ 356036 h 356036"/>
                    <a:gd name="connsiteX3" fmla="*/ 0 w 390147"/>
                    <a:gd name="connsiteY3" fmla="*/ 228119 h 35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56036">
                      <a:moveTo>
                        <a:pt x="390147" y="0"/>
                      </a:moveTo>
                      <a:lnTo>
                        <a:pt x="390147" y="130049"/>
                      </a:lnTo>
                      <a:lnTo>
                        <a:pt x="0" y="356036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D38">
                    <a:alpha val="8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5" name="Freeform: Shape 66" descr="ce429a19-8c10-4107-b139-365e0f320f7b"/>
                <p:cNvSpPr/>
                <p:nvPr/>
              </p:nvSpPr>
              <p:spPr>
                <a:xfrm>
                  <a:off x="10613992" y="2216737"/>
                  <a:ext cx="390147" cy="347508"/>
                </a:xfrm>
                <a:custGeom>
                  <a:avLst/>
                  <a:gdLst>
                    <a:gd name="connsiteX0" fmla="*/ 390147 w 390147"/>
                    <a:gd name="connsiteY0" fmla="*/ 0 h 347508"/>
                    <a:gd name="connsiteX1" fmla="*/ 390147 w 390147"/>
                    <a:gd name="connsiteY1" fmla="*/ 121521 h 347508"/>
                    <a:gd name="connsiteX2" fmla="*/ 0 w 390147"/>
                    <a:gd name="connsiteY2" fmla="*/ 347508 h 347508"/>
                    <a:gd name="connsiteX3" fmla="*/ 0 w 390147"/>
                    <a:gd name="connsiteY3" fmla="*/ 225987 h 34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47508">
                      <a:moveTo>
                        <a:pt x="390147" y="0"/>
                      </a:moveTo>
                      <a:lnTo>
                        <a:pt x="390147" y="121521"/>
                      </a:lnTo>
                      <a:lnTo>
                        <a:pt x="0" y="34750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C33">
                    <a:alpha val="8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6" name="Freeform: Shape 67" descr="c25ffde1-a53c-4c5e-a6c2-0f90e5d14065"/>
                <p:cNvSpPr/>
                <p:nvPr/>
              </p:nvSpPr>
              <p:spPr>
                <a:xfrm>
                  <a:off x="10613992" y="2225265"/>
                  <a:ext cx="390147" cy="338980"/>
                </a:xfrm>
                <a:custGeom>
                  <a:avLst/>
                  <a:gdLst>
                    <a:gd name="connsiteX0" fmla="*/ 390147 w 390147"/>
                    <a:gd name="connsiteY0" fmla="*/ 0 h 338980"/>
                    <a:gd name="connsiteX1" fmla="*/ 390147 w 390147"/>
                    <a:gd name="connsiteY1" fmla="*/ 112994 h 338980"/>
                    <a:gd name="connsiteX2" fmla="*/ 0 w 390147"/>
                    <a:gd name="connsiteY2" fmla="*/ 338981 h 338980"/>
                    <a:gd name="connsiteX3" fmla="*/ 0 w 390147"/>
                    <a:gd name="connsiteY3" fmla="*/ 225987 h 3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8980">
                      <a:moveTo>
                        <a:pt x="390147" y="0"/>
                      </a:moveTo>
                      <a:lnTo>
                        <a:pt x="390147" y="112994"/>
                      </a:lnTo>
                      <a:lnTo>
                        <a:pt x="0" y="33898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B2E">
                    <a:alpha val="8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7" name="Freeform: Shape 68" descr="cdde0749-3112-4945-adbb-3de7dfd33616"/>
                <p:cNvSpPr/>
                <p:nvPr/>
              </p:nvSpPr>
              <p:spPr>
                <a:xfrm>
                  <a:off x="10613992" y="2231661"/>
                  <a:ext cx="390147" cy="332584"/>
                </a:xfrm>
                <a:custGeom>
                  <a:avLst/>
                  <a:gdLst>
                    <a:gd name="connsiteX0" fmla="*/ 390147 w 390147"/>
                    <a:gd name="connsiteY0" fmla="*/ 0 h 332584"/>
                    <a:gd name="connsiteX1" fmla="*/ 390147 w 390147"/>
                    <a:gd name="connsiteY1" fmla="*/ 106598 h 332584"/>
                    <a:gd name="connsiteX2" fmla="*/ 0 w 390147"/>
                    <a:gd name="connsiteY2" fmla="*/ 332585 h 332584"/>
                    <a:gd name="connsiteX3" fmla="*/ 0 w 390147"/>
                    <a:gd name="connsiteY3" fmla="*/ 228119 h 33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32584">
                      <a:moveTo>
                        <a:pt x="390147" y="0"/>
                      </a:moveTo>
                      <a:lnTo>
                        <a:pt x="390147" y="106598"/>
                      </a:lnTo>
                      <a:lnTo>
                        <a:pt x="0" y="332585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A29">
                    <a:alpha val="8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8" name="Freeform: Shape 69" descr="d447de43-8e53-46c0-874a-e8576e33c1bf"/>
                <p:cNvSpPr/>
                <p:nvPr/>
              </p:nvSpPr>
              <p:spPr>
                <a:xfrm>
                  <a:off x="10613992" y="2240189"/>
                  <a:ext cx="390147" cy="324056"/>
                </a:xfrm>
                <a:custGeom>
                  <a:avLst/>
                  <a:gdLst>
                    <a:gd name="connsiteX0" fmla="*/ 390147 w 390147"/>
                    <a:gd name="connsiteY0" fmla="*/ 0 h 324056"/>
                    <a:gd name="connsiteX1" fmla="*/ 390147 w 390147"/>
                    <a:gd name="connsiteY1" fmla="*/ 98070 h 324056"/>
                    <a:gd name="connsiteX2" fmla="*/ 0 w 390147"/>
                    <a:gd name="connsiteY2" fmla="*/ 324057 h 324056"/>
                    <a:gd name="connsiteX3" fmla="*/ 0 w 390147"/>
                    <a:gd name="connsiteY3" fmla="*/ 225987 h 3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24056">
                      <a:moveTo>
                        <a:pt x="390147" y="0"/>
                      </a:moveTo>
                      <a:lnTo>
                        <a:pt x="390147" y="98070"/>
                      </a:lnTo>
                      <a:lnTo>
                        <a:pt x="0" y="324057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824">
                    <a:alpha val="8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09" name="Freeform: Shape 70" descr="4d7942a1-cd1a-48d1-a8f2-9acbf1e76e28"/>
                <p:cNvSpPr/>
                <p:nvPr/>
              </p:nvSpPr>
              <p:spPr>
                <a:xfrm>
                  <a:off x="10613992" y="2248716"/>
                  <a:ext cx="390147" cy="315529"/>
                </a:xfrm>
                <a:custGeom>
                  <a:avLst/>
                  <a:gdLst>
                    <a:gd name="connsiteX0" fmla="*/ 390147 w 390147"/>
                    <a:gd name="connsiteY0" fmla="*/ 0 h 315529"/>
                    <a:gd name="connsiteX1" fmla="*/ 390147 w 390147"/>
                    <a:gd name="connsiteY1" fmla="*/ 89542 h 315529"/>
                    <a:gd name="connsiteX2" fmla="*/ 0 w 390147"/>
                    <a:gd name="connsiteY2" fmla="*/ 315529 h 315529"/>
                    <a:gd name="connsiteX3" fmla="*/ 0 w 390147"/>
                    <a:gd name="connsiteY3" fmla="*/ 225987 h 31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15529">
                      <a:moveTo>
                        <a:pt x="390147" y="0"/>
                      </a:moveTo>
                      <a:lnTo>
                        <a:pt x="390147" y="89542"/>
                      </a:lnTo>
                      <a:lnTo>
                        <a:pt x="0" y="315529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71F">
                    <a:alpha val="90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10" name="Freeform: Shape 71" descr="cfee8042-d7f9-47ec-a058-74e83923ebed"/>
                <p:cNvSpPr/>
                <p:nvPr/>
              </p:nvSpPr>
              <p:spPr>
                <a:xfrm>
                  <a:off x="10613992" y="2257244"/>
                  <a:ext cx="390147" cy="307001"/>
                </a:xfrm>
                <a:custGeom>
                  <a:avLst/>
                  <a:gdLst>
                    <a:gd name="connsiteX0" fmla="*/ 390147 w 390147"/>
                    <a:gd name="connsiteY0" fmla="*/ 0 h 307001"/>
                    <a:gd name="connsiteX1" fmla="*/ 390147 w 390147"/>
                    <a:gd name="connsiteY1" fmla="*/ 81014 h 307001"/>
                    <a:gd name="connsiteX2" fmla="*/ 0 w 390147"/>
                    <a:gd name="connsiteY2" fmla="*/ 307001 h 307001"/>
                    <a:gd name="connsiteX3" fmla="*/ 0 w 390147"/>
                    <a:gd name="connsiteY3" fmla="*/ 225987 h 307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7001">
                      <a:moveTo>
                        <a:pt x="390147" y="0"/>
                      </a:moveTo>
                      <a:lnTo>
                        <a:pt x="390147" y="81014"/>
                      </a:lnTo>
                      <a:lnTo>
                        <a:pt x="0" y="307001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61A">
                    <a:alpha val="92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11" name="Freeform: Shape 72" descr="de5640d9-39c5-42c0-ab63-049b31bf3e3b"/>
                <p:cNvSpPr/>
                <p:nvPr/>
              </p:nvSpPr>
              <p:spPr>
                <a:xfrm>
                  <a:off x="10613992" y="2263640"/>
                  <a:ext cx="390147" cy="300605"/>
                </a:xfrm>
                <a:custGeom>
                  <a:avLst/>
                  <a:gdLst>
                    <a:gd name="connsiteX0" fmla="*/ 390147 w 390147"/>
                    <a:gd name="connsiteY0" fmla="*/ 0 h 300605"/>
                    <a:gd name="connsiteX1" fmla="*/ 390147 w 390147"/>
                    <a:gd name="connsiteY1" fmla="*/ 74618 h 300605"/>
                    <a:gd name="connsiteX2" fmla="*/ 0 w 390147"/>
                    <a:gd name="connsiteY2" fmla="*/ 300605 h 300605"/>
                    <a:gd name="connsiteX3" fmla="*/ 0 w 390147"/>
                    <a:gd name="connsiteY3" fmla="*/ 225987 h 30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300605">
                      <a:moveTo>
                        <a:pt x="390147" y="0"/>
                      </a:moveTo>
                      <a:lnTo>
                        <a:pt x="390147" y="74618"/>
                      </a:lnTo>
                      <a:lnTo>
                        <a:pt x="0" y="300605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516">
                    <a:alpha val="94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12" name="Freeform: Shape 73" descr="7228d573-79be-4219-9c71-ba927a095b90"/>
                <p:cNvSpPr/>
                <p:nvPr/>
              </p:nvSpPr>
              <p:spPr>
                <a:xfrm>
                  <a:off x="10613992" y="2272168"/>
                  <a:ext cx="390147" cy="292077"/>
                </a:xfrm>
                <a:custGeom>
                  <a:avLst/>
                  <a:gdLst>
                    <a:gd name="connsiteX0" fmla="*/ 390147 w 390147"/>
                    <a:gd name="connsiteY0" fmla="*/ 0 h 292077"/>
                    <a:gd name="connsiteX1" fmla="*/ 390147 w 390147"/>
                    <a:gd name="connsiteY1" fmla="*/ 66091 h 292077"/>
                    <a:gd name="connsiteX2" fmla="*/ 0 w 390147"/>
                    <a:gd name="connsiteY2" fmla="*/ 292078 h 292077"/>
                    <a:gd name="connsiteX3" fmla="*/ 0 w 390147"/>
                    <a:gd name="connsiteY3" fmla="*/ 225987 h 29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92077">
                      <a:moveTo>
                        <a:pt x="390147" y="0"/>
                      </a:moveTo>
                      <a:lnTo>
                        <a:pt x="390147" y="66091"/>
                      </a:lnTo>
                      <a:lnTo>
                        <a:pt x="0" y="292078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311">
                    <a:alpha val="96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13" name="Freeform: Shape 74" descr="60b2d56f-631c-4407-b9e6-9174306bda9a"/>
                <p:cNvSpPr/>
                <p:nvPr/>
              </p:nvSpPr>
              <p:spPr>
                <a:xfrm>
                  <a:off x="10613992" y="2280696"/>
                  <a:ext cx="390147" cy="283549"/>
                </a:xfrm>
                <a:custGeom>
                  <a:avLst/>
                  <a:gdLst>
                    <a:gd name="connsiteX0" fmla="*/ 390147 w 390147"/>
                    <a:gd name="connsiteY0" fmla="*/ 0 h 283549"/>
                    <a:gd name="connsiteX1" fmla="*/ 390147 w 390147"/>
                    <a:gd name="connsiteY1" fmla="*/ 57563 h 283549"/>
                    <a:gd name="connsiteX2" fmla="*/ 0 w 390147"/>
                    <a:gd name="connsiteY2" fmla="*/ 283550 h 283549"/>
                    <a:gd name="connsiteX3" fmla="*/ 0 w 390147"/>
                    <a:gd name="connsiteY3" fmla="*/ 225987 h 28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83549">
                      <a:moveTo>
                        <a:pt x="390147" y="0"/>
                      </a:moveTo>
                      <a:lnTo>
                        <a:pt x="390147" y="57563"/>
                      </a:lnTo>
                      <a:lnTo>
                        <a:pt x="0" y="283550"/>
                      </a:lnTo>
                      <a:lnTo>
                        <a:pt x="0" y="225987"/>
                      </a:lnTo>
                      <a:close/>
                    </a:path>
                  </a:pathLst>
                </a:custGeom>
                <a:solidFill>
                  <a:srgbClr val="FFC20C">
                    <a:alpha val="98000"/>
                  </a:srgbClr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14" name="Freeform: Shape 75" descr="f30c8693-355c-4138-8ead-798a404700fd"/>
                <p:cNvSpPr/>
                <p:nvPr/>
              </p:nvSpPr>
              <p:spPr>
                <a:xfrm>
                  <a:off x="10613992" y="2287092"/>
                  <a:ext cx="390147" cy="277153"/>
                </a:xfrm>
                <a:custGeom>
                  <a:avLst/>
                  <a:gdLst>
                    <a:gd name="connsiteX0" fmla="*/ 390147 w 390147"/>
                    <a:gd name="connsiteY0" fmla="*/ 0 h 277153"/>
                    <a:gd name="connsiteX1" fmla="*/ 390147 w 390147"/>
                    <a:gd name="connsiteY1" fmla="*/ 51167 h 277153"/>
                    <a:gd name="connsiteX2" fmla="*/ 0 w 390147"/>
                    <a:gd name="connsiteY2" fmla="*/ 277154 h 277153"/>
                    <a:gd name="connsiteX3" fmla="*/ 0 w 390147"/>
                    <a:gd name="connsiteY3" fmla="*/ 228119 h 277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147" h="277153">
                      <a:moveTo>
                        <a:pt x="390147" y="0"/>
                      </a:moveTo>
                      <a:lnTo>
                        <a:pt x="390147" y="51167"/>
                      </a:lnTo>
                      <a:lnTo>
                        <a:pt x="0" y="277154"/>
                      </a:lnTo>
                      <a:lnTo>
                        <a:pt x="0" y="228119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  <p:sp>
            <p:nvSpPr>
              <p:cNvPr id="1052415" name="Freeform: Shape 14" descr="be0de7f4-5fd5-4276-924b-73e96cf5181f"/>
              <p:cNvSpPr/>
              <p:nvPr/>
            </p:nvSpPr>
            <p:spPr>
              <a:xfrm>
                <a:off x="10130039" y="1749839"/>
                <a:ext cx="967906" cy="558571"/>
              </a:xfrm>
              <a:custGeom>
                <a:avLst/>
                <a:gdLst>
                  <a:gd name="connsiteX0" fmla="*/ 560704 w 967906"/>
                  <a:gd name="connsiteY0" fmla="*/ 19188 h 558571"/>
                  <a:gd name="connsiteX1" fmla="*/ 407203 w 967906"/>
                  <a:gd name="connsiteY1" fmla="*/ 19188 h 558571"/>
                  <a:gd name="connsiteX2" fmla="*/ 0 w 967906"/>
                  <a:gd name="connsiteY2" fmla="*/ 155633 h 558571"/>
                  <a:gd name="connsiteX3" fmla="*/ 0 w 967906"/>
                  <a:gd name="connsiteY3" fmla="*/ 249439 h 558571"/>
                  <a:gd name="connsiteX4" fmla="*/ 40507 w 967906"/>
                  <a:gd name="connsiteY4" fmla="*/ 319793 h 558571"/>
                  <a:gd name="connsiteX5" fmla="*/ 407203 w 967906"/>
                  <a:gd name="connsiteY5" fmla="*/ 539384 h 558571"/>
                  <a:gd name="connsiteX6" fmla="*/ 560704 w 967906"/>
                  <a:gd name="connsiteY6" fmla="*/ 539384 h 558571"/>
                  <a:gd name="connsiteX7" fmla="*/ 925268 w 967906"/>
                  <a:gd name="connsiteY7" fmla="*/ 330453 h 558571"/>
                  <a:gd name="connsiteX8" fmla="*/ 967907 w 967906"/>
                  <a:gd name="connsiteY8" fmla="*/ 257966 h 558571"/>
                  <a:gd name="connsiteX9" fmla="*/ 967907 w 967906"/>
                  <a:gd name="connsiteY9" fmla="*/ 153501 h 558571"/>
                  <a:gd name="connsiteX10" fmla="*/ 560704 w 967906"/>
                  <a:gd name="connsiteY10" fmla="*/ 19188 h 5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7906" h="558571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0" y="155633"/>
                    </a:lnTo>
                    <a:lnTo>
                      <a:pt x="0" y="249439"/>
                    </a:lnTo>
                    <a:cubicBezTo>
                      <a:pt x="0" y="279286"/>
                      <a:pt x="14924" y="304869"/>
                      <a:pt x="40507" y="319793"/>
                    </a:cubicBezTo>
                    <a:lnTo>
                      <a:pt x="407203" y="539384"/>
                    </a:lnTo>
                    <a:cubicBezTo>
                      <a:pt x="449842" y="564968"/>
                      <a:pt x="520197" y="564968"/>
                      <a:pt x="560704" y="539384"/>
                    </a:cubicBezTo>
                    <a:lnTo>
                      <a:pt x="925268" y="330453"/>
                    </a:lnTo>
                    <a:cubicBezTo>
                      <a:pt x="950851" y="315529"/>
                      <a:pt x="967907" y="287814"/>
                      <a:pt x="967907" y="257966"/>
                    </a:cubicBezTo>
                    <a:lnTo>
                      <a:pt x="967907" y="153501"/>
                    </a:lnTo>
                    <a:lnTo>
                      <a:pt x="560704" y="19188"/>
                    </a:ln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416" name="Freeform: Shape 15" descr="1a205508-639b-417d-93b2-23858c8b71f2"/>
              <p:cNvSpPr/>
              <p:nvPr/>
            </p:nvSpPr>
            <p:spPr>
              <a:xfrm>
                <a:off x="10130039" y="1624054"/>
                <a:ext cx="967906" cy="558571"/>
              </a:xfrm>
              <a:custGeom>
                <a:avLst/>
                <a:gdLst>
                  <a:gd name="connsiteX0" fmla="*/ 560704 w 967906"/>
                  <a:gd name="connsiteY0" fmla="*/ 19188 h 558571"/>
                  <a:gd name="connsiteX1" fmla="*/ 407203 w 967906"/>
                  <a:gd name="connsiteY1" fmla="*/ 19188 h 558571"/>
                  <a:gd name="connsiteX2" fmla="*/ 31979 w 967906"/>
                  <a:gd name="connsiteY2" fmla="*/ 234515 h 558571"/>
                  <a:gd name="connsiteX3" fmla="*/ 31979 w 967906"/>
                  <a:gd name="connsiteY3" fmla="*/ 324057 h 558571"/>
                  <a:gd name="connsiteX4" fmla="*/ 407203 w 967906"/>
                  <a:gd name="connsiteY4" fmla="*/ 539384 h 558571"/>
                  <a:gd name="connsiteX5" fmla="*/ 560704 w 967906"/>
                  <a:gd name="connsiteY5" fmla="*/ 539384 h 558571"/>
                  <a:gd name="connsiteX6" fmla="*/ 935927 w 967906"/>
                  <a:gd name="connsiteY6" fmla="*/ 324057 h 558571"/>
                  <a:gd name="connsiteX7" fmla="*/ 935927 w 967906"/>
                  <a:gd name="connsiteY7" fmla="*/ 234515 h 558571"/>
                  <a:gd name="connsiteX8" fmla="*/ 560704 w 967906"/>
                  <a:gd name="connsiteY8" fmla="*/ 19188 h 5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7906" h="558571">
                    <a:moveTo>
                      <a:pt x="560704" y="19188"/>
                    </a:moveTo>
                    <a:cubicBezTo>
                      <a:pt x="518065" y="-6396"/>
                      <a:pt x="447710" y="-6396"/>
                      <a:pt x="407203" y="19188"/>
                    </a:cubicBezTo>
                    <a:lnTo>
                      <a:pt x="31979" y="234515"/>
                    </a:lnTo>
                    <a:cubicBezTo>
                      <a:pt x="-10660" y="260098"/>
                      <a:pt x="-10660" y="298473"/>
                      <a:pt x="31979" y="324057"/>
                    </a:cubicBezTo>
                    <a:lnTo>
                      <a:pt x="407203" y="539384"/>
                    </a:lnTo>
                    <a:cubicBezTo>
                      <a:pt x="449842" y="564968"/>
                      <a:pt x="520197" y="564968"/>
                      <a:pt x="560704" y="539384"/>
                    </a:cubicBezTo>
                    <a:lnTo>
                      <a:pt x="935927" y="324057"/>
                    </a:lnTo>
                    <a:cubicBezTo>
                      <a:pt x="978567" y="298473"/>
                      <a:pt x="978567" y="260098"/>
                      <a:pt x="935927" y="234515"/>
                    </a:cubicBezTo>
                    <a:lnTo>
                      <a:pt x="560704" y="19188"/>
                    </a:lnTo>
                    <a:close/>
                  </a:path>
                </a:pathLst>
              </a:custGeom>
              <a:solidFill>
                <a:srgbClr val="F1F2F2">
                  <a:alpha val="50000"/>
                </a:srgbClr>
              </a:soli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417" name="Freeform: Shape 16" descr="5c9fe247-59e0-4b4b-b792-9833d55d0430"/>
              <p:cNvSpPr/>
              <p:nvPr/>
            </p:nvSpPr>
            <p:spPr>
              <a:xfrm>
                <a:off x="10130039" y="2331863"/>
                <a:ext cx="967906" cy="405071"/>
              </a:xfrm>
              <a:custGeom>
                <a:avLst/>
                <a:gdLst>
                  <a:gd name="connsiteX0" fmla="*/ 935927 w 967906"/>
                  <a:gd name="connsiteY0" fmla="*/ 44771 h 405071"/>
                  <a:gd name="connsiteX1" fmla="*/ 560704 w 967906"/>
                  <a:gd name="connsiteY1" fmla="*/ 262230 h 405071"/>
                  <a:gd name="connsiteX2" fmla="*/ 407203 w 967906"/>
                  <a:gd name="connsiteY2" fmla="*/ 262230 h 405071"/>
                  <a:gd name="connsiteX3" fmla="*/ 31979 w 967906"/>
                  <a:gd name="connsiteY3" fmla="*/ 46903 h 405071"/>
                  <a:gd name="connsiteX4" fmla="*/ 0 w 967906"/>
                  <a:gd name="connsiteY4" fmla="*/ 2132 h 405071"/>
                  <a:gd name="connsiteX5" fmla="*/ 0 w 967906"/>
                  <a:gd name="connsiteY5" fmla="*/ 2132 h 405071"/>
                  <a:gd name="connsiteX6" fmla="*/ 0 w 967906"/>
                  <a:gd name="connsiteY6" fmla="*/ 95938 h 405071"/>
                  <a:gd name="connsiteX7" fmla="*/ 40507 w 967906"/>
                  <a:gd name="connsiteY7" fmla="*/ 166292 h 405071"/>
                  <a:gd name="connsiteX8" fmla="*/ 407203 w 967906"/>
                  <a:gd name="connsiteY8" fmla="*/ 385884 h 405071"/>
                  <a:gd name="connsiteX9" fmla="*/ 560704 w 967906"/>
                  <a:gd name="connsiteY9" fmla="*/ 385884 h 405071"/>
                  <a:gd name="connsiteX10" fmla="*/ 925268 w 967906"/>
                  <a:gd name="connsiteY10" fmla="*/ 176952 h 405071"/>
                  <a:gd name="connsiteX11" fmla="*/ 967907 w 967906"/>
                  <a:gd name="connsiteY11" fmla="*/ 104466 h 405071"/>
                  <a:gd name="connsiteX12" fmla="*/ 967907 w 967906"/>
                  <a:gd name="connsiteY12" fmla="*/ 0 h 405071"/>
                  <a:gd name="connsiteX13" fmla="*/ 935927 w 967906"/>
                  <a:gd name="connsiteY13" fmla="*/ 44771 h 40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06" h="405071">
                    <a:moveTo>
                      <a:pt x="935927" y="44771"/>
                    </a:moveTo>
                    <a:lnTo>
                      <a:pt x="560704" y="262230"/>
                    </a:lnTo>
                    <a:cubicBezTo>
                      <a:pt x="518065" y="287814"/>
                      <a:pt x="447710" y="287814"/>
                      <a:pt x="407203" y="262230"/>
                    </a:cubicBezTo>
                    <a:lnTo>
                      <a:pt x="31979" y="46903"/>
                    </a:lnTo>
                    <a:cubicBezTo>
                      <a:pt x="10660" y="34111"/>
                      <a:pt x="0" y="19188"/>
                      <a:pt x="0" y="2132"/>
                    </a:cubicBezTo>
                    <a:lnTo>
                      <a:pt x="0" y="2132"/>
                    </a:lnTo>
                    <a:lnTo>
                      <a:pt x="0" y="95938"/>
                    </a:lnTo>
                    <a:cubicBezTo>
                      <a:pt x="0" y="125785"/>
                      <a:pt x="14924" y="151369"/>
                      <a:pt x="40507" y="166292"/>
                    </a:cubicBezTo>
                    <a:lnTo>
                      <a:pt x="407203" y="385884"/>
                    </a:lnTo>
                    <a:cubicBezTo>
                      <a:pt x="449842" y="411467"/>
                      <a:pt x="520197" y="411467"/>
                      <a:pt x="560704" y="385884"/>
                    </a:cubicBezTo>
                    <a:lnTo>
                      <a:pt x="925268" y="176952"/>
                    </a:lnTo>
                    <a:cubicBezTo>
                      <a:pt x="950851" y="162029"/>
                      <a:pt x="967907" y="134313"/>
                      <a:pt x="967907" y="104466"/>
                    </a:cubicBezTo>
                    <a:lnTo>
                      <a:pt x="967907" y="0"/>
                    </a:lnTo>
                    <a:cubicBezTo>
                      <a:pt x="967907" y="17056"/>
                      <a:pt x="957247" y="31979"/>
                      <a:pt x="935927" y="447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2842A2"/>
                  </a:gs>
                  <a:gs pos="28270">
                    <a:srgbClr val="3358B5"/>
                  </a:gs>
                  <a:gs pos="74180">
                    <a:srgbClr val="4177CF"/>
                  </a:gs>
                  <a:gs pos="100000">
                    <a:srgbClr val="4782D9"/>
                  </a:gs>
                </a:gsLst>
                <a:lin ang="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sp>
            <p:nvSpPr>
              <p:cNvPr id="1052418" name="Freeform: Shape 17" descr="38165ec9-9b89-49ad-998a-36451e7a0e8d"/>
              <p:cNvSpPr/>
              <p:nvPr/>
            </p:nvSpPr>
            <p:spPr>
              <a:xfrm>
                <a:off x="10189734" y="1820194"/>
                <a:ext cx="616134" cy="353904"/>
              </a:xfrm>
              <a:custGeom>
                <a:avLst/>
                <a:gdLst>
                  <a:gd name="connsiteX0" fmla="*/ 253702 w 616134"/>
                  <a:gd name="connsiteY0" fmla="*/ 0 h 353904"/>
                  <a:gd name="connsiteX1" fmla="*/ 0 w 616134"/>
                  <a:gd name="connsiteY1" fmla="*/ 144973 h 353904"/>
                  <a:gd name="connsiteX2" fmla="*/ 345376 w 616134"/>
                  <a:gd name="connsiteY2" fmla="*/ 345376 h 353904"/>
                  <a:gd name="connsiteX3" fmla="*/ 364564 w 616134"/>
                  <a:gd name="connsiteY3" fmla="*/ 353904 h 353904"/>
                  <a:gd name="connsiteX4" fmla="*/ 616134 w 616134"/>
                  <a:gd name="connsiteY4" fmla="*/ 208931 h 353904"/>
                  <a:gd name="connsiteX5" fmla="*/ 253702 w 616134"/>
                  <a:gd name="connsiteY5" fmla="*/ 0 h 35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134" h="353904">
                    <a:moveTo>
                      <a:pt x="253702" y="0"/>
                    </a:moveTo>
                    <a:lnTo>
                      <a:pt x="0" y="144973"/>
                    </a:lnTo>
                    <a:lnTo>
                      <a:pt x="345376" y="345376"/>
                    </a:lnTo>
                    <a:cubicBezTo>
                      <a:pt x="351772" y="349640"/>
                      <a:pt x="358168" y="351772"/>
                      <a:pt x="364564" y="353904"/>
                    </a:cubicBezTo>
                    <a:lnTo>
                      <a:pt x="616134" y="208931"/>
                    </a:lnTo>
                    <a:lnTo>
                      <a:pt x="253702" y="0"/>
                    </a:lnTo>
                    <a:close/>
                  </a:path>
                </a:pathLst>
              </a:custGeom>
              <a:gradFill>
                <a:gsLst>
                  <a:gs pos="28520">
                    <a:srgbClr val="FFFFFF"/>
                  </a:gs>
                  <a:gs pos="35630">
                    <a:srgbClr val="F3F5FA"/>
                  </a:gs>
                  <a:gs pos="48330">
                    <a:srgbClr val="D5DAED"/>
                  </a:gs>
                  <a:gs pos="65170">
                    <a:srgbClr val="A3AED7"/>
                  </a:gs>
                  <a:gs pos="85230">
                    <a:srgbClr val="5F72BA"/>
                  </a:gs>
                  <a:gs pos="100000">
                    <a:srgbClr val="2842A2"/>
                  </a:gs>
                </a:gsLst>
                <a:lin ang="18124420" scaled="1"/>
              </a:gradFill>
              <a:ln w="21305" cap="flat">
                <a:noFill/>
                <a:prstDash val="solid"/>
                <a:miter/>
              </a:ln>
            </p:spPr>
            <p:txBody>
              <a:bodyPr anchor="ctr" rtlCol="0"/>
              <a:p>
                <a:endParaRPr altLang="en-US" lang="zh-CN"/>
              </a:p>
            </p:txBody>
          </p:sp>
          <p:grpSp>
            <p:nvGrpSpPr>
              <p:cNvPr id="262" name="Group 18" descr="b133088d-c7ac-4a01-836b-c739fd33bfb5"/>
              <p:cNvGrpSpPr/>
              <p:nvPr/>
            </p:nvGrpSpPr>
            <p:grpSpPr>
              <a:xfrm>
                <a:off x="10366686" y="1101980"/>
                <a:ext cx="496744" cy="944469"/>
                <a:chOff x="10366686" y="1101980"/>
                <a:chExt cx="496744" cy="944469"/>
              </a:xfrm>
            </p:grpSpPr>
            <p:sp>
              <p:nvSpPr>
                <p:cNvPr id="1052419" name="Freeform: Shape 19" descr="94f180ac-e34b-4f81-a162-3f5f65c28e72"/>
                <p:cNvSpPr/>
                <p:nvPr/>
              </p:nvSpPr>
              <p:spPr>
                <a:xfrm>
                  <a:off x="10368274" y="1357074"/>
                  <a:ext cx="495156" cy="689376"/>
                </a:xfrm>
                <a:custGeom>
                  <a:avLst/>
                  <a:gdLst>
                    <a:gd name="connsiteX0" fmla="*/ 11203 w 495156"/>
                    <a:gd name="connsiteY0" fmla="*/ 47389 h 689376"/>
                    <a:gd name="connsiteX1" fmla="*/ 11203 w 495156"/>
                    <a:gd name="connsiteY1" fmla="*/ 47389 h 689376"/>
                    <a:gd name="connsiteX2" fmla="*/ 188155 w 495156"/>
                    <a:gd name="connsiteY2" fmla="*/ 17542 h 689376"/>
                    <a:gd name="connsiteX3" fmla="*/ 437594 w 495156"/>
                    <a:gd name="connsiteY3" fmla="*/ 158250 h 689376"/>
                    <a:gd name="connsiteX4" fmla="*/ 495156 w 495156"/>
                    <a:gd name="connsiteY4" fmla="*/ 258452 h 689376"/>
                    <a:gd name="connsiteX5" fmla="*/ 495156 w 495156"/>
                    <a:gd name="connsiteY5" fmla="*/ 586773 h 689376"/>
                    <a:gd name="connsiteX6" fmla="*/ 386427 w 495156"/>
                    <a:gd name="connsiteY6" fmla="*/ 689107 h 689376"/>
                    <a:gd name="connsiteX7" fmla="*/ 375767 w 495156"/>
                    <a:gd name="connsiteY7" fmla="*/ 689107 h 689376"/>
                    <a:gd name="connsiteX8" fmla="*/ 350184 w 495156"/>
                    <a:gd name="connsiteY8" fmla="*/ 682711 h 689376"/>
                    <a:gd name="connsiteX9" fmla="*/ 58106 w 495156"/>
                    <a:gd name="connsiteY9" fmla="*/ 518551 h 689376"/>
                    <a:gd name="connsiteX10" fmla="*/ 543 w 495156"/>
                    <a:gd name="connsiteY10" fmla="*/ 418349 h 689376"/>
                    <a:gd name="connsiteX11" fmla="*/ 543 w 495156"/>
                    <a:gd name="connsiteY11" fmla="*/ 77236 h 689376"/>
                    <a:gd name="connsiteX12" fmla="*/ 11203 w 495156"/>
                    <a:gd name="connsiteY12" fmla="*/ 47389 h 689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5156" h="689376">
                      <a:moveTo>
                        <a:pt x="11203" y="47389"/>
                      </a:moveTo>
                      <a:lnTo>
                        <a:pt x="11203" y="47389"/>
                      </a:lnTo>
                      <a:cubicBezTo>
                        <a:pt x="55974" y="-1646"/>
                        <a:pt x="128461" y="-14438"/>
                        <a:pt x="188155" y="17542"/>
                      </a:cubicBezTo>
                      <a:lnTo>
                        <a:pt x="437594" y="158250"/>
                      </a:lnTo>
                      <a:cubicBezTo>
                        <a:pt x="469573" y="175306"/>
                        <a:pt x="495156" y="222209"/>
                        <a:pt x="495156" y="258452"/>
                      </a:cubicBezTo>
                      <a:lnTo>
                        <a:pt x="495156" y="586773"/>
                      </a:lnTo>
                      <a:cubicBezTo>
                        <a:pt x="495156" y="646468"/>
                        <a:pt x="446121" y="693371"/>
                        <a:pt x="386427" y="689107"/>
                      </a:cubicBezTo>
                      <a:lnTo>
                        <a:pt x="375767" y="689107"/>
                      </a:lnTo>
                      <a:cubicBezTo>
                        <a:pt x="367239" y="689107"/>
                        <a:pt x="358711" y="686975"/>
                        <a:pt x="350184" y="682711"/>
                      </a:cubicBezTo>
                      <a:lnTo>
                        <a:pt x="58106" y="518551"/>
                      </a:lnTo>
                      <a:cubicBezTo>
                        <a:pt x="26126" y="501495"/>
                        <a:pt x="543" y="454592"/>
                        <a:pt x="543" y="418349"/>
                      </a:cubicBezTo>
                      <a:lnTo>
                        <a:pt x="543" y="77236"/>
                      </a:lnTo>
                      <a:cubicBezTo>
                        <a:pt x="-1589" y="64445"/>
                        <a:pt x="2675" y="53785"/>
                        <a:pt x="11203" y="473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C107"/>
                    </a:gs>
                    <a:gs pos="8497">
                      <a:srgbClr val="FFC50C"/>
                    </a:gs>
                    <a:gs pos="67070">
                      <a:srgbClr val="FFDE2B"/>
                    </a:gs>
                    <a:gs pos="100000">
                      <a:srgbClr val="FFE836"/>
                    </a:gs>
                  </a:gsLst>
                  <a:lin ang="0" scaled="1"/>
                </a:gra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20" name="Freeform: Shape 20" descr="a9adb58c-f94f-4b8f-8ca9-74622efa5dbd"/>
                <p:cNvSpPr/>
                <p:nvPr/>
              </p:nvSpPr>
              <p:spPr>
                <a:xfrm>
                  <a:off x="10366686" y="1408083"/>
                  <a:ext cx="398675" cy="632344"/>
                </a:xfrm>
                <a:custGeom>
                  <a:avLst/>
                  <a:gdLst>
                    <a:gd name="connsiteX0" fmla="*/ 0 w 398675"/>
                    <a:gd name="connsiteY0" fmla="*/ 41150 h 632344"/>
                    <a:gd name="connsiteX1" fmla="*/ 57563 w 398675"/>
                    <a:gd name="connsiteY1" fmla="*/ 7039 h 632344"/>
                    <a:gd name="connsiteX2" fmla="*/ 341113 w 398675"/>
                    <a:gd name="connsiteY2" fmla="*/ 166936 h 632344"/>
                    <a:gd name="connsiteX3" fmla="*/ 398676 w 398675"/>
                    <a:gd name="connsiteY3" fmla="*/ 267138 h 632344"/>
                    <a:gd name="connsiteX4" fmla="*/ 398676 w 398675"/>
                    <a:gd name="connsiteY4" fmla="*/ 591194 h 632344"/>
                    <a:gd name="connsiteX5" fmla="*/ 341113 w 398675"/>
                    <a:gd name="connsiteY5" fmla="*/ 625306 h 632344"/>
                    <a:gd name="connsiteX6" fmla="*/ 57563 w 398675"/>
                    <a:gd name="connsiteY6" fmla="*/ 465409 h 632344"/>
                    <a:gd name="connsiteX7" fmla="*/ 0 w 398675"/>
                    <a:gd name="connsiteY7" fmla="*/ 365207 h 632344"/>
                    <a:gd name="connsiteX8" fmla="*/ 0 w 398675"/>
                    <a:gd name="connsiteY8" fmla="*/ 41150 h 632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675" h="632344">
                      <a:moveTo>
                        <a:pt x="0" y="41150"/>
                      </a:moveTo>
                      <a:cubicBezTo>
                        <a:pt x="0" y="4907"/>
                        <a:pt x="25584" y="-10016"/>
                        <a:pt x="57563" y="7039"/>
                      </a:cubicBezTo>
                      <a:lnTo>
                        <a:pt x="341113" y="166936"/>
                      </a:lnTo>
                      <a:cubicBezTo>
                        <a:pt x="373092" y="183991"/>
                        <a:pt x="398676" y="230894"/>
                        <a:pt x="398676" y="267138"/>
                      </a:cubicBezTo>
                      <a:lnTo>
                        <a:pt x="398676" y="591194"/>
                      </a:lnTo>
                      <a:cubicBezTo>
                        <a:pt x="398676" y="627438"/>
                        <a:pt x="373092" y="642361"/>
                        <a:pt x="341113" y="625306"/>
                      </a:cubicBezTo>
                      <a:lnTo>
                        <a:pt x="57563" y="465409"/>
                      </a:lnTo>
                      <a:cubicBezTo>
                        <a:pt x="25584" y="448354"/>
                        <a:pt x="0" y="401451"/>
                        <a:pt x="0" y="365207"/>
                      </a:cubicBezTo>
                      <a:lnTo>
                        <a:pt x="0" y="41150"/>
                      </a:lnTo>
                      <a:close/>
                    </a:path>
                  </a:pathLst>
                </a:custGeom>
                <a:solidFill>
                  <a:srgbClr val="FFC107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21" name="Freeform: Shape 21" descr="97dcf637-2fe7-4486-a5d1-14b918910fe0"/>
                <p:cNvSpPr/>
                <p:nvPr/>
              </p:nvSpPr>
              <p:spPr>
                <a:xfrm>
                  <a:off x="10505263" y="1594385"/>
                  <a:ext cx="123653" cy="158754"/>
                </a:xfrm>
                <a:custGeom>
                  <a:avLst/>
                  <a:gdLst>
                    <a:gd name="connsiteX0" fmla="*/ 61827 w 123653"/>
                    <a:gd name="connsiteY0" fmla="*/ 8349 h 158754"/>
                    <a:gd name="connsiteX1" fmla="*/ 0 w 123653"/>
                    <a:gd name="connsiteY1" fmla="*/ 42460 h 158754"/>
                    <a:gd name="connsiteX2" fmla="*/ 61827 w 123653"/>
                    <a:gd name="connsiteY2" fmla="*/ 149058 h 158754"/>
                    <a:gd name="connsiteX3" fmla="*/ 123653 w 123653"/>
                    <a:gd name="connsiteY3" fmla="*/ 114947 h 158754"/>
                    <a:gd name="connsiteX4" fmla="*/ 61827 w 123653"/>
                    <a:gd name="connsiteY4" fmla="*/ 8349 h 158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653" h="158754">
                      <a:moveTo>
                        <a:pt x="61827" y="8349"/>
                      </a:moveTo>
                      <a:cubicBezTo>
                        <a:pt x="27715" y="-10838"/>
                        <a:pt x="0" y="4085"/>
                        <a:pt x="0" y="42460"/>
                      </a:cubicBezTo>
                      <a:cubicBezTo>
                        <a:pt x="0" y="80835"/>
                        <a:pt x="27715" y="127738"/>
                        <a:pt x="61827" y="149058"/>
                      </a:cubicBezTo>
                      <a:cubicBezTo>
                        <a:pt x="95938" y="170378"/>
                        <a:pt x="123653" y="155454"/>
                        <a:pt x="123653" y="114947"/>
                      </a:cubicBezTo>
                      <a:cubicBezTo>
                        <a:pt x="123653" y="76572"/>
                        <a:pt x="95938" y="27537"/>
                        <a:pt x="61827" y="8349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22" name="Freeform: Shape 22" descr="69b7a1f0-4a58-40fc-83d9-a3979b290628"/>
                <p:cNvSpPr/>
                <p:nvPr/>
              </p:nvSpPr>
              <p:spPr>
                <a:xfrm>
                  <a:off x="10494603" y="1101980"/>
                  <a:ext cx="253702" cy="443724"/>
                </a:xfrm>
                <a:custGeom>
                  <a:avLst/>
                  <a:gdLst>
                    <a:gd name="connsiteX0" fmla="*/ 253702 w 253702"/>
                    <a:gd name="connsiteY0" fmla="*/ 430400 h 443724"/>
                    <a:gd name="connsiteX1" fmla="*/ 253702 w 253702"/>
                    <a:gd name="connsiteY1" fmla="*/ 283295 h 443724"/>
                    <a:gd name="connsiteX2" fmla="*/ 159897 w 253702"/>
                    <a:gd name="connsiteY2" fmla="*/ 14669 h 443724"/>
                    <a:gd name="connsiteX3" fmla="*/ 63959 w 253702"/>
                    <a:gd name="connsiteY3" fmla="*/ 12537 h 443724"/>
                    <a:gd name="connsiteX4" fmla="*/ 0 w 253702"/>
                    <a:gd name="connsiteY4" fmla="*/ 166038 h 443724"/>
                    <a:gd name="connsiteX5" fmla="*/ 0 w 253702"/>
                    <a:gd name="connsiteY5" fmla="*/ 311010 h 443724"/>
                    <a:gd name="connsiteX6" fmla="*/ 0 w 253702"/>
                    <a:gd name="connsiteY6" fmla="*/ 311010 h 443724"/>
                    <a:gd name="connsiteX7" fmla="*/ 8528 w 253702"/>
                    <a:gd name="connsiteY7" fmla="*/ 321670 h 443724"/>
                    <a:gd name="connsiteX8" fmla="*/ 44771 w 253702"/>
                    <a:gd name="connsiteY8" fmla="*/ 321670 h 443724"/>
                    <a:gd name="connsiteX9" fmla="*/ 53299 w 253702"/>
                    <a:gd name="connsiteY9" fmla="*/ 311010 h 443724"/>
                    <a:gd name="connsiteX10" fmla="*/ 53299 w 253702"/>
                    <a:gd name="connsiteY10" fmla="*/ 311010 h 443724"/>
                    <a:gd name="connsiteX11" fmla="*/ 53299 w 253702"/>
                    <a:gd name="connsiteY11" fmla="*/ 163906 h 443724"/>
                    <a:gd name="connsiteX12" fmla="*/ 89542 w 253702"/>
                    <a:gd name="connsiteY12" fmla="*/ 57308 h 443724"/>
                    <a:gd name="connsiteX13" fmla="*/ 132181 w 253702"/>
                    <a:gd name="connsiteY13" fmla="*/ 59440 h 443724"/>
                    <a:gd name="connsiteX14" fmla="*/ 198271 w 253702"/>
                    <a:gd name="connsiteY14" fmla="*/ 281163 h 443724"/>
                    <a:gd name="connsiteX15" fmla="*/ 198271 w 253702"/>
                    <a:gd name="connsiteY15" fmla="*/ 428268 h 443724"/>
                    <a:gd name="connsiteX16" fmla="*/ 206800 w 253702"/>
                    <a:gd name="connsiteY16" fmla="*/ 438928 h 443724"/>
                    <a:gd name="connsiteX17" fmla="*/ 245175 w 253702"/>
                    <a:gd name="connsiteY17" fmla="*/ 438928 h 443724"/>
                    <a:gd name="connsiteX18" fmla="*/ 253702 w 253702"/>
                    <a:gd name="connsiteY18" fmla="*/ 430400 h 4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3701" h="443724">
                      <a:moveTo>
                        <a:pt x="253702" y="430400"/>
                      </a:moveTo>
                      <a:lnTo>
                        <a:pt x="253702" y="283295"/>
                      </a:lnTo>
                      <a:cubicBezTo>
                        <a:pt x="253702" y="140454"/>
                        <a:pt x="221723" y="50912"/>
                        <a:pt x="159897" y="14669"/>
                      </a:cubicBezTo>
                      <a:cubicBezTo>
                        <a:pt x="127917" y="-4519"/>
                        <a:pt x="91674" y="-4519"/>
                        <a:pt x="63959" y="12537"/>
                      </a:cubicBezTo>
                      <a:cubicBezTo>
                        <a:pt x="40507" y="25329"/>
                        <a:pt x="0" y="63704"/>
                        <a:pt x="0" y="166038"/>
                      </a:cubicBezTo>
                      <a:lnTo>
                        <a:pt x="0" y="311010"/>
                      </a:lnTo>
                      <a:lnTo>
                        <a:pt x="0" y="311010"/>
                      </a:lnTo>
                      <a:cubicBezTo>
                        <a:pt x="0" y="315274"/>
                        <a:pt x="2132" y="317406"/>
                        <a:pt x="8528" y="321670"/>
                      </a:cubicBezTo>
                      <a:cubicBezTo>
                        <a:pt x="19187" y="328066"/>
                        <a:pt x="36243" y="328066"/>
                        <a:pt x="44771" y="321670"/>
                      </a:cubicBezTo>
                      <a:cubicBezTo>
                        <a:pt x="49035" y="319538"/>
                        <a:pt x="51167" y="315274"/>
                        <a:pt x="53299" y="311010"/>
                      </a:cubicBezTo>
                      <a:lnTo>
                        <a:pt x="53299" y="311010"/>
                      </a:lnTo>
                      <a:lnTo>
                        <a:pt x="53299" y="163906"/>
                      </a:lnTo>
                      <a:cubicBezTo>
                        <a:pt x="53299" y="110607"/>
                        <a:pt x="66091" y="70100"/>
                        <a:pt x="89542" y="57308"/>
                      </a:cubicBezTo>
                      <a:cubicBezTo>
                        <a:pt x="104466" y="48780"/>
                        <a:pt x="121522" y="53044"/>
                        <a:pt x="132181" y="59440"/>
                      </a:cubicBezTo>
                      <a:cubicBezTo>
                        <a:pt x="174820" y="85023"/>
                        <a:pt x="198271" y="163906"/>
                        <a:pt x="198271" y="281163"/>
                      </a:cubicBezTo>
                      <a:lnTo>
                        <a:pt x="198271" y="428268"/>
                      </a:lnTo>
                      <a:cubicBezTo>
                        <a:pt x="198271" y="432532"/>
                        <a:pt x="200403" y="436796"/>
                        <a:pt x="206800" y="438928"/>
                      </a:cubicBezTo>
                      <a:cubicBezTo>
                        <a:pt x="217460" y="445324"/>
                        <a:pt x="234515" y="445324"/>
                        <a:pt x="245175" y="438928"/>
                      </a:cubicBezTo>
                      <a:cubicBezTo>
                        <a:pt x="249439" y="438928"/>
                        <a:pt x="253702" y="434664"/>
                        <a:pt x="253702" y="430400"/>
                      </a:cubicBez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  <p:sp>
              <p:nvSpPr>
                <p:cNvPr id="1052423" name="Freeform: Shape 23" descr="8808739a-8c31-448a-a044-bb5311c47845"/>
                <p:cNvSpPr/>
                <p:nvPr/>
              </p:nvSpPr>
              <p:spPr>
                <a:xfrm>
                  <a:off x="10530846" y="1641110"/>
                  <a:ext cx="74618" cy="211063"/>
                </a:xfrm>
                <a:custGeom>
                  <a:avLst/>
                  <a:gdLst>
                    <a:gd name="connsiteX0" fmla="*/ 0 w 74618"/>
                    <a:gd name="connsiteY0" fmla="*/ 0 h 211063"/>
                    <a:gd name="connsiteX1" fmla="*/ 0 w 74618"/>
                    <a:gd name="connsiteY1" fmla="*/ 168424 h 211063"/>
                    <a:gd name="connsiteX2" fmla="*/ 74618 w 74618"/>
                    <a:gd name="connsiteY2" fmla="*/ 211063 h 211063"/>
                    <a:gd name="connsiteX3" fmla="*/ 74618 w 74618"/>
                    <a:gd name="connsiteY3" fmla="*/ 42639 h 21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18" h="211063">
                      <a:moveTo>
                        <a:pt x="0" y="0"/>
                      </a:moveTo>
                      <a:lnTo>
                        <a:pt x="0" y="168424"/>
                      </a:lnTo>
                      <a:lnTo>
                        <a:pt x="74618" y="211063"/>
                      </a:lnTo>
                      <a:lnTo>
                        <a:pt x="74618" y="42639"/>
                      </a:lnTo>
                      <a:close/>
                    </a:path>
                  </a:pathLst>
                </a:custGeom>
                <a:solidFill>
                  <a:srgbClr val="2842A2"/>
                </a:solidFill>
                <a:ln w="21305" cap="flat">
                  <a:noFill/>
                  <a:prstDash val="solid"/>
                  <a:miter/>
                </a:ln>
              </p:spPr>
              <p:txBody>
                <a:bodyPr anchor="ctr" rtlCol="0"/>
                <a:p>
                  <a:endParaRPr altLang="en-US" lang="zh-CN"/>
                </a:p>
              </p:txBody>
            </p:sp>
          </p:grpSp>
        </p:grpSp>
      </p:grp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hf dt="1" ftr="1" hdr="0" sldNum="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altLang="zh-CN" lang="en-US"/>
              <a:t>Click to add title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/>
              <a:t>Click to add text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5592-9C3F-48AB-9A3F-F2A64B129A6F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750733" cy="27432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8168" y="6409690"/>
            <a:ext cx="3750732" cy="27432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dt="0" ftr="0" hdr="0" sldNum="1"/>
  <p:txStyles>
    <p:titleStyle>
      <a:lvl1pPr algn="l" defTabSz="914400" eaLnBrk="1" hangingPunct="1" latinLnBrk="0" rtl="0">
        <a:lnSpc>
          <a:spcPct val="100000"/>
        </a:lnSpc>
        <a:spcBef>
          <a:spcPct val="0"/>
        </a:spcBef>
        <a:buNone/>
        <a:defRPr b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4" name="标题 1" descr="623b5aa8-5035-4617-94bc-0262670e8db1"/>
          <p:cNvSpPr>
            <a:spLocks noGrp="1"/>
          </p:cNvSpPr>
          <p:nvPr>
            <p:ph type="ctrTitle" hasCustomPrompt="1"/>
          </p:nvPr>
        </p:nvSpPr>
        <p:spPr>
          <a:xfrm>
            <a:off x="509270" y="875030"/>
            <a:ext cx="10262235" cy="1080135"/>
          </a:xfrm>
        </p:spPr>
        <p:txBody>
          <a:bodyPr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lang="zh-CN" spc="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AI数字康养 时代真好</a:t>
            </a:r>
            <a:endParaRPr altLang="en-US" b="1" sz="4800" i="0" lang="zh-CN" spc="600" u="none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49705" name="副标题 2" descr="58a24302-bf6a-4c42-93b3-7164584235d8"/>
          <p:cNvSpPr>
            <a:spLocks noGrp="1"/>
          </p:cNvSpPr>
          <p:nvPr>
            <p:ph type="subTitle" idx="1" hasCustomPrompt="1"/>
          </p:nvPr>
        </p:nvSpPr>
        <p:spPr>
          <a:xfrm>
            <a:off x="726440" y="2777490"/>
            <a:ext cx="2675890" cy="508635"/>
          </a:xfrm>
        </p:spPr>
        <p:txBody>
          <a:bodyPr>
            <a:normAutofit/>
          </a:bodyPr>
          <a:p>
            <a:pPr>
              <a:buClrTx/>
              <a:buSzTx/>
            </a:pPr>
            <a:r>
              <a:rPr altLang="en-US" b="1"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世界那么大 免费快乐游天下</a:t>
            </a:r>
            <a:endParaRPr altLang="en-US" b="1" sz="16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49706" name="文本占位符 3" descr="10cdaabe-533d-49a2-b2de-020929375974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b="0" sz="120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报告人名称：时代真好</a:t>
            </a:r>
            <a:endParaRPr b="0" sz="1200" i="0" lang="en-US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49707" name="文本占位符 4" descr="84f8cafe-e6a9-46db-ba4f-4075f9304805"/>
          <p:cNvSpPr>
            <a:spLocks noGrp="1"/>
          </p:cNvSpPr>
          <p:nvPr>
            <p:ph type="body" sz="quarter" idx="14" hasCustomPrompt="1"/>
          </p:nvPr>
        </p:nvSpPr>
        <p:spPr/>
        <p:txBody>
          <a:bodyPr>
            <a:normAutofit/>
          </a:bodyPr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b="0" sz="1600" i="0" lang="en-US" strike="noStrike" u="none">
                <a:solidFill>
                  <a:schemeClr val="tx1"/>
                </a:solidFill>
                <a:latin typeface="微软雅黑" panose="020B0503020204020204" charset="-122"/>
              </a:rPr>
              <a:t>2022.05.08</a:t>
            </a:r>
            <a:endParaRPr b="0" sz="1600" i="0" lang="en-US" strike="noStrike" u="none">
              <a:solidFill>
                <a:schemeClr val="tx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97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97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04" grpId="0"/>
      <p:bldP spid="1049704" grpId="1"/>
      <p:bldP spid="1049705" grpId="0" build="p" animBg="1"/>
      <p:bldP spid="1049705" grpId="1" build="p" animBg="1"/>
      <p:bldP spid="1049706" grpId="0" build="p"/>
      <p:bldP spid="1049706" grpId="1" build="p"/>
      <p:bldP spid="1049707" grpId="0" build="p"/>
      <p:bldP spid="1049707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24" name="标题 1" descr="8942a24e-ec90-4837-a217-1f65a6b6e059"/>
          <p:cNvSpPr>
            <a:spLocks noGrp="1"/>
          </p:cNvSpPr>
          <p:nvPr>
            <p:ph type="title" hasCustomPrompt="1"/>
          </p:nvPr>
        </p:nvSpPr>
        <p:spPr/>
        <p:txBody>
          <a:bodyPr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b="1" sz="6000" i="0" lang="en-US" u="none">
                <a:solidFill>
                  <a:srgbClr val="FFFFFF"/>
                </a:solidFill>
                <a:ea typeface="微软雅黑" panose="020B0503020204020204" charset="-122"/>
              </a:rPr>
              <a:t>谢谢观看</a:t>
            </a:r>
            <a:endParaRPr b="1" sz="6000" i="0" lang="en-US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2425" name="文本占位符 3" descr="d81da1f0-bc64-4b59-87db-4750e2bfcbab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b="0" sz="1200" i="0" lang="en-US" u="none">
                <a:solidFill>
                  <a:srgbClr val="FFFFFF"/>
                </a:solidFill>
                <a:ea typeface="微软雅黑" panose="020B0503020204020204" charset="-122"/>
              </a:rPr>
              <a:t>报告人名称</a:t>
            </a:r>
            <a:endParaRPr b="0" sz="1200" i="0" lang="en-US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2426" name="文本占位符 4" descr="81b45727-bd64-460a-b48e-d5b65d154f79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微软雅黑" panose="020B0503020204020204" charset="-122"/>
              </a:rPr>
              <a:t>2025.05.08</a:t>
            </a:r>
            <a:endParaRPr lang="en-US">
              <a:latin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5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52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5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24" grpId="0"/>
      <p:bldP spid="1052424" grpId="1"/>
      <p:bldP spid="1052425" grpId="0" build="p"/>
      <p:bldP spid="1052426" grpId="0" build="p"/>
      <p:bldP spid="1052425" grpId="1" build="p"/>
      <p:bldP spid="1052426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338e10a9-5400-40b7-94ee-7af45aeb46fd.source.2.zh-Hans.pptx" descr="08db0a2e-511b-48f5-b7a2-dcb11179a129"/>
          <p:cNvGrpSpPr/>
          <p:nvPr/>
        </p:nvGrpSpPr>
        <p:grpSpPr>
          <a:xfrm>
            <a:off x="845185" y="1697990"/>
            <a:ext cx="11328400" cy="4921885"/>
            <a:chOff x="865815" y="0"/>
            <a:chExt cx="11326861" cy="6858000"/>
          </a:xfrm>
        </p:grpSpPr>
        <p:grpSp>
          <p:nvGrpSpPr>
            <p:cNvPr id="94" name="组合 7" descr="4930c413-e3a0-432d-959b-eec2fa0c314e"/>
            <p:cNvGrpSpPr/>
            <p:nvPr/>
          </p:nvGrpSpPr>
          <p:grpSpPr>
            <a:xfrm>
              <a:off x="865815" y="0"/>
              <a:ext cx="11326861" cy="6858000"/>
              <a:chOff x="865815" y="0"/>
              <a:chExt cx="11326861" cy="6858000"/>
            </a:xfrm>
          </p:grpSpPr>
          <p:sp>
            <p:nvSpPr>
              <p:cNvPr id="1049711" name="PictureMisc" descr="67577be6-e5fa-47a3-86fc-67d21d1c26c0"/>
              <p:cNvSpPr/>
              <p:nvPr/>
            </p:nvSpPr>
            <p:spPr>
              <a:xfrm>
                <a:off x="7592473" y="0"/>
                <a:ext cx="4600203" cy="6858000"/>
              </a:xfrm>
              <a:prstGeom prst="rect"/>
              <a:blipFill rotWithShape="1">
                <a:blip xmlns:r="http://schemas.openxmlformats.org/officeDocument/2006/relationships" r:embed="rId1"/>
                <a:stretch>
                  <a:fillRect l="-64944" r="-65503"/>
                </a:stretch>
              </a:blip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 anchorCtr="0" bIns="45720" compatLnSpc="1" forceAA="0" fromWordArt="0" lIns="91440" numCol="1" rIns="91440" rot="0" rtlCol="0" spcCol="0" spcFirstLastPara="0" tIns="45720" vert="horz" wrap="square">
                <a:noAutofit/>
              </a:bodyPr>
              <a:p>
                <a:pPr algn="ctr"/>
              </a:p>
            </p:txBody>
          </p:sp>
          <p:sp>
            <p:nvSpPr>
              <p:cNvPr id="1049712" name="IconBackground1" descr="a585d56d-1098-4c2c-aafb-b3c287122440"/>
              <p:cNvSpPr/>
              <p:nvPr/>
            </p:nvSpPr>
            <p:spPr>
              <a:xfrm>
                <a:off x="865815" y="2415058"/>
                <a:ext cx="542483" cy="542480"/>
              </a:xfrm>
              <a:prstGeom prst="rect"/>
              <a:solidFill>
                <a:schemeClr val="accent3"/>
              </a:solidFill>
              <a:ln w="12700" cap="rnd">
                <a:noFill/>
                <a:prstDash val="solid"/>
                <a:round/>
              </a:ln>
              <a:effectLst>
                <a:outerShdw algn="ctr" blurRad="254000" dist="127000" rotWithShape="0">
                  <a:schemeClr val="accent3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sp>
          <p:nvSpPr>
            <p:cNvPr id="1049713" name="Icon2" descr="c0b42cc3-6f0e-40c7-a993-b97f9faa671a"/>
            <p:cNvSpPr/>
            <p:nvPr/>
          </p:nvSpPr>
          <p:spPr bwMode="auto">
            <a:xfrm>
              <a:off x="4138614" y="2560783"/>
              <a:ext cx="206203" cy="251030"/>
            </a:xfrm>
            <a:custGeom>
              <a:avLst/>
              <a:gdLst>
                <a:gd name="connsiteX0" fmla="*/ 286102 w 438150"/>
                <a:gd name="connsiteY0" fmla="*/ 621 h 533400"/>
                <a:gd name="connsiteX1" fmla="*/ 286102 w 438150"/>
                <a:gd name="connsiteY1" fmla="*/ 153021 h 533400"/>
                <a:gd name="connsiteX2" fmla="*/ 438502 w 438150"/>
                <a:gd name="connsiteY2" fmla="*/ 153021 h 533400"/>
                <a:gd name="connsiteX3" fmla="*/ 438502 w 438150"/>
                <a:gd name="connsiteY3" fmla="*/ 534021 h 533400"/>
                <a:gd name="connsiteX4" fmla="*/ 352 w 438150"/>
                <a:gd name="connsiteY4" fmla="*/ 534021 h 533400"/>
                <a:gd name="connsiteX5" fmla="*/ 352 w 438150"/>
                <a:gd name="connsiteY5" fmla="*/ 621 h 533400"/>
                <a:gd name="connsiteX6" fmla="*/ 286102 w 438150"/>
                <a:gd name="connsiteY6" fmla="*/ 621 h 533400"/>
                <a:gd name="connsiteX7" fmla="*/ 248002 w 438150"/>
                <a:gd name="connsiteY7" fmla="*/ 200646 h 533400"/>
                <a:gd name="connsiteX8" fmla="*/ 152752 w 438150"/>
                <a:gd name="connsiteY8" fmla="*/ 200646 h 533400"/>
                <a:gd name="connsiteX9" fmla="*/ 152752 w 438150"/>
                <a:gd name="connsiteY9" fmla="*/ 410196 h 533400"/>
                <a:gd name="connsiteX10" fmla="*/ 171802 w 438150"/>
                <a:gd name="connsiteY10" fmla="*/ 410196 h 533400"/>
                <a:gd name="connsiteX11" fmla="*/ 171802 w 438150"/>
                <a:gd name="connsiteY11" fmla="*/ 314946 h 533400"/>
                <a:gd name="connsiteX12" fmla="*/ 248002 w 438150"/>
                <a:gd name="connsiteY12" fmla="*/ 314946 h 533400"/>
                <a:gd name="connsiteX13" fmla="*/ 250098 w 438150"/>
                <a:gd name="connsiteY13" fmla="*/ 314946 h 533400"/>
                <a:gd name="connsiteX14" fmla="*/ 305152 w 438150"/>
                <a:gd name="connsiteY14" fmla="*/ 257796 h 533400"/>
                <a:gd name="connsiteX15" fmla="*/ 248002 w 438150"/>
                <a:gd name="connsiteY15" fmla="*/ 200646 h 533400"/>
                <a:gd name="connsiteX16" fmla="*/ 248002 w 438150"/>
                <a:gd name="connsiteY16" fmla="*/ 200646 h 533400"/>
                <a:gd name="connsiteX17" fmla="*/ 248002 w 438150"/>
                <a:gd name="connsiteY17" fmla="*/ 219696 h 533400"/>
                <a:gd name="connsiteX18" fmla="*/ 286102 w 438150"/>
                <a:gd name="connsiteY18" fmla="*/ 257796 h 533400"/>
                <a:gd name="connsiteX19" fmla="*/ 248002 w 438150"/>
                <a:gd name="connsiteY19" fmla="*/ 295896 h 533400"/>
                <a:gd name="connsiteX20" fmla="*/ 248002 w 438150"/>
                <a:gd name="connsiteY20" fmla="*/ 295896 h 533400"/>
                <a:gd name="connsiteX21" fmla="*/ 171802 w 438150"/>
                <a:gd name="connsiteY21" fmla="*/ 295896 h 533400"/>
                <a:gd name="connsiteX22" fmla="*/ 171802 w 438150"/>
                <a:gd name="connsiteY22" fmla="*/ 219696 h 533400"/>
                <a:gd name="connsiteX23" fmla="*/ 248002 w 438150"/>
                <a:gd name="connsiteY23" fmla="*/ 219696 h 533400"/>
                <a:gd name="connsiteX24" fmla="*/ 428977 w 438150"/>
                <a:gd name="connsiteY24" fmla="*/ 133971 h 533400"/>
                <a:gd name="connsiteX25" fmla="*/ 305152 w 438150"/>
                <a:gd name="connsiteY25" fmla="*/ 133971 h 533400"/>
                <a:gd name="connsiteX26" fmla="*/ 305152 w 438150"/>
                <a:gd name="connsiteY26" fmla="*/ 10146 h 533400"/>
                <a:gd name="connsiteX27" fmla="*/ 428977 w 438150"/>
                <a:gd name="connsiteY27" fmla="*/ 1339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8150" h="533400">
                  <a:moveTo>
                    <a:pt x="286102" y="621"/>
                  </a:moveTo>
                  <a:lnTo>
                    <a:pt x="286102" y="153021"/>
                  </a:lnTo>
                  <a:lnTo>
                    <a:pt x="438502" y="153021"/>
                  </a:lnTo>
                  <a:lnTo>
                    <a:pt x="438502" y="534021"/>
                  </a:lnTo>
                  <a:lnTo>
                    <a:pt x="352" y="534021"/>
                  </a:lnTo>
                  <a:lnTo>
                    <a:pt x="352" y="621"/>
                  </a:lnTo>
                  <a:lnTo>
                    <a:pt x="286102" y="621"/>
                  </a:lnTo>
                  <a:close/>
                  <a:moveTo>
                    <a:pt x="248002" y="200646"/>
                  </a:moveTo>
                  <a:lnTo>
                    <a:pt x="152752" y="200646"/>
                  </a:lnTo>
                  <a:lnTo>
                    <a:pt x="152752" y="410196"/>
                  </a:lnTo>
                  <a:lnTo>
                    <a:pt x="171802" y="410196"/>
                  </a:lnTo>
                  <a:lnTo>
                    <a:pt x="171802" y="314946"/>
                  </a:lnTo>
                  <a:lnTo>
                    <a:pt x="248002" y="314946"/>
                  </a:lnTo>
                  <a:lnTo>
                    <a:pt x="250098" y="314946"/>
                  </a:lnTo>
                  <a:cubicBezTo>
                    <a:pt x="280673" y="313803"/>
                    <a:pt x="305152" y="288657"/>
                    <a:pt x="305152" y="257796"/>
                  </a:cubicBezTo>
                  <a:cubicBezTo>
                    <a:pt x="305152" y="226268"/>
                    <a:pt x="279530" y="200646"/>
                    <a:pt x="248002" y="200646"/>
                  </a:cubicBezTo>
                  <a:lnTo>
                    <a:pt x="248002" y="200646"/>
                  </a:lnTo>
                  <a:close/>
                  <a:moveTo>
                    <a:pt x="248002" y="219696"/>
                  </a:moveTo>
                  <a:cubicBezTo>
                    <a:pt x="269052" y="219696"/>
                    <a:pt x="286102" y="236746"/>
                    <a:pt x="286102" y="257796"/>
                  </a:cubicBezTo>
                  <a:cubicBezTo>
                    <a:pt x="286102" y="278846"/>
                    <a:pt x="269052" y="295896"/>
                    <a:pt x="248002" y="295896"/>
                  </a:cubicBezTo>
                  <a:lnTo>
                    <a:pt x="248002" y="295896"/>
                  </a:lnTo>
                  <a:lnTo>
                    <a:pt x="171802" y="295896"/>
                  </a:lnTo>
                  <a:lnTo>
                    <a:pt x="171802" y="219696"/>
                  </a:lnTo>
                  <a:lnTo>
                    <a:pt x="248002" y="219696"/>
                  </a:lnTo>
                  <a:close/>
                  <a:moveTo>
                    <a:pt x="428977" y="133971"/>
                  </a:moveTo>
                  <a:lnTo>
                    <a:pt x="305152" y="133971"/>
                  </a:lnTo>
                  <a:lnTo>
                    <a:pt x="305152" y="10146"/>
                  </a:lnTo>
                  <a:lnTo>
                    <a:pt x="428977" y="133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</a:p>
          </p:txBody>
        </p:sp>
        <p:sp>
          <p:nvSpPr>
            <p:cNvPr id="1049714" name="矩形 51" descr="624aae7d-93d7-4c3c-b0ad-c272cfca98b0"/>
            <p:cNvSpPr/>
            <p:nvPr/>
          </p:nvSpPr>
          <p:spPr>
            <a:xfrm>
              <a:off x="7592726" y="654744"/>
              <a:ext cx="2935841" cy="5548512"/>
            </a:xfrm>
            <a:prstGeom prst="rect"/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algn="ctr" blurRad="254000" dist="127000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>
                  <a:solidFill>
                    <a:srgbClr val="FF0000"/>
                  </a:solidFill>
                </a:rPr>
                <a:t>AI数字财富全龄康养时代真好</a:t>
              </a:r>
              <a:endParaRPr>
                <a:solidFill>
                  <a:srgbClr val="FF0000"/>
                </a:solidFill>
              </a:endParaRPr>
            </a:p>
            <a:p>
              <a:pPr algn="l"/>
              <a:endParaRPr>
                <a:solidFill>
                  <a:srgbClr val="FF0000"/>
                </a:solidFill>
              </a:endParaRPr>
            </a:p>
            <a:p>
              <a:pPr algn="l"/>
              <a:r>
                <a:rPr>
                  <a:solidFill>
                    <a:srgbClr val="FF0000"/>
                  </a:solidFill>
                </a:rPr>
                <a:t>数字经济AI时代创富机会来了，今天有我来为大家进行详细讲解。</a:t>
              </a:r>
              <a:endParaRPr>
                <a:solidFill>
                  <a:srgbClr val="FF0000"/>
                </a:solidFill>
              </a:endParaRPr>
            </a:p>
            <a:p>
              <a:pPr algn="l"/>
              <a:endParaRPr>
                <a:solidFill>
                  <a:srgbClr val="FF0000"/>
                </a:solidFill>
              </a:endParaRPr>
            </a:p>
            <a:p>
              <a:pPr algn="l"/>
              <a:r>
                <a:rPr>
                  <a:solidFill>
                    <a:srgbClr val="FF0000"/>
                  </a:solidFill>
                </a:rPr>
                <a:t>首先我们都可以利用AI工具就如现在你看到的画面就是由AI生成，由AI来为我们做想做的事，今天就有AI来为我们讲解数字经济给我们带来的财富机会。</a:t>
              </a:r>
              <a:endParaRPr>
                <a:solidFill>
                  <a:srgbClr val="FF0000"/>
                </a:solidFill>
              </a:endParaRPr>
            </a:p>
            <a:p>
              <a:pPr algn="l"/>
              <a:endParaRPr>
                <a:solidFill>
                  <a:srgbClr val="FF0000"/>
                </a:solidFill>
              </a:endParaRPr>
            </a:p>
            <a:p>
              <a:pPr algn="l"/>
              <a:r>
                <a:rPr>
                  <a:solidFill>
                    <a:srgbClr val="FF0000"/>
                  </a:solidFill>
                </a:rPr>
                <a:t>如果你现在还不懂数字经济，不懂利用数字经济及AI为我们创造财富，那么您就尽快认真详细的看完，让你从此不再为赚钱烦恼，而是学会轻轻松松的</a:t>
              </a:r>
              <a:endParaRPr>
                <a:solidFill>
                  <a:srgbClr val="FF0000"/>
                </a:solidFill>
              </a:endParaRPr>
            </a:p>
            <a:p>
              <a:pPr algn="l"/>
              <a:r>
                <a:rPr>
                  <a:solidFill>
                    <a:srgbClr val="FF0000"/>
                  </a:solidFill>
                </a:rPr>
                <a:t>赚钱，赚大钱，长期稳定的赚钱。</a:t>
              </a: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049715" name="文本框 4"/>
          <p:cNvSpPr txBox="1"/>
          <p:nvPr/>
        </p:nvSpPr>
        <p:spPr>
          <a:xfrm>
            <a:off x="724535" y="1537335"/>
            <a:ext cx="6588125" cy="4561840"/>
          </a:xfrm>
          <a:prstGeom prst="rect"/>
          <a:noFill/>
        </p:spPr>
        <p:txBody>
          <a:bodyPr anchor="t" rtlCol="0" wrap="square">
            <a:spAutoFit/>
          </a:bodyPr>
          <a:p>
            <a:pPr fontAlgn="base" indent="0" marL="0">
              <a:buNone/>
            </a:pPr>
            <a:endParaRPr altLang="zh-CN" sz="1400" lang="en-US" noProof="1" strike="noStrike">
              <a:solidFill>
                <a:schemeClr val="bg2">
                  <a:lumMod val="50000"/>
                </a:schemeClr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嘿，朋友们！我想跟大家好好聊聊，我真心觉得咱们所处的这个时代简直太好了。在这个科技飞速发展、机遇无限的时代里，有这么一个超棒的团队应运而生，它就是“时代真好”。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“时代真好”是由一群AI达人、专注于数字经济财富探索的精英，还有投身全龄康养与互联网、物联网融合领域的专业人士共同打造的精英团队。他们就像是时代浪潮中的弄潮儿，带着满满的热情和专业知识，为我们开辟出一条充满希望的道路。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这个团队能提供超多实用又免费的指导。如果你对AI感兴趣，想学习AI操作，没问题，他们免费指导你，让你能快速上手，在AI的奇妙世界里自由探索。要是你想在短视频自媒体领域一展身手，从拍摄、编辑到投放，他们都会免费帮你，让你轻松掌握其中的诀窍，说不定你也能成为下一个短视频大V。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对于那些渴望健康生活的朋友来说，他们还免费指导全龄旅居康养基地及机会，让你能在享受美好时光的同时，拥有健康的体魄。在财富方面，他们免费评估财富机会，帮你发现那些隐藏在时代浪潮中的宝藏；还免费评估项目风险，让你在投资创业的道路上少走弯路。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而且啊，在区块链、数字资产、app相关技术及法律边界这些新兴又复杂的领域，他们也会免费指导你，让你能在合法合规的前提下，充分利用这些新技术创造财富。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朋友们，这样一个充满活力、专业又贴心的团队，难道不值得我们一起参与吗？无论你是怀揣梦想的年轻人，还是经验丰富的创业者，又或者是追求健康和财富的普通人，“时代真好”团队都为你敞开大门。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现在，就别再犹豫啦，让我们一起加入“时代真好”团队，抓住这个时代赋予我们的宝贵机遇，共同书写属于我们的精彩篇章。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你可以通过团队网址 http://sdzh.cnw.icu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  <a:p>
            <a:pPr fontAlgn="base" indent="0" marL="0">
              <a:buNone/>
            </a:pPr>
            <a:r>
              <a:rPr sz="1200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进一步了解这个团队。让我们携手共进，在这个美好的时代里，创造属于我们的辉煌！</a:t>
            </a:r>
            <a:endParaRPr sz="1200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049716" name="Bullet1" descr="7e0152a8-8bed-42b9-9fc0-d09042eb29ae"/>
          <p:cNvSpPr txBox="1"/>
          <p:nvPr/>
        </p:nvSpPr>
        <p:spPr>
          <a:xfrm>
            <a:off x="724535" y="820420"/>
            <a:ext cx="3550285" cy="431800"/>
          </a:xfrm>
          <a:prstGeom prst="rect"/>
          <a:noFill/>
          <a:ln>
            <a:noFill/>
          </a:ln>
        </p:spPr>
        <p:txBody>
          <a:bodyPr anchor="b" anchorCtr="0" bIns="45720" lIns="91440" rIns="91440" tIns="45720" wrap="square">
            <a:noAutofit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altLang="en-US" b="1" sz="1700" i="0" lang="zh-CN" strike="noStrike" u="none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ea typeface="微软雅黑" panose="020B0503020204020204" charset="-122"/>
                <a:sym typeface="+mn-ea"/>
              </a:rPr>
              <a:t>时代真好全龄康养旅居团队介绍</a:t>
            </a:r>
            <a:endParaRPr altLang="en-US" b="1" sz="1700" i="0" lang="zh-CN" strike="noStrike" u="none">
              <a:solidFill>
                <a:srgbClr val="FF000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16" grpId="0"/>
      <p:bldP spid="1049716" grpId="1"/>
      <p:bldP spid="1049715" grpId="0"/>
      <p:bldP spid="10497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9" name="文本占位符 3" descr="10cdaabe-533d-49a2-b2de-020929375974"/>
          <p:cNvSpPr>
            <a:spLocks noGrp="1"/>
          </p:cNvSpPr>
          <p:nvPr>
            <p:ph type="body" sz="quarter" idx="13" hasCustomPrompt="1"/>
          </p:nvPr>
        </p:nvSpPr>
        <p:spPr>
          <a:xfrm>
            <a:off x="547370" y="6010910"/>
            <a:ext cx="1814830" cy="274320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b="0" sz="120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报告人名称：时代真好</a:t>
            </a:r>
            <a:endParaRPr b="0" sz="1200" i="0" lang="en-US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49700" name="文本占位符 4" descr="84f8cafe-e6a9-46db-ba4f-4075f9304805"/>
          <p:cNvSpPr>
            <a:spLocks noGrp="1"/>
          </p:cNvSpPr>
          <p:nvPr>
            <p:ph type="body" sz="quarter" idx="14" hasCustomPrompt="1"/>
          </p:nvPr>
        </p:nvSpPr>
        <p:spPr>
          <a:xfrm>
            <a:off x="547370" y="6285230"/>
            <a:ext cx="2070100" cy="274320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b="0" sz="1600" i="0" lang="en-US" strike="noStrike" u="none">
                <a:solidFill>
                  <a:schemeClr val="tx1"/>
                </a:solidFill>
                <a:latin typeface="微软雅黑" panose="020B0503020204020204" charset="-122"/>
              </a:rPr>
              <a:t>2022.05.08</a:t>
            </a:r>
            <a:endParaRPr b="0" sz="1600" i="0" lang="en-US" strike="noStrike" u="none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1049701" name="文本框 7"/>
          <p:cNvSpPr txBox="1"/>
          <p:nvPr/>
        </p:nvSpPr>
        <p:spPr>
          <a:xfrm>
            <a:off x="394970" y="517525"/>
            <a:ext cx="4931410" cy="1424940"/>
          </a:xfrm>
          <a:prstGeom prst="rect"/>
          <a:noFill/>
        </p:spPr>
        <p:txBody>
          <a:bodyPr anchor="t" rtlCol="0" wrap="square">
            <a:spAutoFit/>
          </a:bodyPr>
          <a:p>
            <a:r>
              <a:rPr altLang="en-US" lang="zh-CN"/>
              <a:t>总体分为以下几种赚钱方式。</a:t>
            </a:r>
            <a:endParaRPr altLang="en-US" lang="zh-CN"/>
          </a:p>
          <a:p>
            <a:endParaRPr altLang="en-US" sz="1200" lang="zh-CN"/>
          </a:p>
          <a:p>
            <a:r>
              <a:rPr altLang="en-US" sz="1200" lang="zh-CN"/>
              <a:t>1，学习赚钱:直接学习赚钱方法，成功最快。</a:t>
            </a:r>
            <a:endParaRPr altLang="en-US" sz="1200" lang="zh-CN"/>
          </a:p>
          <a:p>
            <a:r>
              <a:rPr altLang="en-US" sz="1200" lang="zh-CN"/>
              <a:t>2，免费赚钱:需要积极努力宣传，积少成多。</a:t>
            </a:r>
            <a:endParaRPr altLang="en-US" sz="1200" lang="zh-CN"/>
          </a:p>
          <a:p>
            <a:r>
              <a:rPr altLang="en-US" sz="1200" lang="zh-CN"/>
              <a:t>3，跟随赚钱:就是跟着会赚钱的人一起赚钱。</a:t>
            </a:r>
            <a:endParaRPr altLang="en-US" sz="1200" lang="zh-CN"/>
          </a:p>
          <a:p>
            <a:r>
              <a:rPr altLang="en-US" sz="1200" lang="zh-CN"/>
              <a:t>4，组建团队:打造一个自己的团队做局赚钱。</a:t>
            </a:r>
            <a:endParaRPr altLang="en-US" sz="1200" lang="zh-CN"/>
          </a:p>
          <a:p>
            <a:r>
              <a:rPr altLang="en-US" sz="1200" lang="zh-CN"/>
              <a:t>5，寻找环境:挤进富人圈与富人一起玩赚钱。</a:t>
            </a:r>
            <a:endParaRPr altLang="en-US" lang="zh-CN"/>
          </a:p>
        </p:txBody>
      </p:sp>
      <p:sp>
        <p:nvSpPr>
          <p:cNvPr id="1049702" name="文本框 8"/>
          <p:cNvSpPr txBox="1"/>
          <p:nvPr/>
        </p:nvSpPr>
        <p:spPr>
          <a:xfrm>
            <a:off x="394970" y="2110740"/>
            <a:ext cx="3850005" cy="368300"/>
          </a:xfrm>
          <a:prstGeom prst="rect"/>
          <a:noFill/>
        </p:spPr>
        <p:txBody>
          <a:bodyPr anchor="t" rtlCol="0" wrap="square">
            <a:spAutoFit/>
          </a:bodyPr>
          <a:p>
            <a:r>
              <a:rPr altLang="en-US" lang="zh-CN">
                <a:sym typeface="+mn-ea"/>
              </a:rPr>
              <a:t>下面重点讲解学习赚钱，成功最快。</a:t>
            </a:r>
            <a:endParaRPr altLang="en-US" lang="zh-CN"/>
          </a:p>
        </p:txBody>
      </p:sp>
      <p:sp>
        <p:nvSpPr>
          <p:cNvPr id="1049703" name="文本框 9"/>
          <p:cNvSpPr txBox="1"/>
          <p:nvPr/>
        </p:nvSpPr>
        <p:spPr>
          <a:xfrm>
            <a:off x="394970" y="2629535"/>
            <a:ext cx="7238365" cy="3114041"/>
          </a:xfrm>
          <a:prstGeom prst="rect"/>
          <a:noFill/>
        </p:spPr>
        <p:txBody>
          <a:bodyPr anchor="t" rtlCol="0" wrap="square">
            <a:spAutoFit/>
          </a:bodyPr>
          <a:p>
            <a:r>
              <a:rPr altLang="en-US" sz="1200" lang="zh-CN">
                <a:sym typeface="+mn-ea"/>
              </a:rPr>
              <a:t>就是直接学习怎么赚钱，边学边赚，当然要选择相对容易又不错的赚钱方法。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如果只是容易赚但是赚的不多，就没有价值。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如果赚钱很多但是比较难赚，也没有意义。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因此我们需要严格精选相对容易而且赚钱不少的赚钱方法。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经过筛选，今天讲解一个相对既容易又赚钱不少的财富机会，学会它尽快赚钱，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轻松赚钱，长期赚钱。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有一种神奇的游戏，把裂变和流动产生价值充分发挥到了淋漓尽致，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让赚钱变得比呼吸还简单。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首先讲简单方面，每个参与者或者叫业务，只要完成一笔业务，或者叫一单业务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就是找到一个学生就完成了获得巨大财富的机会，会给你带来源源不断的管道收入财富机会，周而复始。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再说价值方面，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如果说1元能赚到1元就是百分百翻倍的收益已经是不可理喻的暴利了，而今天我们要讲的是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1元赚千元的赚钱方法，就是1元赚1000元。没错就是1000倍赚钱机会。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到此我们已经发现机会和风险已经不成比例，也就说风险已经不值得一提几乎是没有风险，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而这种高收益财富机会已经可以触动大部分人的神经，让大部分人已经无法拒绝这种赚钱方法。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真正做到了用一点点小钱赚了大大的一笔财富。</a:t>
            </a:r>
            <a:endParaRPr altLang="en-US" sz="1200" lang="zh-CN"/>
          </a:p>
          <a:p>
            <a:r>
              <a:rPr altLang="en-US" sz="1200" lang="zh-CN">
                <a:sym typeface="+mn-ea"/>
              </a:rPr>
              <a:t>好了回归主题，下面详细讲解既容易又简单地赚钱方法。</a:t>
            </a:r>
            <a:endParaRPr altLang="en-US" sz="120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01" grpId="0"/>
      <p:bldP spid="1049701" grpId="1"/>
      <p:bldP spid="1049702" grpId="0"/>
      <p:bldP spid="1049702" grpId="1"/>
      <p:bldP spid="1049703" grpId="0"/>
      <p:bldP spid="1049703" grpId="1"/>
      <p:bldP spid="1049699" grpId="0" build="p"/>
      <p:bldP spid="1049699" grpId="1" build="p"/>
      <p:bldP spid="1049700" grpId="0" build="p"/>
      <p:bldP spid="1049700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7" name="标题 1" descr="996dbf0b-7e79-4750-a54a-87bf5c040cdf"/>
          <p:cNvSpPr>
            <a:spLocks noGrp="1"/>
          </p:cNvSpPr>
          <p:nvPr>
            <p:ph type="ctrTitle" idx="4294967295" hasCustomPrompt="1"/>
          </p:nvPr>
        </p:nvSpPr>
        <p:spPr>
          <a:xfrm>
            <a:off x="586105" y="571500"/>
            <a:ext cx="1172845" cy="567055"/>
          </a:xfrm>
        </p:spPr>
        <p:txBody>
          <a:bodyPr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b="1" sz="2800" i="0" lang="en-US" u="none">
                <a:solidFill>
                  <a:srgbClr val="000000"/>
                </a:solidFill>
                <a:ea typeface="微软雅黑" panose="020B0503020204020204" charset="-122"/>
              </a:rPr>
              <a:t>目录</a:t>
            </a:r>
            <a:endParaRPr b="1" sz="2800" i="0" lang="en-US" u="none">
              <a:solidFill>
                <a:srgbClr val="000000"/>
              </a:solidFill>
              <a:ea typeface="微软雅黑" panose="020B0503020204020204" charset="-122"/>
            </a:endParaRPr>
          </a:p>
        </p:txBody>
      </p:sp>
      <p:grpSp>
        <p:nvGrpSpPr>
          <p:cNvPr id="96" name="338e10a9-5400-40b7-94ee-7af45aeb46fd.source.2.zh-Hans.pptx" descr="08db0a2e-511b-48f5-b7a2-dcb11179a129"/>
          <p:cNvGrpSpPr/>
          <p:nvPr/>
        </p:nvGrpSpPr>
        <p:grpSpPr>
          <a:xfrm>
            <a:off x="4179639" y="1226185"/>
            <a:ext cx="7994581" cy="5309870"/>
            <a:chOff x="4138614" y="0"/>
            <a:chExt cx="8054062" cy="6858000"/>
          </a:xfrm>
        </p:grpSpPr>
        <p:sp>
          <p:nvSpPr>
            <p:cNvPr id="1049718" name="PictureMisc" descr="67577be6-e5fa-47a3-86fc-67d21d1c26c0"/>
            <p:cNvSpPr/>
            <p:nvPr/>
          </p:nvSpPr>
          <p:spPr>
            <a:xfrm>
              <a:off x="7592473" y="0"/>
              <a:ext cx="4600203" cy="6858000"/>
            </a:xfrm>
            <a:prstGeom prst="rect"/>
            <a:blipFill rotWithShape="1">
              <a:blip xmlns:r="http://schemas.openxmlformats.org/officeDocument/2006/relationships" r:embed="rId1"/>
              <a:stretch>
                <a:fillRect l="-64944" r="-65503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noAutofit/>
            </a:bodyPr>
            <a:p>
              <a:pPr algn="ctr"/>
            </a:p>
          </p:txBody>
        </p:sp>
        <p:sp>
          <p:nvSpPr>
            <p:cNvPr id="1049719" name="Icon2" descr="c0b42cc3-6f0e-40c7-a993-b97f9faa671a"/>
            <p:cNvSpPr/>
            <p:nvPr/>
          </p:nvSpPr>
          <p:spPr bwMode="auto">
            <a:xfrm>
              <a:off x="4138614" y="2560783"/>
              <a:ext cx="206203" cy="251030"/>
            </a:xfrm>
            <a:custGeom>
              <a:avLst/>
              <a:gdLst>
                <a:gd name="connsiteX0" fmla="*/ 286102 w 438150"/>
                <a:gd name="connsiteY0" fmla="*/ 621 h 533400"/>
                <a:gd name="connsiteX1" fmla="*/ 286102 w 438150"/>
                <a:gd name="connsiteY1" fmla="*/ 153021 h 533400"/>
                <a:gd name="connsiteX2" fmla="*/ 438502 w 438150"/>
                <a:gd name="connsiteY2" fmla="*/ 153021 h 533400"/>
                <a:gd name="connsiteX3" fmla="*/ 438502 w 438150"/>
                <a:gd name="connsiteY3" fmla="*/ 534021 h 533400"/>
                <a:gd name="connsiteX4" fmla="*/ 352 w 438150"/>
                <a:gd name="connsiteY4" fmla="*/ 534021 h 533400"/>
                <a:gd name="connsiteX5" fmla="*/ 352 w 438150"/>
                <a:gd name="connsiteY5" fmla="*/ 621 h 533400"/>
                <a:gd name="connsiteX6" fmla="*/ 286102 w 438150"/>
                <a:gd name="connsiteY6" fmla="*/ 621 h 533400"/>
                <a:gd name="connsiteX7" fmla="*/ 248002 w 438150"/>
                <a:gd name="connsiteY7" fmla="*/ 200646 h 533400"/>
                <a:gd name="connsiteX8" fmla="*/ 152752 w 438150"/>
                <a:gd name="connsiteY8" fmla="*/ 200646 h 533400"/>
                <a:gd name="connsiteX9" fmla="*/ 152752 w 438150"/>
                <a:gd name="connsiteY9" fmla="*/ 410196 h 533400"/>
                <a:gd name="connsiteX10" fmla="*/ 171802 w 438150"/>
                <a:gd name="connsiteY10" fmla="*/ 410196 h 533400"/>
                <a:gd name="connsiteX11" fmla="*/ 171802 w 438150"/>
                <a:gd name="connsiteY11" fmla="*/ 314946 h 533400"/>
                <a:gd name="connsiteX12" fmla="*/ 248002 w 438150"/>
                <a:gd name="connsiteY12" fmla="*/ 314946 h 533400"/>
                <a:gd name="connsiteX13" fmla="*/ 250098 w 438150"/>
                <a:gd name="connsiteY13" fmla="*/ 314946 h 533400"/>
                <a:gd name="connsiteX14" fmla="*/ 305152 w 438150"/>
                <a:gd name="connsiteY14" fmla="*/ 257796 h 533400"/>
                <a:gd name="connsiteX15" fmla="*/ 248002 w 438150"/>
                <a:gd name="connsiteY15" fmla="*/ 200646 h 533400"/>
                <a:gd name="connsiteX16" fmla="*/ 248002 w 438150"/>
                <a:gd name="connsiteY16" fmla="*/ 200646 h 533400"/>
                <a:gd name="connsiteX17" fmla="*/ 248002 w 438150"/>
                <a:gd name="connsiteY17" fmla="*/ 219696 h 533400"/>
                <a:gd name="connsiteX18" fmla="*/ 286102 w 438150"/>
                <a:gd name="connsiteY18" fmla="*/ 257796 h 533400"/>
                <a:gd name="connsiteX19" fmla="*/ 248002 w 438150"/>
                <a:gd name="connsiteY19" fmla="*/ 295896 h 533400"/>
                <a:gd name="connsiteX20" fmla="*/ 248002 w 438150"/>
                <a:gd name="connsiteY20" fmla="*/ 295896 h 533400"/>
                <a:gd name="connsiteX21" fmla="*/ 171802 w 438150"/>
                <a:gd name="connsiteY21" fmla="*/ 295896 h 533400"/>
                <a:gd name="connsiteX22" fmla="*/ 171802 w 438150"/>
                <a:gd name="connsiteY22" fmla="*/ 219696 h 533400"/>
                <a:gd name="connsiteX23" fmla="*/ 248002 w 438150"/>
                <a:gd name="connsiteY23" fmla="*/ 219696 h 533400"/>
                <a:gd name="connsiteX24" fmla="*/ 428977 w 438150"/>
                <a:gd name="connsiteY24" fmla="*/ 133971 h 533400"/>
                <a:gd name="connsiteX25" fmla="*/ 305152 w 438150"/>
                <a:gd name="connsiteY25" fmla="*/ 133971 h 533400"/>
                <a:gd name="connsiteX26" fmla="*/ 305152 w 438150"/>
                <a:gd name="connsiteY26" fmla="*/ 10146 h 533400"/>
                <a:gd name="connsiteX27" fmla="*/ 428977 w 438150"/>
                <a:gd name="connsiteY27" fmla="*/ 1339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8150" h="533400">
                  <a:moveTo>
                    <a:pt x="286102" y="621"/>
                  </a:moveTo>
                  <a:lnTo>
                    <a:pt x="286102" y="153021"/>
                  </a:lnTo>
                  <a:lnTo>
                    <a:pt x="438502" y="153021"/>
                  </a:lnTo>
                  <a:lnTo>
                    <a:pt x="438502" y="534021"/>
                  </a:lnTo>
                  <a:lnTo>
                    <a:pt x="352" y="534021"/>
                  </a:lnTo>
                  <a:lnTo>
                    <a:pt x="352" y="621"/>
                  </a:lnTo>
                  <a:lnTo>
                    <a:pt x="286102" y="621"/>
                  </a:lnTo>
                  <a:close/>
                  <a:moveTo>
                    <a:pt x="248002" y="200646"/>
                  </a:moveTo>
                  <a:lnTo>
                    <a:pt x="152752" y="200646"/>
                  </a:lnTo>
                  <a:lnTo>
                    <a:pt x="152752" y="410196"/>
                  </a:lnTo>
                  <a:lnTo>
                    <a:pt x="171802" y="410196"/>
                  </a:lnTo>
                  <a:lnTo>
                    <a:pt x="171802" y="314946"/>
                  </a:lnTo>
                  <a:lnTo>
                    <a:pt x="248002" y="314946"/>
                  </a:lnTo>
                  <a:lnTo>
                    <a:pt x="250098" y="314946"/>
                  </a:lnTo>
                  <a:cubicBezTo>
                    <a:pt x="280673" y="313803"/>
                    <a:pt x="305152" y="288657"/>
                    <a:pt x="305152" y="257796"/>
                  </a:cubicBezTo>
                  <a:cubicBezTo>
                    <a:pt x="305152" y="226268"/>
                    <a:pt x="279530" y="200646"/>
                    <a:pt x="248002" y="200646"/>
                  </a:cubicBezTo>
                  <a:lnTo>
                    <a:pt x="248002" y="200646"/>
                  </a:lnTo>
                  <a:close/>
                  <a:moveTo>
                    <a:pt x="248002" y="219696"/>
                  </a:moveTo>
                  <a:cubicBezTo>
                    <a:pt x="269052" y="219696"/>
                    <a:pt x="286102" y="236746"/>
                    <a:pt x="286102" y="257796"/>
                  </a:cubicBezTo>
                  <a:cubicBezTo>
                    <a:pt x="286102" y="278846"/>
                    <a:pt x="269052" y="295896"/>
                    <a:pt x="248002" y="295896"/>
                  </a:cubicBezTo>
                  <a:lnTo>
                    <a:pt x="248002" y="295896"/>
                  </a:lnTo>
                  <a:lnTo>
                    <a:pt x="171802" y="295896"/>
                  </a:lnTo>
                  <a:lnTo>
                    <a:pt x="171802" y="219696"/>
                  </a:lnTo>
                  <a:lnTo>
                    <a:pt x="248002" y="219696"/>
                  </a:lnTo>
                  <a:close/>
                  <a:moveTo>
                    <a:pt x="428977" y="133971"/>
                  </a:moveTo>
                  <a:lnTo>
                    <a:pt x="305152" y="133971"/>
                  </a:lnTo>
                  <a:lnTo>
                    <a:pt x="305152" y="10146"/>
                  </a:lnTo>
                  <a:lnTo>
                    <a:pt x="428977" y="133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</a:p>
          </p:txBody>
        </p:sp>
        <p:sp>
          <p:nvSpPr>
            <p:cNvPr id="1049720" name="矩形 51" descr="624aae7d-93d7-4c3c-b0ad-c272cfca98b0"/>
            <p:cNvSpPr/>
            <p:nvPr/>
          </p:nvSpPr>
          <p:spPr>
            <a:xfrm>
              <a:off x="7592152" y="1222181"/>
              <a:ext cx="3642797" cy="3760290"/>
            </a:xfrm>
            <a:prstGeom prst="rect"/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algn="ctr" blurRad="254000" dist="127000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1049721" name="Title" descr="62695ea1-1634-4b7c-873f-022281220057"/>
            <p:cNvSpPr txBox="1"/>
            <p:nvPr/>
          </p:nvSpPr>
          <p:spPr>
            <a:xfrm>
              <a:off x="7592157" y="1500374"/>
              <a:ext cx="3698456" cy="4114970"/>
            </a:xfrm>
            <a:prstGeom prst="rect"/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p>
              <a:pPr fontAlgn="base" indent="0" marL="0">
                <a:buNone/>
              </a:pP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免费旅居游时可以选择自由行</a:t>
              </a:r>
              <a:endParaRPr altLang="en-US" sz="1600" lang="zh-CN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endParaRPr altLang="en-US" sz="1600" lang="zh-CN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按照市场平均价计算领取旅游费用</a:t>
              </a:r>
              <a:endParaRPr altLang="en-US" sz="1600" lang="zh-CN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endParaRPr altLang="en-US" sz="1600" lang="zh-CN" noProof="1" strike="noStrike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年龄在</a:t>
              </a:r>
              <a:r>
                <a:rPr altLang="zh-CN" sz="1600" lang="en-US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18-75</a:t>
              </a: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之间</a:t>
              </a: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不包含意外费用</a:t>
              </a:r>
              <a:endParaRPr altLang="en-US" sz="1600" lang="zh-CN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endParaRPr altLang="en-US" sz="1600" lang="zh-CN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如</a:t>
              </a:r>
              <a:r>
                <a:rPr altLang="zh-CN" sz="1600" lang="en-US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18</a:t>
              </a: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岁开始参与，可以在</a:t>
              </a:r>
              <a:r>
                <a:rPr altLang="zh-CN" sz="1600" lang="en-US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75</a:t>
              </a: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岁前年年</a:t>
              </a:r>
              <a:endParaRPr altLang="en-US" sz="1600" lang="zh-CN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endParaRPr altLang="en-US" sz="1600" lang="zh-CN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r>
                <a:rPr altLang="en-US" sz="1600" lang="zh-CN">
                  <a:solidFill>
                    <a:srgbClr val="FF0000"/>
                  </a:solidFill>
                  <a:effectLst>
                    <a:innerShdw blurRad="63500" dir="8100000" dist="50800">
                      <a:prstClr val="black">
                        <a:alpha val="50000"/>
                      </a:prstClr>
                    </a:innerShdw>
                  </a:effectLst>
                  <a:sym typeface="+mn-ea"/>
                </a:rPr>
                <a:t>享受一次各挡免费旅居吃住游。</a:t>
              </a:r>
              <a:endParaRPr altLang="zh-CN" sz="1600" lang="en-US" noProof="1" strike="noStrike">
                <a:solidFill>
                  <a:srgbClr val="FFFF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endParaRPr>
            </a:p>
            <a:p>
              <a:pPr fontAlgn="base" indent="0" marL="0">
                <a:buNone/>
              </a:pPr>
              <a:endParaRPr altLang="zh-CN" sz="1600" lang="en-US" noProof="1" strike="noStrike">
                <a:solidFill>
                  <a:schemeClr val="bg1"/>
                </a:solidFill>
                <a:sym typeface="+mn-ea"/>
              </a:endParaRPr>
            </a:p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b="1" sz="2400" i="0" lang="en-US" strike="noStrike" u="none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1049722" name="Bullet1" descr="7e0152a8-8bed-42b9-9fc0-d09042eb29ae"/>
          <p:cNvSpPr txBox="1"/>
          <p:nvPr/>
        </p:nvSpPr>
        <p:spPr>
          <a:xfrm>
            <a:off x="930910" y="1226185"/>
            <a:ext cx="2653030" cy="431800"/>
          </a:xfrm>
          <a:prstGeom prst="rect"/>
          <a:noFill/>
          <a:ln>
            <a:noFill/>
          </a:ln>
        </p:spPr>
        <p:txBody>
          <a:bodyPr anchor="b" anchorCtr="0" bIns="45720" lIns="91440" rIns="91440" tIns="45720" wrap="square">
            <a:noAutofit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altLang="en-US" sz="1700" lang="zh-CN">
                <a:solidFill>
                  <a:srgbClr val="FF000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全龄免费康养旅居游区域</a:t>
            </a:r>
            <a:endParaRPr altLang="en-US" b="1" sz="1700" i="0" lang="zh-CN" strike="noStrike" u="none">
              <a:solidFill>
                <a:srgbClr val="FF000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ea typeface="微软雅黑" panose="020B0503020204020204" charset="-122"/>
              <a:sym typeface="+mn-ea"/>
            </a:endParaRPr>
          </a:p>
        </p:txBody>
      </p:sp>
      <p:sp>
        <p:nvSpPr>
          <p:cNvPr id="1049723" name="文本框 11"/>
          <p:cNvSpPr txBox="1"/>
          <p:nvPr/>
        </p:nvSpPr>
        <p:spPr>
          <a:xfrm>
            <a:off x="930910" y="1791335"/>
            <a:ext cx="5872480" cy="306705"/>
          </a:xfrm>
          <a:prstGeom prst="rect"/>
          <a:noFill/>
        </p:spPr>
        <p:txBody>
          <a:bodyPr anchor="t" rtlCol="0" wrap="none">
            <a:spAutoFit/>
          </a:bodyPr>
          <a:p>
            <a:pPr fontAlgn="base" indent="0" marL="0">
              <a:buNone/>
            </a:pPr>
            <a:r>
              <a:rPr altLang="en-US" sz="1400" lang="zh-CN">
                <a:solidFill>
                  <a:srgbClr val="00B050"/>
                </a:solidFill>
                <a:effectLst>
                  <a:innerShdw blurRad="63500" dir="81000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冬天在海南文昌、春天秋天在广西巴马和云南昆明、夏天在山东海阳市。</a:t>
            </a:r>
            <a:endParaRPr altLang="en-US" sz="1400" lang="zh-CN">
              <a:solidFill>
                <a:srgbClr val="00B050"/>
              </a:solidFill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pic>
        <p:nvPicPr>
          <p:cNvPr id="2097152" name="图片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06475" y="2294890"/>
            <a:ext cx="3056255" cy="1670050"/>
          </a:xfrm>
          <a:prstGeom prst="rect"/>
        </p:spPr>
      </p:pic>
      <p:pic>
        <p:nvPicPr>
          <p:cNvPr id="2097153" name="图片 1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179570" y="2294890"/>
            <a:ext cx="3057525" cy="1668145"/>
          </a:xfrm>
          <a:prstGeom prst="rect"/>
        </p:spPr>
      </p:pic>
      <p:pic>
        <p:nvPicPr>
          <p:cNvPr id="2097154" name="图片 3" descr="11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06475" y="4140835"/>
            <a:ext cx="6230620" cy="237045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3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17" grpId="0"/>
      <p:bldP spid="1049717" grpId="1"/>
      <p:bldP spid="1049722" grpId="0"/>
      <p:bldP spid="1049722" grpId="1"/>
      <p:bldP spid="1049723" grpId="0"/>
      <p:bldP spid="10497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3" name="文本占位符 3" descr="10cdaabe-533d-49a2-b2de-020929375974"/>
          <p:cNvSpPr>
            <a:spLocks noGrp="1"/>
          </p:cNvSpPr>
          <p:nvPr/>
        </p:nvSpPr>
        <p:spPr>
          <a:xfrm>
            <a:off x="408305" y="1522095"/>
            <a:ext cx="1664970" cy="454025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sz="240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一、入口</a:t>
            </a:r>
            <a:endParaRPr altLang="en-US" b="0" sz="240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44" name="文本占位符 3" descr="10cdaabe-533d-49a2-b2de-020929375974"/>
          <p:cNvSpPr>
            <a:spLocks noGrp="1"/>
          </p:cNvSpPr>
          <p:nvPr/>
        </p:nvSpPr>
        <p:spPr>
          <a:xfrm>
            <a:off x="904875" y="1904365"/>
            <a:ext cx="2336165" cy="50101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     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一次</a:t>
            </a:r>
            <a:r>
              <a:rPr altLang="en-US" b="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暂存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36600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元。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45" name="文本占位符 3" descr="10cdaabe-533d-49a2-b2de-020929375974"/>
          <p:cNvSpPr>
            <a:spLocks noGrp="1"/>
          </p:cNvSpPr>
          <p:nvPr/>
        </p:nvSpPr>
        <p:spPr>
          <a:xfrm>
            <a:off x="3605530" y="1659255"/>
            <a:ext cx="427355" cy="109791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要</a:t>
            </a:r>
            <a:endParaRPr altLang="en-US" b="0" i="0" lang="zh-CN" strike="noStrike" u="none">
              <a:solidFill>
                <a:srgbClr val="00B050"/>
              </a:solidFill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求</a:t>
            </a:r>
            <a:endParaRPr altLang="en-US" b="0" i="0" lang="zh-CN" strike="noStrike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  <p:sp>
        <p:nvSpPr>
          <p:cNvPr id="1050846" name="文本占位符 3" descr="10cdaabe-533d-49a2-b2de-020929375974"/>
          <p:cNvSpPr>
            <a:spLocks noGrp="1"/>
          </p:cNvSpPr>
          <p:nvPr/>
        </p:nvSpPr>
        <p:spPr>
          <a:xfrm>
            <a:off x="3785870" y="1699895"/>
            <a:ext cx="388620" cy="38227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①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47" name="文本占位符 3" descr="10cdaabe-533d-49a2-b2de-020929375974"/>
          <p:cNvSpPr>
            <a:spLocks noGrp="1"/>
          </p:cNvSpPr>
          <p:nvPr/>
        </p:nvSpPr>
        <p:spPr>
          <a:xfrm>
            <a:off x="3785870" y="2316480"/>
            <a:ext cx="418465" cy="36893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②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48" name="文本占位符 3" descr="10cdaabe-533d-49a2-b2de-020929375974"/>
          <p:cNvSpPr>
            <a:spLocks noGrp="1"/>
          </p:cNvSpPr>
          <p:nvPr/>
        </p:nvSpPr>
        <p:spPr>
          <a:xfrm>
            <a:off x="4204335" y="2316480"/>
            <a:ext cx="1207135" cy="4540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年龄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30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-65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之间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49" name="文本占位符 3" descr="10cdaabe-533d-49a2-b2de-020929375974"/>
          <p:cNvSpPr>
            <a:spLocks noGrp="1"/>
          </p:cNvSpPr>
          <p:nvPr/>
        </p:nvSpPr>
        <p:spPr>
          <a:xfrm>
            <a:off x="4204335" y="1663700"/>
            <a:ext cx="1031240" cy="4540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自觉自愿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50" name="文本占位符 3" descr="10cdaabe-533d-49a2-b2de-020929375974"/>
          <p:cNvSpPr>
            <a:spLocks noGrp="1"/>
          </p:cNvSpPr>
          <p:nvPr/>
        </p:nvSpPr>
        <p:spPr>
          <a:xfrm>
            <a:off x="408305" y="2521585"/>
            <a:ext cx="1844040" cy="454025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sz="240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二、出口</a:t>
            </a:r>
            <a:endParaRPr altLang="en-US" b="0" sz="240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51" name="文本占位符 3" descr="10cdaabe-533d-49a2-b2de-020929375974"/>
          <p:cNvSpPr>
            <a:spLocks noGrp="1"/>
          </p:cNvSpPr>
          <p:nvPr/>
        </p:nvSpPr>
        <p:spPr>
          <a:xfrm>
            <a:off x="1042035" y="3758565"/>
            <a:ext cx="512445" cy="147510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五</a:t>
            </a:r>
            <a:endParaRPr altLang="en-US" b="0" i="0" lang="zh-CN" strike="noStrike" u="none">
              <a:solidFill>
                <a:srgbClr val="00B050"/>
              </a:solidFill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个</a:t>
            </a:r>
            <a:endParaRPr altLang="en-US" b="0" i="0" lang="zh-CN" strike="noStrike" u="none">
              <a:solidFill>
                <a:srgbClr val="00B050"/>
              </a:solidFill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出</a:t>
            </a:r>
            <a:endParaRPr altLang="en-US" b="0" i="0" lang="zh-CN" strike="noStrike" u="none">
              <a:solidFill>
                <a:srgbClr val="00B050"/>
              </a:solidFill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口</a:t>
            </a:r>
            <a:endParaRPr altLang="en-US" b="0" i="0" lang="zh-CN" strike="noStrike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  <p:sp>
        <p:nvSpPr>
          <p:cNvPr id="1050852" name="文本占位符 3" descr="10cdaabe-533d-49a2-b2de-020929375974"/>
          <p:cNvSpPr>
            <a:spLocks noGrp="1"/>
          </p:cNvSpPr>
          <p:nvPr/>
        </p:nvSpPr>
        <p:spPr>
          <a:xfrm>
            <a:off x="1367790" y="2973070"/>
            <a:ext cx="332105" cy="34417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1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1</a:t>
            </a:r>
            <a:endParaRPr altLang="zh-CN" b="1" i="0" lang="en-US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53" name="文本占位符 3" descr="10cdaabe-533d-49a2-b2de-020929375974"/>
          <p:cNvSpPr>
            <a:spLocks noGrp="1"/>
          </p:cNvSpPr>
          <p:nvPr/>
        </p:nvSpPr>
        <p:spPr>
          <a:xfrm>
            <a:off x="1557655" y="2857500"/>
            <a:ext cx="215455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置换：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36600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54" name="文本占位符 3" descr="10cdaabe-533d-49a2-b2de-020929375974"/>
          <p:cNvSpPr>
            <a:spLocks noGrp="1"/>
          </p:cNvSpPr>
          <p:nvPr/>
        </p:nvSpPr>
        <p:spPr>
          <a:xfrm>
            <a:off x="3201670" y="3309620"/>
            <a:ext cx="76644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组长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55" name="右箭头 19"/>
          <p:cNvSpPr/>
          <p:nvPr/>
        </p:nvSpPr>
        <p:spPr>
          <a:xfrm>
            <a:off x="2850515" y="3489325"/>
            <a:ext cx="427355" cy="185420"/>
          </a:xfrm>
          <a:prstGeom prst="rightArrow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fontAlgn="auto"/>
            <a:endParaRPr altLang="en-US" sz="1200" lang="zh-CN" noProof="1" strike="noStrike">
              <a:solidFill>
                <a:schemeClr val="bg1"/>
              </a:solidFill>
            </a:endParaRPr>
          </a:p>
        </p:txBody>
      </p:sp>
      <p:sp>
        <p:nvSpPr>
          <p:cNvPr id="1050856" name="右箭头 20"/>
          <p:cNvSpPr/>
          <p:nvPr/>
        </p:nvSpPr>
        <p:spPr>
          <a:xfrm>
            <a:off x="3782695" y="3500755"/>
            <a:ext cx="427355" cy="185420"/>
          </a:xfrm>
          <a:prstGeom prst="rightArrow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fontAlgn="auto"/>
            <a:endParaRPr altLang="en-US" sz="1200" lang="zh-CN" noProof="1" strike="noStrike">
              <a:solidFill>
                <a:schemeClr val="bg1"/>
              </a:solidFill>
            </a:endParaRPr>
          </a:p>
        </p:txBody>
      </p:sp>
      <p:sp>
        <p:nvSpPr>
          <p:cNvPr id="1050857" name="文本占位符 3" descr="10cdaabe-533d-49a2-b2de-020929375974"/>
          <p:cNvSpPr>
            <a:spLocks noGrp="1"/>
          </p:cNvSpPr>
          <p:nvPr/>
        </p:nvSpPr>
        <p:spPr>
          <a:xfrm>
            <a:off x="1569085" y="3289935"/>
            <a:ext cx="1370330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退学：学生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58" name="文本占位符 3" descr="10cdaabe-533d-49a2-b2de-020929375974"/>
          <p:cNvSpPr>
            <a:spLocks noGrp="1"/>
          </p:cNvSpPr>
          <p:nvPr/>
        </p:nvSpPr>
        <p:spPr>
          <a:xfrm>
            <a:off x="4172585" y="3314065"/>
            <a:ext cx="76644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班长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59" name="右箭头 23"/>
          <p:cNvSpPr/>
          <p:nvPr/>
        </p:nvSpPr>
        <p:spPr>
          <a:xfrm rot="16200000">
            <a:off x="4632325" y="3309620"/>
            <a:ext cx="427355" cy="185420"/>
          </a:xfrm>
          <a:prstGeom prst="rightArrow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fontAlgn="auto"/>
            <a:endParaRPr altLang="en-US" sz="1200" lang="zh-CN" noProof="1" strike="noStrike">
              <a:solidFill>
                <a:schemeClr val="bg1"/>
              </a:solidFill>
            </a:endParaRPr>
          </a:p>
        </p:txBody>
      </p:sp>
      <p:sp>
        <p:nvSpPr>
          <p:cNvPr id="1050860" name="文本占位符 3" descr="10cdaabe-533d-49a2-b2de-020929375974"/>
          <p:cNvSpPr>
            <a:spLocks noGrp="1"/>
          </p:cNvSpPr>
          <p:nvPr/>
        </p:nvSpPr>
        <p:spPr>
          <a:xfrm>
            <a:off x="4512310" y="2835275"/>
            <a:ext cx="1957070" cy="812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退学：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36600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-37800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           =1200</a:t>
            </a:r>
            <a:endParaRPr altLang="zh-CN" b="0" i="0" lang="en-US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61" name="文本占位符 3" descr="10cdaabe-533d-49a2-b2de-020929375974"/>
          <p:cNvSpPr>
            <a:spLocks noGrp="1"/>
          </p:cNvSpPr>
          <p:nvPr/>
        </p:nvSpPr>
        <p:spPr>
          <a:xfrm>
            <a:off x="3213100" y="4183380"/>
            <a:ext cx="76644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组长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62" name="右箭头 27"/>
          <p:cNvSpPr/>
          <p:nvPr/>
        </p:nvSpPr>
        <p:spPr>
          <a:xfrm>
            <a:off x="2861945" y="4363085"/>
            <a:ext cx="427355" cy="185420"/>
          </a:xfrm>
          <a:prstGeom prst="rightArrow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fontAlgn="auto"/>
            <a:endParaRPr altLang="en-US" sz="1200" lang="zh-CN" noProof="1" strike="noStrike">
              <a:solidFill>
                <a:schemeClr val="bg1"/>
              </a:solidFill>
            </a:endParaRPr>
          </a:p>
        </p:txBody>
      </p:sp>
      <p:sp>
        <p:nvSpPr>
          <p:cNvPr id="1050863" name="右箭头 28"/>
          <p:cNvSpPr/>
          <p:nvPr/>
        </p:nvSpPr>
        <p:spPr>
          <a:xfrm>
            <a:off x="3794125" y="4374515"/>
            <a:ext cx="427355" cy="185420"/>
          </a:xfrm>
          <a:prstGeom prst="rightArrow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fontAlgn="auto"/>
            <a:endParaRPr altLang="en-US" sz="1200" lang="zh-CN" noProof="1" strike="noStrike">
              <a:solidFill>
                <a:schemeClr val="bg1"/>
              </a:solidFill>
            </a:endParaRPr>
          </a:p>
        </p:txBody>
      </p:sp>
      <p:sp>
        <p:nvSpPr>
          <p:cNvPr id="1050864" name="文本占位符 3" descr="10cdaabe-533d-49a2-b2de-020929375974"/>
          <p:cNvSpPr>
            <a:spLocks noGrp="1"/>
          </p:cNvSpPr>
          <p:nvPr/>
        </p:nvSpPr>
        <p:spPr>
          <a:xfrm>
            <a:off x="1566545" y="4143375"/>
            <a:ext cx="1370330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老师：学生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65" name="文本占位符 3" descr="10cdaabe-533d-49a2-b2de-020929375974"/>
          <p:cNvSpPr>
            <a:spLocks noGrp="1"/>
          </p:cNvSpPr>
          <p:nvPr/>
        </p:nvSpPr>
        <p:spPr>
          <a:xfrm>
            <a:off x="4184015" y="4187825"/>
            <a:ext cx="76644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班长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66" name="右箭头 32"/>
          <p:cNvSpPr/>
          <p:nvPr/>
        </p:nvSpPr>
        <p:spPr>
          <a:xfrm>
            <a:off x="4730115" y="4377055"/>
            <a:ext cx="427355" cy="185420"/>
          </a:xfrm>
          <a:prstGeom prst="rightArrow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fontAlgn="auto"/>
            <a:endParaRPr altLang="en-US" sz="1200" lang="zh-CN" noProof="1" strike="noStrike">
              <a:solidFill>
                <a:schemeClr val="bg1"/>
              </a:solidFill>
            </a:endParaRPr>
          </a:p>
        </p:txBody>
      </p:sp>
      <p:sp>
        <p:nvSpPr>
          <p:cNvPr id="1050867" name="文本占位符 3" descr="10cdaabe-533d-49a2-b2de-020929375974"/>
          <p:cNvSpPr>
            <a:spLocks noGrp="1"/>
          </p:cNvSpPr>
          <p:nvPr/>
        </p:nvSpPr>
        <p:spPr>
          <a:xfrm>
            <a:off x="5084445" y="4181475"/>
            <a:ext cx="76644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老师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68" name="右箭头 34"/>
          <p:cNvSpPr/>
          <p:nvPr/>
        </p:nvSpPr>
        <p:spPr>
          <a:xfrm rot="16200000">
            <a:off x="5526405" y="4239895"/>
            <a:ext cx="427355" cy="185420"/>
          </a:xfrm>
          <a:prstGeom prst="rightArrow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 fontAlgn="auto"/>
            <a:endParaRPr altLang="en-US" sz="1200" lang="zh-CN" noProof="1" strike="noStrike">
              <a:solidFill>
                <a:schemeClr val="bg1"/>
              </a:solidFill>
            </a:endParaRPr>
          </a:p>
        </p:txBody>
      </p:sp>
      <p:sp>
        <p:nvSpPr>
          <p:cNvPr id="1050869" name="文本占位符 3" descr="10cdaabe-533d-49a2-b2de-020929375974"/>
          <p:cNvSpPr>
            <a:spLocks noGrp="1"/>
          </p:cNvSpPr>
          <p:nvPr/>
        </p:nvSpPr>
        <p:spPr>
          <a:xfrm>
            <a:off x="5615940" y="3863975"/>
            <a:ext cx="2122170" cy="226695"/>
          </a:xfrm>
          <a:prstGeom prst="rect"/>
          <a:gradFill>
            <a:gsLst>
              <a:gs pos="43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sz="1000" i="0" lang="zh-CN" strike="noStrike" u="none">
                <a:solidFill>
                  <a:srgbClr val="FF0000"/>
                </a:solidFill>
                <a:ea typeface="微软雅黑" panose="020B0503020204020204" charset="-122"/>
              </a:rPr>
              <a:t>老师退休：</a:t>
            </a:r>
            <a:r>
              <a:rPr altLang="zh-CN" b="0" sz="1000" i="0" lang="en-US" strike="noStrike" u="none">
                <a:solidFill>
                  <a:srgbClr val="FF0000"/>
                </a:solidFill>
                <a:ea typeface="微软雅黑" panose="020B0503020204020204" charset="-122"/>
              </a:rPr>
              <a:t>23.58</a:t>
            </a:r>
            <a:r>
              <a:rPr altLang="en-US" b="0" sz="1000" i="0" lang="zh-CN" strike="noStrike" u="none">
                <a:solidFill>
                  <a:srgbClr val="FF0000"/>
                </a:solidFill>
                <a:ea typeface="微软雅黑" panose="020B0503020204020204" charset="-122"/>
              </a:rPr>
              <a:t>万或</a:t>
            </a:r>
            <a:r>
              <a:rPr altLang="zh-CN" b="0" sz="1000" i="0" lang="en-US" strike="noStrike" u="none">
                <a:solidFill>
                  <a:srgbClr val="FF0000"/>
                </a:solidFill>
                <a:ea typeface="微软雅黑" panose="020B0503020204020204" charset="-122"/>
              </a:rPr>
              <a:t>N</a:t>
            </a:r>
            <a:r>
              <a:rPr altLang="en-US" b="0" sz="1000" i="0" lang="zh-CN" strike="noStrike" u="none">
                <a:solidFill>
                  <a:srgbClr val="FF0000"/>
                </a:solidFill>
                <a:ea typeface="微软雅黑" panose="020B0503020204020204" charset="-122"/>
              </a:rPr>
              <a:t>个</a:t>
            </a:r>
            <a:r>
              <a:rPr altLang="zh-CN" b="0" sz="1000" i="0" lang="en-US" strike="noStrike" u="none">
                <a:solidFill>
                  <a:srgbClr val="FF0000"/>
                </a:solidFill>
                <a:ea typeface="微软雅黑" panose="020B0503020204020204" charset="-122"/>
              </a:rPr>
              <a:t>23.58</a:t>
            </a:r>
            <a:r>
              <a:rPr altLang="en-US" b="0" sz="1000" i="0" lang="zh-CN" strike="noStrike" u="none">
                <a:solidFill>
                  <a:srgbClr val="FF0000"/>
                </a:solidFill>
                <a:ea typeface="微软雅黑" panose="020B0503020204020204" charset="-122"/>
              </a:rPr>
              <a:t>万</a:t>
            </a:r>
            <a:endParaRPr altLang="en-US" b="0" sz="1000" i="0" lang="zh-CN" strike="noStrike" u="none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1050870" name="文本占位符 3" descr="10cdaabe-533d-49a2-b2de-020929375974"/>
          <p:cNvSpPr>
            <a:spLocks noGrp="1"/>
          </p:cNvSpPr>
          <p:nvPr/>
        </p:nvSpPr>
        <p:spPr>
          <a:xfrm>
            <a:off x="1583055" y="4592955"/>
            <a:ext cx="367728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退休：</a:t>
            </a:r>
            <a:r>
              <a:rPr altLang="en-US" b="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第二阶段总领</a:t>
            </a:r>
            <a:r>
              <a:rPr altLang="zh-CN" b="0" i="0" lang="en-US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1296000</a:t>
            </a:r>
            <a:r>
              <a:rPr altLang="en-US" b="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元。</a:t>
            </a:r>
            <a:endParaRPr altLang="en-US" b="0" i="0" lang="zh-CN" strike="noStrike" u="none"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71" name="文本占位符 3" descr="10cdaabe-533d-49a2-b2de-020929375974"/>
          <p:cNvSpPr>
            <a:spLocks noGrp="1"/>
          </p:cNvSpPr>
          <p:nvPr/>
        </p:nvSpPr>
        <p:spPr>
          <a:xfrm>
            <a:off x="1576705" y="5013325"/>
            <a:ext cx="3743960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退休：</a:t>
            </a:r>
            <a:r>
              <a:rPr altLang="en-US" b="0" i="0" lang="zh-CN" strike="noStrike" u="none">
                <a:solidFill>
                  <a:srgbClr val="FFFF00"/>
                </a:solidFill>
                <a:ea typeface="微软雅黑" panose="020B0503020204020204" charset="-122"/>
              </a:rPr>
              <a:t>第三阶段工资</a:t>
            </a:r>
            <a:r>
              <a:rPr altLang="zh-CN" b="0" i="0" lang="en-US" strike="noStrike" u="none">
                <a:solidFill>
                  <a:srgbClr val="FFFF00"/>
                </a:solidFill>
                <a:ea typeface="微软雅黑" panose="020B0503020204020204" charset="-122"/>
              </a:rPr>
              <a:t>34992000</a:t>
            </a:r>
            <a:r>
              <a:rPr altLang="en-US" b="0" i="0" lang="zh-CN" strike="noStrike" u="none">
                <a:solidFill>
                  <a:srgbClr val="FFFF00"/>
                </a:solidFill>
                <a:ea typeface="微软雅黑" panose="020B0503020204020204" charset="-122"/>
              </a:rPr>
              <a:t>元。</a:t>
            </a:r>
            <a:endParaRPr altLang="en-US" b="0" i="0" lang="zh-CN" strike="noStrike" u="none">
              <a:solidFill>
                <a:srgbClr val="FFFF00"/>
              </a:solidFill>
              <a:ea typeface="微软雅黑" panose="020B0503020204020204" charset="-122"/>
            </a:endParaRPr>
          </a:p>
        </p:txBody>
      </p:sp>
      <p:sp>
        <p:nvSpPr>
          <p:cNvPr id="1050872" name="文本占位符 3" descr="10cdaabe-533d-49a2-b2de-020929375974"/>
          <p:cNvSpPr>
            <a:spLocks noGrp="1"/>
          </p:cNvSpPr>
          <p:nvPr/>
        </p:nvSpPr>
        <p:spPr>
          <a:xfrm>
            <a:off x="1093470" y="5770245"/>
            <a:ext cx="8003540" cy="91757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合计：老师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235000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+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退休一阶段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1296000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+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退休三阶段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34992000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           =</a:t>
            </a:r>
            <a:r>
              <a:rPr altLang="zh-CN" b="0" i="0" lang="en-US" strike="noStrike" u="none">
                <a:solidFill>
                  <a:srgbClr val="FFFF00"/>
                </a:solidFill>
                <a:ea typeface="微软雅黑" panose="020B0503020204020204" charset="-122"/>
              </a:rPr>
              <a:t>36523000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元。（投入</a:t>
            </a:r>
            <a:r>
              <a:rPr altLang="zh-CN" b="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36600</a:t>
            </a:r>
            <a:r>
              <a:rPr altLang="en-US" b="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元学费总计能收回的价值）</a:t>
            </a:r>
            <a:endParaRPr altLang="en-US" b="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73" name="标题 4" descr="623b5aa8-5035-4617-94bc-0262670e8db1"/>
          <p:cNvSpPr>
            <a:spLocks noGrp="1"/>
          </p:cNvSpPr>
          <p:nvPr>
            <p:ph type="ctrTitle" hasCustomPrompt="1"/>
          </p:nvPr>
        </p:nvSpPr>
        <p:spPr>
          <a:xfrm>
            <a:off x="1965960" y="251460"/>
            <a:ext cx="7569200" cy="749300"/>
          </a:xfrm>
        </p:spPr>
        <p:txBody>
          <a:bodyPr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lang="zh-CN" spc="60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AI数字财富 免费全龄康养旅居</a:t>
            </a:r>
            <a:endParaRPr altLang="en-US" b="1" sz="4800" i="0" lang="zh-CN" spc="600" u="none">
              <a:solidFill>
                <a:schemeClr val="accent2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0874" name="文本占位符 3" descr="10cdaabe-533d-49a2-b2de-020929375974"/>
          <p:cNvSpPr>
            <a:spLocks noGrp="1"/>
          </p:cNvSpPr>
          <p:nvPr/>
        </p:nvSpPr>
        <p:spPr>
          <a:xfrm>
            <a:off x="1361440" y="3411220"/>
            <a:ext cx="332105" cy="34417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1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2</a:t>
            </a:r>
            <a:endParaRPr altLang="zh-CN" b="1" i="0" lang="en-US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75" name="文本占位符 3" descr="10cdaabe-533d-49a2-b2de-020929375974"/>
          <p:cNvSpPr>
            <a:spLocks noGrp="1"/>
          </p:cNvSpPr>
          <p:nvPr/>
        </p:nvSpPr>
        <p:spPr>
          <a:xfrm>
            <a:off x="1363980" y="4249420"/>
            <a:ext cx="332105" cy="34417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1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3</a:t>
            </a:r>
            <a:endParaRPr altLang="zh-CN" b="1" i="0" lang="en-US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76" name="文本占位符 3" descr="10cdaabe-533d-49a2-b2de-020929375974"/>
          <p:cNvSpPr>
            <a:spLocks noGrp="1"/>
          </p:cNvSpPr>
          <p:nvPr/>
        </p:nvSpPr>
        <p:spPr>
          <a:xfrm>
            <a:off x="1366520" y="4714240"/>
            <a:ext cx="332105" cy="34417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1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4</a:t>
            </a:r>
            <a:endParaRPr altLang="zh-CN" b="1" i="0" lang="en-US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0877" name="文本占位符 3" descr="10cdaabe-533d-49a2-b2de-020929375974"/>
          <p:cNvSpPr>
            <a:spLocks noGrp="1"/>
          </p:cNvSpPr>
          <p:nvPr/>
        </p:nvSpPr>
        <p:spPr>
          <a:xfrm>
            <a:off x="1360170" y="5134610"/>
            <a:ext cx="332105" cy="34417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1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5</a:t>
            </a:r>
            <a:endParaRPr altLang="zh-CN" b="1" i="0" lang="en-US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5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5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5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5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5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5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5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5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5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5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5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05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5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5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5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5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05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05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05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05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05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05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05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05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5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105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5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5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105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105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05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1050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105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105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105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105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105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6"/>
                                        <p:tgtEl>
                                          <p:spTgt spid="105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1050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1050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7"/>
                                        <p:tgtEl>
                                          <p:spTgt spid="1050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8"/>
                                        <p:tgtEl>
                                          <p:spTgt spid="1050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3"/>
                                        <p:tgtEl>
                                          <p:spTgt spid="105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4"/>
                                        <p:tgtEl>
                                          <p:spTgt spid="105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9"/>
                                        <p:tgtEl>
                                          <p:spTgt spid="1050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0"/>
                                        <p:tgtEl>
                                          <p:spTgt spid="105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5"/>
                                        <p:tgtEl>
                                          <p:spTgt spid="105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6"/>
                                        <p:tgtEl>
                                          <p:spTgt spid="105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1"/>
                                        <p:tgtEl>
                                          <p:spTgt spid="105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2"/>
                                        <p:tgtEl>
                                          <p:spTgt spid="105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7"/>
                                        <p:tgtEl>
                                          <p:spTgt spid="105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8"/>
                                        <p:tgtEl>
                                          <p:spTgt spid="105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3"/>
                                        <p:tgtEl>
                                          <p:spTgt spid="105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4"/>
                                        <p:tgtEl>
                                          <p:spTgt spid="105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9"/>
                                        <p:tgtEl>
                                          <p:spTgt spid="105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0"/>
                                        <p:tgtEl>
                                          <p:spTgt spid="1050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1">
                      <p:stCondLst>
                        <p:cond delay="indefinite"/>
                      </p:stCondLst>
                      <p:childTnLst>
                        <p:par>
                          <p:cTn fill="hold" id="2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5"/>
                                        <p:tgtEl>
                                          <p:spTgt spid="105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6"/>
                                        <p:tgtEl>
                                          <p:spTgt spid="105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7">
                      <p:stCondLst>
                        <p:cond delay="indefinite"/>
                      </p:stCondLst>
                      <p:childTnLst>
                        <p:par>
                          <p:cTn fill="hold" id="20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1"/>
                                        <p:tgtEl>
                                          <p:spTgt spid="105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2"/>
                                        <p:tgtEl>
                                          <p:spTgt spid="105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73" grpId="0"/>
      <p:bldP spid="1050873" grpId="1"/>
      <p:bldP spid="1050843" grpId="0"/>
      <p:bldP spid="1050843" grpId="1"/>
      <p:bldP spid="1050844" grpId="0"/>
      <p:bldP spid="1050844" grpId="1"/>
      <p:bldP spid="1050845" grpId="0"/>
      <p:bldP spid="1050845" grpId="1"/>
      <p:bldP spid="1050846" grpId="0"/>
      <p:bldP spid="1050846" grpId="1"/>
      <p:bldP spid="1050847" grpId="0"/>
      <p:bldP spid="1050847" grpId="1"/>
      <p:bldP spid="1050849" grpId="0"/>
      <p:bldP spid="1050849" grpId="1"/>
      <p:bldP spid="1050848" grpId="0"/>
      <p:bldP spid="1050848" grpId="1"/>
      <p:bldP spid="1050850" grpId="0"/>
      <p:bldP spid="1050850" grpId="1"/>
      <p:bldP spid="1050851" grpId="0"/>
      <p:bldP spid="1050851" grpId="1"/>
      <p:bldP spid="1050852" grpId="0"/>
      <p:bldP spid="1050852" grpId="1"/>
      <p:bldP spid="1050853" grpId="0"/>
      <p:bldP spid="1050853" grpId="1"/>
      <p:bldP spid="1050874" grpId="0"/>
      <p:bldP spid="1050874" grpId="1"/>
      <p:bldP spid="1050857" grpId="0"/>
      <p:bldP spid="1050857" grpId="1"/>
      <p:bldP spid="1050855" grpId="0" animBg="1"/>
      <p:bldP spid="1050855" grpId="1" animBg="1"/>
      <p:bldP spid="1050854" grpId="0"/>
      <p:bldP spid="1050854" grpId="1"/>
      <p:bldP spid="1050856" grpId="0" animBg="1"/>
      <p:bldP spid="1050856" grpId="1" animBg="1"/>
      <p:bldP spid="1050858" grpId="0"/>
      <p:bldP spid="1050858" grpId="1"/>
      <p:bldP spid="1050859" grpId="0" animBg="1"/>
      <p:bldP spid="1050859" grpId="1" animBg="1"/>
      <p:bldP spid="1050860" grpId="0"/>
      <p:bldP spid="1050860" grpId="1"/>
      <p:bldP spid="1050875" grpId="0"/>
      <p:bldP spid="1050875" grpId="1"/>
      <p:bldP spid="1050864" grpId="0"/>
      <p:bldP spid="1050864" grpId="1"/>
      <p:bldP spid="1050862" grpId="0" animBg="1"/>
      <p:bldP spid="1050862" grpId="1" animBg="1"/>
      <p:bldP spid="1050861" grpId="0"/>
      <p:bldP spid="1050861" grpId="1"/>
      <p:bldP spid="1050863" grpId="0" animBg="1"/>
      <p:bldP spid="1050863" grpId="1" animBg="1"/>
      <p:bldP spid="1050865" grpId="0"/>
      <p:bldP spid="1050865" grpId="1"/>
      <p:bldP spid="1050866" grpId="0" animBg="1"/>
      <p:bldP spid="1050866" grpId="1" animBg="1"/>
      <p:bldP spid="1050867" grpId="0"/>
      <p:bldP spid="1050867" grpId="1"/>
      <p:bldP spid="1050868" grpId="0" animBg="1"/>
      <p:bldP spid="1050868" grpId="1" animBg="1"/>
      <p:bldP spid="1050869" grpId="0" animBg="1"/>
      <p:bldP spid="1050869" grpId="1" animBg="1"/>
      <p:bldP spid="1050876" grpId="0"/>
      <p:bldP spid="1050876" grpId="1"/>
      <p:bldP spid="1050870" grpId="0"/>
      <p:bldP spid="1050870" grpId="1"/>
      <p:bldP spid="1050877" grpId="0"/>
      <p:bldP spid="1050877" grpId="1"/>
      <p:bldP spid="1050871" grpId="0"/>
      <p:bldP spid="1050871" grpId="1"/>
      <p:bldP spid="1050872" grpId="0"/>
      <p:bldP spid="10508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tx1">
                <a:lumMod val="95000"/>
                <a:lumOff val="5000"/>
              </a:schemeClr>
            </a:gs>
            <a:gs pos="93000">
              <a:srgbClr val="0070C0"/>
            </a:gs>
          </a:gsLst>
          <a:lin ang="0" scaled="0"/>
        </a:gradFill>
        <a:effectLst/>
      </p:bgPr>
    </p:bg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82" name="标题 1" descr="996dbf0b-7e79-4750-a54a-87bf5c040cdf"/>
          <p:cNvSpPr>
            <a:spLocks noGrp="1"/>
          </p:cNvSpPr>
          <p:nvPr>
            <p:ph type="title" hasCustomPrompt="1"/>
          </p:nvPr>
        </p:nvSpPr>
        <p:spPr>
          <a:xfrm>
            <a:off x="491490" y="101600"/>
            <a:ext cx="5027930" cy="899795"/>
          </a:xfrm>
        </p:spPr>
        <p:txBody>
          <a:bodyPr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2800" i="0" lang="zh-CN" u="none">
                <a:solidFill>
                  <a:schemeClr val="bg1"/>
                </a:solidFill>
                <a:ea typeface="微软雅黑" panose="020B0503020204020204" charset="-122"/>
              </a:rPr>
              <a:t>三、</a:t>
            </a:r>
            <a:r>
              <a:rPr b="1" sz="2800" i="0" lang="en-US" u="none">
                <a:solidFill>
                  <a:schemeClr val="bg1"/>
                </a:solidFill>
                <a:ea typeface="微软雅黑" panose="020B0503020204020204" charset="-122"/>
              </a:rPr>
              <a:t>学生晋升与奖励规则</a:t>
            </a:r>
            <a:endParaRPr b="1" sz="2800" i="0" lang="en-US" u="none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2097155" name="图片 2" descr="11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487535" y="4549775"/>
            <a:ext cx="2802255" cy="2313940"/>
          </a:xfrm>
          <a:prstGeom prst="rect"/>
        </p:spPr>
      </p:pic>
      <p:sp>
        <p:nvSpPr>
          <p:cNvPr id="1050883" name="Number1" descr="dbc1f1c1-512f-43c0-b15c-2957b0ea21f9"/>
          <p:cNvSpPr/>
          <p:nvPr/>
        </p:nvSpPr>
        <p:spPr>
          <a:xfrm>
            <a:off x="10561633" y="2366116"/>
            <a:ext cx="689610" cy="1552575"/>
          </a:xfrm>
          <a:custGeom>
            <a:avLst/>
            <a:gdLst>
              <a:gd name="connsiteX0" fmla="*/ 408734 w 817467"/>
              <a:gd name="connsiteY0" fmla="*/ 0 h 544978"/>
              <a:gd name="connsiteX1" fmla="*/ 817467 w 817467"/>
              <a:gd name="connsiteY1" fmla="*/ 544978 h 544978"/>
              <a:gd name="connsiteX2" fmla="*/ 0 w 817467"/>
              <a:gd name="connsiteY2" fmla="*/ 544978 h 5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7467" h="544978">
                <a:moveTo>
                  <a:pt x="408734" y="0"/>
                </a:moveTo>
                <a:lnTo>
                  <a:pt x="817467" y="544978"/>
                </a:lnTo>
                <a:lnTo>
                  <a:pt x="0" y="544978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none">
            <a:normAutofit/>
          </a:bodyPr>
          <a:p>
            <a:pPr algn="ctr"/>
            <a:r>
              <a:rPr b="1" sz="1800" i="1" lang="en-US" u="none">
                <a:solidFill>
                  <a:srgbClr val="000000"/>
                </a:solidFill>
                <a:latin typeface="Arial" panose="020B0604020202020204"/>
              </a:rPr>
              <a:t>1</a:t>
            </a:r>
            <a:endParaRPr b="1" sz="1800" i="1" lang="en-US" u="none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50884" name="Number2" descr="dff3486b-1e23-4b1c-98f3-f945507cda86"/>
          <p:cNvSpPr/>
          <p:nvPr/>
        </p:nvSpPr>
        <p:spPr>
          <a:xfrm>
            <a:off x="10208869" y="3918590"/>
            <a:ext cx="1395095" cy="916305"/>
          </a:xfrm>
          <a:custGeom>
            <a:avLst/>
            <a:gdLst>
              <a:gd name="connsiteX0" fmla="*/ 408733 w 1651284"/>
              <a:gd name="connsiteY0" fmla="*/ 0 h 544978"/>
              <a:gd name="connsiteX1" fmla="*/ 1242551 w 1651284"/>
              <a:gd name="connsiteY1" fmla="*/ 0 h 544978"/>
              <a:gd name="connsiteX2" fmla="*/ 1651284 w 1651284"/>
              <a:gd name="connsiteY2" fmla="*/ 544978 h 544978"/>
              <a:gd name="connsiteX3" fmla="*/ 0 w 1651284"/>
              <a:gd name="connsiteY3" fmla="*/ 544978 h 5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284" h="544978">
                <a:moveTo>
                  <a:pt x="408733" y="0"/>
                </a:moveTo>
                <a:lnTo>
                  <a:pt x="1242551" y="0"/>
                </a:lnTo>
                <a:lnTo>
                  <a:pt x="1651284" y="544978"/>
                </a:lnTo>
                <a:lnTo>
                  <a:pt x="0" y="544978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none">
            <a:normAutofit/>
          </a:bodyPr>
          <a:p>
            <a:pPr algn="ctr"/>
            <a:r>
              <a:rPr b="1" sz="1800" i="1" lang="en-US" u="none">
                <a:solidFill>
                  <a:srgbClr val="FFFFFF"/>
                </a:solidFill>
                <a:latin typeface="Arial" panose="020B0604020202020204"/>
              </a:rPr>
              <a:t>2</a:t>
            </a:r>
            <a:endParaRPr b="1" sz="1800" i="1" lang="en-US" u="none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50885" name="副标题 2" descr="58a24302-bf6a-4c42-93b3-7164584235d8"/>
          <p:cNvSpPr>
            <a:spLocks noGrp="1"/>
          </p:cNvSpPr>
          <p:nvPr/>
        </p:nvSpPr>
        <p:spPr>
          <a:xfrm>
            <a:off x="1012190" y="5034915"/>
            <a:ext cx="1248410" cy="21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2700000" scaled="0"/>
          </a:gra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0886" name="副标题 2" descr="58a24302-bf6a-4c42-93b3-7164584235d8"/>
          <p:cNvSpPr>
            <a:spLocks noGrp="1"/>
          </p:cNvSpPr>
          <p:nvPr/>
        </p:nvSpPr>
        <p:spPr>
          <a:xfrm>
            <a:off x="2260600" y="4333875"/>
            <a:ext cx="1248410" cy="21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2700000" scaled="0"/>
          </a:gra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组长</a:t>
            </a:r>
            <a:endParaRPr altLang="en-US" b="1" sz="1200" i="0" lang="zh-CN" u="none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0887" name="副标题 2" descr="58a24302-bf6a-4c42-93b3-7164584235d8"/>
          <p:cNvSpPr>
            <a:spLocks noGrp="1"/>
          </p:cNvSpPr>
          <p:nvPr/>
        </p:nvSpPr>
        <p:spPr>
          <a:xfrm>
            <a:off x="3548380" y="3616960"/>
            <a:ext cx="1248410" cy="21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2700000" scaled="0"/>
          </a:gra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班长</a:t>
            </a:r>
            <a:endParaRPr altLang="en-US" b="1" sz="1200" i="0" lang="zh-CN" u="none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0888" name="副标题 2" descr="58a24302-bf6a-4c42-93b3-7164584235d8"/>
          <p:cNvSpPr>
            <a:spLocks noGrp="1"/>
          </p:cNvSpPr>
          <p:nvPr/>
        </p:nvSpPr>
        <p:spPr>
          <a:xfrm>
            <a:off x="4813300" y="2872740"/>
            <a:ext cx="1248410" cy="21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2700000" scaled="0"/>
          </a:gra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老师</a:t>
            </a:r>
            <a:endParaRPr altLang="en-US" b="1" sz="1200" i="0" lang="zh-CN" u="none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0889" name="副标题 2" descr="58a24302-bf6a-4c42-93b3-7164584235d8"/>
          <p:cNvSpPr>
            <a:spLocks noGrp="1"/>
          </p:cNvSpPr>
          <p:nvPr/>
        </p:nvSpPr>
        <p:spPr>
          <a:xfrm>
            <a:off x="7230745" y="1551940"/>
            <a:ext cx="1248410" cy="21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2700000" scaled="0"/>
          </a:gra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退休</a:t>
            </a:r>
            <a:endParaRPr altLang="en-US" b="1" sz="1200" i="0" lang="zh-CN" u="none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3145728" name="直接箭头连接符 10"/>
          <p:cNvCxnSpPr>
            <a:cxnSpLocks/>
          </p:cNvCxnSpPr>
          <p:nvPr/>
        </p:nvCxnSpPr>
        <p:spPr>
          <a:xfrm flipH="1" flipV="1">
            <a:off x="3575050" y="3891915"/>
            <a:ext cx="9525" cy="573405"/>
          </a:xfrm>
          <a:prstGeom prst="straightConnector1"/>
          <a:ln w="4445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29" name="直接箭头连接符 11"/>
          <p:cNvCxnSpPr>
            <a:cxnSpLocks/>
          </p:cNvCxnSpPr>
          <p:nvPr/>
        </p:nvCxnSpPr>
        <p:spPr>
          <a:xfrm flipH="1" flipV="1">
            <a:off x="2332990" y="4603115"/>
            <a:ext cx="9525" cy="573405"/>
          </a:xfrm>
          <a:prstGeom prst="straightConnector1"/>
          <a:ln w="4445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30" name="直接箭头连接符 13"/>
          <p:cNvCxnSpPr>
            <a:cxnSpLocks/>
          </p:cNvCxnSpPr>
          <p:nvPr/>
        </p:nvCxnSpPr>
        <p:spPr>
          <a:xfrm flipH="1" flipV="1">
            <a:off x="4911725" y="3159125"/>
            <a:ext cx="9525" cy="573405"/>
          </a:xfrm>
          <a:prstGeom prst="straightConnector1"/>
          <a:ln w="4445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31" name="直接箭头连接符 15"/>
          <p:cNvCxnSpPr>
            <a:cxnSpLocks/>
          </p:cNvCxnSpPr>
          <p:nvPr/>
        </p:nvCxnSpPr>
        <p:spPr>
          <a:xfrm flipV="1">
            <a:off x="6102350" y="1824355"/>
            <a:ext cx="1115695" cy="1002030"/>
          </a:xfrm>
          <a:prstGeom prst="straightConnector1"/>
          <a:ln w="4445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50890" name="文本占位符 3" descr="10cdaabe-533d-49a2-b2de-020929375974"/>
          <p:cNvSpPr>
            <a:spLocks noGrp="1"/>
          </p:cNvSpPr>
          <p:nvPr/>
        </p:nvSpPr>
        <p:spPr>
          <a:xfrm>
            <a:off x="2477770" y="4549775"/>
            <a:ext cx="795655" cy="48514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2000x3</a:t>
            </a:r>
            <a:endParaRPr altLang="zh-CN" b="0" i="0" lang="en-US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1" name="文本占位符 3" descr="10cdaabe-533d-49a2-b2de-020929375974"/>
          <p:cNvSpPr>
            <a:spLocks noGrp="1"/>
          </p:cNvSpPr>
          <p:nvPr/>
        </p:nvSpPr>
        <p:spPr>
          <a:xfrm>
            <a:off x="1228725" y="5285740"/>
            <a:ext cx="124904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暂存</a:t>
            </a: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36600</a:t>
            </a:r>
            <a:r>
              <a:rPr altLang="en-US" b="0" i="0" lang="zh-CN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？</a:t>
            </a:r>
            <a:endParaRPr altLang="en-US" b="0" i="0" lang="zh-CN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2" name="文本占位符 3" descr="10cdaabe-533d-49a2-b2de-020929375974"/>
          <p:cNvSpPr>
            <a:spLocks noGrp="1"/>
          </p:cNvSpPr>
          <p:nvPr/>
        </p:nvSpPr>
        <p:spPr>
          <a:xfrm>
            <a:off x="3751580" y="3805555"/>
            <a:ext cx="795655" cy="48514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2200x1</a:t>
            </a:r>
            <a:endParaRPr altLang="zh-CN" b="0" i="0" lang="en-US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3" name="文本占位符 3" descr="10cdaabe-533d-49a2-b2de-020929375974"/>
          <p:cNvSpPr>
            <a:spLocks noGrp="1"/>
          </p:cNvSpPr>
          <p:nvPr/>
        </p:nvSpPr>
        <p:spPr>
          <a:xfrm>
            <a:off x="5127625" y="2999105"/>
            <a:ext cx="2751455" cy="83312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22000x1</a:t>
            </a:r>
            <a:r>
              <a:rPr altLang="en-US" b="0" i="0" lang="zh-CN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其中</a:t>
            </a: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6400</a:t>
            </a:r>
            <a:r>
              <a:rPr altLang="en-US" b="0" i="0" lang="zh-CN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元到二阶段排队</a:t>
            </a:r>
            <a:endParaRPr altLang="en-US" b="0" i="0" lang="zh-CN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i="0" lang="zh-CN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实际是</a:t>
            </a: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28400</a:t>
            </a:r>
            <a:r>
              <a:rPr altLang="en-US" b="0" i="0" lang="zh-CN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元</a:t>
            </a:r>
            <a:endParaRPr altLang="en-US" b="0" i="0" lang="zh-CN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4" name="文本占位符 3" descr="10cdaabe-533d-49a2-b2de-020929375974"/>
          <p:cNvSpPr>
            <a:spLocks noGrp="1"/>
          </p:cNvSpPr>
          <p:nvPr/>
        </p:nvSpPr>
        <p:spPr>
          <a:xfrm>
            <a:off x="7233920" y="1708785"/>
            <a:ext cx="2894965" cy="48514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6400=(</a:t>
            </a:r>
            <a:r>
              <a:rPr altLang="en-US" b="0" i="0" lang="zh-CN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二阶段</a:t>
            </a: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1200x4+</a:t>
            </a:r>
            <a:r>
              <a:rPr altLang="en-US" b="0" i="0" lang="zh-CN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三阶段</a:t>
            </a: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400x4)</a:t>
            </a:r>
            <a:endParaRPr altLang="zh-CN" b="0" i="0" lang="en-US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5" name="文本占位符 3" descr="10cdaabe-533d-49a2-b2de-020929375974"/>
          <p:cNvSpPr>
            <a:spLocks noGrp="1"/>
          </p:cNvSpPr>
          <p:nvPr/>
        </p:nvSpPr>
        <p:spPr>
          <a:xfrm>
            <a:off x="2519680" y="5327015"/>
            <a:ext cx="672465" cy="48514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zh-CN"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-6</a:t>
            </a:r>
            <a:r>
              <a:rPr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000</a:t>
            </a:r>
            <a:endParaRPr b="0" i="0" lang="en-US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6" name="文本占位符 3" descr="10cdaabe-533d-49a2-b2de-020929375974"/>
          <p:cNvSpPr>
            <a:spLocks noGrp="1"/>
          </p:cNvSpPr>
          <p:nvPr/>
        </p:nvSpPr>
        <p:spPr>
          <a:xfrm>
            <a:off x="3749040" y="5311775"/>
            <a:ext cx="672465" cy="48514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-2200</a:t>
            </a:r>
            <a:endParaRPr b="0" i="0" lang="en-US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7" name="文本占位符 3" descr="10cdaabe-533d-49a2-b2de-020929375974"/>
          <p:cNvSpPr>
            <a:spLocks noGrp="1"/>
          </p:cNvSpPr>
          <p:nvPr/>
        </p:nvSpPr>
        <p:spPr>
          <a:xfrm>
            <a:off x="1292860" y="1222375"/>
            <a:ext cx="3126105" cy="140716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sz="16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没有领导者</a:t>
            </a:r>
            <a:endParaRPr altLang="en-US" sz="1600" i="0" lang="zh-CN" strike="noStrike" u="none"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sz="16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没有公司（实体是合作单位）</a:t>
            </a:r>
            <a:endParaRPr altLang="en-US" sz="1600" i="0" lang="zh-CN" strike="noStrike" u="none"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sz="16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没有老板</a:t>
            </a:r>
            <a:endParaRPr altLang="en-US" sz="1600" i="0" lang="zh-CN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endParaRPr altLang="en-US" sz="1600" i="0" lang="zh-CN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8" name="文本占位符 3" descr="10cdaabe-533d-49a2-b2de-020929375974"/>
          <p:cNvSpPr>
            <a:spLocks noGrp="1"/>
          </p:cNvSpPr>
          <p:nvPr/>
        </p:nvSpPr>
        <p:spPr>
          <a:xfrm>
            <a:off x="7256780" y="5316855"/>
            <a:ext cx="1456690" cy="48514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-6400=”0”</a:t>
            </a:r>
            <a:endParaRPr b="0" i="0" lang="en-US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899" name="文本占位符 3" descr="10cdaabe-533d-49a2-b2de-020929375974"/>
          <p:cNvSpPr>
            <a:spLocks noGrp="1"/>
          </p:cNvSpPr>
          <p:nvPr/>
        </p:nvSpPr>
        <p:spPr>
          <a:xfrm>
            <a:off x="5220970" y="5290185"/>
            <a:ext cx="672465" cy="48514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b="0" i="0" lang="en-US" strike="noStrike" u="none"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22000</a:t>
            </a:r>
            <a:endParaRPr b="0" i="0" lang="en-US" strike="noStrike" u="none"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0900" name="文本占位符 3" descr="10cdaabe-533d-49a2-b2de-020929375974"/>
          <p:cNvSpPr>
            <a:spLocks noGrp="1"/>
          </p:cNvSpPr>
          <p:nvPr/>
        </p:nvSpPr>
        <p:spPr>
          <a:xfrm>
            <a:off x="8224520" y="4789805"/>
            <a:ext cx="1245235" cy="145859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sz="16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没有沉淀</a:t>
            </a:r>
            <a:endParaRPr altLang="en-US" sz="1600" i="0" lang="zh-CN" strike="noStrike" u="none"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sz="16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百分百分配</a:t>
            </a:r>
            <a:endParaRPr altLang="en-US" sz="1600" i="0" lang="zh-CN" strike="noStrike" u="none"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sz="16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没有操控</a:t>
            </a:r>
            <a:endParaRPr altLang="en-US" sz="1600" i="0" lang="zh-CN" strike="noStrike" u="none"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cxnSp>
        <p:nvCxnSpPr>
          <p:cNvPr id="3145732" name="直接箭头连接符 39"/>
          <p:cNvCxnSpPr>
            <a:cxnSpLocks/>
          </p:cNvCxnSpPr>
          <p:nvPr/>
        </p:nvCxnSpPr>
        <p:spPr>
          <a:xfrm>
            <a:off x="5512822" y="3848388"/>
            <a:ext cx="21837" cy="1493232"/>
          </a:xfrm>
          <a:prstGeom prst="straightConnector1"/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箭头连接符 41"/>
          <p:cNvCxnSpPr>
            <a:cxnSpLocks/>
          </p:cNvCxnSpPr>
          <p:nvPr/>
        </p:nvCxnSpPr>
        <p:spPr>
          <a:xfrm>
            <a:off x="7639685" y="2140585"/>
            <a:ext cx="19050" cy="3233420"/>
          </a:xfrm>
          <a:prstGeom prst="straightConnector1"/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直接箭头连接符 43"/>
          <p:cNvCxnSpPr>
            <a:cxnSpLocks/>
          </p:cNvCxnSpPr>
          <p:nvPr/>
        </p:nvCxnSpPr>
        <p:spPr>
          <a:xfrm flipH="1">
            <a:off x="4013835" y="4257675"/>
            <a:ext cx="11430" cy="1028065"/>
          </a:xfrm>
          <a:prstGeom prst="straightConnector1"/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箭头连接符 45"/>
          <p:cNvCxnSpPr>
            <a:cxnSpLocks/>
          </p:cNvCxnSpPr>
          <p:nvPr/>
        </p:nvCxnSpPr>
        <p:spPr>
          <a:xfrm flipH="1">
            <a:off x="2865120" y="4946015"/>
            <a:ext cx="10795" cy="390525"/>
          </a:xfrm>
          <a:prstGeom prst="straightConnector1"/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5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5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5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5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5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5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5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5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5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5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05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5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5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05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05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05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05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05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05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5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105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105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105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105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105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105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6"/>
                                        <p:tgtEl>
                                          <p:spTgt spid="105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105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105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3"/>
                                        <p:tgtEl>
                                          <p:spTgt spid="10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4"/>
                                        <p:tgtEl>
                                          <p:spTgt spid="10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9"/>
                                        <p:tgtEl>
                                          <p:spTgt spid="10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0"/>
                                        <p:tgtEl>
                                          <p:spTgt spid="10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82" grpId="0"/>
      <p:bldP spid="1050882" grpId="1"/>
      <p:bldP spid="1050897" grpId="0"/>
      <p:bldP spid="1050897" grpId="1"/>
      <p:bldP spid="1050885" grpId="0" bldLvl="0" animBg="1"/>
      <p:bldP spid="1050885" grpId="1" animBg="1"/>
      <p:bldP spid="1050886" grpId="0" bldLvl="0" animBg="1"/>
      <p:bldP spid="1050886" grpId="1" animBg="1"/>
      <p:bldP spid="1050887" grpId="0" bldLvl="0" animBg="1"/>
      <p:bldP spid="1050887" grpId="1" animBg="1"/>
      <p:bldP spid="1050888" grpId="0" bldLvl="0" animBg="1"/>
      <p:bldP spid="1050888" grpId="1" animBg="1"/>
      <p:bldP spid="1050889" grpId="0" bldLvl="0" animBg="1"/>
      <p:bldP spid="1050889" grpId="1" animBg="1"/>
      <p:bldP spid="1050891" grpId="0"/>
      <p:bldP spid="1050891" grpId="1"/>
      <p:bldP spid="1050890" grpId="0"/>
      <p:bldP spid="1050890" grpId="1"/>
      <p:bldP spid="1050892" grpId="0"/>
      <p:bldP spid="1050892" grpId="1"/>
      <p:bldP spid="1050893" grpId="0"/>
      <p:bldP spid="1050893" grpId="1"/>
      <p:bldP spid="1050894" grpId="0"/>
      <p:bldP spid="1050894" grpId="1"/>
      <p:bldP spid="1050895" grpId="0"/>
      <p:bldP spid="1050895" grpId="1"/>
      <p:bldP spid="1050896" grpId="0"/>
      <p:bldP spid="1050896" grpId="1"/>
      <p:bldP spid="1050899" grpId="0"/>
      <p:bldP spid="1050899" grpId="1"/>
      <p:bldP spid="1050898" grpId="0"/>
      <p:bldP spid="1050898" grpId="1"/>
      <p:bldP spid="1050900" grpId="0"/>
      <p:bldP spid="1050900" grpId="1"/>
      <p:bldP spid="1050884" grpId="0" animBg="1"/>
      <p:bldP spid="1050884" grpId="1" animBg="1"/>
      <p:bldP spid="1050883" grpId="0" animBg="1"/>
      <p:bldP spid="105088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33000">
              <a:srgbClr val="0E2557"/>
            </a:gs>
          </a:gsLst>
          <a:lin scaled="0"/>
        </a:gradFill>
        <a:effectLst/>
      </p:bgPr>
    </p:bg>
    <p:spTree>
      <p:nvGrpSpPr>
        <p:cNvPr id="171" name=""/>
        <p:cNvGrpSpPr/>
        <p:nvPr/>
      </p:nvGrpSpPr>
      <p:grpSpPr>
        <a:xfrm/>
      </p:grpSpPr>
      <p:sp>
        <p:nvSpPr>
          <p:cNvPr id="105090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BB1146-E542-4D4E-B8E9-6919A11DDD48}" type="slidenum">
              <a:rPr lang="en-US" smtClean="0"/>
              <a:t>7</a:t>
            </a:fld>
            <a:endParaRPr lang="en-US"/>
          </a:p>
        </p:txBody>
      </p:sp>
      <p:sp>
        <p:nvSpPr>
          <p:cNvPr id="1050904" name="副标题 2" descr="58a24302-bf6a-4c42-93b3-7164584235d8"/>
          <p:cNvSpPr>
            <a:spLocks noGrp="1"/>
          </p:cNvSpPr>
          <p:nvPr/>
        </p:nvSpPr>
        <p:spPr>
          <a:xfrm>
            <a:off x="6340475" y="358267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0905" name="标题 1" descr="b66d48f3-f117-4103-88c9-376ffbe4a46e"/>
          <p:cNvSpPr>
            <a:spLocks noGrp="1"/>
          </p:cNvSpPr>
          <p:nvPr/>
        </p:nvSpPr>
        <p:spPr>
          <a:xfrm>
            <a:off x="208280" y="69215"/>
            <a:ext cx="5194300" cy="987425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3600" i="0" lang="zh-CN" u="none">
                <a:solidFill>
                  <a:srgbClr val="FFFFFF"/>
                </a:solidFill>
                <a:ea typeface="微软雅黑" panose="020B0503020204020204" charset="-122"/>
              </a:rPr>
              <a:t>四、师生架构图</a:t>
            </a:r>
            <a:endParaRPr altLang="en-US" b="1" sz="36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grpSp>
        <p:nvGrpSpPr>
          <p:cNvPr id="172" name="026fbbfb-1f44-4c55-8aab-71480a59c019.source.3.zh-Hans.pptx" descr="d29c77dc-3509-49ac-a78d-507e88d89aab"/>
          <p:cNvGrpSpPr/>
          <p:nvPr/>
        </p:nvGrpSpPr>
        <p:grpSpPr>
          <a:xfrm>
            <a:off x="-94615" y="955315"/>
            <a:ext cx="12127230" cy="5930625"/>
            <a:chOff x="0" y="927375"/>
            <a:chExt cx="12192000" cy="5930626"/>
          </a:xfrm>
        </p:grpSpPr>
        <p:sp>
          <p:nvSpPr>
            <p:cNvPr id="1050906" name="任意多边形: 形状 8" descr="40522c60-87ac-4cc1-b818-1c946e00ad49"/>
            <p:cNvSpPr>
              <a:spLocks noChangeAspect="1"/>
            </p:cNvSpPr>
            <p:nvPr/>
          </p:nvSpPr>
          <p:spPr>
            <a:xfrm>
              <a:off x="0" y="5598971"/>
              <a:ext cx="12192000" cy="1259030"/>
            </a:xfrm>
            <a:custGeom>
              <a:avLst/>
              <a:gdLst>
                <a:gd name="connsiteX0" fmla="*/ 0 w 12192000"/>
                <a:gd name="connsiteY0" fmla="*/ 0 h 1259030"/>
                <a:gd name="connsiteX1" fmla="*/ 120387 w 12192000"/>
                <a:gd name="connsiteY1" fmla="*/ 31767 h 1259030"/>
                <a:gd name="connsiteX2" fmla="*/ 6096000 w 12192000"/>
                <a:gd name="connsiteY2" fmla="*/ 541092 h 1259030"/>
                <a:gd name="connsiteX3" fmla="*/ 12071613 w 12192000"/>
                <a:gd name="connsiteY3" fmla="*/ 31767 h 1259030"/>
                <a:gd name="connsiteX4" fmla="*/ 12192000 w 12192000"/>
                <a:gd name="connsiteY4" fmla="*/ 0 h 1259030"/>
                <a:gd name="connsiteX5" fmla="*/ 12192000 w 12192000"/>
                <a:gd name="connsiteY5" fmla="*/ 1259030 h 1259030"/>
                <a:gd name="connsiteX6" fmla="*/ 0 w 12192000"/>
                <a:gd name="connsiteY6" fmla="*/ 1259030 h 125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259030">
                  <a:moveTo>
                    <a:pt x="0" y="0"/>
                  </a:moveTo>
                  <a:lnTo>
                    <a:pt x="120387" y="31767"/>
                  </a:lnTo>
                  <a:cubicBezTo>
                    <a:pt x="1415420" y="339057"/>
                    <a:pt x="3608530" y="541092"/>
                    <a:pt x="6096000" y="541092"/>
                  </a:cubicBezTo>
                  <a:cubicBezTo>
                    <a:pt x="8583471" y="541092"/>
                    <a:pt x="10776581" y="339057"/>
                    <a:pt x="12071613" y="31767"/>
                  </a:cubicBezTo>
                  <a:lnTo>
                    <a:pt x="12192000" y="0"/>
                  </a:lnTo>
                  <a:lnTo>
                    <a:pt x="12192000" y="1259030"/>
                  </a:lnTo>
                  <a:lnTo>
                    <a:pt x="0" y="12590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71000">
                  <a:schemeClr val="accent1"/>
                </a:gs>
              </a:gsLst>
              <a:lin ang="10800000" scaled="1"/>
            </a:gradFill>
            <a:ln w="12700">
              <a:noFill/>
            </a:ln>
            <a:effectLst>
              <a:outerShdw algn="ctr" blurRad="127000" dir="5400000" dist="50800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p>
              <a:pPr algn="ctr"/>
            </a:p>
          </p:txBody>
        </p:sp>
        <p:grpSp>
          <p:nvGrpSpPr>
            <p:cNvPr id="173" name="组合 287" descr="b97859d5-f1de-4f80-86fa-4be675da8be3"/>
            <p:cNvGrpSpPr/>
            <p:nvPr/>
          </p:nvGrpSpPr>
          <p:grpSpPr>
            <a:xfrm flipH="1">
              <a:off x="1251153" y="2131111"/>
              <a:ext cx="3106092" cy="4005135"/>
              <a:chOff x="5228195" y="1303936"/>
              <a:chExt cx="3600044" cy="4642059"/>
            </a:xfrm>
          </p:grpSpPr>
          <p:sp>
            <p:nvSpPr>
              <p:cNvPr id="1050907" name="任意多边形: 形状 288" descr="d37df6a6-bd9f-4616-b735-896b934a4866"/>
              <p:cNvSpPr/>
              <p:nvPr/>
            </p:nvSpPr>
            <p:spPr>
              <a:xfrm>
                <a:off x="5228195" y="1303936"/>
                <a:ext cx="2668687" cy="4623182"/>
              </a:xfrm>
              <a:custGeom>
                <a:avLst/>
                <a:gdLst>
                  <a:gd name="connsiteX0" fmla="*/ 3749668 w 3954487"/>
                  <a:gd name="connsiteY0" fmla="*/ 2657870 h 6850677"/>
                  <a:gd name="connsiteX1" fmla="*/ 3749668 w 3954487"/>
                  <a:gd name="connsiteY1" fmla="*/ 2428320 h 6850677"/>
                  <a:gd name="connsiteX2" fmla="*/ 3954488 w 3954487"/>
                  <a:gd name="connsiteY2" fmla="*/ 2433669 h 6850677"/>
                  <a:gd name="connsiteX3" fmla="*/ 2412096 w 3954487"/>
                  <a:gd name="connsiteY3" fmla="*/ 2004036 h 6850677"/>
                  <a:gd name="connsiteX4" fmla="*/ 2412096 w 3954487"/>
                  <a:gd name="connsiteY4" fmla="*/ 1578787 h 6850677"/>
                  <a:gd name="connsiteX5" fmla="*/ 3696260 w 3954487"/>
                  <a:gd name="connsiteY5" fmla="*/ 1612375 h 6850677"/>
                  <a:gd name="connsiteX6" fmla="*/ 3696260 w 3954487"/>
                  <a:gd name="connsiteY6" fmla="*/ 1843329 h 6850677"/>
                  <a:gd name="connsiteX7" fmla="*/ 3749668 w 3954487"/>
                  <a:gd name="connsiteY7" fmla="*/ 1843329 h 6850677"/>
                  <a:gd name="connsiteX8" fmla="*/ 3749668 w 3954487"/>
                  <a:gd name="connsiteY8" fmla="*/ 1613779 h 6850677"/>
                  <a:gd name="connsiteX9" fmla="*/ 3954488 w 3954487"/>
                  <a:gd name="connsiteY9" fmla="*/ 1619128 h 6850677"/>
                  <a:gd name="connsiteX10" fmla="*/ 2412096 w 3954487"/>
                  <a:gd name="connsiteY10" fmla="*/ 1189495 h 6850677"/>
                  <a:gd name="connsiteX11" fmla="*/ 2412096 w 3954487"/>
                  <a:gd name="connsiteY11" fmla="*/ 1119380 h 6850677"/>
                  <a:gd name="connsiteX12" fmla="*/ 1977244 w 3954487"/>
                  <a:gd name="connsiteY12" fmla="*/ 0 h 6850677"/>
                  <a:gd name="connsiteX13" fmla="*/ 1542392 w 3954487"/>
                  <a:gd name="connsiteY13" fmla="*/ 1119380 h 6850677"/>
                  <a:gd name="connsiteX14" fmla="*/ 1542392 w 3954487"/>
                  <a:gd name="connsiteY14" fmla="*/ 1189495 h 6850677"/>
                  <a:gd name="connsiteX15" fmla="*/ 0 w 3954487"/>
                  <a:gd name="connsiteY15" fmla="*/ 1619128 h 6850677"/>
                  <a:gd name="connsiteX16" fmla="*/ 204819 w 3954487"/>
                  <a:gd name="connsiteY16" fmla="*/ 1613779 h 6850677"/>
                  <a:gd name="connsiteX17" fmla="*/ 204819 w 3954487"/>
                  <a:gd name="connsiteY17" fmla="*/ 1843329 h 6850677"/>
                  <a:gd name="connsiteX18" fmla="*/ 258227 w 3954487"/>
                  <a:gd name="connsiteY18" fmla="*/ 1843329 h 6850677"/>
                  <a:gd name="connsiteX19" fmla="*/ 258227 w 3954487"/>
                  <a:gd name="connsiteY19" fmla="*/ 1612375 h 6850677"/>
                  <a:gd name="connsiteX20" fmla="*/ 1542392 w 3954487"/>
                  <a:gd name="connsiteY20" fmla="*/ 1578787 h 6850677"/>
                  <a:gd name="connsiteX21" fmla="*/ 1542392 w 3954487"/>
                  <a:gd name="connsiteY21" fmla="*/ 2004036 h 6850677"/>
                  <a:gd name="connsiteX22" fmla="*/ 0 w 3954487"/>
                  <a:gd name="connsiteY22" fmla="*/ 2433669 h 6850677"/>
                  <a:gd name="connsiteX23" fmla="*/ 204819 w 3954487"/>
                  <a:gd name="connsiteY23" fmla="*/ 2428320 h 6850677"/>
                  <a:gd name="connsiteX24" fmla="*/ 204819 w 3954487"/>
                  <a:gd name="connsiteY24" fmla="*/ 2657870 h 6850677"/>
                  <a:gd name="connsiteX25" fmla="*/ 258227 w 3954487"/>
                  <a:gd name="connsiteY25" fmla="*/ 2657870 h 6850677"/>
                  <a:gd name="connsiteX26" fmla="*/ 258227 w 3954487"/>
                  <a:gd name="connsiteY26" fmla="*/ 2426916 h 6850677"/>
                  <a:gd name="connsiteX27" fmla="*/ 1542392 w 3954487"/>
                  <a:gd name="connsiteY27" fmla="*/ 2393328 h 6850677"/>
                  <a:gd name="connsiteX28" fmla="*/ 1542392 w 3954487"/>
                  <a:gd name="connsiteY28" fmla="*/ 2818577 h 6850677"/>
                  <a:gd name="connsiteX29" fmla="*/ 0 w 3954487"/>
                  <a:gd name="connsiteY29" fmla="*/ 3248210 h 6850677"/>
                  <a:gd name="connsiteX30" fmla="*/ 204819 w 3954487"/>
                  <a:gd name="connsiteY30" fmla="*/ 3242861 h 6850677"/>
                  <a:gd name="connsiteX31" fmla="*/ 204819 w 3954487"/>
                  <a:gd name="connsiteY31" fmla="*/ 3472411 h 6850677"/>
                  <a:gd name="connsiteX32" fmla="*/ 258227 w 3954487"/>
                  <a:gd name="connsiteY32" fmla="*/ 3472411 h 6850677"/>
                  <a:gd name="connsiteX33" fmla="*/ 258227 w 3954487"/>
                  <a:gd name="connsiteY33" fmla="*/ 3241457 h 6850677"/>
                  <a:gd name="connsiteX34" fmla="*/ 1542392 w 3954487"/>
                  <a:gd name="connsiteY34" fmla="*/ 3207869 h 6850677"/>
                  <a:gd name="connsiteX35" fmla="*/ 1542392 w 3954487"/>
                  <a:gd name="connsiteY35" fmla="*/ 3458817 h 6850677"/>
                  <a:gd name="connsiteX36" fmla="*/ 1218040 w 3954487"/>
                  <a:gd name="connsiteY36" fmla="*/ 6674842 h 6850677"/>
                  <a:gd name="connsiteX37" fmla="*/ 923023 w 3954487"/>
                  <a:gd name="connsiteY37" fmla="*/ 6674842 h 6850677"/>
                  <a:gd name="connsiteX38" fmla="*/ 923023 w 3954487"/>
                  <a:gd name="connsiteY38" fmla="*/ 6850677 h 6850677"/>
                  <a:gd name="connsiteX39" fmla="*/ 1754139 w 3954487"/>
                  <a:gd name="connsiteY39" fmla="*/ 6850677 h 6850677"/>
                  <a:gd name="connsiteX40" fmla="*/ 1754139 w 3954487"/>
                  <a:gd name="connsiteY40" fmla="*/ 6674842 h 6850677"/>
                  <a:gd name="connsiteX41" fmla="*/ 1325383 w 3954487"/>
                  <a:gd name="connsiteY41" fmla="*/ 6674842 h 6850677"/>
                  <a:gd name="connsiteX42" fmla="*/ 1336257 w 3954487"/>
                  <a:gd name="connsiteY42" fmla="*/ 6566886 h 6850677"/>
                  <a:gd name="connsiteX43" fmla="*/ 2618142 w 3954487"/>
                  <a:gd name="connsiteY43" fmla="*/ 6566886 h 6850677"/>
                  <a:gd name="connsiteX44" fmla="*/ 2629017 w 3954487"/>
                  <a:gd name="connsiteY44" fmla="*/ 6674842 h 6850677"/>
                  <a:gd name="connsiteX45" fmla="*/ 2200260 w 3954487"/>
                  <a:gd name="connsiteY45" fmla="*/ 6674842 h 6850677"/>
                  <a:gd name="connsiteX46" fmla="*/ 2200260 w 3954487"/>
                  <a:gd name="connsiteY46" fmla="*/ 6850677 h 6850677"/>
                  <a:gd name="connsiteX47" fmla="*/ 3031376 w 3954487"/>
                  <a:gd name="connsiteY47" fmla="*/ 6850677 h 6850677"/>
                  <a:gd name="connsiteX48" fmla="*/ 3031376 w 3954487"/>
                  <a:gd name="connsiteY48" fmla="*/ 6674842 h 6850677"/>
                  <a:gd name="connsiteX49" fmla="*/ 2736359 w 3954487"/>
                  <a:gd name="connsiteY49" fmla="*/ 6674842 h 6850677"/>
                  <a:gd name="connsiteX50" fmla="*/ 2412008 w 3954487"/>
                  <a:gd name="connsiteY50" fmla="*/ 3458817 h 6850677"/>
                  <a:gd name="connsiteX51" fmla="*/ 2412008 w 3954487"/>
                  <a:gd name="connsiteY51" fmla="*/ 3207869 h 6850677"/>
                  <a:gd name="connsiteX52" fmla="*/ 3696173 w 3954487"/>
                  <a:gd name="connsiteY52" fmla="*/ 3241457 h 6850677"/>
                  <a:gd name="connsiteX53" fmla="*/ 3696173 w 3954487"/>
                  <a:gd name="connsiteY53" fmla="*/ 3472411 h 6850677"/>
                  <a:gd name="connsiteX54" fmla="*/ 3749580 w 3954487"/>
                  <a:gd name="connsiteY54" fmla="*/ 3472411 h 6850677"/>
                  <a:gd name="connsiteX55" fmla="*/ 3749580 w 3954487"/>
                  <a:gd name="connsiteY55" fmla="*/ 3242861 h 6850677"/>
                  <a:gd name="connsiteX56" fmla="*/ 3954400 w 3954487"/>
                  <a:gd name="connsiteY56" fmla="*/ 3248210 h 6850677"/>
                  <a:gd name="connsiteX57" fmla="*/ 2412008 w 3954487"/>
                  <a:gd name="connsiteY57" fmla="*/ 2818577 h 6850677"/>
                  <a:gd name="connsiteX58" fmla="*/ 2412008 w 3954487"/>
                  <a:gd name="connsiteY58" fmla="*/ 2393328 h 6850677"/>
                  <a:gd name="connsiteX59" fmla="*/ 3696173 w 3954487"/>
                  <a:gd name="connsiteY59" fmla="*/ 2426916 h 6850677"/>
                  <a:gd name="connsiteX60" fmla="*/ 3696173 w 3954487"/>
                  <a:gd name="connsiteY60" fmla="*/ 2657870 h 6850677"/>
                  <a:gd name="connsiteX61" fmla="*/ 3749580 w 3954487"/>
                  <a:gd name="connsiteY61" fmla="*/ 2657870 h 6850677"/>
                  <a:gd name="connsiteX62" fmla="*/ 1713535 w 3954487"/>
                  <a:gd name="connsiteY62" fmla="*/ 1935149 h 6850677"/>
                  <a:gd name="connsiteX63" fmla="*/ 1977200 w 3954487"/>
                  <a:gd name="connsiteY63" fmla="*/ 1788430 h 6850677"/>
                  <a:gd name="connsiteX64" fmla="*/ 2240865 w 3954487"/>
                  <a:gd name="connsiteY64" fmla="*/ 1935149 h 6850677"/>
                  <a:gd name="connsiteX65" fmla="*/ 1713535 w 3954487"/>
                  <a:gd name="connsiteY65" fmla="*/ 1935149 h 6850677"/>
                  <a:gd name="connsiteX66" fmla="*/ 1731557 w 3954487"/>
                  <a:gd name="connsiteY66" fmla="*/ 1988557 h 6850677"/>
                  <a:gd name="connsiteX67" fmla="*/ 2222843 w 3954487"/>
                  <a:gd name="connsiteY67" fmla="*/ 1988557 h 6850677"/>
                  <a:gd name="connsiteX68" fmla="*/ 2218107 w 3954487"/>
                  <a:gd name="connsiteY68" fmla="*/ 2005483 h 6850677"/>
                  <a:gd name="connsiteX69" fmla="*/ 2222887 w 3954487"/>
                  <a:gd name="connsiteY69" fmla="*/ 2006798 h 6850677"/>
                  <a:gd name="connsiteX70" fmla="*/ 1977156 w 3954487"/>
                  <a:gd name="connsiteY70" fmla="*/ 2143520 h 6850677"/>
                  <a:gd name="connsiteX71" fmla="*/ 1731425 w 3954487"/>
                  <a:gd name="connsiteY71" fmla="*/ 2006798 h 6850677"/>
                  <a:gd name="connsiteX72" fmla="*/ 1736205 w 3954487"/>
                  <a:gd name="connsiteY72" fmla="*/ 2005483 h 6850677"/>
                  <a:gd name="connsiteX73" fmla="*/ 1731513 w 3954487"/>
                  <a:gd name="connsiteY73" fmla="*/ 1988557 h 6850677"/>
                  <a:gd name="connsiteX74" fmla="*/ 2032143 w 3954487"/>
                  <a:gd name="connsiteY74" fmla="*/ 1757867 h 6850677"/>
                  <a:gd name="connsiteX75" fmla="*/ 2305279 w 3954487"/>
                  <a:gd name="connsiteY75" fmla="*/ 1605886 h 6850677"/>
                  <a:gd name="connsiteX76" fmla="*/ 2305279 w 3954487"/>
                  <a:gd name="connsiteY76" fmla="*/ 1909804 h 6850677"/>
                  <a:gd name="connsiteX77" fmla="*/ 2032143 w 3954487"/>
                  <a:gd name="connsiteY77" fmla="*/ 1757823 h 6850677"/>
                  <a:gd name="connsiteX78" fmla="*/ 1713535 w 3954487"/>
                  <a:gd name="connsiteY78" fmla="*/ 1518933 h 6850677"/>
                  <a:gd name="connsiteX79" fmla="*/ 1977200 w 3954487"/>
                  <a:gd name="connsiteY79" fmla="*/ 1372214 h 6850677"/>
                  <a:gd name="connsiteX80" fmla="*/ 2240865 w 3954487"/>
                  <a:gd name="connsiteY80" fmla="*/ 1518933 h 6850677"/>
                  <a:gd name="connsiteX81" fmla="*/ 1713535 w 3954487"/>
                  <a:gd name="connsiteY81" fmla="*/ 1518933 h 6850677"/>
                  <a:gd name="connsiteX82" fmla="*/ 1790183 w 3954487"/>
                  <a:gd name="connsiteY82" fmla="*/ 1572341 h 6850677"/>
                  <a:gd name="connsiteX83" fmla="*/ 2164260 w 3954487"/>
                  <a:gd name="connsiteY83" fmla="*/ 1572341 h 6850677"/>
                  <a:gd name="connsiteX84" fmla="*/ 2251651 w 3954487"/>
                  <a:gd name="connsiteY84" fmla="*/ 1574621 h 6850677"/>
                  <a:gd name="connsiteX85" fmla="*/ 1977244 w 3954487"/>
                  <a:gd name="connsiteY85" fmla="*/ 1727304 h 6850677"/>
                  <a:gd name="connsiteX86" fmla="*/ 1702836 w 3954487"/>
                  <a:gd name="connsiteY86" fmla="*/ 1574621 h 6850677"/>
                  <a:gd name="connsiteX87" fmla="*/ 1790227 w 3954487"/>
                  <a:gd name="connsiteY87" fmla="*/ 1572341 h 6850677"/>
                  <a:gd name="connsiteX88" fmla="*/ 2305279 w 3954487"/>
                  <a:gd name="connsiteY88" fmla="*/ 1493632 h 6850677"/>
                  <a:gd name="connsiteX89" fmla="*/ 2032143 w 3954487"/>
                  <a:gd name="connsiteY89" fmla="*/ 1341651 h 6850677"/>
                  <a:gd name="connsiteX90" fmla="*/ 2274716 w 3954487"/>
                  <a:gd name="connsiteY90" fmla="*/ 1206684 h 6850677"/>
                  <a:gd name="connsiteX91" fmla="*/ 2305279 w 3954487"/>
                  <a:gd name="connsiteY91" fmla="*/ 1215190 h 6850677"/>
                  <a:gd name="connsiteX92" fmla="*/ 2305279 w 3954487"/>
                  <a:gd name="connsiteY92" fmla="*/ 1493588 h 6850677"/>
                  <a:gd name="connsiteX93" fmla="*/ 1731733 w 3954487"/>
                  <a:gd name="connsiteY93" fmla="*/ 1174498 h 6850677"/>
                  <a:gd name="connsiteX94" fmla="*/ 1726602 w 3954487"/>
                  <a:gd name="connsiteY94" fmla="*/ 1156126 h 6850677"/>
                  <a:gd name="connsiteX95" fmla="*/ 2227885 w 3954487"/>
                  <a:gd name="connsiteY95" fmla="*/ 1156126 h 6850677"/>
                  <a:gd name="connsiteX96" fmla="*/ 2222755 w 3954487"/>
                  <a:gd name="connsiteY96" fmla="*/ 1174498 h 6850677"/>
                  <a:gd name="connsiteX97" fmla="*/ 1977244 w 3954487"/>
                  <a:gd name="connsiteY97" fmla="*/ 1311088 h 6850677"/>
                  <a:gd name="connsiteX98" fmla="*/ 1731733 w 3954487"/>
                  <a:gd name="connsiteY98" fmla="*/ 1174454 h 6850677"/>
                  <a:gd name="connsiteX99" fmla="*/ 2229332 w 3954487"/>
                  <a:gd name="connsiteY99" fmla="*/ 1102717 h 6850677"/>
                  <a:gd name="connsiteX100" fmla="*/ 1685077 w 3954487"/>
                  <a:gd name="connsiteY100" fmla="*/ 1102717 h 6850677"/>
                  <a:gd name="connsiteX101" fmla="*/ 1977244 w 3954487"/>
                  <a:gd name="connsiteY101" fmla="*/ 910746 h 6850677"/>
                  <a:gd name="connsiteX102" fmla="*/ 2269410 w 3954487"/>
                  <a:gd name="connsiteY102" fmla="*/ 1102717 h 6850677"/>
                  <a:gd name="connsiteX103" fmla="*/ 2229288 w 3954487"/>
                  <a:gd name="connsiteY103" fmla="*/ 1102717 h 6850677"/>
                  <a:gd name="connsiteX104" fmla="*/ 2025916 w 3954487"/>
                  <a:gd name="connsiteY104" fmla="*/ 878824 h 6850677"/>
                  <a:gd name="connsiteX105" fmla="*/ 2167856 w 3954487"/>
                  <a:gd name="connsiteY105" fmla="*/ 785557 h 6850677"/>
                  <a:gd name="connsiteX106" fmla="*/ 2265157 w 3954487"/>
                  <a:gd name="connsiteY106" fmla="*/ 1035979 h 6850677"/>
                  <a:gd name="connsiteX107" fmla="*/ 2025916 w 3954487"/>
                  <a:gd name="connsiteY107" fmla="*/ 878824 h 6850677"/>
                  <a:gd name="connsiteX108" fmla="*/ 1977288 w 3954487"/>
                  <a:gd name="connsiteY108" fmla="*/ 846858 h 6850677"/>
                  <a:gd name="connsiteX109" fmla="*/ 1814520 w 3954487"/>
                  <a:gd name="connsiteY109" fmla="*/ 739910 h 6850677"/>
                  <a:gd name="connsiteX110" fmla="*/ 2140099 w 3954487"/>
                  <a:gd name="connsiteY110" fmla="*/ 739910 h 6850677"/>
                  <a:gd name="connsiteX111" fmla="*/ 1977332 w 3954487"/>
                  <a:gd name="connsiteY111" fmla="*/ 846858 h 6850677"/>
                  <a:gd name="connsiteX112" fmla="*/ 1928659 w 3954487"/>
                  <a:gd name="connsiteY112" fmla="*/ 878824 h 6850677"/>
                  <a:gd name="connsiteX113" fmla="*/ 1689462 w 3954487"/>
                  <a:gd name="connsiteY113" fmla="*/ 1035979 h 6850677"/>
                  <a:gd name="connsiteX114" fmla="*/ 1786763 w 3954487"/>
                  <a:gd name="connsiteY114" fmla="*/ 785557 h 6850677"/>
                  <a:gd name="connsiteX115" fmla="*/ 1928702 w 3954487"/>
                  <a:gd name="connsiteY115" fmla="*/ 878824 h 6850677"/>
                  <a:gd name="connsiteX116" fmla="*/ 1679815 w 3954487"/>
                  <a:gd name="connsiteY116" fmla="*/ 1206727 h 6850677"/>
                  <a:gd name="connsiteX117" fmla="*/ 1922388 w 3954487"/>
                  <a:gd name="connsiteY117" fmla="*/ 1341695 h 6850677"/>
                  <a:gd name="connsiteX118" fmla="*/ 1649252 w 3954487"/>
                  <a:gd name="connsiteY118" fmla="*/ 1493676 h 6850677"/>
                  <a:gd name="connsiteX119" fmla="*/ 1649252 w 3954487"/>
                  <a:gd name="connsiteY119" fmla="*/ 1215278 h 6850677"/>
                  <a:gd name="connsiteX120" fmla="*/ 1679815 w 3954487"/>
                  <a:gd name="connsiteY120" fmla="*/ 1206771 h 6850677"/>
                  <a:gd name="connsiteX121" fmla="*/ 1922388 w 3954487"/>
                  <a:gd name="connsiteY121" fmla="*/ 1757911 h 6850677"/>
                  <a:gd name="connsiteX122" fmla="*/ 1649252 w 3954487"/>
                  <a:gd name="connsiteY122" fmla="*/ 1909892 h 6850677"/>
                  <a:gd name="connsiteX123" fmla="*/ 1649252 w 3954487"/>
                  <a:gd name="connsiteY123" fmla="*/ 1605974 h 6850677"/>
                  <a:gd name="connsiteX124" fmla="*/ 1922388 w 3954487"/>
                  <a:gd name="connsiteY124" fmla="*/ 1757955 h 6850677"/>
                  <a:gd name="connsiteX125" fmla="*/ 1658373 w 3954487"/>
                  <a:gd name="connsiteY125" fmla="*/ 2027232 h 6850677"/>
                  <a:gd name="connsiteX126" fmla="*/ 1922388 w 3954487"/>
                  <a:gd name="connsiteY126" fmla="*/ 2174126 h 6850677"/>
                  <a:gd name="connsiteX127" fmla="*/ 1649252 w 3954487"/>
                  <a:gd name="connsiteY127" fmla="*/ 2326107 h 6850677"/>
                  <a:gd name="connsiteX128" fmla="*/ 1649252 w 3954487"/>
                  <a:gd name="connsiteY128" fmla="*/ 2029775 h 6850677"/>
                  <a:gd name="connsiteX129" fmla="*/ 1658373 w 3954487"/>
                  <a:gd name="connsiteY129" fmla="*/ 2027232 h 6850677"/>
                  <a:gd name="connsiteX130" fmla="*/ 2255817 w 3954487"/>
                  <a:gd name="connsiteY130" fmla="*/ 2404817 h 6850677"/>
                  <a:gd name="connsiteX131" fmla="*/ 1977288 w 3954487"/>
                  <a:gd name="connsiteY131" fmla="*/ 2559779 h 6850677"/>
                  <a:gd name="connsiteX132" fmla="*/ 1698758 w 3954487"/>
                  <a:gd name="connsiteY132" fmla="*/ 2404817 h 6850677"/>
                  <a:gd name="connsiteX133" fmla="*/ 2255817 w 3954487"/>
                  <a:gd name="connsiteY133" fmla="*/ 2404817 h 6850677"/>
                  <a:gd name="connsiteX134" fmla="*/ 2165400 w 3954487"/>
                  <a:gd name="connsiteY134" fmla="*/ 2333518 h 6850677"/>
                  <a:gd name="connsiteX135" fmla="*/ 2164918 w 3954487"/>
                  <a:gd name="connsiteY135" fmla="*/ 2351408 h 6850677"/>
                  <a:gd name="connsiteX136" fmla="*/ 1789613 w 3954487"/>
                  <a:gd name="connsiteY136" fmla="*/ 2351408 h 6850677"/>
                  <a:gd name="connsiteX137" fmla="*/ 1789131 w 3954487"/>
                  <a:gd name="connsiteY137" fmla="*/ 2333518 h 6850677"/>
                  <a:gd name="connsiteX138" fmla="*/ 1743616 w 3954487"/>
                  <a:gd name="connsiteY138" fmla="*/ 2334702 h 6850677"/>
                  <a:gd name="connsiteX139" fmla="*/ 1977288 w 3954487"/>
                  <a:gd name="connsiteY139" fmla="*/ 2204689 h 6850677"/>
                  <a:gd name="connsiteX140" fmla="*/ 2210960 w 3954487"/>
                  <a:gd name="connsiteY140" fmla="*/ 2334702 h 6850677"/>
                  <a:gd name="connsiteX141" fmla="*/ 2165444 w 3954487"/>
                  <a:gd name="connsiteY141" fmla="*/ 2333518 h 6850677"/>
                  <a:gd name="connsiteX142" fmla="*/ 1922345 w 3954487"/>
                  <a:gd name="connsiteY142" fmla="*/ 2590342 h 6850677"/>
                  <a:gd name="connsiteX143" fmla="*/ 1649208 w 3954487"/>
                  <a:gd name="connsiteY143" fmla="*/ 2742323 h 6850677"/>
                  <a:gd name="connsiteX144" fmla="*/ 1649208 w 3954487"/>
                  <a:gd name="connsiteY144" fmla="*/ 2438405 h 6850677"/>
                  <a:gd name="connsiteX145" fmla="*/ 1922345 w 3954487"/>
                  <a:gd name="connsiteY145" fmla="*/ 2590386 h 6850677"/>
                  <a:gd name="connsiteX146" fmla="*/ 1732785 w 3954487"/>
                  <a:gd name="connsiteY146" fmla="*/ 2821032 h 6850677"/>
                  <a:gd name="connsiteX147" fmla="*/ 2221703 w 3954487"/>
                  <a:gd name="connsiteY147" fmla="*/ 2821032 h 6850677"/>
                  <a:gd name="connsiteX148" fmla="*/ 2244416 w 3954487"/>
                  <a:gd name="connsiteY148" fmla="*/ 2827346 h 6850677"/>
                  <a:gd name="connsiteX149" fmla="*/ 1977244 w 3954487"/>
                  <a:gd name="connsiteY149" fmla="*/ 2975995 h 6850677"/>
                  <a:gd name="connsiteX150" fmla="*/ 1710071 w 3954487"/>
                  <a:gd name="connsiteY150" fmla="*/ 2827346 h 6850677"/>
                  <a:gd name="connsiteX151" fmla="*/ 1732785 w 3954487"/>
                  <a:gd name="connsiteY151" fmla="*/ 2821032 h 6850677"/>
                  <a:gd name="connsiteX152" fmla="*/ 1713579 w 3954487"/>
                  <a:gd name="connsiteY152" fmla="*/ 2767624 h 6850677"/>
                  <a:gd name="connsiteX153" fmla="*/ 1977244 w 3954487"/>
                  <a:gd name="connsiteY153" fmla="*/ 2620905 h 6850677"/>
                  <a:gd name="connsiteX154" fmla="*/ 2240908 w 3954487"/>
                  <a:gd name="connsiteY154" fmla="*/ 2767624 h 6850677"/>
                  <a:gd name="connsiteX155" fmla="*/ 1713579 w 3954487"/>
                  <a:gd name="connsiteY155" fmla="*/ 2767624 h 6850677"/>
                  <a:gd name="connsiteX156" fmla="*/ 1922345 w 3954487"/>
                  <a:gd name="connsiteY156" fmla="*/ 3006558 h 6850677"/>
                  <a:gd name="connsiteX157" fmla="*/ 1662100 w 3954487"/>
                  <a:gd name="connsiteY157" fmla="*/ 3151348 h 6850677"/>
                  <a:gd name="connsiteX158" fmla="*/ 1649208 w 3954487"/>
                  <a:gd name="connsiteY158" fmla="*/ 3151698 h 6850677"/>
                  <a:gd name="connsiteX159" fmla="*/ 1649208 w 3954487"/>
                  <a:gd name="connsiteY159" fmla="*/ 2854621 h 6850677"/>
                  <a:gd name="connsiteX160" fmla="*/ 1922345 w 3954487"/>
                  <a:gd name="connsiteY160" fmla="*/ 3006602 h 6850677"/>
                  <a:gd name="connsiteX161" fmla="*/ 2255817 w 3954487"/>
                  <a:gd name="connsiteY161" fmla="*/ 3237248 h 6850677"/>
                  <a:gd name="connsiteX162" fmla="*/ 1977288 w 3954487"/>
                  <a:gd name="connsiteY162" fmla="*/ 3392211 h 6850677"/>
                  <a:gd name="connsiteX163" fmla="*/ 1698758 w 3954487"/>
                  <a:gd name="connsiteY163" fmla="*/ 3237248 h 6850677"/>
                  <a:gd name="connsiteX164" fmla="*/ 2255817 w 3954487"/>
                  <a:gd name="connsiteY164" fmla="*/ 3237248 h 6850677"/>
                  <a:gd name="connsiteX165" fmla="*/ 1649252 w 3954487"/>
                  <a:gd name="connsiteY165" fmla="*/ 3464255 h 6850677"/>
                  <a:gd name="connsiteX166" fmla="*/ 1649252 w 3954487"/>
                  <a:gd name="connsiteY166" fmla="*/ 3270836 h 6850677"/>
                  <a:gd name="connsiteX167" fmla="*/ 1922388 w 3954487"/>
                  <a:gd name="connsiteY167" fmla="*/ 3422818 h 6850677"/>
                  <a:gd name="connsiteX168" fmla="*/ 1637457 w 3954487"/>
                  <a:gd name="connsiteY168" fmla="*/ 3581332 h 6850677"/>
                  <a:gd name="connsiteX169" fmla="*/ 1648989 w 3954487"/>
                  <a:gd name="connsiteY169" fmla="*/ 3466930 h 6850677"/>
                  <a:gd name="connsiteX170" fmla="*/ 1649252 w 3954487"/>
                  <a:gd name="connsiteY170" fmla="*/ 3464255 h 6850677"/>
                  <a:gd name="connsiteX171" fmla="*/ 1713623 w 3954487"/>
                  <a:gd name="connsiteY171" fmla="*/ 3600056 h 6850677"/>
                  <a:gd name="connsiteX172" fmla="*/ 1977288 w 3954487"/>
                  <a:gd name="connsiteY172" fmla="*/ 3453336 h 6850677"/>
                  <a:gd name="connsiteX173" fmla="*/ 2240952 w 3954487"/>
                  <a:gd name="connsiteY173" fmla="*/ 3600056 h 6850677"/>
                  <a:gd name="connsiteX174" fmla="*/ 1713623 w 3954487"/>
                  <a:gd name="connsiteY174" fmla="*/ 3600056 h 6850677"/>
                  <a:gd name="connsiteX175" fmla="*/ 2284889 w 3954487"/>
                  <a:gd name="connsiteY175" fmla="*/ 3653464 h 6850677"/>
                  <a:gd name="connsiteX176" fmla="*/ 1977288 w 3954487"/>
                  <a:gd name="connsiteY176" fmla="*/ 3809084 h 6850677"/>
                  <a:gd name="connsiteX177" fmla="*/ 1669686 w 3954487"/>
                  <a:gd name="connsiteY177" fmla="*/ 3653464 h 6850677"/>
                  <a:gd name="connsiteX178" fmla="*/ 2284845 w 3954487"/>
                  <a:gd name="connsiteY178" fmla="*/ 3653464 h 6850677"/>
                  <a:gd name="connsiteX179" fmla="*/ 1918135 w 3954487"/>
                  <a:gd name="connsiteY179" fmla="*/ 3838989 h 6850677"/>
                  <a:gd name="connsiteX180" fmla="*/ 1594967 w 3954487"/>
                  <a:gd name="connsiteY180" fmla="*/ 4002502 h 6850677"/>
                  <a:gd name="connsiteX181" fmla="*/ 1626363 w 3954487"/>
                  <a:gd name="connsiteY181" fmla="*/ 3691393 h 6850677"/>
                  <a:gd name="connsiteX182" fmla="*/ 1918135 w 3954487"/>
                  <a:gd name="connsiteY182" fmla="*/ 3839033 h 6850677"/>
                  <a:gd name="connsiteX183" fmla="*/ 1977288 w 3954487"/>
                  <a:gd name="connsiteY183" fmla="*/ 3868894 h 6850677"/>
                  <a:gd name="connsiteX184" fmla="*/ 2268533 w 3954487"/>
                  <a:gd name="connsiteY184" fmla="*/ 4016227 h 6850677"/>
                  <a:gd name="connsiteX185" fmla="*/ 1686086 w 3954487"/>
                  <a:gd name="connsiteY185" fmla="*/ 4016227 h 6850677"/>
                  <a:gd name="connsiteX186" fmla="*/ 1977332 w 3954487"/>
                  <a:gd name="connsiteY186" fmla="*/ 3868894 h 6850677"/>
                  <a:gd name="connsiteX187" fmla="*/ 2316811 w 3954487"/>
                  <a:gd name="connsiteY187" fmla="*/ 4069635 h 6850677"/>
                  <a:gd name="connsiteX188" fmla="*/ 1977288 w 3954487"/>
                  <a:gd name="connsiteY188" fmla="*/ 4225782 h 6850677"/>
                  <a:gd name="connsiteX189" fmla="*/ 1637764 w 3954487"/>
                  <a:gd name="connsiteY189" fmla="*/ 4069635 h 6850677"/>
                  <a:gd name="connsiteX190" fmla="*/ 2316811 w 3954487"/>
                  <a:gd name="connsiteY190" fmla="*/ 4069635 h 6850677"/>
                  <a:gd name="connsiteX191" fmla="*/ 2036440 w 3954487"/>
                  <a:gd name="connsiteY191" fmla="*/ 3838945 h 6850677"/>
                  <a:gd name="connsiteX192" fmla="*/ 2328256 w 3954487"/>
                  <a:gd name="connsiteY192" fmla="*/ 3691306 h 6850677"/>
                  <a:gd name="connsiteX193" fmla="*/ 2359652 w 3954487"/>
                  <a:gd name="connsiteY193" fmla="*/ 4002415 h 6850677"/>
                  <a:gd name="connsiteX194" fmla="*/ 2036484 w 3954487"/>
                  <a:gd name="connsiteY194" fmla="*/ 3838901 h 6850677"/>
                  <a:gd name="connsiteX195" fmla="*/ 2032231 w 3954487"/>
                  <a:gd name="connsiteY195" fmla="*/ 3422730 h 6850677"/>
                  <a:gd name="connsiteX196" fmla="*/ 2305366 w 3954487"/>
                  <a:gd name="connsiteY196" fmla="*/ 3270749 h 6850677"/>
                  <a:gd name="connsiteX197" fmla="*/ 2305366 w 3954487"/>
                  <a:gd name="connsiteY197" fmla="*/ 3464167 h 6850677"/>
                  <a:gd name="connsiteX198" fmla="*/ 2317162 w 3954487"/>
                  <a:gd name="connsiteY198" fmla="*/ 3581244 h 6850677"/>
                  <a:gd name="connsiteX199" fmla="*/ 2032231 w 3954487"/>
                  <a:gd name="connsiteY199" fmla="*/ 3422730 h 6850677"/>
                  <a:gd name="connsiteX200" fmla="*/ 2165444 w 3954487"/>
                  <a:gd name="connsiteY200" fmla="*/ 3147971 h 6850677"/>
                  <a:gd name="connsiteX201" fmla="*/ 2164523 w 3954487"/>
                  <a:gd name="connsiteY201" fmla="*/ 3183752 h 6850677"/>
                  <a:gd name="connsiteX202" fmla="*/ 1790139 w 3954487"/>
                  <a:gd name="connsiteY202" fmla="*/ 3183752 h 6850677"/>
                  <a:gd name="connsiteX203" fmla="*/ 1789219 w 3954487"/>
                  <a:gd name="connsiteY203" fmla="*/ 3147971 h 6850677"/>
                  <a:gd name="connsiteX204" fmla="*/ 1777467 w 3954487"/>
                  <a:gd name="connsiteY204" fmla="*/ 3148278 h 6850677"/>
                  <a:gd name="connsiteX205" fmla="*/ 1977375 w 3954487"/>
                  <a:gd name="connsiteY205" fmla="*/ 3037077 h 6850677"/>
                  <a:gd name="connsiteX206" fmla="*/ 2177283 w 3954487"/>
                  <a:gd name="connsiteY206" fmla="*/ 3148278 h 6850677"/>
                  <a:gd name="connsiteX207" fmla="*/ 2165532 w 3954487"/>
                  <a:gd name="connsiteY207" fmla="*/ 3147971 h 6850677"/>
                  <a:gd name="connsiteX208" fmla="*/ 1913399 w 3954487"/>
                  <a:gd name="connsiteY208" fmla="*/ 4255161 h 6850677"/>
                  <a:gd name="connsiteX209" fmla="*/ 1552784 w 3954487"/>
                  <a:gd name="connsiteY209" fmla="*/ 4420998 h 6850677"/>
                  <a:gd name="connsiteX210" fmla="*/ 1584750 w 3954487"/>
                  <a:gd name="connsiteY210" fmla="*/ 4104013 h 6850677"/>
                  <a:gd name="connsiteX211" fmla="*/ 1913399 w 3954487"/>
                  <a:gd name="connsiteY211" fmla="*/ 4255161 h 6850677"/>
                  <a:gd name="connsiteX212" fmla="*/ 1655786 w 3954487"/>
                  <a:gd name="connsiteY212" fmla="*/ 4432443 h 6850677"/>
                  <a:gd name="connsiteX213" fmla="*/ 1977332 w 3954487"/>
                  <a:gd name="connsiteY213" fmla="*/ 4284584 h 6850677"/>
                  <a:gd name="connsiteX214" fmla="*/ 2298877 w 3954487"/>
                  <a:gd name="connsiteY214" fmla="*/ 4432443 h 6850677"/>
                  <a:gd name="connsiteX215" fmla="*/ 1655830 w 3954487"/>
                  <a:gd name="connsiteY215" fmla="*/ 4432443 h 6850677"/>
                  <a:gd name="connsiteX216" fmla="*/ 2348689 w 3954487"/>
                  <a:gd name="connsiteY216" fmla="*/ 4485851 h 6850677"/>
                  <a:gd name="connsiteX217" fmla="*/ 1977332 w 3954487"/>
                  <a:gd name="connsiteY217" fmla="*/ 4642393 h 6850677"/>
                  <a:gd name="connsiteX218" fmla="*/ 1605973 w 3954487"/>
                  <a:gd name="connsiteY218" fmla="*/ 4485851 h 6850677"/>
                  <a:gd name="connsiteX219" fmla="*/ 2348733 w 3954487"/>
                  <a:gd name="connsiteY219" fmla="*/ 4485851 h 6850677"/>
                  <a:gd name="connsiteX220" fmla="*/ 1908576 w 3954487"/>
                  <a:gd name="connsiteY220" fmla="*/ 4671377 h 6850677"/>
                  <a:gd name="connsiteX221" fmla="*/ 1510601 w 3954487"/>
                  <a:gd name="connsiteY221" fmla="*/ 4839143 h 6850677"/>
                  <a:gd name="connsiteX222" fmla="*/ 1543050 w 3954487"/>
                  <a:gd name="connsiteY222" fmla="*/ 4517291 h 6850677"/>
                  <a:gd name="connsiteX223" fmla="*/ 1908532 w 3954487"/>
                  <a:gd name="connsiteY223" fmla="*/ 4671377 h 6850677"/>
                  <a:gd name="connsiteX224" fmla="*/ 1625574 w 3954487"/>
                  <a:gd name="connsiteY224" fmla="*/ 4848659 h 6850677"/>
                  <a:gd name="connsiteX225" fmla="*/ 1977332 w 3954487"/>
                  <a:gd name="connsiteY225" fmla="*/ 4700361 h 6850677"/>
                  <a:gd name="connsiteX226" fmla="*/ 2329089 w 3954487"/>
                  <a:gd name="connsiteY226" fmla="*/ 4848659 h 6850677"/>
                  <a:gd name="connsiteX227" fmla="*/ 1625574 w 3954487"/>
                  <a:gd name="connsiteY227" fmla="*/ 4848659 h 6850677"/>
                  <a:gd name="connsiteX228" fmla="*/ 2380480 w 3954487"/>
                  <a:gd name="connsiteY228" fmla="*/ 4902067 h 6850677"/>
                  <a:gd name="connsiteX229" fmla="*/ 1977288 w 3954487"/>
                  <a:gd name="connsiteY229" fmla="*/ 5058959 h 6850677"/>
                  <a:gd name="connsiteX230" fmla="*/ 1574095 w 3954487"/>
                  <a:gd name="connsiteY230" fmla="*/ 4902067 h 6850677"/>
                  <a:gd name="connsiteX231" fmla="*/ 2380436 w 3954487"/>
                  <a:gd name="connsiteY231" fmla="*/ 4902067 h 6850677"/>
                  <a:gd name="connsiteX232" fmla="*/ 1903665 w 3954487"/>
                  <a:gd name="connsiteY232" fmla="*/ 5087593 h 6850677"/>
                  <a:gd name="connsiteX233" fmla="*/ 1468462 w 3954487"/>
                  <a:gd name="connsiteY233" fmla="*/ 5256938 h 6850677"/>
                  <a:gd name="connsiteX234" fmla="*/ 1501349 w 3954487"/>
                  <a:gd name="connsiteY234" fmla="*/ 4931052 h 6850677"/>
                  <a:gd name="connsiteX235" fmla="*/ 1903709 w 3954487"/>
                  <a:gd name="connsiteY235" fmla="*/ 5087593 h 6850677"/>
                  <a:gd name="connsiteX236" fmla="*/ 1595362 w 3954487"/>
                  <a:gd name="connsiteY236" fmla="*/ 5264875 h 6850677"/>
                  <a:gd name="connsiteX237" fmla="*/ 1977288 w 3954487"/>
                  <a:gd name="connsiteY237" fmla="*/ 5116270 h 6850677"/>
                  <a:gd name="connsiteX238" fmla="*/ 2359213 w 3954487"/>
                  <a:gd name="connsiteY238" fmla="*/ 5264875 h 6850677"/>
                  <a:gd name="connsiteX239" fmla="*/ 1595362 w 3954487"/>
                  <a:gd name="connsiteY239" fmla="*/ 5264875 h 6850677"/>
                  <a:gd name="connsiteX240" fmla="*/ 2412227 w 3954487"/>
                  <a:gd name="connsiteY240" fmla="*/ 5318283 h 6850677"/>
                  <a:gd name="connsiteX241" fmla="*/ 1977288 w 3954487"/>
                  <a:gd name="connsiteY241" fmla="*/ 5475438 h 6850677"/>
                  <a:gd name="connsiteX242" fmla="*/ 1542348 w 3954487"/>
                  <a:gd name="connsiteY242" fmla="*/ 5318283 h 6850677"/>
                  <a:gd name="connsiteX243" fmla="*/ 2412183 w 3954487"/>
                  <a:gd name="connsiteY243" fmla="*/ 5318283 h 6850677"/>
                  <a:gd name="connsiteX244" fmla="*/ 1898710 w 3954487"/>
                  <a:gd name="connsiteY244" fmla="*/ 5503809 h 6850677"/>
                  <a:gd name="connsiteX245" fmla="*/ 1426324 w 3954487"/>
                  <a:gd name="connsiteY245" fmla="*/ 5674469 h 6850677"/>
                  <a:gd name="connsiteX246" fmla="*/ 1459517 w 3954487"/>
                  <a:gd name="connsiteY246" fmla="*/ 5345118 h 6850677"/>
                  <a:gd name="connsiteX247" fmla="*/ 1898666 w 3954487"/>
                  <a:gd name="connsiteY247" fmla="*/ 5503809 h 6850677"/>
                  <a:gd name="connsiteX248" fmla="*/ 1565238 w 3954487"/>
                  <a:gd name="connsiteY248" fmla="*/ 5681090 h 6850677"/>
                  <a:gd name="connsiteX249" fmla="*/ 1977288 w 3954487"/>
                  <a:gd name="connsiteY249" fmla="*/ 5532223 h 6850677"/>
                  <a:gd name="connsiteX250" fmla="*/ 2389338 w 3954487"/>
                  <a:gd name="connsiteY250" fmla="*/ 5681090 h 6850677"/>
                  <a:gd name="connsiteX251" fmla="*/ 1565238 w 3954487"/>
                  <a:gd name="connsiteY251" fmla="*/ 5681090 h 6850677"/>
                  <a:gd name="connsiteX252" fmla="*/ 2443535 w 3954487"/>
                  <a:gd name="connsiteY252" fmla="*/ 5734499 h 6850677"/>
                  <a:gd name="connsiteX253" fmla="*/ 1977288 w 3954487"/>
                  <a:gd name="connsiteY253" fmla="*/ 5891873 h 6850677"/>
                  <a:gd name="connsiteX254" fmla="*/ 1511040 w 3954487"/>
                  <a:gd name="connsiteY254" fmla="*/ 5734499 h 6850677"/>
                  <a:gd name="connsiteX255" fmla="*/ 2443535 w 3954487"/>
                  <a:gd name="connsiteY255" fmla="*/ 5734499 h 6850677"/>
                  <a:gd name="connsiteX256" fmla="*/ 1893755 w 3954487"/>
                  <a:gd name="connsiteY256" fmla="*/ 5920024 h 6850677"/>
                  <a:gd name="connsiteX257" fmla="*/ 1384229 w 3954487"/>
                  <a:gd name="connsiteY257" fmla="*/ 6092000 h 6850677"/>
                  <a:gd name="connsiteX258" fmla="*/ 1417773 w 3954487"/>
                  <a:gd name="connsiteY258" fmla="*/ 5759405 h 6850677"/>
                  <a:gd name="connsiteX259" fmla="*/ 1893755 w 3954487"/>
                  <a:gd name="connsiteY259" fmla="*/ 5920068 h 6850677"/>
                  <a:gd name="connsiteX260" fmla="*/ 1535508 w 3954487"/>
                  <a:gd name="connsiteY260" fmla="*/ 6097306 h 6850677"/>
                  <a:gd name="connsiteX261" fmla="*/ 1977288 w 3954487"/>
                  <a:gd name="connsiteY261" fmla="*/ 5948219 h 6850677"/>
                  <a:gd name="connsiteX262" fmla="*/ 2419067 w 3954487"/>
                  <a:gd name="connsiteY262" fmla="*/ 6097306 h 6850677"/>
                  <a:gd name="connsiteX263" fmla="*/ 1535552 w 3954487"/>
                  <a:gd name="connsiteY263" fmla="*/ 6097306 h 6850677"/>
                  <a:gd name="connsiteX264" fmla="*/ 2477518 w 3954487"/>
                  <a:gd name="connsiteY264" fmla="*/ 6150714 h 6850677"/>
                  <a:gd name="connsiteX265" fmla="*/ 1977244 w 3954487"/>
                  <a:gd name="connsiteY265" fmla="*/ 6308264 h 6850677"/>
                  <a:gd name="connsiteX266" fmla="*/ 1476969 w 3954487"/>
                  <a:gd name="connsiteY266" fmla="*/ 6150714 h 6850677"/>
                  <a:gd name="connsiteX267" fmla="*/ 2477518 w 3954487"/>
                  <a:gd name="connsiteY267" fmla="*/ 6150714 h 6850677"/>
                  <a:gd name="connsiteX268" fmla="*/ 1888362 w 3954487"/>
                  <a:gd name="connsiteY268" fmla="*/ 6336240 h 6850677"/>
                  <a:gd name="connsiteX269" fmla="*/ 1342221 w 3954487"/>
                  <a:gd name="connsiteY269" fmla="*/ 6508216 h 6850677"/>
                  <a:gd name="connsiteX270" fmla="*/ 1375853 w 3954487"/>
                  <a:gd name="connsiteY270" fmla="*/ 6174831 h 6850677"/>
                  <a:gd name="connsiteX271" fmla="*/ 1888362 w 3954487"/>
                  <a:gd name="connsiteY271" fmla="*/ 6336240 h 6850677"/>
                  <a:gd name="connsiteX272" fmla="*/ 1977288 w 3954487"/>
                  <a:gd name="connsiteY272" fmla="*/ 6364259 h 6850677"/>
                  <a:gd name="connsiteX273" fmla="*/ 2451296 w 3954487"/>
                  <a:gd name="connsiteY273" fmla="*/ 6513521 h 6850677"/>
                  <a:gd name="connsiteX274" fmla="*/ 1503323 w 3954487"/>
                  <a:gd name="connsiteY274" fmla="*/ 6513521 h 6850677"/>
                  <a:gd name="connsiteX275" fmla="*/ 1977332 w 3954487"/>
                  <a:gd name="connsiteY275" fmla="*/ 6364259 h 6850677"/>
                  <a:gd name="connsiteX276" fmla="*/ 2612310 w 3954487"/>
                  <a:gd name="connsiteY276" fmla="*/ 6508216 h 6850677"/>
                  <a:gd name="connsiteX277" fmla="*/ 2066214 w 3954487"/>
                  <a:gd name="connsiteY277" fmla="*/ 6336240 h 6850677"/>
                  <a:gd name="connsiteX278" fmla="*/ 2578722 w 3954487"/>
                  <a:gd name="connsiteY278" fmla="*/ 6174831 h 6850677"/>
                  <a:gd name="connsiteX279" fmla="*/ 2612354 w 3954487"/>
                  <a:gd name="connsiteY279" fmla="*/ 6508216 h 6850677"/>
                  <a:gd name="connsiteX280" fmla="*/ 2570347 w 3954487"/>
                  <a:gd name="connsiteY280" fmla="*/ 6092000 h 6850677"/>
                  <a:gd name="connsiteX281" fmla="*/ 2060820 w 3954487"/>
                  <a:gd name="connsiteY281" fmla="*/ 5920024 h 6850677"/>
                  <a:gd name="connsiteX282" fmla="*/ 2536802 w 3954487"/>
                  <a:gd name="connsiteY282" fmla="*/ 5759361 h 6850677"/>
                  <a:gd name="connsiteX283" fmla="*/ 2570347 w 3954487"/>
                  <a:gd name="connsiteY283" fmla="*/ 6091957 h 6850677"/>
                  <a:gd name="connsiteX284" fmla="*/ 2528252 w 3954487"/>
                  <a:gd name="connsiteY284" fmla="*/ 5674513 h 6850677"/>
                  <a:gd name="connsiteX285" fmla="*/ 2055909 w 3954487"/>
                  <a:gd name="connsiteY285" fmla="*/ 5503852 h 6850677"/>
                  <a:gd name="connsiteX286" fmla="*/ 2495058 w 3954487"/>
                  <a:gd name="connsiteY286" fmla="*/ 5345162 h 6850677"/>
                  <a:gd name="connsiteX287" fmla="*/ 2528252 w 3954487"/>
                  <a:gd name="connsiteY287" fmla="*/ 5674513 h 6850677"/>
                  <a:gd name="connsiteX288" fmla="*/ 2486156 w 3954487"/>
                  <a:gd name="connsiteY288" fmla="*/ 5256982 h 6850677"/>
                  <a:gd name="connsiteX289" fmla="*/ 2050954 w 3954487"/>
                  <a:gd name="connsiteY289" fmla="*/ 5087637 h 6850677"/>
                  <a:gd name="connsiteX290" fmla="*/ 2453269 w 3954487"/>
                  <a:gd name="connsiteY290" fmla="*/ 4931095 h 6850677"/>
                  <a:gd name="connsiteX291" fmla="*/ 2486156 w 3954487"/>
                  <a:gd name="connsiteY291" fmla="*/ 5256982 h 6850677"/>
                  <a:gd name="connsiteX292" fmla="*/ 2444017 w 3954487"/>
                  <a:gd name="connsiteY292" fmla="*/ 4839187 h 6850677"/>
                  <a:gd name="connsiteX293" fmla="*/ 2046043 w 3954487"/>
                  <a:gd name="connsiteY293" fmla="*/ 4671421 h 6850677"/>
                  <a:gd name="connsiteX294" fmla="*/ 2411526 w 3954487"/>
                  <a:gd name="connsiteY294" fmla="*/ 4517335 h 6850677"/>
                  <a:gd name="connsiteX295" fmla="*/ 2443973 w 3954487"/>
                  <a:gd name="connsiteY295" fmla="*/ 4839187 h 6850677"/>
                  <a:gd name="connsiteX296" fmla="*/ 2401834 w 3954487"/>
                  <a:gd name="connsiteY296" fmla="*/ 4421042 h 6850677"/>
                  <a:gd name="connsiteX297" fmla="*/ 2041219 w 3954487"/>
                  <a:gd name="connsiteY297" fmla="*/ 4255205 h 6850677"/>
                  <a:gd name="connsiteX298" fmla="*/ 2369869 w 3954487"/>
                  <a:gd name="connsiteY298" fmla="*/ 4104057 h 6850677"/>
                  <a:gd name="connsiteX299" fmla="*/ 2401834 w 3954487"/>
                  <a:gd name="connsiteY299" fmla="*/ 4421042 h 6850677"/>
                  <a:gd name="connsiteX300" fmla="*/ 2292431 w 3954487"/>
                  <a:gd name="connsiteY300" fmla="*/ 3151348 h 6850677"/>
                  <a:gd name="connsiteX301" fmla="*/ 2032187 w 3954487"/>
                  <a:gd name="connsiteY301" fmla="*/ 3006558 h 6850677"/>
                  <a:gd name="connsiteX302" fmla="*/ 2305323 w 3954487"/>
                  <a:gd name="connsiteY302" fmla="*/ 2854577 h 6850677"/>
                  <a:gd name="connsiteX303" fmla="*/ 2305323 w 3954487"/>
                  <a:gd name="connsiteY303" fmla="*/ 3151655 h 6850677"/>
                  <a:gd name="connsiteX304" fmla="*/ 2292431 w 3954487"/>
                  <a:gd name="connsiteY304" fmla="*/ 3151304 h 6850677"/>
                  <a:gd name="connsiteX305" fmla="*/ 2305323 w 3954487"/>
                  <a:gd name="connsiteY305" fmla="*/ 2742323 h 6850677"/>
                  <a:gd name="connsiteX306" fmla="*/ 2032187 w 3954487"/>
                  <a:gd name="connsiteY306" fmla="*/ 2590342 h 6850677"/>
                  <a:gd name="connsiteX307" fmla="*/ 2305323 w 3954487"/>
                  <a:gd name="connsiteY307" fmla="*/ 2438361 h 6850677"/>
                  <a:gd name="connsiteX308" fmla="*/ 2305323 w 3954487"/>
                  <a:gd name="connsiteY308" fmla="*/ 2742279 h 6850677"/>
                  <a:gd name="connsiteX309" fmla="*/ 2032187 w 3954487"/>
                  <a:gd name="connsiteY309" fmla="*/ 2174126 h 6850677"/>
                  <a:gd name="connsiteX310" fmla="*/ 2296202 w 3954487"/>
                  <a:gd name="connsiteY310" fmla="*/ 2027232 h 6850677"/>
                  <a:gd name="connsiteX311" fmla="*/ 2305323 w 3954487"/>
                  <a:gd name="connsiteY311" fmla="*/ 2029775 h 6850677"/>
                  <a:gd name="connsiteX312" fmla="*/ 2305323 w 3954487"/>
                  <a:gd name="connsiteY312" fmla="*/ 2326107 h 6850677"/>
                  <a:gd name="connsiteX313" fmla="*/ 2032187 w 3954487"/>
                  <a:gd name="connsiteY313" fmla="*/ 2174126 h 6850677"/>
                  <a:gd name="connsiteX314" fmla="*/ 3523188 w 3954487"/>
                  <a:gd name="connsiteY314" fmla="*/ 1554451 h 6850677"/>
                  <a:gd name="connsiteX315" fmla="*/ 2412139 w 3954487"/>
                  <a:gd name="connsiteY315" fmla="*/ 1525423 h 6850677"/>
                  <a:gd name="connsiteX316" fmla="*/ 2412139 w 3954487"/>
                  <a:gd name="connsiteY316" fmla="*/ 1245008 h 6850677"/>
                  <a:gd name="connsiteX317" fmla="*/ 3523188 w 3954487"/>
                  <a:gd name="connsiteY317" fmla="*/ 1554495 h 6850677"/>
                  <a:gd name="connsiteX318" fmla="*/ 2129356 w 3954487"/>
                  <a:gd name="connsiteY318" fmla="*/ 686502 h 6850677"/>
                  <a:gd name="connsiteX319" fmla="*/ 1825175 w 3954487"/>
                  <a:gd name="connsiteY319" fmla="*/ 686502 h 6850677"/>
                  <a:gd name="connsiteX320" fmla="*/ 1977244 w 3954487"/>
                  <a:gd name="connsiteY320" fmla="*/ 295017 h 6850677"/>
                  <a:gd name="connsiteX321" fmla="*/ 2129312 w 3954487"/>
                  <a:gd name="connsiteY321" fmla="*/ 686502 h 6850677"/>
                  <a:gd name="connsiteX322" fmla="*/ 431387 w 3954487"/>
                  <a:gd name="connsiteY322" fmla="*/ 1554451 h 6850677"/>
                  <a:gd name="connsiteX323" fmla="*/ 1542436 w 3954487"/>
                  <a:gd name="connsiteY323" fmla="*/ 1244964 h 6850677"/>
                  <a:gd name="connsiteX324" fmla="*/ 1542436 w 3954487"/>
                  <a:gd name="connsiteY324" fmla="*/ 1525379 h 6850677"/>
                  <a:gd name="connsiteX325" fmla="*/ 431387 w 3954487"/>
                  <a:gd name="connsiteY325" fmla="*/ 1554407 h 6850677"/>
                  <a:gd name="connsiteX326" fmla="*/ 431387 w 3954487"/>
                  <a:gd name="connsiteY326" fmla="*/ 2368992 h 6850677"/>
                  <a:gd name="connsiteX327" fmla="*/ 1542436 w 3954487"/>
                  <a:gd name="connsiteY327" fmla="*/ 2059505 h 6850677"/>
                  <a:gd name="connsiteX328" fmla="*/ 1542436 w 3954487"/>
                  <a:gd name="connsiteY328" fmla="*/ 2339920 h 6850677"/>
                  <a:gd name="connsiteX329" fmla="*/ 431387 w 3954487"/>
                  <a:gd name="connsiteY329" fmla="*/ 2368948 h 6850677"/>
                  <a:gd name="connsiteX330" fmla="*/ 431387 w 3954487"/>
                  <a:gd name="connsiteY330" fmla="*/ 3183533 h 6850677"/>
                  <a:gd name="connsiteX331" fmla="*/ 1542436 w 3954487"/>
                  <a:gd name="connsiteY331" fmla="*/ 2874046 h 6850677"/>
                  <a:gd name="connsiteX332" fmla="*/ 1542436 w 3954487"/>
                  <a:gd name="connsiteY332" fmla="*/ 3154461 h 6850677"/>
                  <a:gd name="connsiteX333" fmla="*/ 431387 w 3954487"/>
                  <a:gd name="connsiteY333" fmla="*/ 3183489 h 6850677"/>
                  <a:gd name="connsiteX334" fmla="*/ 3523188 w 3954487"/>
                  <a:gd name="connsiteY334" fmla="*/ 3183533 h 6850677"/>
                  <a:gd name="connsiteX335" fmla="*/ 2412139 w 3954487"/>
                  <a:gd name="connsiteY335" fmla="*/ 3154505 h 6850677"/>
                  <a:gd name="connsiteX336" fmla="*/ 2412139 w 3954487"/>
                  <a:gd name="connsiteY336" fmla="*/ 2874090 h 6850677"/>
                  <a:gd name="connsiteX337" fmla="*/ 3523188 w 3954487"/>
                  <a:gd name="connsiteY337" fmla="*/ 3183577 h 6850677"/>
                  <a:gd name="connsiteX338" fmla="*/ 2412139 w 3954487"/>
                  <a:gd name="connsiteY338" fmla="*/ 2339964 h 6850677"/>
                  <a:gd name="connsiteX339" fmla="*/ 2412139 w 3954487"/>
                  <a:gd name="connsiteY339" fmla="*/ 2059549 h 6850677"/>
                  <a:gd name="connsiteX340" fmla="*/ 3523188 w 3954487"/>
                  <a:gd name="connsiteY340" fmla="*/ 2369036 h 6850677"/>
                  <a:gd name="connsiteX341" fmla="*/ 2412139 w 3954487"/>
                  <a:gd name="connsiteY341" fmla="*/ 2340008 h 685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3954487" h="6850677">
                    <a:moveTo>
                      <a:pt x="3749668" y="2657870"/>
                    </a:moveTo>
                    <a:lnTo>
                      <a:pt x="3749668" y="2428320"/>
                    </a:lnTo>
                    <a:lnTo>
                      <a:pt x="3954488" y="2433669"/>
                    </a:lnTo>
                    <a:lnTo>
                      <a:pt x="2412096" y="2004036"/>
                    </a:lnTo>
                    <a:lnTo>
                      <a:pt x="2412096" y="1578787"/>
                    </a:lnTo>
                    <a:lnTo>
                      <a:pt x="3696260" y="1612375"/>
                    </a:lnTo>
                    <a:lnTo>
                      <a:pt x="3696260" y="1843329"/>
                    </a:lnTo>
                    <a:lnTo>
                      <a:pt x="3749668" y="1843329"/>
                    </a:lnTo>
                    <a:lnTo>
                      <a:pt x="3749668" y="1613779"/>
                    </a:lnTo>
                    <a:lnTo>
                      <a:pt x="3954488" y="1619128"/>
                    </a:lnTo>
                    <a:lnTo>
                      <a:pt x="2412096" y="1189495"/>
                    </a:lnTo>
                    <a:lnTo>
                      <a:pt x="2412096" y="1119380"/>
                    </a:lnTo>
                    <a:lnTo>
                      <a:pt x="1977244" y="0"/>
                    </a:lnTo>
                    <a:lnTo>
                      <a:pt x="1542392" y="1119380"/>
                    </a:lnTo>
                    <a:lnTo>
                      <a:pt x="1542392" y="1189495"/>
                    </a:lnTo>
                    <a:lnTo>
                      <a:pt x="0" y="1619128"/>
                    </a:lnTo>
                    <a:lnTo>
                      <a:pt x="204819" y="1613779"/>
                    </a:lnTo>
                    <a:lnTo>
                      <a:pt x="204819" y="1843329"/>
                    </a:lnTo>
                    <a:lnTo>
                      <a:pt x="258227" y="1843329"/>
                    </a:lnTo>
                    <a:lnTo>
                      <a:pt x="258227" y="1612375"/>
                    </a:lnTo>
                    <a:lnTo>
                      <a:pt x="1542392" y="1578787"/>
                    </a:lnTo>
                    <a:lnTo>
                      <a:pt x="1542392" y="2004036"/>
                    </a:lnTo>
                    <a:lnTo>
                      <a:pt x="0" y="2433669"/>
                    </a:lnTo>
                    <a:lnTo>
                      <a:pt x="204819" y="2428320"/>
                    </a:lnTo>
                    <a:lnTo>
                      <a:pt x="204819" y="2657870"/>
                    </a:lnTo>
                    <a:lnTo>
                      <a:pt x="258227" y="2657870"/>
                    </a:lnTo>
                    <a:lnTo>
                      <a:pt x="258227" y="2426916"/>
                    </a:lnTo>
                    <a:lnTo>
                      <a:pt x="1542392" y="2393328"/>
                    </a:lnTo>
                    <a:lnTo>
                      <a:pt x="1542392" y="2818577"/>
                    </a:lnTo>
                    <a:lnTo>
                      <a:pt x="0" y="3248210"/>
                    </a:lnTo>
                    <a:lnTo>
                      <a:pt x="204819" y="3242861"/>
                    </a:lnTo>
                    <a:lnTo>
                      <a:pt x="204819" y="3472411"/>
                    </a:lnTo>
                    <a:lnTo>
                      <a:pt x="258227" y="3472411"/>
                    </a:lnTo>
                    <a:lnTo>
                      <a:pt x="258227" y="3241457"/>
                    </a:lnTo>
                    <a:lnTo>
                      <a:pt x="1542392" y="3207869"/>
                    </a:lnTo>
                    <a:lnTo>
                      <a:pt x="1542392" y="3458817"/>
                    </a:lnTo>
                    <a:lnTo>
                      <a:pt x="1218040" y="6674842"/>
                    </a:lnTo>
                    <a:lnTo>
                      <a:pt x="923023" y="6674842"/>
                    </a:lnTo>
                    <a:lnTo>
                      <a:pt x="923023" y="6850677"/>
                    </a:lnTo>
                    <a:lnTo>
                      <a:pt x="1754139" y="6850677"/>
                    </a:lnTo>
                    <a:lnTo>
                      <a:pt x="1754139" y="6674842"/>
                    </a:lnTo>
                    <a:lnTo>
                      <a:pt x="1325383" y="6674842"/>
                    </a:lnTo>
                    <a:lnTo>
                      <a:pt x="1336257" y="6566886"/>
                    </a:lnTo>
                    <a:lnTo>
                      <a:pt x="2618142" y="6566886"/>
                    </a:lnTo>
                    <a:lnTo>
                      <a:pt x="2629017" y="6674842"/>
                    </a:lnTo>
                    <a:lnTo>
                      <a:pt x="2200260" y="6674842"/>
                    </a:lnTo>
                    <a:lnTo>
                      <a:pt x="2200260" y="6850677"/>
                    </a:lnTo>
                    <a:lnTo>
                      <a:pt x="3031376" y="6850677"/>
                    </a:lnTo>
                    <a:lnTo>
                      <a:pt x="3031376" y="6674842"/>
                    </a:lnTo>
                    <a:lnTo>
                      <a:pt x="2736359" y="6674842"/>
                    </a:lnTo>
                    <a:lnTo>
                      <a:pt x="2412008" y="3458817"/>
                    </a:lnTo>
                    <a:lnTo>
                      <a:pt x="2412008" y="3207869"/>
                    </a:lnTo>
                    <a:lnTo>
                      <a:pt x="3696173" y="3241457"/>
                    </a:lnTo>
                    <a:lnTo>
                      <a:pt x="3696173" y="3472411"/>
                    </a:lnTo>
                    <a:lnTo>
                      <a:pt x="3749580" y="3472411"/>
                    </a:lnTo>
                    <a:lnTo>
                      <a:pt x="3749580" y="3242861"/>
                    </a:lnTo>
                    <a:lnTo>
                      <a:pt x="3954400" y="3248210"/>
                    </a:lnTo>
                    <a:lnTo>
                      <a:pt x="2412008" y="2818577"/>
                    </a:lnTo>
                    <a:lnTo>
                      <a:pt x="2412008" y="2393328"/>
                    </a:lnTo>
                    <a:lnTo>
                      <a:pt x="3696173" y="2426916"/>
                    </a:lnTo>
                    <a:lnTo>
                      <a:pt x="3696173" y="2657870"/>
                    </a:lnTo>
                    <a:lnTo>
                      <a:pt x="3749580" y="2657870"/>
                    </a:lnTo>
                    <a:close/>
                    <a:moveTo>
                      <a:pt x="1713535" y="1935149"/>
                    </a:moveTo>
                    <a:lnTo>
                      <a:pt x="1977200" y="1788430"/>
                    </a:lnTo>
                    <a:lnTo>
                      <a:pt x="2240865" y="1935149"/>
                    </a:lnTo>
                    <a:lnTo>
                      <a:pt x="1713535" y="1935149"/>
                    </a:lnTo>
                    <a:close/>
                    <a:moveTo>
                      <a:pt x="1731557" y="1988557"/>
                    </a:moveTo>
                    <a:lnTo>
                      <a:pt x="2222843" y="1988557"/>
                    </a:lnTo>
                    <a:lnTo>
                      <a:pt x="2218107" y="2005483"/>
                    </a:lnTo>
                    <a:lnTo>
                      <a:pt x="2222887" y="2006798"/>
                    </a:lnTo>
                    <a:lnTo>
                      <a:pt x="1977156" y="2143520"/>
                    </a:lnTo>
                    <a:lnTo>
                      <a:pt x="1731425" y="2006798"/>
                    </a:lnTo>
                    <a:lnTo>
                      <a:pt x="1736205" y="2005483"/>
                    </a:lnTo>
                    <a:lnTo>
                      <a:pt x="1731513" y="1988557"/>
                    </a:lnTo>
                    <a:close/>
                    <a:moveTo>
                      <a:pt x="2032143" y="1757867"/>
                    </a:moveTo>
                    <a:lnTo>
                      <a:pt x="2305279" y="1605886"/>
                    </a:lnTo>
                    <a:lnTo>
                      <a:pt x="2305279" y="1909804"/>
                    </a:lnTo>
                    <a:lnTo>
                      <a:pt x="2032143" y="1757823"/>
                    </a:lnTo>
                    <a:close/>
                    <a:moveTo>
                      <a:pt x="1713535" y="1518933"/>
                    </a:moveTo>
                    <a:lnTo>
                      <a:pt x="1977200" y="1372214"/>
                    </a:lnTo>
                    <a:lnTo>
                      <a:pt x="2240865" y="1518933"/>
                    </a:lnTo>
                    <a:lnTo>
                      <a:pt x="1713535" y="1518933"/>
                    </a:lnTo>
                    <a:close/>
                    <a:moveTo>
                      <a:pt x="1790183" y="1572341"/>
                    </a:moveTo>
                    <a:lnTo>
                      <a:pt x="2164260" y="1572341"/>
                    </a:lnTo>
                    <a:lnTo>
                      <a:pt x="2251651" y="1574621"/>
                    </a:lnTo>
                    <a:lnTo>
                      <a:pt x="1977244" y="1727304"/>
                    </a:lnTo>
                    <a:lnTo>
                      <a:pt x="1702836" y="1574621"/>
                    </a:lnTo>
                    <a:lnTo>
                      <a:pt x="1790227" y="1572341"/>
                    </a:lnTo>
                    <a:close/>
                    <a:moveTo>
                      <a:pt x="2305279" y="1493632"/>
                    </a:moveTo>
                    <a:lnTo>
                      <a:pt x="2032143" y="1341651"/>
                    </a:lnTo>
                    <a:lnTo>
                      <a:pt x="2274716" y="1206684"/>
                    </a:lnTo>
                    <a:lnTo>
                      <a:pt x="2305279" y="1215190"/>
                    </a:lnTo>
                    <a:lnTo>
                      <a:pt x="2305279" y="1493588"/>
                    </a:lnTo>
                    <a:close/>
                    <a:moveTo>
                      <a:pt x="1731733" y="1174498"/>
                    </a:moveTo>
                    <a:lnTo>
                      <a:pt x="1726602" y="1156126"/>
                    </a:lnTo>
                    <a:lnTo>
                      <a:pt x="2227885" y="1156126"/>
                    </a:lnTo>
                    <a:lnTo>
                      <a:pt x="2222755" y="1174498"/>
                    </a:lnTo>
                    <a:lnTo>
                      <a:pt x="1977244" y="1311088"/>
                    </a:lnTo>
                    <a:lnTo>
                      <a:pt x="1731733" y="1174454"/>
                    </a:lnTo>
                    <a:close/>
                    <a:moveTo>
                      <a:pt x="2229332" y="1102717"/>
                    </a:moveTo>
                    <a:lnTo>
                      <a:pt x="1685077" y="1102717"/>
                    </a:lnTo>
                    <a:lnTo>
                      <a:pt x="1977244" y="910746"/>
                    </a:lnTo>
                    <a:lnTo>
                      <a:pt x="2269410" y="1102717"/>
                    </a:lnTo>
                    <a:lnTo>
                      <a:pt x="2229288" y="1102717"/>
                    </a:lnTo>
                    <a:close/>
                    <a:moveTo>
                      <a:pt x="2025916" y="878824"/>
                    </a:moveTo>
                    <a:lnTo>
                      <a:pt x="2167856" y="785557"/>
                    </a:lnTo>
                    <a:lnTo>
                      <a:pt x="2265157" y="1035979"/>
                    </a:lnTo>
                    <a:lnTo>
                      <a:pt x="2025916" y="878824"/>
                    </a:lnTo>
                    <a:close/>
                    <a:moveTo>
                      <a:pt x="1977288" y="846858"/>
                    </a:moveTo>
                    <a:lnTo>
                      <a:pt x="1814520" y="739910"/>
                    </a:lnTo>
                    <a:lnTo>
                      <a:pt x="2140099" y="739910"/>
                    </a:lnTo>
                    <a:lnTo>
                      <a:pt x="1977332" y="846858"/>
                    </a:lnTo>
                    <a:close/>
                    <a:moveTo>
                      <a:pt x="1928659" y="878824"/>
                    </a:moveTo>
                    <a:lnTo>
                      <a:pt x="1689462" y="1035979"/>
                    </a:lnTo>
                    <a:lnTo>
                      <a:pt x="1786763" y="785557"/>
                    </a:lnTo>
                    <a:lnTo>
                      <a:pt x="1928702" y="878824"/>
                    </a:lnTo>
                    <a:close/>
                    <a:moveTo>
                      <a:pt x="1679815" y="1206727"/>
                    </a:moveTo>
                    <a:lnTo>
                      <a:pt x="1922388" y="1341695"/>
                    </a:lnTo>
                    <a:lnTo>
                      <a:pt x="1649252" y="1493676"/>
                    </a:lnTo>
                    <a:lnTo>
                      <a:pt x="1649252" y="1215278"/>
                    </a:lnTo>
                    <a:lnTo>
                      <a:pt x="1679815" y="1206771"/>
                    </a:lnTo>
                    <a:close/>
                    <a:moveTo>
                      <a:pt x="1922388" y="1757911"/>
                    </a:moveTo>
                    <a:lnTo>
                      <a:pt x="1649252" y="1909892"/>
                    </a:lnTo>
                    <a:lnTo>
                      <a:pt x="1649252" y="1605974"/>
                    </a:lnTo>
                    <a:lnTo>
                      <a:pt x="1922388" y="1757955"/>
                    </a:lnTo>
                    <a:close/>
                    <a:moveTo>
                      <a:pt x="1658373" y="2027232"/>
                    </a:moveTo>
                    <a:lnTo>
                      <a:pt x="1922388" y="2174126"/>
                    </a:lnTo>
                    <a:lnTo>
                      <a:pt x="1649252" y="2326107"/>
                    </a:lnTo>
                    <a:lnTo>
                      <a:pt x="1649252" y="2029775"/>
                    </a:lnTo>
                    <a:lnTo>
                      <a:pt x="1658373" y="2027232"/>
                    </a:lnTo>
                    <a:close/>
                    <a:moveTo>
                      <a:pt x="2255817" y="2404817"/>
                    </a:moveTo>
                    <a:lnTo>
                      <a:pt x="1977288" y="2559779"/>
                    </a:lnTo>
                    <a:lnTo>
                      <a:pt x="1698758" y="2404817"/>
                    </a:lnTo>
                    <a:lnTo>
                      <a:pt x="2255817" y="2404817"/>
                    </a:lnTo>
                    <a:close/>
                    <a:moveTo>
                      <a:pt x="2165400" y="2333518"/>
                    </a:moveTo>
                    <a:lnTo>
                      <a:pt x="2164918" y="2351408"/>
                    </a:lnTo>
                    <a:lnTo>
                      <a:pt x="1789613" y="2351408"/>
                    </a:lnTo>
                    <a:lnTo>
                      <a:pt x="1789131" y="2333518"/>
                    </a:lnTo>
                    <a:lnTo>
                      <a:pt x="1743616" y="2334702"/>
                    </a:lnTo>
                    <a:lnTo>
                      <a:pt x="1977288" y="2204689"/>
                    </a:lnTo>
                    <a:lnTo>
                      <a:pt x="2210960" y="2334702"/>
                    </a:lnTo>
                    <a:lnTo>
                      <a:pt x="2165444" y="2333518"/>
                    </a:lnTo>
                    <a:close/>
                    <a:moveTo>
                      <a:pt x="1922345" y="2590342"/>
                    </a:moveTo>
                    <a:lnTo>
                      <a:pt x="1649208" y="2742323"/>
                    </a:lnTo>
                    <a:lnTo>
                      <a:pt x="1649208" y="2438405"/>
                    </a:lnTo>
                    <a:lnTo>
                      <a:pt x="1922345" y="2590386"/>
                    </a:lnTo>
                    <a:close/>
                    <a:moveTo>
                      <a:pt x="1732785" y="2821032"/>
                    </a:moveTo>
                    <a:lnTo>
                      <a:pt x="2221703" y="2821032"/>
                    </a:lnTo>
                    <a:lnTo>
                      <a:pt x="2244416" y="2827346"/>
                    </a:lnTo>
                    <a:lnTo>
                      <a:pt x="1977244" y="2975995"/>
                    </a:lnTo>
                    <a:lnTo>
                      <a:pt x="1710071" y="2827346"/>
                    </a:lnTo>
                    <a:lnTo>
                      <a:pt x="1732785" y="2821032"/>
                    </a:lnTo>
                    <a:close/>
                    <a:moveTo>
                      <a:pt x="1713579" y="2767624"/>
                    </a:moveTo>
                    <a:lnTo>
                      <a:pt x="1977244" y="2620905"/>
                    </a:lnTo>
                    <a:lnTo>
                      <a:pt x="2240908" y="2767624"/>
                    </a:lnTo>
                    <a:lnTo>
                      <a:pt x="1713579" y="2767624"/>
                    </a:lnTo>
                    <a:close/>
                    <a:moveTo>
                      <a:pt x="1922345" y="3006558"/>
                    </a:moveTo>
                    <a:lnTo>
                      <a:pt x="1662100" y="3151348"/>
                    </a:lnTo>
                    <a:lnTo>
                      <a:pt x="1649208" y="3151698"/>
                    </a:lnTo>
                    <a:lnTo>
                      <a:pt x="1649208" y="2854621"/>
                    </a:lnTo>
                    <a:lnTo>
                      <a:pt x="1922345" y="3006602"/>
                    </a:lnTo>
                    <a:close/>
                    <a:moveTo>
                      <a:pt x="2255817" y="3237248"/>
                    </a:moveTo>
                    <a:lnTo>
                      <a:pt x="1977288" y="3392211"/>
                    </a:lnTo>
                    <a:lnTo>
                      <a:pt x="1698758" y="3237248"/>
                    </a:lnTo>
                    <a:lnTo>
                      <a:pt x="2255817" y="3237248"/>
                    </a:lnTo>
                    <a:close/>
                    <a:moveTo>
                      <a:pt x="1649252" y="3464255"/>
                    </a:moveTo>
                    <a:lnTo>
                      <a:pt x="1649252" y="3270836"/>
                    </a:lnTo>
                    <a:lnTo>
                      <a:pt x="1922388" y="3422818"/>
                    </a:lnTo>
                    <a:lnTo>
                      <a:pt x="1637457" y="3581332"/>
                    </a:lnTo>
                    <a:lnTo>
                      <a:pt x="1648989" y="3466930"/>
                    </a:lnTo>
                    <a:lnTo>
                      <a:pt x="1649252" y="3464255"/>
                    </a:lnTo>
                    <a:close/>
                    <a:moveTo>
                      <a:pt x="1713623" y="3600056"/>
                    </a:moveTo>
                    <a:lnTo>
                      <a:pt x="1977288" y="3453336"/>
                    </a:lnTo>
                    <a:lnTo>
                      <a:pt x="2240952" y="3600056"/>
                    </a:lnTo>
                    <a:lnTo>
                      <a:pt x="1713623" y="3600056"/>
                    </a:lnTo>
                    <a:close/>
                    <a:moveTo>
                      <a:pt x="2284889" y="3653464"/>
                    </a:moveTo>
                    <a:lnTo>
                      <a:pt x="1977288" y="3809084"/>
                    </a:lnTo>
                    <a:lnTo>
                      <a:pt x="1669686" y="3653464"/>
                    </a:lnTo>
                    <a:lnTo>
                      <a:pt x="2284845" y="3653464"/>
                    </a:lnTo>
                    <a:close/>
                    <a:moveTo>
                      <a:pt x="1918135" y="3838989"/>
                    </a:moveTo>
                    <a:lnTo>
                      <a:pt x="1594967" y="4002502"/>
                    </a:lnTo>
                    <a:lnTo>
                      <a:pt x="1626363" y="3691393"/>
                    </a:lnTo>
                    <a:lnTo>
                      <a:pt x="1918135" y="3839033"/>
                    </a:lnTo>
                    <a:close/>
                    <a:moveTo>
                      <a:pt x="1977288" y="3868894"/>
                    </a:moveTo>
                    <a:lnTo>
                      <a:pt x="2268533" y="4016227"/>
                    </a:lnTo>
                    <a:lnTo>
                      <a:pt x="1686086" y="4016227"/>
                    </a:lnTo>
                    <a:lnTo>
                      <a:pt x="1977332" y="3868894"/>
                    </a:lnTo>
                    <a:close/>
                    <a:moveTo>
                      <a:pt x="2316811" y="4069635"/>
                    </a:moveTo>
                    <a:lnTo>
                      <a:pt x="1977288" y="4225782"/>
                    </a:lnTo>
                    <a:lnTo>
                      <a:pt x="1637764" y="4069635"/>
                    </a:lnTo>
                    <a:lnTo>
                      <a:pt x="2316811" y="4069635"/>
                    </a:lnTo>
                    <a:close/>
                    <a:moveTo>
                      <a:pt x="2036440" y="3838945"/>
                    </a:moveTo>
                    <a:lnTo>
                      <a:pt x="2328256" y="3691306"/>
                    </a:lnTo>
                    <a:lnTo>
                      <a:pt x="2359652" y="4002415"/>
                    </a:lnTo>
                    <a:lnTo>
                      <a:pt x="2036484" y="3838901"/>
                    </a:lnTo>
                    <a:close/>
                    <a:moveTo>
                      <a:pt x="2032231" y="3422730"/>
                    </a:moveTo>
                    <a:lnTo>
                      <a:pt x="2305366" y="3270749"/>
                    </a:lnTo>
                    <a:lnTo>
                      <a:pt x="2305366" y="3464167"/>
                    </a:lnTo>
                    <a:lnTo>
                      <a:pt x="2317162" y="3581244"/>
                    </a:lnTo>
                    <a:lnTo>
                      <a:pt x="2032231" y="3422730"/>
                    </a:lnTo>
                    <a:close/>
                    <a:moveTo>
                      <a:pt x="2165444" y="3147971"/>
                    </a:moveTo>
                    <a:lnTo>
                      <a:pt x="2164523" y="3183752"/>
                    </a:lnTo>
                    <a:lnTo>
                      <a:pt x="1790139" y="3183752"/>
                    </a:lnTo>
                    <a:lnTo>
                      <a:pt x="1789219" y="3147971"/>
                    </a:lnTo>
                    <a:lnTo>
                      <a:pt x="1777467" y="3148278"/>
                    </a:lnTo>
                    <a:lnTo>
                      <a:pt x="1977375" y="3037077"/>
                    </a:lnTo>
                    <a:lnTo>
                      <a:pt x="2177283" y="3148278"/>
                    </a:lnTo>
                    <a:lnTo>
                      <a:pt x="2165532" y="3147971"/>
                    </a:lnTo>
                    <a:close/>
                    <a:moveTo>
                      <a:pt x="1913399" y="4255161"/>
                    </a:moveTo>
                    <a:lnTo>
                      <a:pt x="1552784" y="4420998"/>
                    </a:lnTo>
                    <a:lnTo>
                      <a:pt x="1584750" y="4104013"/>
                    </a:lnTo>
                    <a:lnTo>
                      <a:pt x="1913399" y="4255161"/>
                    </a:lnTo>
                    <a:close/>
                    <a:moveTo>
                      <a:pt x="1655786" y="4432443"/>
                    </a:moveTo>
                    <a:lnTo>
                      <a:pt x="1977332" y="4284584"/>
                    </a:lnTo>
                    <a:lnTo>
                      <a:pt x="2298877" y="4432443"/>
                    </a:lnTo>
                    <a:lnTo>
                      <a:pt x="1655830" y="4432443"/>
                    </a:lnTo>
                    <a:close/>
                    <a:moveTo>
                      <a:pt x="2348689" y="4485851"/>
                    </a:moveTo>
                    <a:lnTo>
                      <a:pt x="1977332" y="4642393"/>
                    </a:lnTo>
                    <a:lnTo>
                      <a:pt x="1605973" y="4485851"/>
                    </a:lnTo>
                    <a:lnTo>
                      <a:pt x="2348733" y="4485851"/>
                    </a:lnTo>
                    <a:close/>
                    <a:moveTo>
                      <a:pt x="1908576" y="4671377"/>
                    </a:moveTo>
                    <a:lnTo>
                      <a:pt x="1510601" y="4839143"/>
                    </a:lnTo>
                    <a:lnTo>
                      <a:pt x="1543050" y="4517291"/>
                    </a:lnTo>
                    <a:lnTo>
                      <a:pt x="1908532" y="4671377"/>
                    </a:lnTo>
                    <a:close/>
                    <a:moveTo>
                      <a:pt x="1625574" y="4848659"/>
                    </a:moveTo>
                    <a:lnTo>
                      <a:pt x="1977332" y="4700361"/>
                    </a:lnTo>
                    <a:lnTo>
                      <a:pt x="2329089" y="4848659"/>
                    </a:lnTo>
                    <a:lnTo>
                      <a:pt x="1625574" y="4848659"/>
                    </a:lnTo>
                    <a:close/>
                    <a:moveTo>
                      <a:pt x="2380480" y="4902067"/>
                    </a:moveTo>
                    <a:lnTo>
                      <a:pt x="1977288" y="5058959"/>
                    </a:lnTo>
                    <a:lnTo>
                      <a:pt x="1574095" y="4902067"/>
                    </a:lnTo>
                    <a:lnTo>
                      <a:pt x="2380436" y="4902067"/>
                    </a:lnTo>
                    <a:close/>
                    <a:moveTo>
                      <a:pt x="1903665" y="5087593"/>
                    </a:moveTo>
                    <a:lnTo>
                      <a:pt x="1468462" y="5256938"/>
                    </a:lnTo>
                    <a:lnTo>
                      <a:pt x="1501349" y="4931052"/>
                    </a:lnTo>
                    <a:lnTo>
                      <a:pt x="1903709" y="5087593"/>
                    </a:lnTo>
                    <a:close/>
                    <a:moveTo>
                      <a:pt x="1595362" y="5264875"/>
                    </a:moveTo>
                    <a:lnTo>
                      <a:pt x="1977288" y="5116270"/>
                    </a:lnTo>
                    <a:lnTo>
                      <a:pt x="2359213" y="5264875"/>
                    </a:lnTo>
                    <a:lnTo>
                      <a:pt x="1595362" y="5264875"/>
                    </a:lnTo>
                    <a:close/>
                    <a:moveTo>
                      <a:pt x="2412227" y="5318283"/>
                    </a:moveTo>
                    <a:lnTo>
                      <a:pt x="1977288" y="5475438"/>
                    </a:lnTo>
                    <a:lnTo>
                      <a:pt x="1542348" y="5318283"/>
                    </a:lnTo>
                    <a:lnTo>
                      <a:pt x="2412183" y="5318283"/>
                    </a:lnTo>
                    <a:close/>
                    <a:moveTo>
                      <a:pt x="1898710" y="5503809"/>
                    </a:moveTo>
                    <a:lnTo>
                      <a:pt x="1426324" y="5674469"/>
                    </a:lnTo>
                    <a:lnTo>
                      <a:pt x="1459517" y="5345118"/>
                    </a:lnTo>
                    <a:lnTo>
                      <a:pt x="1898666" y="5503809"/>
                    </a:lnTo>
                    <a:close/>
                    <a:moveTo>
                      <a:pt x="1565238" y="5681090"/>
                    </a:moveTo>
                    <a:lnTo>
                      <a:pt x="1977288" y="5532223"/>
                    </a:lnTo>
                    <a:lnTo>
                      <a:pt x="2389338" y="5681090"/>
                    </a:lnTo>
                    <a:lnTo>
                      <a:pt x="1565238" y="5681090"/>
                    </a:lnTo>
                    <a:close/>
                    <a:moveTo>
                      <a:pt x="2443535" y="5734499"/>
                    </a:moveTo>
                    <a:lnTo>
                      <a:pt x="1977288" y="5891873"/>
                    </a:lnTo>
                    <a:lnTo>
                      <a:pt x="1511040" y="5734499"/>
                    </a:lnTo>
                    <a:lnTo>
                      <a:pt x="2443535" y="5734499"/>
                    </a:lnTo>
                    <a:close/>
                    <a:moveTo>
                      <a:pt x="1893755" y="5920024"/>
                    </a:moveTo>
                    <a:lnTo>
                      <a:pt x="1384229" y="6092000"/>
                    </a:lnTo>
                    <a:lnTo>
                      <a:pt x="1417773" y="5759405"/>
                    </a:lnTo>
                    <a:lnTo>
                      <a:pt x="1893755" y="5920068"/>
                    </a:lnTo>
                    <a:close/>
                    <a:moveTo>
                      <a:pt x="1535508" y="6097306"/>
                    </a:moveTo>
                    <a:lnTo>
                      <a:pt x="1977288" y="5948219"/>
                    </a:lnTo>
                    <a:lnTo>
                      <a:pt x="2419067" y="6097306"/>
                    </a:lnTo>
                    <a:lnTo>
                      <a:pt x="1535552" y="6097306"/>
                    </a:lnTo>
                    <a:close/>
                    <a:moveTo>
                      <a:pt x="2477518" y="6150714"/>
                    </a:moveTo>
                    <a:lnTo>
                      <a:pt x="1977244" y="6308264"/>
                    </a:lnTo>
                    <a:lnTo>
                      <a:pt x="1476969" y="6150714"/>
                    </a:lnTo>
                    <a:lnTo>
                      <a:pt x="2477518" y="6150714"/>
                    </a:lnTo>
                    <a:close/>
                    <a:moveTo>
                      <a:pt x="1888362" y="6336240"/>
                    </a:moveTo>
                    <a:lnTo>
                      <a:pt x="1342221" y="6508216"/>
                    </a:lnTo>
                    <a:lnTo>
                      <a:pt x="1375853" y="6174831"/>
                    </a:lnTo>
                    <a:lnTo>
                      <a:pt x="1888362" y="6336240"/>
                    </a:lnTo>
                    <a:close/>
                    <a:moveTo>
                      <a:pt x="1977288" y="6364259"/>
                    </a:moveTo>
                    <a:lnTo>
                      <a:pt x="2451296" y="6513521"/>
                    </a:lnTo>
                    <a:lnTo>
                      <a:pt x="1503323" y="6513521"/>
                    </a:lnTo>
                    <a:lnTo>
                      <a:pt x="1977332" y="6364259"/>
                    </a:lnTo>
                    <a:close/>
                    <a:moveTo>
                      <a:pt x="2612310" y="6508216"/>
                    </a:moveTo>
                    <a:lnTo>
                      <a:pt x="2066214" y="6336240"/>
                    </a:lnTo>
                    <a:lnTo>
                      <a:pt x="2578722" y="6174831"/>
                    </a:lnTo>
                    <a:lnTo>
                      <a:pt x="2612354" y="6508216"/>
                    </a:lnTo>
                    <a:close/>
                    <a:moveTo>
                      <a:pt x="2570347" y="6092000"/>
                    </a:moveTo>
                    <a:lnTo>
                      <a:pt x="2060820" y="5920024"/>
                    </a:lnTo>
                    <a:lnTo>
                      <a:pt x="2536802" y="5759361"/>
                    </a:lnTo>
                    <a:lnTo>
                      <a:pt x="2570347" y="6091957"/>
                    </a:lnTo>
                    <a:close/>
                    <a:moveTo>
                      <a:pt x="2528252" y="5674513"/>
                    </a:moveTo>
                    <a:lnTo>
                      <a:pt x="2055909" y="5503852"/>
                    </a:lnTo>
                    <a:lnTo>
                      <a:pt x="2495058" y="5345162"/>
                    </a:lnTo>
                    <a:lnTo>
                      <a:pt x="2528252" y="5674513"/>
                    </a:lnTo>
                    <a:close/>
                    <a:moveTo>
                      <a:pt x="2486156" y="5256982"/>
                    </a:moveTo>
                    <a:lnTo>
                      <a:pt x="2050954" y="5087637"/>
                    </a:lnTo>
                    <a:lnTo>
                      <a:pt x="2453269" y="4931095"/>
                    </a:lnTo>
                    <a:lnTo>
                      <a:pt x="2486156" y="5256982"/>
                    </a:lnTo>
                    <a:close/>
                    <a:moveTo>
                      <a:pt x="2444017" y="4839187"/>
                    </a:moveTo>
                    <a:lnTo>
                      <a:pt x="2046043" y="4671421"/>
                    </a:lnTo>
                    <a:lnTo>
                      <a:pt x="2411526" y="4517335"/>
                    </a:lnTo>
                    <a:lnTo>
                      <a:pt x="2443973" y="4839187"/>
                    </a:lnTo>
                    <a:close/>
                    <a:moveTo>
                      <a:pt x="2401834" y="4421042"/>
                    </a:moveTo>
                    <a:lnTo>
                      <a:pt x="2041219" y="4255205"/>
                    </a:lnTo>
                    <a:lnTo>
                      <a:pt x="2369869" y="4104057"/>
                    </a:lnTo>
                    <a:lnTo>
                      <a:pt x="2401834" y="4421042"/>
                    </a:lnTo>
                    <a:close/>
                    <a:moveTo>
                      <a:pt x="2292431" y="3151348"/>
                    </a:moveTo>
                    <a:lnTo>
                      <a:pt x="2032187" y="3006558"/>
                    </a:lnTo>
                    <a:lnTo>
                      <a:pt x="2305323" y="2854577"/>
                    </a:lnTo>
                    <a:lnTo>
                      <a:pt x="2305323" y="3151655"/>
                    </a:lnTo>
                    <a:lnTo>
                      <a:pt x="2292431" y="3151304"/>
                    </a:lnTo>
                    <a:close/>
                    <a:moveTo>
                      <a:pt x="2305323" y="2742323"/>
                    </a:moveTo>
                    <a:lnTo>
                      <a:pt x="2032187" y="2590342"/>
                    </a:lnTo>
                    <a:lnTo>
                      <a:pt x="2305323" y="2438361"/>
                    </a:lnTo>
                    <a:lnTo>
                      <a:pt x="2305323" y="2742279"/>
                    </a:lnTo>
                    <a:close/>
                    <a:moveTo>
                      <a:pt x="2032187" y="2174126"/>
                    </a:moveTo>
                    <a:lnTo>
                      <a:pt x="2296202" y="2027232"/>
                    </a:lnTo>
                    <a:lnTo>
                      <a:pt x="2305323" y="2029775"/>
                    </a:lnTo>
                    <a:lnTo>
                      <a:pt x="2305323" y="2326107"/>
                    </a:lnTo>
                    <a:lnTo>
                      <a:pt x="2032187" y="2174126"/>
                    </a:lnTo>
                    <a:close/>
                    <a:moveTo>
                      <a:pt x="3523188" y="1554451"/>
                    </a:moveTo>
                    <a:lnTo>
                      <a:pt x="2412139" y="1525423"/>
                    </a:lnTo>
                    <a:lnTo>
                      <a:pt x="2412139" y="1245008"/>
                    </a:lnTo>
                    <a:lnTo>
                      <a:pt x="3523188" y="1554495"/>
                    </a:lnTo>
                    <a:close/>
                    <a:moveTo>
                      <a:pt x="2129356" y="686502"/>
                    </a:moveTo>
                    <a:lnTo>
                      <a:pt x="1825175" y="686502"/>
                    </a:lnTo>
                    <a:lnTo>
                      <a:pt x="1977244" y="295017"/>
                    </a:lnTo>
                    <a:lnTo>
                      <a:pt x="2129312" y="686502"/>
                    </a:lnTo>
                    <a:close/>
                    <a:moveTo>
                      <a:pt x="431387" y="1554451"/>
                    </a:moveTo>
                    <a:lnTo>
                      <a:pt x="1542436" y="1244964"/>
                    </a:lnTo>
                    <a:lnTo>
                      <a:pt x="1542436" y="1525379"/>
                    </a:lnTo>
                    <a:lnTo>
                      <a:pt x="431387" y="1554407"/>
                    </a:lnTo>
                    <a:close/>
                    <a:moveTo>
                      <a:pt x="431387" y="2368992"/>
                    </a:moveTo>
                    <a:lnTo>
                      <a:pt x="1542436" y="2059505"/>
                    </a:lnTo>
                    <a:lnTo>
                      <a:pt x="1542436" y="2339920"/>
                    </a:lnTo>
                    <a:lnTo>
                      <a:pt x="431387" y="2368948"/>
                    </a:lnTo>
                    <a:close/>
                    <a:moveTo>
                      <a:pt x="431387" y="3183533"/>
                    </a:moveTo>
                    <a:lnTo>
                      <a:pt x="1542436" y="2874046"/>
                    </a:lnTo>
                    <a:lnTo>
                      <a:pt x="1542436" y="3154461"/>
                    </a:lnTo>
                    <a:lnTo>
                      <a:pt x="431387" y="3183489"/>
                    </a:lnTo>
                    <a:close/>
                    <a:moveTo>
                      <a:pt x="3523188" y="3183533"/>
                    </a:moveTo>
                    <a:lnTo>
                      <a:pt x="2412139" y="3154505"/>
                    </a:lnTo>
                    <a:lnTo>
                      <a:pt x="2412139" y="2874090"/>
                    </a:lnTo>
                    <a:lnTo>
                      <a:pt x="3523188" y="3183577"/>
                    </a:lnTo>
                    <a:close/>
                    <a:moveTo>
                      <a:pt x="2412139" y="2339964"/>
                    </a:moveTo>
                    <a:lnTo>
                      <a:pt x="2412139" y="2059549"/>
                    </a:lnTo>
                    <a:lnTo>
                      <a:pt x="3523188" y="2369036"/>
                    </a:lnTo>
                    <a:lnTo>
                      <a:pt x="2412139" y="2340008"/>
                    </a:lnTo>
                    <a:close/>
                  </a:path>
                </a:pathLst>
              </a:custGeom>
              <a:solidFill>
                <a:srgbClr val="D4D8F3"/>
              </a:solidFill>
              <a:ln w="4384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grpSp>
            <p:nvGrpSpPr>
              <p:cNvPr id="174" name="图形 2" descr="4e7ada4e-de38-47b4-8e6e-608c894a70e8"/>
              <p:cNvGrpSpPr/>
              <p:nvPr/>
            </p:nvGrpSpPr>
            <p:grpSpPr>
              <a:xfrm>
                <a:off x="6639414" y="1795169"/>
                <a:ext cx="2188825" cy="4150826"/>
                <a:chOff x="6910462" y="706518"/>
                <a:chExt cx="3243424" cy="6150735"/>
              </a:xfrm>
            </p:grpSpPr>
            <p:grpSp>
              <p:nvGrpSpPr>
                <p:cNvPr id="175" name="图形 2" descr="62510a8a-3cd9-4098-80c3-4d83b3a98987"/>
                <p:cNvGrpSpPr/>
                <p:nvPr/>
              </p:nvGrpSpPr>
              <p:grpSpPr>
                <a:xfrm>
                  <a:off x="6923651" y="719681"/>
                  <a:ext cx="3217117" cy="6124462"/>
                  <a:chOff x="6923651" y="719681"/>
                  <a:chExt cx="3217117" cy="6124462"/>
                </a:xfrm>
              </p:grpSpPr>
              <p:sp>
                <p:nvSpPr>
                  <p:cNvPr id="1050908" name="任意多边形: 形状 358" descr="fcf11199-dab9-4698-8868-14d6351987f4"/>
                  <p:cNvSpPr/>
                  <p:nvPr/>
                </p:nvSpPr>
                <p:spPr>
                  <a:xfrm>
                    <a:off x="9195166" y="6766793"/>
                    <a:ext cx="933985" cy="32097"/>
                  </a:xfrm>
                  <a:custGeom>
                    <a:avLst/>
                    <a:gdLst>
                      <a:gd name="connsiteX0" fmla="*/ 0 w 933985"/>
                      <a:gd name="connsiteY0" fmla="*/ 0 h 32097"/>
                      <a:gd name="connsiteX1" fmla="*/ 933986 w 933985"/>
                      <a:gd name="connsiteY1" fmla="*/ 0 h 32097"/>
                      <a:gd name="connsiteX2" fmla="*/ 933986 w 933985"/>
                      <a:gd name="connsiteY2" fmla="*/ 32097 h 32097"/>
                      <a:gd name="connsiteX3" fmla="*/ 0 w 933985"/>
                      <a:gd name="connsiteY3" fmla="*/ 32097 h 3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3985" h="32097">
                        <a:moveTo>
                          <a:pt x="0" y="0"/>
                        </a:moveTo>
                        <a:lnTo>
                          <a:pt x="933986" y="0"/>
                        </a:lnTo>
                        <a:lnTo>
                          <a:pt x="933986" y="32097"/>
                        </a:lnTo>
                        <a:lnTo>
                          <a:pt x="0" y="32097"/>
                        </a:lnTo>
                        <a:close/>
                      </a:path>
                    </a:pathLst>
                  </a:custGeom>
                  <a:solidFill>
                    <a:srgbClr val="D4D8F3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09" name="任意多边形: 形状 359" descr="56c70196-4d2d-40cf-8747-99e8b209ea68"/>
                  <p:cNvSpPr/>
                  <p:nvPr/>
                </p:nvSpPr>
                <p:spPr>
                  <a:xfrm>
                    <a:off x="9195166" y="6812046"/>
                    <a:ext cx="933985" cy="32097"/>
                  </a:xfrm>
                  <a:custGeom>
                    <a:avLst/>
                    <a:gdLst>
                      <a:gd name="connsiteX0" fmla="*/ 0 w 933985"/>
                      <a:gd name="connsiteY0" fmla="*/ 0 h 32097"/>
                      <a:gd name="connsiteX1" fmla="*/ 933986 w 933985"/>
                      <a:gd name="connsiteY1" fmla="*/ 0 h 32097"/>
                      <a:gd name="connsiteX2" fmla="*/ 933986 w 933985"/>
                      <a:gd name="connsiteY2" fmla="*/ 32097 h 32097"/>
                      <a:gd name="connsiteX3" fmla="*/ 0 w 933985"/>
                      <a:gd name="connsiteY3" fmla="*/ 32097 h 3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3985" h="32097">
                        <a:moveTo>
                          <a:pt x="0" y="0"/>
                        </a:moveTo>
                        <a:lnTo>
                          <a:pt x="933986" y="0"/>
                        </a:lnTo>
                        <a:lnTo>
                          <a:pt x="933986" y="32097"/>
                        </a:lnTo>
                        <a:lnTo>
                          <a:pt x="0" y="32097"/>
                        </a:ln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0" name="任意多边形: 形状 360" descr="bdbfe22b-ee9b-4b45-bd19-3bd443a9c269"/>
                  <p:cNvSpPr/>
                  <p:nvPr/>
                </p:nvSpPr>
                <p:spPr>
                  <a:xfrm>
                    <a:off x="7720126" y="6766793"/>
                    <a:ext cx="933985" cy="32097"/>
                  </a:xfrm>
                  <a:custGeom>
                    <a:avLst/>
                    <a:gdLst>
                      <a:gd name="connsiteX0" fmla="*/ 0 w 933985"/>
                      <a:gd name="connsiteY0" fmla="*/ 0 h 32097"/>
                      <a:gd name="connsiteX1" fmla="*/ 933986 w 933985"/>
                      <a:gd name="connsiteY1" fmla="*/ 0 h 32097"/>
                      <a:gd name="connsiteX2" fmla="*/ 933986 w 933985"/>
                      <a:gd name="connsiteY2" fmla="*/ 32097 h 32097"/>
                      <a:gd name="connsiteX3" fmla="*/ 0 w 933985"/>
                      <a:gd name="connsiteY3" fmla="*/ 32097 h 3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3985" h="32097">
                        <a:moveTo>
                          <a:pt x="0" y="0"/>
                        </a:moveTo>
                        <a:lnTo>
                          <a:pt x="933986" y="0"/>
                        </a:lnTo>
                        <a:lnTo>
                          <a:pt x="933986" y="32097"/>
                        </a:lnTo>
                        <a:lnTo>
                          <a:pt x="0" y="32097"/>
                        </a:lnTo>
                        <a:close/>
                      </a:path>
                    </a:pathLst>
                  </a:custGeom>
                  <a:solidFill>
                    <a:srgbClr val="D4D8F3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1" name="任意多边形: 形状 361" descr="ac30fcb4-44a4-44d0-97e6-627c1f642c1b"/>
                  <p:cNvSpPr/>
                  <p:nvPr/>
                </p:nvSpPr>
                <p:spPr>
                  <a:xfrm>
                    <a:off x="7720126" y="6812046"/>
                    <a:ext cx="933985" cy="32097"/>
                  </a:xfrm>
                  <a:custGeom>
                    <a:avLst/>
                    <a:gdLst>
                      <a:gd name="connsiteX0" fmla="*/ 0 w 933985"/>
                      <a:gd name="connsiteY0" fmla="*/ 0 h 32097"/>
                      <a:gd name="connsiteX1" fmla="*/ 933986 w 933985"/>
                      <a:gd name="connsiteY1" fmla="*/ 0 h 32097"/>
                      <a:gd name="connsiteX2" fmla="*/ 933986 w 933985"/>
                      <a:gd name="connsiteY2" fmla="*/ 32097 h 32097"/>
                      <a:gd name="connsiteX3" fmla="*/ 0 w 933985"/>
                      <a:gd name="connsiteY3" fmla="*/ 32097 h 3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3985" h="32097">
                        <a:moveTo>
                          <a:pt x="0" y="0"/>
                        </a:moveTo>
                        <a:lnTo>
                          <a:pt x="933986" y="0"/>
                        </a:lnTo>
                        <a:lnTo>
                          <a:pt x="933986" y="32097"/>
                        </a:lnTo>
                        <a:lnTo>
                          <a:pt x="0" y="32097"/>
                        </a:ln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2" name="任意多边形: 形状 362" descr="cd267eb7-fb39-40e6-b8ff-ac941d657b7f"/>
                  <p:cNvSpPr/>
                  <p:nvPr/>
                </p:nvSpPr>
                <p:spPr>
                  <a:xfrm>
                    <a:off x="9697151" y="6460376"/>
                    <a:ext cx="431650" cy="48803"/>
                  </a:xfrm>
                  <a:custGeom>
                    <a:avLst/>
                    <a:gdLst>
                      <a:gd name="connsiteX0" fmla="*/ 0 w 431650"/>
                      <a:gd name="connsiteY0" fmla="*/ 48804 h 48804"/>
                      <a:gd name="connsiteX1" fmla="*/ 431650 w 431650"/>
                      <a:gd name="connsiteY1" fmla="*/ 48804 h 48804"/>
                      <a:gd name="connsiteX2" fmla="*/ 418101 w 431650"/>
                      <a:gd name="connsiteY2" fmla="*/ 18680 h 48804"/>
                      <a:gd name="connsiteX3" fmla="*/ 376664 w 431650"/>
                      <a:gd name="connsiteY3" fmla="*/ 0 h 48804"/>
                      <a:gd name="connsiteX4" fmla="*/ 54987 w 431650"/>
                      <a:gd name="connsiteY4" fmla="*/ 0 h 48804"/>
                      <a:gd name="connsiteX5" fmla="*/ 15347 w 431650"/>
                      <a:gd name="connsiteY5" fmla="*/ 16751 h 48804"/>
                      <a:gd name="connsiteX6" fmla="*/ 14558 w 431650"/>
                      <a:gd name="connsiteY6" fmla="*/ 17584 h 48804"/>
                      <a:gd name="connsiteX7" fmla="*/ 0 w 431650"/>
                      <a:gd name="connsiteY7" fmla="*/ 48804 h 48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1650" h="48804">
                        <a:moveTo>
                          <a:pt x="0" y="48804"/>
                        </a:moveTo>
                        <a:lnTo>
                          <a:pt x="431650" y="48804"/>
                        </a:lnTo>
                        <a:cubicBezTo>
                          <a:pt x="430247" y="37316"/>
                          <a:pt x="425380" y="26923"/>
                          <a:pt x="418101" y="18680"/>
                        </a:cubicBezTo>
                        <a:cubicBezTo>
                          <a:pt x="407928" y="7235"/>
                          <a:pt x="393107" y="0"/>
                          <a:pt x="376664" y="0"/>
                        </a:cubicBezTo>
                        <a:lnTo>
                          <a:pt x="54987" y="0"/>
                        </a:lnTo>
                        <a:cubicBezTo>
                          <a:pt x="39464" y="0"/>
                          <a:pt x="25433" y="6402"/>
                          <a:pt x="15347" y="16751"/>
                        </a:cubicBezTo>
                        <a:cubicBezTo>
                          <a:pt x="15084" y="17013"/>
                          <a:pt x="14821" y="17277"/>
                          <a:pt x="14558" y="17584"/>
                        </a:cubicBezTo>
                        <a:cubicBezTo>
                          <a:pt x="6709" y="25959"/>
                          <a:pt x="1403" y="36789"/>
                          <a:pt x="0" y="48804"/>
                        </a:cubicBezTo>
                        <a:close/>
                      </a:path>
                    </a:pathLst>
                  </a:custGeom>
                  <a:solidFill>
                    <a:srgbClr val="D4D8F3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3" name="任意多边形: 形状 363" descr="abfb7551-e99c-4091-96a4-121de5e39221"/>
                  <p:cNvSpPr/>
                  <p:nvPr/>
                </p:nvSpPr>
                <p:spPr>
                  <a:xfrm>
                    <a:off x="9701272" y="6364917"/>
                    <a:ext cx="412050" cy="94888"/>
                  </a:xfrm>
                  <a:custGeom>
                    <a:avLst/>
                    <a:gdLst>
                      <a:gd name="connsiteX0" fmla="*/ 0 w 412050"/>
                      <a:gd name="connsiteY0" fmla="*/ 0 h 94888"/>
                      <a:gd name="connsiteX1" fmla="*/ 3684 w 412050"/>
                      <a:gd name="connsiteY1" fmla="*/ 30694 h 94888"/>
                      <a:gd name="connsiteX2" fmla="*/ 11401 w 412050"/>
                      <a:gd name="connsiteY2" fmla="*/ 94846 h 94888"/>
                      <a:gd name="connsiteX3" fmla="*/ 50865 w 412050"/>
                      <a:gd name="connsiteY3" fmla="*/ 82304 h 94888"/>
                      <a:gd name="connsiteX4" fmla="*/ 372542 w 412050"/>
                      <a:gd name="connsiteY4" fmla="*/ 82304 h 94888"/>
                      <a:gd name="connsiteX5" fmla="*/ 412050 w 412050"/>
                      <a:gd name="connsiteY5" fmla="*/ 94889 h 94888"/>
                      <a:gd name="connsiteX6" fmla="*/ 412050 w 412050"/>
                      <a:gd name="connsiteY6" fmla="*/ 0 h 94888"/>
                      <a:gd name="connsiteX7" fmla="*/ 0 w 412050"/>
                      <a:gd name="connsiteY7" fmla="*/ 0 h 94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2050" h="94888">
                        <a:moveTo>
                          <a:pt x="0" y="0"/>
                        </a:moveTo>
                        <a:lnTo>
                          <a:pt x="3684" y="30694"/>
                        </a:lnTo>
                        <a:lnTo>
                          <a:pt x="11401" y="94846"/>
                        </a:lnTo>
                        <a:cubicBezTo>
                          <a:pt x="22582" y="86953"/>
                          <a:pt x="36176" y="82304"/>
                          <a:pt x="50865" y="82304"/>
                        </a:cubicBezTo>
                        <a:lnTo>
                          <a:pt x="372542" y="82304"/>
                        </a:lnTo>
                        <a:cubicBezTo>
                          <a:pt x="387232" y="82304"/>
                          <a:pt x="400869" y="86953"/>
                          <a:pt x="412050" y="94889"/>
                        </a:cubicBezTo>
                        <a:lnTo>
                          <a:pt x="41205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4" name="任意多边形: 形状 364" descr="6d287949-20d4-41bf-9a40-71ae40d325fd"/>
                  <p:cNvSpPr/>
                  <p:nvPr/>
                </p:nvSpPr>
                <p:spPr>
                  <a:xfrm>
                    <a:off x="9344911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7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7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5" name="任意多边形: 形状 365" descr="5550ad79-2ea0-4e29-8add-7d4494ab6c31"/>
                  <p:cNvSpPr/>
                  <p:nvPr/>
                </p:nvSpPr>
                <p:spPr>
                  <a:xfrm>
                    <a:off x="9460321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8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8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6" name="任意多边形: 形状 366" descr="851b28c7-5cf8-48c3-b0c6-f4aef8ae9516"/>
                  <p:cNvSpPr/>
                  <p:nvPr/>
                </p:nvSpPr>
                <p:spPr>
                  <a:xfrm>
                    <a:off x="9575732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8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8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7" name="任意多边形: 形状 367" descr="10200fc6-77d3-4157-8511-bd7f64056ca1"/>
                  <p:cNvSpPr/>
                  <p:nvPr/>
                </p:nvSpPr>
                <p:spPr>
                  <a:xfrm>
                    <a:off x="9195298" y="6522290"/>
                    <a:ext cx="933898" cy="231260"/>
                  </a:xfrm>
                  <a:custGeom>
                    <a:avLst/>
                    <a:gdLst>
                      <a:gd name="connsiteX0" fmla="*/ 0 w 933898"/>
                      <a:gd name="connsiteY0" fmla="*/ 231261 h 231260"/>
                      <a:gd name="connsiteX1" fmla="*/ 933898 w 933898"/>
                      <a:gd name="connsiteY1" fmla="*/ 231261 h 231260"/>
                      <a:gd name="connsiteX2" fmla="*/ 933898 w 933898"/>
                      <a:gd name="connsiteY2" fmla="*/ 0 h 231260"/>
                      <a:gd name="connsiteX3" fmla="*/ 433053 w 933898"/>
                      <a:gd name="connsiteY3" fmla="*/ 0 h 231260"/>
                      <a:gd name="connsiteX4" fmla="*/ 433053 w 933898"/>
                      <a:gd name="connsiteY4" fmla="*/ 110895 h 231260"/>
                      <a:gd name="connsiteX5" fmla="*/ 400166 w 933898"/>
                      <a:gd name="connsiteY5" fmla="*/ 143781 h 231260"/>
                      <a:gd name="connsiteX6" fmla="*/ 367280 w 933898"/>
                      <a:gd name="connsiteY6" fmla="*/ 110895 h 231260"/>
                      <a:gd name="connsiteX7" fmla="*/ 367280 w 933898"/>
                      <a:gd name="connsiteY7" fmla="*/ 0 h 231260"/>
                      <a:gd name="connsiteX8" fmla="*/ 317643 w 933898"/>
                      <a:gd name="connsiteY8" fmla="*/ 0 h 231260"/>
                      <a:gd name="connsiteX9" fmla="*/ 317643 w 933898"/>
                      <a:gd name="connsiteY9" fmla="*/ 110895 h 231260"/>
                      <a:gd name="connsiteX10" fmla="*/ 284756 w 933898"/>
                      <a:gd name="connsiteY10" fmla="*/ 143781 h 231260"/>
                      <a:gd name="connsiteX11" fmla="*/ 251869 w 933898"/>
                      <a:gd name="connsiteY11" fmla="*/ 110895 h 231260"/>
                      <a:gd name="connsiteX12" fmla="*/ 251869 w 933898"/>
                      <a:gd name="connsiteY12" fmla="*/ 0 h 231260"/>
                      <a:gd name="connsiteX13" fmla="*/ 237750 w 933898"/>
                      <a:gd name="connsiteY13" fmla="*/ 0 h 231260"/>
                      <a:gd name="connsiteX14" fmla="*/ 202232 w 933898"/>
                      <a:gd name="connsiteY14" fmla="*/ 2631 h 231260"/>
                      <a:gd name="connsiteX15" fmla="*/ 202232 w 933898"/>
                      <a:gd name="connsiteY15" fmla="*/ 110895 h 231260"/>
                      <a:gd name="connsiteX16" fmla="*/ 169345 w 933898"/>
                      <a:gd name="connsiteY16" fmla="*/ 143781 h 231260"/>
                      <a:gd name="connsiteX17" fmla="*/ 136458 w 933898"/>
                      <a:gd name="connsiteY17" fmla="*/ 110895 h 231260"/>
                      <a:gd name="connsiteX18" fmla="*/ 136458 w 933898"/>
                      <a:gd name="connsiteY18" fmla="*/ 22626 h 231260"/>
                      <a:gd name="connsiteX19" fmla="*/ 69545 w 933898"/>
                      <a:gd name="connsiteY19" fmla="*/ 69676 h 231260"/>
                      <a:gd name="connsiteX20" fmla="*/ 0 w 933898"/>
                      <a:gd name="connsiteY20" fmla="*/ 231261 h 23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33898" h="231260">
                        <a:moveTo>
                          <a:pt x="0" y="231261"/>
                        </a:moveTo>
                        <a:lnTo>
                          <a:pt x="933898" y="231261"/>
                        </a:lnTo>
                        <a:lnTo>
                          <a:pt x="933898" y="0"/>
                        </a:lnTo>
                        <a:lnTo>
                          <a:pt x="433053" y="0"/>
                        </a:lnTo>
                        <a:lnTo>
                          <a:pt x="433053" y="110895"/>
                        </a:lnTo>
                        <a:cubicBezTo>
                          <a:pt x="433053" y="129004"/>
                          <a:pt x="418320" y="143781"/>
                          <a:pt x="400166" y="143781"/>
                        </a:cubicBezTo>
                        <a:cubicBezTo>
                          <a:pt x="382013" y="143781"/>
                          <a:pt x="367280" y="129004"/>
                          <a:pt x="367280" y="110895"/>
                        </a:cubicBezTo>
                        <a:lnTo>
                          <a:pt x="367280" y="0"/>
                        </a:lnTo>
                        <a:lnTo>
                          <a:pt x="317643" y="0"/>
                        </a:lnTo>
                        <a:lnTo>
                          <a:pt x="317643" y="110895"/>
                        </a:lnTo>
                        <a:cubicBezTo>
                          <a:pt x="317643" y="129004"/>
                          <a:pt x="302866" y="143781"/>
                          <a:pt x="284756" y="143781"/>
                        </a:cubicBezTo>
                        <a:cubicBezTo>
                          <a:pt x="266646" y="143781"/>
                          <a:pt x="251869" y="129004"/>
                          <a:pt x="251869" y="110895"/>
                        </a:cubicBezTo>
                        <a:lnTo>
                          <a:pt x="251869" y="0"/>
                        </a:lnTo>
                        <a:lnTo>
                          <a:pt x="237750" y="0"/>
                        </a:lnTo>
                        <a:cubicBezTo>
                          <a:pt x="225779" y="0"/>
                          <a:pt x="213852" y="877"/>
                          <a:pt x="202232" y="2631"/>
                        </a:cubicBezTo>
                        <a:lnTo>
                          <a:pt x="202232" y="110895"/>
                        </a:lnTo>
                        <a:cubicBezTo>
                          <a:pt x="202232" y="129004"/>
                          <a:pt x="187455" y="143781"/>
                          <a:pt x="169345" y="143781"/>
                        </a:cubicBezTo>
                        <a:cubicBezTo>
                          <a:pt x="151236" y="143781"/>
                          <a:pt x="136458" y="129004"/>
                          <a:pt x="136458" y="110895"/>
                        </a:cubicBezTo>
                        <a:lnTo>
                          <a:pt x="136458" y="22626"/>
                        </a:lnTo>
                        <a:cubicBezTo>
                          <a:pt x="111640" y="34246"/>
                          <a:pt x="89145" y="50032"/>
                          <a:pt x="69545" y="69676"/>
                        </a:cubicBezTo>
                        <a:cubicBezTo>
                          <a:pt x="26178" y="113043"/>
                          <a:pt x="1622" y="170179"/>
                          <a:pt x="0" y="231261"/>
                        </a:cubicBez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8" name="任意多边形: 形状 368" descr="a75cc77a-9378-4218-af24-4bbc372d139c"/>
                  <p:cNvSpPr/>
                  <p:nvPr/>
                </p:nvSpPr>
                <p:spPr>
                  <a:xfrm>
                    <a:off x="9848035" y="6522290"/>
                    <a:ext cx="281160" cy="206134"/>
                  </a:xfrm>
                  <a:custGeom>
                    <a:avLst/>
                    <a:gdLst>
                      <a:gd name="connsiteX0" fmla="*/ 0 w 281160"/>
                      <a:gd name="connsiteY0" fmla="*/ 24512 h 206134"/>
                      <a:gd name="connsiteX1" fmla="*/ 181623 w 281160"/>
                      <a:gd name="connsiteY1" fmla="*/ 206135 h 206134"/>
                      <a:gd name="connsiteX2" fmla="*/ 281160 w 281160"/>
                      <a:gd name="connsiteY2" fmla="*/ 176449 h 206134"/>
                      <a:gd name="connsiteX3" fmla="*/ 281160 w 281160"/>
                      <a:gd name="connsiteY3" fmla="*/ 101116 h 206134"/>
                      <a:gd name="connsiteX4" fmla="*/ 181623 w 281160"/>
                      <a:gd name="connsiteY4" fmla="*/ 150140 h 206134"/>
                      <a:gd name="connsiteX5" fmla="*/ 56039 w 281160"/>
                      <a:gd name="connsiteY5" fmla="*/ 24512 h 206134"/>
                      <a:gd name="connsiteX6" fmla="*/ 58451 w 281160"/>
                      <a:gd name="connsiteY6" fmla="*/ 0 h 206134"/>
                      <a:gd name="connsiteX7" fmla="*/ 1666 w 281160"/>
                      <a:gd name="connsiteY7" fmla="*/ 0 h 206134"/>
                      <a:gd name="connsiteX8" fmla="*/ 0 w 281160"/>
                      <a:gd name="connsiteY8" fmla="*/ 24512 h 206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60" h="206134">
                        <a:moveTo>
                          <a:pt x="0" y="24512"/>
                        </a:moveTo>
                        <a:cubicBezTo>
                          <a:pt x="0" y="124839"/>
                          <a:pt x="81340" y="206135"/>
                          <a:pt x="181623" y="206135"/>
                        </a:cubicBezTo>
                        <a:cubicBezTo>
                          <a:pt x="218368" y="206135"/>
                          <a:pt x="252571" y="195216"/>
                          <a:pt x="281160" y="176449"/>
                        </a:cubicBezTo>
                        <a:lnTo>
                          <a:pt x="281160" y="101116"/>
                        </a:lnTo>
                        <a:cubicBezTo>
                          <a:pt x="258227" y="130934"/>
                          <a:pt x="222139" y="150140"/>
                          <a:pt x="181623" y="150140"/>
                        </a:cubicBezTo>
                        <a:cubicBezTo>
                          <a:pt x="112254" y="150140"/>
                          <a:pt x="56039" y="93881"/>
                          <a:pt x="56039" y="24512"/>
                        </a:cubicBezTo>
                        <a:cubicBezTo>
                          <a:pt x="56039" y="16137"/>
                          <a:pt x="56872" y="7937"/>
                          <a:pt x="58451" y="0"/>
                        </a:cubicBezTo>
                        <a:lnTo>
                          <a:pt x="1666" y="0"/>
                        </a:lnTo>
                        <a:cubicBezTo>
                          <a:pt x="570" y="8025"/>
                          <a:pt x="0" y="16181"/>
                          <a:pt x="0" y="24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19" name="任意多边形: 形状 369" descr="155afba6-ab2c-4800-9fe9-6110621587dc"/>
                  <p:cNvSpPr/>
                  <p:nvPr/>
                </p:nvSpPr>
                <p:spPr>
                  <a:xfrm>
                    <a:off x="9701272" y="6364917"/>
                    <a:ext cx="412050" cy="30694"/>
                  </a:xfrm>
                  <a:custGeom>
                    <a:avLst/>
                    <a:gdLst>
                      <a:gd name="connsiteX0" fmla="*/ 0 w 412050"/>
                      <a:gd name="connsiteY0" fmla="*/ 0 h 30694"/>
                      <a:gd name="connsiteX1" fmla="*/ 3684 w 412050"/>
                      <a:gd name="connsiteY1" fmla="*/ 30694 h 30694"/>
                      <a:gd name="connsiteX2" fmla="*/ 412050 w 412050"/>
                      <a:gd name="connsiteY2" fmla="*/ 30694 h 30694"/>
                      <a:gd name="connsiteX3" fmla="*/ 412050 w 412050"/>
                      <a:gd name="connsiteY3" fmla="*/ 0 h 30694"/>
                      <a:gd name="connsiteX4" fmla="*/ 0 w 412050"/>
                      <a:gd name="connsiteY4" fmla="*/ 0 h 3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050" h="30694">
                        <a:moveTo>
                          <a:pt x="0" y="0"/>
                        </a:moveTo>
                        <a:lnTo>
                          <a:pt x="3684" y="30694"/>
                        </a:lnTo>
                        <a:lnTo>
                          <a:pt x="412050" y="30694"/>
                        </a:lnTo>
                        <a:lnTo>
                          <a:pt x="41205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0" name="任意多边形: 形状 370" descr="060e7047-123b-45b7-b835-605c5c2c42eb"/>
                  <p:cNvSpPr/>
                  <p:nvPr/>
                </p:nvSpPr>
                <p:spPr>
                  <a:xfrm>
                    <a:off x="9618003" y="6226441"/>
                    <a:ext cx="522765" cy="125321"/>
                  </a:xfrm>
                  <a:custGeom>
                    <a:avLst/>
                    <a:gdLst>
                      <a:gd name="connsiteX0" fmla="*/ 0 w 522765"/>
                      <a:gd name="connsiteY0" fmla="*/ 0 h 125321"/>
                      <a:gd name="connsiteX1" fmla="*/ 46831 w 522765"/>
                      <a:gd name="connsiteY1" fmla="*/ 115718 h 125321"/>
                      <a:gd name="connsiteX2" fmla="*/ 61038 w 522765"/>
                      <a:gd name="connsiteY2" fmla="*/ 125321 h 125321"/>
                      <a:gd name="connsiteX3" fmla="*/ 507422 w 522765"/>
                      <a:gd name="connsiteY3" fmla="*/ 125321 h 125321"/>
                      <a:gd name="connsiteX4" fmla="*/ 518955 w 522765"/>
                      <a:gd name="connsiteY4" fmla="*/ 120103 h 125321"/>
                      <a:gd name="connsiteX5" fmla="*/ 522638 w 522765"/>
                      <a:gd name="connsiteY5" fmla="*/ 108088 h 125321"/>
                      <a:gd name="connsiteX6" fmla="*/ 509089 w 522765"/>
                      <a:gd name="connsiteY6" fmla="*/ 0 h 125321"/>
                      <a:gd name="connsiteX7" fmla="*/ 0 w 522765"/>
                      <a:gd name="connsiteY7" fmla="*/ 0 h 125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2765" h="125321">
                        <a:moveTo>
                          <a:pt x="0" y="0"/>
                        </a:moveTo>
                        <a:lnTo>
                          <a:pt x="46831" y="115718"/>
                        </a:lnTo>
                        <a:cubicBezTo>
                          <a:pt x="49155" y="121462"/>
                          <a:pt x="54855" y="125321"/>
                          <a:pt x="61038" y="125321"/>
                        </a:cubicBezTo>
                        <a:lnTo>
                          <a:pt x="507422" y="125321"/>
                        </a:lnTo>
                        <a:cubicBezTo>
                          <a:pt x="511851" y="125321"/>
                          <a:pt x="516016" y="123435"/>
                          <a:pt x="518955" y="120103"/>
                        </a:cubicBezTo>
                        <a:cubicBezTo>
                          <a:pt x="521848" y="116814"/>
                          <a:pt x="523208" y="112429"/>
                          <a:pt x="522638" y="108088"/>
                        </a:cubicBezTo>
                        <a:lnTo>
                          <a:pt x="50908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1" name="任意多边形: 形状 371" descr="efdaf929-eb3e-4546-8525-fe5be702e0df"/>
                  <p:cNvSpPr/>
                  <p:nvPr/>
                </p:nvSpPr>
                <p:spPr>
                  <a:xfrm>
                    <a:off x="8226189" y="6364917"/>
                    <a:ext cx="407051" cy="94976"/>
                  </a:xfrm>
                  <a:custGeom>
                    <a:avLst/>
                    <a:gdLst>
                      <a:gd name="connsiteX0" fmla="*/ 0 w 407051"/>
                      <a:gd name="connsiteY0" fmla="*/ 0 h 94976"/>
                      <a:gd name="connsiteX1" fmla="*/ 3639 w 407051"/>
                      <a:gd name="connsiteY1" fmla="*/ 30694 h 94976"/>
                      <a:gd name="connsiteX2" fmla="*/ 11269 w 407051"/>
                      <a:gd name="connsiteY2" fmla="*/ 94977 h 94976"/>
                      <a:gd name="connsiteX3" fmla="*/ 50909 w 407051"/>
                      <a:gd name="connsiteY3" fmla="*/ 82304 h 94976"/>
                      <a:gd name="connsiteX4" fmla="*/ 372542 w 407051"/>
                      <a:gd name="connsiteY4" fmla="*/ 82304 h 94976"/>
                      <a:gd name="connsiteX5" fmla="*/ 407051 w 407051"/>
                      <a:gd name="connsiteY5" fmla="*/ 91644 h 94976"/>
                      <a:gd name="connsiteX6" fmla="*/ 407051 w 407051"/>
                      <a:gd name="connsiteY6" fmla="*/ 0 h 94976"/>
                      <a:gd name="connsiteX7" fmla="*/ 0 w 407051"/>
                      <a:gd name="connsiteY7" fmla="*/ 0 h 94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7051" h="94976">
                        <a:moveTo>
                          <a:pt x="0" y="0"/>
                        </a:moveTo>
                        <a:lnTo>
                          <a:pt x="3639" y="30694"/>
                        </a:lnTo>
                        <a:lnTo>
                          <a:pt x="11269" y="94977"/>
                        </a:lnTo>
                        <a:cubicBezTo>
                          <a:pt x="22451" y="86996"/>
                          <a:pt x="36176" y="82304"/>
                          <a:pt x="50909" y="82304"/>
                        </a:cubicBezTo>
                        <a:lnTo>
                          <a:pt x="372542" y="82304"/>
                        </a:lnTo>
                        <a:cubicBezTo>
                          <a:pt x="385126" y="82304"/>
                          <a:pt x="396922" y="85681"/>
                          <a:pt x="407051" y="91644"/>
                        </a:cubicBezTo>
                        <a:lnTo>
                          <a:pt x="40705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2" name="任意多边形: 形状 372" descr="f0f04c70-6d63-4186-8ed4-e37ca31cbb01"/>
                  <p:cNvSpPr/>
                  <p:nvPr/>
                </p:nvSpPr>
                <p:spPr>
                  <a:xfrm>
                    <a:off x="8222110" y="6460376"/>
                    <a:ext cx="431606" cy="48804"/>
                  </a:xfrm>
                  <a:custGeom>
                    <a:avLst/>
                    <a:gdLst>
                      <a:gd name="connsiteX0" fmla="*/ 54987 w 431606"/>
                      <a:gd name="connsiteY0" fmla="*/ 0 h 48804"/>
                      <a:gd name="connsiteX1" fmla="*/ 376620 w 431606"/>
                      <a:gd name="connsiteY1" fmla="*/ 0 h 48804"/>
                      <a:gd name="connsiteX2" fmla="*/ 411129 w 431606"/>
                      <a:gd name="connsiteY2" fmla="*/ 12102 h 48804"/>
                      <a:gd name="connsiteX3" fmla="*/ 419461 w 431606"/>
                      <a:gd name="connsiteY3" fmla="*/ 20346 h 48804"/>
                      <a:gd name="connsiteX4" fmla="*/ 431607 w 431606"/>
                      <a:gd name="connsiteY4" fmla="*/ 48804 h 48804"/>
                      <a:gd name="connsiteX5" fmla="*/ 0 w 431606"/>
                      <a:gd name="connsiteY5" fmla="*/ 48804 h 48804"/>
                      <a:gd name="connsiteX6" fmla="*/ 54987 w 431606"/>
                      <a:gd name="connsiteY6" fmla="*/ 0 h 48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1606" h="48804">
                        <a:moveTo>
                          <a:pt x="54987" y="0"/>
                        </a:moveTo>
                        <a:lnTo>
                          <a:pt x="376620" y="0"/>
                        </a:lnTo>
                        <a:cubicBezTo>
                          <a:pt x="389643" y="0"/>
                          <a:pt x="401658" y="4517"/>
                          <a:pt x="411129" y="12102"/>
                        </a:cubicBezTo>
                        <a:lnTo>
                          <a:pt x="419461" y="20346"/>
                        </a:lnTo>
                        <a:cubicBezTo>
                          <a:pt x="425994" y="28283"/>
                          <a:pt x="430335" y="38061"/>
                          <a:pt x="431607" y="48804"/>
                        </a:cubicBezTo>
                        <a:lnTo>
                          <a:pt x="0" y="48804"/>
                        </a:lnTo>
                        <a:cubicBezTo>
                          <a:pt x="3245" y="21354"/>
                          <a:pt x="26660" y="0"/>
                          <a:pt x="54987" y="0"/>
                        </a:cubicBezTo>
                        <a:close/>
                      </a:path>
                    </a:pathLst>
                  </a:custGeom>
                  <a:solidFill>
                    <a:srgbClr val="D4D8F3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3" name="任意多边形: 形状 373" descr="a7a1113b-4daa-4771-b98f-98d3cdf54caf"/>
                  <p:cNvSpPr/>
                  <p:nvPr/>
                </p:nvSpPr>
                <p:spPr>
                  <a:xfrm>
                    <a:off x="7869827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8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8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4" name="任意多边形: 形状 374" descr="d9a72846-ac80-4b0f-8c71-14c235ef60a6"/>
                  <p:cNvSpPr/>
                  <p:nvPr/>
                </p:nvSpPr>
                <p:spPr>
                  <a:xfrm>
                    <a:off x="7985281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14" y="153472"/>
                          <a:pt x="19732" y="153472"/>
                        </a:cubicBezTo>
                        <a:cubicBezTo>
                          <a:pt x="30650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8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5" name="任意多边形: 形状 375" descr="c8793e22-cc1d-450b-8241-f18e9270d301"/>
                  <p:cNvSpPr/>
                  <p:nvPr/>
                </p:nvSpPr>
                <p:spPr>
                  <a:xfrm>
                    <a:off x="8100693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7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7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6" name="任意多边形: 形状 376" descr="bd7a9248-3857-419f-a0b9-782fbbf0305b"/>
                  <p:cNvSpPr/>
                  <p:nvPr/>
                </p:nvSpPr>
                <p:spPr>
                  <a:xfrm>
                    <a:off x="7720214" y="6522334"/>
                    <a:ext cx="933898" cy="231260"/>
                  </a:xfrm>
                  <a:custGeom>
                    <a:avLst/>
                    <a:gdLst>
                      <a:gd name="connsiteX0" fmla="*/ 0 w 933898"/>
                      <a:gd name="connsiteY0" fmla="*/ 231260 h 231260"/>
                      <a:gd name="connsiteX1" fmla="*/ 933898 w 933898"/>
                      <a:gd name="connsiteY1" fmla="*/ 231260 h 231260"/>
                      <a:gd name="connsiteX2" fmla="*/ 933898 w 933898"/>
                      <a:gd name="connsiteY2" fmla="*/ 0 h 231260"/>
                      <a:gd name="connsiteX3" fmla="*/ 433098 w 933898"/>
                      <a:gd name="connsiteY3" fmla="*/ 0 h 231260"/>
                      <a:gd name="connsiteX4" fmla="*/ 433098 w 933898"/>
                      <a:gd name="connsiteY4" fmla="*/ 110895 h 231260"/>
                      <a:gd name="connsiteX5" fmla="*/ 400211 w 933898"/>
                      <a:gd name="connsiteY5" fmla="*/ 143781 h 231260"/>
                      <a:gd name="connsiteX6" fmla="*/ 367324 w 933898"/>
                      <a:gd name="connsiteY6" fmla="*/ 110895 h 231260"/>
                      <a:gd name="connsiteX7" fmla="*/ 367324 w 933898"/>
                      <a:gd name="connsiteY7" fmla="*/ 0 h 231260"/>
                      <a:gd name="connsiteX8" fmla="*/ 317687 w 933898"/>
                      <a:gd name="connsiteY8" fmla="*/ 0 h 231260"/>
                      <a:gd name="connsiteX9" fmla="*/ 317687 w 933898"/>
                      <a:gd name="connsiteY9" fmla="*/ 110895 h 231260"/>
                      <a:gd name="connsiteX10" fmla="*/ 284800 w 933898"/>
                      <a:gd name="connsiteY10" fmla="*/ 143781 h 231260"/>
                      <a:gd name="connsiteX11" fmla="*/ 251913 w 933898"/>
                      <a:gd name="connsiteY11" fmla="*/ 110895 h 231260"/>
                      <a:gd name="connsiteX12" fmla="*/ 251913 w 933898"/>
                      <a:gd name="connsiteY12" fmla="*/ 0 h 231260"/>
                      <a:gd name="connsiteX13" fmla="*/ 237794 w 933898"/>
                      <a:gd name="connsiteY13" fmla="*/ 0 h 231260"/>
                      <a:gd name="connsiteX14" fmla="*/ 202232 w 933898"/>
                      <a:gd name="connsiteY14" fmla="*/ 2631 h 231260"/>
                      <a:gd name="connsiteX15" fmla="*/ 202232 w 933898"/>
                      <a:gd name="connsiteY15" fmla="*/ 110895 h 231260"/>
                      <a:gd name="connsiteX16" fmla="*/ 169345 w 933898"/>
                      <a:gd name="connsiteY16" fmla="*/ 143781 h 231260"/>
                      <a:gd name="connsiteX17" fmla="*/ 136458 w 933898"/>
                      <a:gd name="connsiteY17" fmla="*/ 110895 h 231260"/>
                      <a:gd name="connsiteX18" fmla="*/ 136458 w 933898"/>
                      <a:gd name="connsiteY18" fmla="*/ 22582 h 231260"/>
                      <a:gd name="connsiteX19" fmla="*/ 69589 w 933898"/>
                      <a:gd name="connsiteY19" fmla="*/ 69676 h 231260"/>
                      <a:gd name="connsiteX20" fmla="*/ 0 w 933898"/>
                      <a:gd name="connsiteY20" fmla="*/ 231260 h 23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33898" h="231260">
                        <a:moveTo>
                          <a:pt x="0" y="231260"/>
                        </a:moveTo>
                        <a:lnTo>
                          <a:pt x="933898" y="231260"/>
                        </a:lnTo>
                        <a:lnTo>
                          <a:pt x="933898" y="0"/>
                        </a:lnTo>
                        <a:lnTo>
                          <a:pt x="433098" y="0"/>
                        </a:lnTo>
                        <a:lnTo>
                          <a:pt x="433098" y="110895"/>
                        </a:lnTo>
                        <a:cubicBezTo>
                          <a:pt x="433098" y="129004"/>
                          <a:pt x="418321" y="143781"/>
                          <a:pt x="400211" y="143781"/>
                        </a:cubicBezTo>
                        <a:cubicBezTo>
                          <a:pt x="382101" y="143781"/>
                          <a:pt x="367324" y="129004"/>
                          <a:pt x="367324" y="110895"/>
                        </a:cubicBezTo>
                        <a:lnTo>
                          <a:pt x="367324" y="0"/>
                        </a:lnTo>
                        <a:lnTo>
                          <a:pt x="317687" y="0"/>
                        </a:lnTo>
                        <a:lnTo>
                          <a:pt x="317687" y="110895"/>
                        </a:lnTo>
                        <a:cubicBezTo>
                          <a:pt x="317687" y="129004"/>
                          <a:pt x="302909" y="143781"/>
                          <a:pt x="284800" y="143781"/>
                        </a:cubicBezTo>
                        <a:cubicBezTo>
                          <a:pt x="266690" y="143781"/>
                          <a:pt x="251913" y="129004"/>
                          <a:pt x="251913" y="110895"/>
                        </a:cubicBezTo>
                        <a:lnTo>
                          <a:pt x="251913" y="0"/>
                        </a:lnTo>
                        <a:lnTo>
                          <a:pt x="237794" y="0"/>
                        </a:lnTo>
                        <a:cubicBezTo>
                          <a:pt x="225779" y="0"/>
                          <a:pt x="213852" y="877"/>
                          <a:pt x="202232" y="2631"/>
                        </a:cubicBezTo>
                        <a:lnTo>
                          <a:pt x="202232" y="110895"/>
                        </a:lnTo>
                        <a:cubicBezTo>
                          <a:pt x="202232" y="129004"/>
                          <a:pt x="187499" y="143781"/>
                          <a:pt x="169345" y="143781"/>
                        </a:cubicBezTo>
                        <a:cubicBezTo>
                          <a:pt x="151192" y="143781"/>
                          <a:pt x="136458" y="129004"/>
                          <a:pt x="136458" y="110895"/>
                        </a:cubicBezTo>
                        <a:lnTo>
                          <a:pt x="136458" y="22582"/>
                        </a:lnTo>
                        <a:cubicBezTo>
                          <a:pt x="111640" y="34246"/>
                          <a:pt x="89189" y="50032"/>
                          <a:pt x="69589" y="69676"/>
                        </a:cubicBezTo>
                        <a:cubicBezTo>
                          <a:pt x="26222" y="113043"/>
                          <a:pt x="1666" y="170179"/>
                          <a:pt x="0" y="231260"/>
                        </a:cubicBez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7" name="任意多边形: 形状 377" descr="e763a686-970c-457c-9ad4-3a51175645b8"/>
                  <p:cNvSpPr/>
                  <p:nvPr/>
                </p:nvSpPr>
                <p:spPr>
                  <a:xfrm>
                    <a:off x="8372951" y="6522334"/>
                    <a:ext cx="281160" cy="206134"/>
                  </a:xfrm>
                  <a:custGeom>
                    <a:avLst/>
                    <a:gdLst>
                      <a:gd name="connsiteX0" fmla="*/ 0 w 281160"/>
                      <a:gd name="connsiteY0" fmla="*/ 24512 h 206134"/>
                      <a:gd name="connsiteX1" fmla="*/ 181623 w 281160"/>
                      <a:gd name="connsiteY1" fmla="*/ 206135 h 206134"/>
                      <a:gd name="connsiteX2" fmla="*/ 281160 w 281160"/>
                      <a:gd name="connsiteY2" fmla="*/ 176449 h 206134"/>
                      <a:gd name="connsiteX3" fmla="*/ 281160 w 281160"/>
                      <a:gd name="connsiteY3" fmla="*/ 101116 h 206134"/>
                      <a:gd name="connsiteX4" fmla="*/ 181623 w 281160"/>
                      <a:gd name="connsiteY4" fmla="*/ 150139 h 206134"/>
                      <a:gd name="connsiteX5" fmla="*/ 56039 w 281160"/>
                      <a:gd name="connsiteY5" fmla="*/ 24512 h 206134"/>
                      <a:gd name="connsiteX6" fmla="*/ 58451 w 281160"/>
                      <a:gd name="connsiteY6" fmla="*/ 0 h 206134"/>
                      <a:gd name="connsiteX7" fmla="*/ 1666 w 281160"/>
                      <a:gd name="connsiteY7" fmla="*/ 0 h 206134"/>
                      <a:gd name="connsiteX8" fmla="*/ 0 w 281160"/>
                      <a:gd name="connsiteY8" fmla="*/ 24512 h 206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60" h="206134">
                        <a:moveTo>
                          <a:pt x="0" y="24512"/>
                        </a:moveTo>
                        <a:cubicBezTo>
                          <a:pt x="0" y="124839"/>
                          <a:pt x="81340" y="206135"/>
                          <a:pt x="181623" y="206135"/>
                        </a:cubicBezTo>
                        <a:cubicBezTo>
                          <a:pt x="218368" y="206135"/>
                          <a:pt x="252571" y="195216"/>
                          <a:pt x="281160" y="176449"/>
                        </a:cubicBezTo>
                        <a:lnTo>
                          <a:pt x="281160" y="101116"/>
                        </a:lnTo>
                        <a:cubicBezTo>
                          <a:pt x="258227" y="130934"/>
                          <a:pt x="222140" y="150139"/>
                          <a:pt x="181623" y="150139"/>
                        </a:cubicBezTo>
                        <a:cubicBezTo>
                          <a:pt x="112254" y="150139"/>
                          <a:pt x="56039" y="93881"/>
                          <a:pt x="56039" y="24512"/>
                        </a:cubicBezTo>
                        <a:cubicBezTo>
                          <a:pt x="56039" y="16137"/>
                          <a:pt x="56872" y="7937"/>
                          <a:pt x="58451" y="0"/>
                        </a:cubicBezTo>
                        <a:lnTo>
                          <a:pt x="1666" y="0"/>
                        </a:lnTo>
                        <a:cubicBezTo>
                          <a:pt x="570" y="8025"/>
                          <a:pt x="0" y="16181"/>
                          <a:pt x="0" y="24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8" name="任意多边形: 形状 378" descr="1537d06d-31ac-4ccc-8ff4-bf3461d8c4ed"/>
                  <p:cNvSpPr/>
                  <p:nvPr/>
                </p:nvSpPr>
                <p:spPr>
                  <a:xfrm>
                    <a:off x="8226189" y="6364917"/>
                    <a:ext cx="407051" cy="30694"/>
                  </a:xfrm>
                  <a:custGeom>
                    <a:avLst/>
                    <a:gdLst>
                      <a:gd name="connsiteX0" fmla="*/ 0 w 407051"/>
                      <a:gd name="connsiteY0" fmla="*/ 0 h 30694"/>
                      <a:gd name="connsiteX1" fmla="*/ 3639 w 407051"/>
                      <a:gd name="connsiteY1" fmla="*/ 30694 h 30694"/>
                      <a:gd name="connsiteX2" fmla="*/ 407051 w 407051"/>
                      <a:gd name="connsiteY2" fmla="*/ 30694 h 30694"/>
                      <a:gd name="connsiteX3" fmla="*/ 407051 w 407051"/>
                      <a:gd name="connsiteY3" fmla="*/ 0 h 30694"/>
                      <a:gd name="connsiteX4" fmla="*/ 0 w 407051"/>
                      <a:gd name="connsiteY4" fmla="*/ 0 h 3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7051" h="30694">
                        <a:moveTo>
                          <a:pt x="0" y="0"/>
                        </a:moveTo>
                        <a:lnTo>
                          <a:pt x="3639" y="30694"/>
                        </a:lnTo>
                        <a:lnTo>
                          <a:pt x="407051" y="30694"/>
                        </a:lnTo>
                        <a:lnTo>
                          <a:pt x="40705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29" name="任意多边形: 形状 379" descr="58807479-2a8b-46a3-9d1b-16cd6093e30d"/>
                  <p:cNvSpPr/>
                  <p:nvPr/>
                </p:nvSpPr>
                <p:spPr>
                  <a:xfrm>
                    <a:off x="8175410" y="6226442"/>
                    <a:ext cx="498783" cy="125321"/>
                  </a:xfrm>
                  <a:custGeom>
                    <a:avLst/>
                    <a:gdLst>
                      <a:gd name="connsiteX0" fmla="*/ 0 w 498783"/>
                      <a:gd name="connsiteY0" fmla="*/ 0 h 125321"/>
                      <a:gd name="connsiteX1" fmla="*/ 17408 w 498783"/>
                      <a:gd name="connsiteY1" fmla="*/ 112297 h 125321"/>
                      <a:gd name="connsiteX2" fmla="*/ 32580 w 498783"/>
                      <a:gd name="connsiteY2" fmla="*/ 125321 h 125321"/>
                      <a:gd name="connsiteX3" fmla="*/ 478745 w 498783"/>
                      <a:gd name="connsiteY3" fmla="*/ 125321 h 125321"/>
                      <a:gd name="connsiteX4" fmla="*/ 494048 w 498783"/>
                      <a:gd name="connsiteY4" fmla="*/ 110631 h 125321"/>
                      <a:gd name="connsiteX5" fmla="*/ 498784 w 498783"/>
                      <a:gd name="connsiteY5" fmla="*/ 0 h 125321"/>
                      <a:gd name="connsiteX6" fmla="*/ 0 w 498783"/>
                      <a:gd name="connsiteY6" fmla="*/ 0 h 125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8783" h="125321">
                        <a:moveTo>
                          <a:pt x="0" y="0"/>
                        </a:moveTo>
                        <a:lnTo>
                          <a:pt x="17408" y="112297"/>
                        </a:lnTo>
                        <a:cubicBezTo>
                          <a:pt x="18592" y="119840"/>
                          <a:pt x="24950" y="125321"/>
                          <a:pt x="32580" y="125321"/>
                        </a:cubicBezTo>
                        <a:lnTo>
                          <a:pt x="478745" y="125321"/>
                        </a:lnTo>
                        <a:cubicBezTo>
                          <a:pt x="486988" y="125321"/>
                          <a:pt x="493697" y="118875"/>
                          <a:pt x="494048" y="110631"/>
                        </a:cubicBezTo>
                        <a:cubicBezTo>
                          <a:pt x="495013" y="87084"/>
                          <a:pt x="496591" y="48892"/>
                          <a:pt x="498784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0" name="任意多边形: 形状 380" descr="dabc09ce-c849-4a83-930d-0bc9f939be03"/>
                  <p:cNvSpPr/>
                  <p:nvPr/>
                </p:nvSpPr>
                <p:spPr>
                  <a:xfrm>
                    <a:off x="7445113" y="2063274"/>
                    <a:ext cx="1409958" cy="707297"/>
                  </a:xfrm>
                  <a:custGeom>
                    <a:avLst/>
                    <a:gdLst>
                      <a:gd name="connsiteX0" fmla="*/ 8191 w 1409958"/>
                      <a:gd name="connsiteY0" fmla="*/ 222360 h 707297"/>
                      <a:gd name="connsiteX1" fmla="*/ 17794 w 1409958"/>
                      <a:gd name="connsiteY1" fmla="*/ 243714 h 707297"/>
                      <a:gd name="connsiteX2" fmla="*/ 46559 w 1409958"/>
                      <a:gd name="connsiteY2" fmla="*/ 257790 h 707297"/>
                      <a:gd name="connsiteX3" fmla="*/ 48620 w 1409958"/>
                      <a:gd name="connsiteY3" fmla="*/ 258447 h 707297"/>
                      <a:gd name="connsiteX4" fmla="*/ 49278 w 1409958"/>
                      <a:gd name="connsiteY4" fmla="*/ 258842 h 707297"/>
                      <a:gd name="connsiteX5" fmla="*/ 50023 w 1409958"/>
                      <a:gd name="connsiteY5" fmla="*/ 259456 h 707297"/>
                      <a:gd name="connsiteX6" fmla="*/ 50724 w 1409958"/>
                      <a:gd name="connsiteY6" fmla="*/ 260158 h 707297"/>
                      <a:gd name="connsiteX7" fmla="*/ 52084 w 1409958"/>
                      <a:gd name="connsiteY7" fmla="*/ 265463 h 707297"/>
                      <a:gd name="connsiteX8" fmla="*/ 51865 w 1409958"/>
                      <a:gd name="connsiteY8" fmla="*/ 266209 h 707297"/>
                      <a:gd name="connsiteX9" fmla="*/ 51514 w 1409958"/>
                      <a:gd name="connsiteY9" fmla="*/ 267130 h 707297"/>
                      <a:gd name="connsiteX10" fmla="*/ 51119 w 1409958"/>
                      <a:gd name="connsiteY10" fmla="*/ 267919 h 707297"/>
                      <a:gd name="connsiteX11" fmla="*/ 48006 w 1409958"/>
                      <a:gd name="connsiteY11" fmla="*/ 270418 h 707297"/>
                      <a:gd name="connsiteX12" fmla="*/ 47874 w 1409958"/>
                      <a:gd name="connsiteY12" fmla="*/ 270418 h 707297"/>
                      <a:gd name="connsiteX13" fmla="*/ 25950 w 1409958"/>
                      <a:gd name="connsiteY13" fmla="*/ 291203 h 707297"/>
                      <a:gd name="connsiteX14" fmla="*/ 25248 w 1409958"/>
                      <a:gd name="connsiteY14" fmla="*/ 301244 h 707297"/>
                      <a:gd name="connsiteX15" fmla="*/ 60196 w 1409958"/>
                      <a:gd name="connsiteY15" fmla="*/ 324046 h 707297"/>
                      <a:gd name="connsiteX16" fmla="*/ 64493 w 1409958"/>
                      <a:gd name="connsiteY16" fmla="*/ 332289 h 707297"/>
                      <a:gd name="connsiteX17" fmla="*/ 63616 w 1409958"/>
                      <a:gd name="connsiteY17" fmla="*/ 334043 h 707297"/>
                      <a:gd name="connsiteX18" fmla="*/ 63221 w 1409958"/>
                      <a:gd name="connsiteY18" fmla="*/ 334613 h 707297"/>
                      <a:gd name="connsiteX19" fmla="*/ 62915 w 1409958"/>
                      <a:gd name="connsiteY19" fmla="*/ 335008 h 707297"/>
                      <a:gd name="connsiteX20" fmla="*/ 73219 w 1409958"/>
                      <a:gd name="connsiteY20" fmla="*/ 395257 h 707297"/>
                      <a:gd name="connsiteX21" fmla="*/ 139124 w 1409958"/>
                      <a:gd name="connsiteY21" fmla="*/ 427047 h 707297"/>
                      <a:gd name="connsiteX22" fmla="*/ 139869 w 1409958"/>
                      <a:gd name="connsiteY22" fmla="*/ 427266 h 707297"/>
                      <a:gd name="connsiteX23" fmla="*/ 140747 w 1409958"/>
                      <a:gd name="connsiteY23" fmla="*/ 427530 h 707297"/>
                      <a:gd name="connsiteX24" fmla="*/ 486979 w 1409958"/>
                      <a:gd name="connsiteY24" fmla="*/ 491462 h 707297"/>
                      <a:gd name="connsiteX25" fmla="*/ 488602 w 1409958"/>
                      <a:gd name="connsiteY25" fmla="*/ 491462 h 707297"/>
                      <a:gd name="connsiteX26" fmla="*/ 488733 w 1409958"/>
                      <a:gd name="connsiteY26" fmla="*/ 491462 h 707297"/>
                      <a:gd name="connsiteX27" fmla="*/ 549946 w 1409958"/>
                      <a:gd name="connsiteY27" fmla="*/ 488392 h 707297"/>
                      <a:gd name="connsiteX28" fmla="*/ 557357 w 1409958"/>
                      <a:gd name="connsiteY28" fmla="*/ 494005 h 707297"/>
                      <a:gd name="connsiteX29" fmla="*/ 551700 w 1409958"/>
                      <a:gd name="connsiteY29" fmla="*/ 501415 h 707297"/>
                      <a:gd name="connsiteX30" fmla="*/ 521620 w 1409958"/>
                      <a:gd name="connsiteY30" fmla="*/ 504134 h 707297"/>
                      <a:gd name="connsiteX31" fmla="*/ 1044783 w 1409958"/>
                      <a:gd name="connsiteY31" fmla="*/ 662999 h 707297"/>
                      <a:gd name="connsiteX32" fmla="*/ 1046143 w 1409958"/>
                      <a:gd name="connsiteY32" fmla="*/ 663306 h 707297"/>
                      <a:gd name="connsiteX33" fmla="*/ 1046275 w 1409958"/>
                      <a:gd name="connsiteY33" fmla="*/ 663306 h 707297"/>
                      <a:gd name="connsiteX34" fmla="*/ 1379090 w 1409958"/>
                      <a:gd name="connsiteY34" fmla="*/ 706936 h 707297"/>
                      <a:gd name="connsiteX35" fmla="*/ 1409959 w 1409958"/>
                      <a:gd name="connsiteY35" fmla="*/ 707287 h 707297"/>
                      <a:gd name="connsiteX36" fmla="*/ 1353525 w 1409958"/>
                      <a:gd name="connsiteY36" fmla="*/ 291860 h 707297"/>
                      <a:gd name="connsiteX37" fmla="*/ 1323708 w 1409958"/>
                      <a:gd name="connsiteY37" fmla="*/ 294448 h 707297"/>
                      <a:gd name="connsiteX38" fmla="*/ 1129983 w 1409958"/>
                      <a:gd name="connsiteY38" fmla="*/ 301507 h 707297"/>
                      <a:gd name="connsiteX39" fmla="*/ 960287 w 1409958"/>
                      <a:gd name="connsiteY39" fmla="*/ 297210 h 707297"/>
                      <a:gd name="connsiteX40" fmla="*/ 959497 w 1409958"/>
                      <a:gd name="connsiteY40" fmla="*/ 297166 h 707297"/>
                      <a:gd name="connsiteX41" fmla="*/ 544465 w 1409958"/>
                      <a:gd name="connsiteY41" fmla="*/ 257483 h 707297"/>
                      <a:gd name="connsiteX42" fmla="*/ 542887 w 1409958"/>
                      <a:gd name="connsiteY42" fmla="*/ 257044 h 707297"/>
                      <a:gd name="connsiteX43" fmla="*/ 184771 w 1409958"/>
                      <a:gd name="connsiteY43" fmla="*/ 45165 h 707297"/>
                      <a:gd name="connsiteX44" fmla="*/ 160698 w 1409958"/>
                      <a:gd name="connsiteY44" fmla="*/ 23022 h 707297"/>
                      <a:gd name="connsiteX45" fmla="*/ 121453 w 1409958"/>
                      <a:gd name="connsiteY45" fmla="*/ 1316 h 707297"/>
                      <a:gd name="connsiteX46" fmla="*/ 106939 w 1409958"/>
                      <a:gd name="connsiteY46" fmla="*/ 18768 h 707297"/>
                      <a:gd name="connsiteX47" fmla="*/ 112815 w 1409958"/>
                      <a:gd name="connsiteY47" fmla="*/ 73623 h 707297"/>
                      <a:gd name="connsiteX48" fmla="*/ 176221 w 1409958"/>
                      <a:gd name="connsiteY48" fmla="*/ 123787 h 707297"/>
                      <a:gd name="connsiteX49" fmla="*/ 177054 w 1409958"/>
                      <a:gd name="connsiteY49" fmla="*/ 124313 h 707297"/>
                      <a:gd name="connsiteX50" fmla="*/ 177711 w 1409958"/>
                      <a:gd name="connsiteY50" fmla="*/ 124883 h 707297"/>
                      <a:gd name="connsiteX51" fmla="*/ 178413 w 1409958"/>
                      <a:gd name="connsiteY51" fmla="*/ 125629 h 707297"/>
                      <a:gd name="connsiteX52" fmla="*/ 178808 w 1409958"/>
                      <a:gd name="connsiteY52" fmla="*/ 126286 h 707297"/>
                      <a:gd name="connsiteX53" fmla="*/ 179421 w 1409958"/>
                      <a:gd name="connsiteY53" fmla="*/ 127689 h 707297"/>
                      <a:gd name="connsiteX54" fmla="*/ 179641 w 1409958"/>
                      <a:gd name="connsiteY54" fmla="*/ 128610 h 707297"/>
                      <a:gd name="connsiteX55" fmla="*/ 179729 w 1409958"/>
                      <a:gd name="connsiteY55" fmla="*/ 129487 h 707297"/>
                      <a:gd name="connsiteX56" fmla="*/ 179729 w 1409958"/>
                      <a:gd name="connsiteY56" fmla="*/ 129663 h 707297"/>
                      <a:gd name="connsiteX57" fmla="*/ 179597 w 1409958"/>
                      <a:gd name="connsiteY57" fmla="*/ 130803 h 707297"/>
                      <a:gd name="connsiteX58" fmla="*/ 179290 w 1409958"/>
                      <a:gd name="connsiteY58" fmla="*/ 131943 h 707297"/>
                      <a:gd name="connsiteX59" fmla="*/ 179246 w 1409958"/>
                      <a:gd name="connsiteY59" fmla="*/ 132030 h 707297"/>
                      <a:gd name="connsiteX60" fmla="*/ 178983 w 1409958"/>
                      <a:gd name="connsiteY60" fmla="*/ 132688 h 707297"/>
                      <a:gd name="connsiteX61" fmla="*/ 178808 w 1409958"/>
                      <a:gd name="connsiteY61" fmla="*/ 132951 h 707297"/>
                      <a:gd name="connsiteX62" fmla="*/ 178237 w 1409958"/>
                      <a:gd name="connsiteY62" fmla="*/ 133741 h 707297"/>
                      <a:gd name="connsiteX63" fmla="*/ 177141 w 1409958"/>
                      <a:gd name="connsiteY63" fmla="*/ 134881 h 707297"/>
                      <a:gd name="connsiteX64" fmla="*/ 176484 w 1409958"/>
                      <a:gd name="connsiteY64" fmla="*/ 135275 h 707297"/>
                      <a:gd name="connsiteX65" fmla="*/ 175080 w 1409958"/>
                      <a:gd name="connsiteY65" fmla="*/ 135889 h 707297"/>
                      <a:gd name="connsiteX66" fmla="*/ 174160 w 1409958"/>
                      <a:gd name="connsiteY66" fmla="*/ 136108 h 707297"/>
                      <a:gd name="connsiteX67" fmla="*/ 173282 w 1409958"/>
                      <a:gd name="connsiteY67" fmla="*/ 136196 h 707297"/>
                      <a:gd name="connsiteX68" fmla="*/ 173107 w 1409958"/>
                      <a:gd name="connsiteY68" fmla="*/ 136196 h 707297"/>
                      <a:gd name="connsiteX69" fmla="*/ 171967 w 1409958"/>
                      <a:gd name="connsiteY69" fmla="*/ 136065 h 707297"/>
                      <a:gd name="connsiteX70" fmla="*/ 170827 w 1409958"/>
                      <a:gd name="connsiteY70" fmla="*/ 135758 h 707297"/>
                      <a:gd name="connsiteX71" fmla="*/ 170082 w 1409958"/>
                      <a:gd name="connsiteY71" fmla="*/ 135451 h 707297"/>
                      <a:gd name="connsiteX72" fmla="*/ 72737 w 1409958"/>
                      <a:gd name="connsiteY72" fmla="*/ 116113 h 707297"/>
                      <a:gd name="connsiteX73" fmla="*/ 26301 w 1409958"/>
                      <a:gd name="connsiteY73" fmla="*/ 123612 h 707297"/>
                      <a:gd name="connsiteX74" fmla="*/ 122 w 1409958"/>
                      <a:gd name="connsiteY74" fmla="*/ 156279 h 707297"/>
                      <a:gd name="connsiteX75" fmla="*/ 9594 w 1409958"/>
                      <a:gd name="connsiteY75" fmla="*/ 183202 h 707297"/>
                      <a:gd name="connsiteX76" fmla="*/ 23494 w 1409958"/>
                      <a:gd name="connsiteY76" fmla="*/ 192235 h 707297"/>
                      <a:gd name="connsiteX77" fmla="*/ 23889 w 1409958"/>
                      <a:gd name="connsiteY77" fmla="*/ 192323 h 707297"/>
                      <a:gd name="connsiteX78" fmla="*/ 26695 w 1409958"/>
                      <a:gd name="connsiteY78" fmla="*/ 193463 h 707297"/>
                      <a:gd name="connsiteX79" fmla="*/ 27353 w 1409958"/>
                      <a:gd name="connsiteY79" fmla="*/ 194033 h 707297"/>
                      <a:gd name="connsiteX80" fmla="*/ 28230 w 1409958"/>
                      <a:gd name="connsiteY80" fmla="*/ 194954 h 707297"/>
                      <a:gd name="connsiteX81" fmla="*/ 28712 w 1409958"/>
                      <a:gd name="connsiteY81" fmla="*/ 195787 h 707297"/>
                      <a:gd name="connsiteX82" fmla="*/ 29107 w 1409958"/>
                      <a:gd name="connsiteY82" fmla="*/ 196708 h 707297"/>
                      <a:gd name="connsiteX83" fmla="*/ 29107 w 1409958"/>
                      <a:gd name="connsiteY83" fmla="*/ 196796 h 707297"/>
                      <a:gd name="connsiteX84" fmla="*/ 29370 w 1409958"/>
                      <a:gd name="connsiteY84" fmla="*/ 199558 h 707297"/>
                      <a:gd name="connsiteX85" fmla="*/ 29194 w 1409958"/>
                      <a:gd name="connsiteY85" fmla="*/ 200523 h 707297"/>
                      <a:gd name="connsiteX86" fmla="*/ 28142 w 1409958"/>
                      <a:gd name="connsiteY86" fmla="*/ 202628 h 707297"/>
                      <a:gd name="connsiteX87" fmla="*/ 27572 w 1409958"/>
                      <a:gd name="connsiteY87" fmla="*/ 203285 h 707297"/>
                      <a:gd name="connsiteX88" fmla="*/ 26651 w 1409958"/>
                      <a:gd name="connsiteY88" fmla="*/ 204162 h 707297"/>
                      <a:gd name="connsiteX89" fmla="*/ 25818 w 1409958"/>
                      <a:gd name="connsiteY89" fmla="*/ 204645 h 707297"/>
                      <a:gd name="connsiteX90" fmla="*/ 24941 w 1409958"/>
                      <a:gd name="connsiteY90" fmla="*/ 204995 h 707297"/>
                      <a:gd name="connsiteX91" fmla="*/ 24809 w 1409958"/>
                      <a:gd name="connsiteY91" fmla="*/ 205083 h 707297"/>
                      <a:gd name="connsiteX92" fmla="*/ 8147 w 1409958"/>
                      <a:gd name="connsiteY92" fmla="*/ 222228 h 707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</a:cxnLst>
                    <a:rect l="l" t="t" r="r" b="b"/>
                    <a:pathLst>
                      <a:path w="1409958" h="707297">
                        <a:moveTo>
                          <a:pt x="8191" y="222360"/>
                        </a:moveTo>
                        <a:cubicBezTo>
                          <a:pt x="7533" y="232489"/>
                          <a:pt x="11611" y="236961"/>
                          <a:pt x="17794" y="243714"/>
                        </a:cubicBezTo>
                        <a:cubicBezTo>
                          <a:pt x="23407" y="249897"/>
                          <a:pt x="35246" y="255641"/>
                          <a:pt x="46559" y="257790"/>
                        </a:cubicBezTo>
                        <a:cubicBezTo>
                          <a:pt x="47304" y="257877"/>
                          <a:pt x="47962" y="258097"/>
                          <a:pt x="48620" y="258447"/>
                        </a:cubicBezTo>
                        <a:cubicBezTo>
                          <a:pt x="48883" y="258535"/>
                          <a:pt x="49058" y="258667"/>
                          <a:pt x="49278" y="258842"/>
                        </a:cubicBezTo>
                        <a:cubicBezTo>
                          <a:pt x="49540" y="258974"/>
                          <a:pt x="49804" y="259149"/>
                          <a:pt x="50023" y="259456"/>
                        </a:cubicBezTo>
                        <a:cubicBezTo>
                          <a:pt x="50286" y="259631"/>
                          <a:pt x="50549" y="259894"/>
                          <a:pt x="50724" y="260158"/>
                        </a:cubicBezTo>
                        <a:cubicBezTo>
                          <a:pt x="51908" y="261605"/>
                          <a:pt x="52435" y="263490"/>
                          <a:pt x="52084" y="265463"/>
                        </a:cubicBezTo>
                        <a:cubicBezTo>
                          <a:pt x="52084" y="265727"/>
                          <a:pt x="51996" y="265990"/>
                          <a:pt x="51865" y="266209"/>
                        </a:cubicBezTo>
                        <a:cubicBezTo>
                          <a:pt x="51821" y="266516"/>
                          <a:pt x="51689" y="266823"/>
                          <a:pt x="51514" y="267130"/>
                        </a:cubicBezTo>
                        <a:cubicBezTo>
                          <a:pt x="51426" y="267393"/>
                          <a:pt x="51251" y="267656"/>
                          <a:pt x="51119" y="267919"/>
                        </a:cubicBezTo>
                        <a:cubicBezTo>
                          <a:pt x="50374" y="269015"/>
                          <a:pt x="49322" y="269892"/>
                          <a:pt x="48006" y="270418"/>
                        </a:cubicBezTo>
                        <a:cubicBezTo>
                          <a:pt x="47962" y="270418"/>
                          <a:pt x="47918" y="270418"/>
                          <a:pt x="47874" y="270418"/>
                        </a:cubicBezTo>
                        <a:cubicBezTo>
                          <a:pt x="38666" y="274058"/>
                          <a:pt x="29502" y="282784"/>
                          <a:pt x="25950" y="291203"/>
                        </a:cubicBezTo>
                        <a:cubicBezTo>
                          <a:pt x="24853" y="293921"/>
                          <a:pt x="23801" y="297868"/>
                          <a:pt x="25248" y="301244"/>
                        </a:cubicBezTo>
                        <a:cubicBezTo>
                          <a:pt x="29282" y="310365"/>
                          <a:pt x="41034" y="318082"/>
                          <a:pt x="60196" y="324046"/>
                        </a:cubicBezTo>
                        <a:cubicBezTo>
                          <a:pt x="63660" y="325142"/>
                          <a:pt x="65589" y="328825"/>
                          <a:pt x="64493" y="332289"/>
                        </a:cubicBezTo>
                        <a:cubicBezTo>
                          <a:pt x="64274" y="332947"/>
                          <a:pt x="64011" y="333517"/>
                          <a:pt x="63616" y="334043"/>
                        </a:cubicBezTo>
                        <a:cubicBezTo>
                          <a:pt x="63529" y="334263"/>
                          <a:pt x="63353" y="334438"/>
                          <a:pt x="63221" y="334613"/>
                        </a:cubicBezTo>
                        <a:cubicBezTo>
                          <a:pt x="63134" y="334745"/>
                          <a:pt x="63002" y="334876"/>
                          <a:pt x="62915" y="335008"/>
                        </a:cubicBezTo>
                        <a:cubicBezTo>
                          <a:pt x="48181" y="352022"/>
                          <a:pt x="56513" y="380436"/>
                          <a:pt x="73219" y="395257"/>
                        </a:cubicBezTo>
                        <a:cubicBezTo>
                          <a:pt x="91373" y="411349"/>
                          <a:pt x="115534" y="420075"/>
                          <a:pt x="139124" y="427047"/>
                        </a:cubicBezTo>
                        <a:cubicBezTo>
                          <a:pt x="139387" y="427047"/>
                          <a:pt x="139607" y="427179"/>
                          <a:pt x="139869" y="427266"/>
                        </a:cubicBezTo>
                        <a:cubicBezTo>
                          <a:pt x="140177" y="427354"/>
                          <a:pt x="140440" y="427442"/>
                          <a:pt x="140747" y="427530"/>
                        </a:cubicBezTo>
                        <a:cubicBezTo>
                          <a:pt x="209985" y="447700"/>
                          <a:pt x="366000" y="489050"/>
                          <a:pt x="486979" y="491462"/>
                        </a:cubicBezTo>
                        <a:cubicBezTo>
                          <a:pt x="487505" y="491374"/>
                          <a:pt x="488031" y="491462"/>
                          <a:pt x="488602" y="491462"/>
                        </a:cubicBezTo>
                        <a:lnTo>
                          <a:pt x="488733" y="491462"/>
                        </a:lnTo>
                        <a:cubicBezTo>
                          <a:pt x="510526" y="491856"/>
                          <a:pt x="531179" y="490935"/>
                          <a:pt x="549946" y="488392"/>
                        </a:cubicBezTo>
                        <a:cubicBezTo>
                          <a:pt x="553542" y="487910"/>
                          <a:pt x="556831" y="490409"/>
                          <a:pt x="557357" y="494005"/>
                        </a:cubicBezTo>
                        <a:cubicBezTo>
                          <a:pt x="557839" y="497601"/>
                          <a:pt x="555296" y="500933"/>
                          <a:pt x="551700" y="501415"/>
                        </a:cubicBezTo>
                        <a:cubicBezTo>
                          <a:pt x="542142" y="502731"/>
                          <a:pt x="532056" y="503608"/>
                          <a:pt x="521620" y="504134"/>
                        </a:cubicBezTo>
                        <a:cubicBezTo>
                          <a:pt x="623701" y="543291"/>
                          <a:pt x="827468" y="615993"/>
                          <a:pt x="1044783" y="662999"/>
                        </a:cubicBezTo>
                        <a:cubicBezTo>
                          <a:pt x="1045266" y="662999"/>
                          <a:pt x="1045705" y="663175"/>
                          <a:pt x="1046143" y="663306"/>
                        </a:cubicBezTo>
                        <a:cubicBezTo>
                          <a:pt x="1046187" y="663306"/>
                          <a:pt x="1046231" y="663306"/>
                          <a:pt x="1046275" y="663306"/>
                        </a:cubicBezTo>
                        <a:cubicBezTo>
                          <a:pt x="1157695" y="687336"/>
                          <a:pt x="1272580" y="704525"/>
                          <a:pt x="1379090" y="706936"/>
                        </a:cubicBezTo>
                        <a:cubicBezTo>
                          <a:pt x="1389482" y="707243"/>
                          <a:pt x="1399742" y="707331"/>
                          <a:pt x="1409959" y="707287"/>
                        </a:cubicBezTo>
                        <a:lnTo>
                          <a:pt x="1353525" y="291860"/>
                        </a:lnTo>
                        <a:cubicBezTo>
                          <a:pt x="1343747" y="292781"/>
                          <a:pt x="1333793" y="293658"/>
                          <a:pt x="1323708" y="294448"/>
                        </a:cubicBezTo>
                        <a:cubicBezTo>
                          <a:pt x="1263986" y="299183"/>
                          <a:pt x="1199220" y="301507"/>
                          <a:pt x="1129983" y="301507"/>
                        </a:cubicBezTo>
                        <a:cubicBezTo>
                          <a:pt x="1076092" y="301507"/>
                          <a:pt x="1019395" y="300060"/>
                          <a:pt x="960287" y="297210"/>
                        </a:cubicBezTo>
                        <a:cubicBezTo>
                          <a:pt x="960023" y="297210"/>
                          <a:pt x="959760" y="297210"/>
                          <a:pt x="959497" y="297166"/>
                        </a:cubicBezTo>
                        <a:cubicBezTo>
                          <a:pt x="732929" y="286248"/>
                          <a:pt x="546351" y="257790"/>
                          <a:pt x="544465" y="257483"/>
                        </a:cubicBezTo>
                        <a:lnTo>
                          <a:pt x="542887" y="257044"/>
                        </a:lnTo>
                        <a:cubicBezTo>
                          <a:pt x="467949" y="224815"/>
                          <a:pt x="278915" y="123699"/>
                          <a:pt x="184771" y="45165"/>
                        </a:cubicBezTo>
                        <a:cubicBezTo>
                          <a:pt x="175519" y="37492"/>
                          <a:pt x="167670" y="29774"/>
                          <a:pt x="160698" y="23022"/>
                        </a:cubicBezTo>
                        <a:cubicBezTo>
                          <a:pt x="142238" y="5000"/>
                          <a:pt x="132854" y="-3463"/>
                          <a:pt x="121453" y="1316"/>
                        </a:cubicBezTo>
                        <a:cubicBezTo>
                          <a:pt x="114788" y="4123"/>
                          <a:pt x="109921" y="9998"/>
                          <a:pt x="106939" y="18768"/>
                        </a:cubicBezTo>
                        <a:cubicBezTo>
                          <a:pt x="101545" y="34773"/>
                          <a:pt x="104089" y="58364"/>
                          <a:pt x="112815" y="73623"/>
                        </a:cubicBezTo>
                        <a:cubicBezTo>
                          <a:pt x="126496" y="97477"/>
                          <a:pt x="152893" y="111465"/>
                          <a:pt x="176221" y="123787"/>
                        </a:cubicBezTo>
                        <a:cubicBezTo>
                          <a:pt x="176528" y="123962"/>
                          <a:pt x="176791" y="124138"/>
                          <a:pt x="177054" y="124313"/>
                        </a:cubicBezTo>
                        <a:cubicBezTo>
                          <a:pt x="177273" y="124488"/>
                          <a:pt x="177492" y="124664"/>
                          <a:pt x="177711" y="124883"/>
                        </a:cubicBezTo>
                        <a:cubicBezTo>
                          <a:pt x="177931" y="125102"/>
                          <a:pt x="178194" y="125365"/>
                          <a:pt x="178413" y="125629"/>
                        </a:cubicBezTo>
                        <a:cubicBezTo>
                          <a:pt x="178545" y="125804"/>
                          <a:pt x="178676" y="126067"/>
                          <a:pt x="178808" y="126286"/>
                        </a:cubicBezTo>
                        <a:cubicBezTo>
                          <a:pt x="179071" y="126725"/>
                          <a:pt x="179290" y="127207"/>
                          <a:pt x="179421" y="127689"/>
                        </a:cubicBezTo>
                        <a:cubicBezTo>
                          <a:pt x="179509" y="127996"/>
                          <a:pt x="179597" y="128303"/>
                          <a:pt x="179641" y="128610"/>
                        </a:cubicBezTo>
                        <a:cubicBezTo>
                          <a:pt x="179685" y="128873"/>
                          <a:pt x="179729" y="129180"/>
                          <a:pt x="179729" y="129487"/>
                        </a:cubicBezTo>
                        <a:lnTo>
                          <a:pt x="179729" y="129663"/>
                        </a:lnTo>
                        <a:cubicBezTo>
                          <a:pt x="179729" y="130057"/>
                          <a:pt x="179729" y="130408"/>
                          <a:pt x="179597" y="130803"/>
                        </a:cubicBezTo>
                        <a:cubicBezTo>
                          <a:pt x="179553" y="131197"/>
                          <a:pt x="179421" y="131592"/>
                          <a:pt x="179290" y="131943"/>
                        </a:cubicBezTo>
                        <a:cubicBezTo>
                          <a:pt x="179290" y="131943"/>
                          <a:pt x="179246" y="132030"/>
                          <a:pt x="179246" y="132030"/>
                        </a:cubicBezTo>
                        <a:cubicBezTo>
                          <a:pt x="179246" y="132250"/>
                          <a:pt x="179071" y="132469"/>
                          <a:pt x="178983" y="132688"/>
                        </a:cubicBezTo>
                        <a:cubicBezTo>
                          <a:pt x="178939" y="132776"/>
                          <a:pt x="178895" y="132864"/>
                          <a:pt x="178808" y="132951"/>
                        </a:cubicBezTo>
                        <a:cubicBezTo>
                          <a:pt x="178676" y="133258"/>
                          <a:pt x="178457" y="133521"/>
                          <a:pt x="178237" y="133741"/>
                        </a:cubicBezTo>
                        <a:cubicBezTo>
                          <a:pt x="177931" y="134179"/>
                          <a:pt x="177580" y="134530"/>
                          <a:pt x="177141" y="134881"/>
                        </a:cubicBezTo>
                        <a:cubicBezTo>
                          <a:pt x="176922" y="135012"/>
                          <a:pt x="176703" y="135144"/>
                          <a:pt x="176484" y="135275"/>
                        </a:cubicBezTo>
                        <a:cubicBezTo>
                          <a:pt x="176045" y="135538"/>
                          <a:pt x="175563" y="135758"/>
                          <a:pt x="175080" y="135889"/>
                        </a:cubicBezTo>
                        <a:cubicBezTo>
                          <a:pt x="174774" y="135977"/>
                          <a:pt x="174466" y="136065"/>
                          <a:pt x="174160" y="136108"/>
                        </a:cubicBezTo>
                        <a:cubicBezTo>
                          <a:pt x="173896" y="136108"/>
                          <a:pt x="173590" y="136196"/>
                          <a:pt x="173282" y="136196"/>
                        </a:cubicBezTo>
                        <a:lnTo>
                          <a:pt x="173107" y="136196"/>
                        </a:lnTo>
                        <a:cubicBezTo>
                          <a:pt x="172713" y="136196"/>
                          <a:pt x="172362" y="136196"/>
                          <a:pt x="171967" y="136065"/>
                        </a:cubicBezTo>
                        <a:cubicBezTo>
                          <a:pt x="171573" y="136021"/>
                          <a:pt x="171178" y="135889"/>
                          <a:pt x="170827" y="135758"/>
                        </a:cubicBezTo>
                        <a:cubicBezTo>
                          <a:pt x="170564" y="135670"/>
                          <a:pt x="170345" y="135582"/>
                          <a:pt x="170082" y="135451"/>
                        </a:cubicBezTo>
                        <a:cubicBezTo>
                          <a:pt x="138905" y="123261"/>
                          <a:pt x="106194" y="116727"/>
                          <a:pt x="72737" y="116113"/>
                        </a:cubicBezTo>
                        <a:cubicBezTo>
                          <a:pt x="59100" y="115850"/>
                          <a:pt x="41472" y="116508"/>
                          <a:pt x="26301" y="123612"/>
                        </a:cubicBezTo>
                        <a:cubicBezTo>
                          <a:pt x="11830" y="130408"/>
                          <a:pt x="1570" y="143212"/>
                          <a:pt x="122" y="156279"/>
                        </a:cubicBezTo>
                        <a:cubicBezTo>
                          <a:pt x="-754" y="164172"/>
                          <a:pt x="3148" y="175266"/>
                          <a:pt x="9594" y="183202"/>
                        </a:cubicBezTo>
                        <a:cubicBezTo>
                          <a:pt x="14023" y="188596"/>
                          <a:pt x="18934" y="191797"/>
                          <a:pt x="23494" y="192235"/>
                        </a:cubicBezTo>
                        <a:cubicBezTo>
                          <a:pt x="23626" y="192235"/>
                          <a:pt x="23757" y="192235"/>
                          <a:pt x="23889" y="192323"/>
                        </a:cubicBezTo>
                        <a:cubicBezTo>
                          <a:pt x="24897" y="192455"/>
                          <a:pt x="25862" y="192849"/>
                          <a:pt x="26695" y="193463"/>
                        </a:cubicBezTo>
                        <a:cubicBezTo>
                          <a:pt x="26915" y="193595"/>
                          <a:pt x="27134" y="193770"/>
                          <a:pt x="27353" y="194033"/>
                        </a:cubicBezTo>
                        <a:cubicBezTo>
                          <a:pt x="27660" y="194296"/>
                          <a:pt x="27967" y="194603"/>
                          <a:pt x="28230" y="194954"/>
                        </a:cubicBezTo>
                        <a:cubicBezTo>
                          <a:pt x="28405" y="195217"/>
                          <a:pt x="28580" y="195480"/>
                          <a:pt x="28712" y="195787"/>
                        </a:cubicBezTo>
                        <a:cubicBezTo>
                          <a:pt x="28888" y="196094"/>
                          <a:pt x="29019" y="196401"/>
                          <a:pt x="29107" y="196708"/>
                        </a:cubicBezTo>
                        <a:cubicBezTo>
                          <a:pt x="29107" y="196708"/>
                          <a:pt x="29107" y="196739"/>
                          <a:pt x="29107" y="196796"/>
                        </a:cubicBezTo>
                        <a:cubicBezTo>
                          <a:pt x="29414" y="197716"/>
                          <a:pt x="29458" y="198637"/>
                          <a:pt x="29370" y="199558"/>
                        </a:cubicBezTo>
                        <a:cubicBezTo>
                          <a:pt x="29326" y="199865"/>
                          <a:pt x="29282" y="200216"/>
                          <a:pt x="29194" y="200523"/>
                        </a:cubicBezTo>
                        <a:cubicBezTo>
                          <a:pt x="28975" y="201268"/>
                          <a:pt x="28624" y="201970"/>
                          <a:pt x="28142" y="202628"/>
                        </a:cubicBezTo>
                        <a:cubicBezTo>
                          <a:pt x="28011" y="202847"/>
                          <a:pt x="27835" y="203066"/>
                          <a:pt x="27572" y="203285"/>
                        </a:cubicBezTo>
                        <a:cubicBezTo>
                          <a:pt x="27353" y="203592"/>
                          <a:pt x="27002" y="203899"/>
                          <a:pt x="26651" y="204162"/>
                        </a:cubicBezTo>
                        <a:cubicBezTo>
                          <a:pt x="26388" y="204338"/>
                          <a:pt x="26125" y="204513"/>
                          <a:pt x="25818" y="204645"/>
                        </a:cubicBezTo>
                        <a:cubicBezTo>
                          <a:pt x="25555" y="204820"/>
                          <a:pt x="25248" y="204952"/>
                          <a:pt x="24941" y="204995"/>
                        </a:cubicBezTo>
                        <a:cubicBezTo>
                          <a:pt x="24897" y="205039"/>
                          <a:pt x="24853" y="205083"/>
                          <a:pt x="24809" y="205083"/>
                        </a:cubicBezTo>
                        <a:cubicBezTo>
                          <a:pt x="17662" y="207363"/>
                          <a:pt x="8586" y="215695"/>
                          <a:pt x="8147" y="222228"/>
                        </a:cubicBez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1" name="任意多边形: 形状 381" descr="f7206eb1-7b8e-421f-859e-19032c1070c4"/>
                  <p:cNvSpPr/>
                  <p:nvPr/>
                </p:nvSpPr>
                <p:spPr>
                  <a:xfrm>
                    <a:off x="7592613" y="2506458"/>
                    <a:ext cx="890439" cy="270592"/>
                  </a:xfrm>
                  <a:custGeom>
                    <a:avLst/>
                    <a:gdLst>
                      <a:gd name="connsiteX0" fmla="*/ 0 w 890439"/>
                      <a:gd name="connsiteY0" fmla="*/ 0 h 270592"/>
                      <a:gd name="connsiteX1" fmla="*/ 77657 w 890439"/>
                      <a:gd name="connsiteY1" fmla="*/ 244590 h 270592"/>
                      <a:gd name="connsiteX2" fmla="*/ 113174 w 890439"/>
                      <a:gd name="connsiteY2" fmla="*/ 270593 h 270592"/>
                      <a:gd name="connsiteX3" fmla="*/ 853172 w 890439"/>
                      <a:gd name="connsiteY3" fmla="*/ 270593 h 270592"/>
                      <a:gd name="connsiteX4" fmla="*/ 881542 w 890439"/>
                      <a:gd name="connsiteY4" fmla="*/ 257526 h 270592"/>
                      <a:gd name="connsiteX5" fmla="*/ 890400 w 890439"/>
                      <a:gd name="connsiteY5" fmla="*/ 231786 h 270592"/>
                      <a:gd name="connsiteX6" fmla="*/ 338909 w 890439"/>
                      <a:gd name="connsiteY6" fmla="*/ 61477 h 270592"/>
                      <a:gd name="connsiteX7" fmla="*/ 0 w 890439"/>
                      <a:gd name="connsiteY7" fmla="*/ 0 h 270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439" h="270592">
                        <a:moveTo>
                          <a:pt x="0" y="0"/>
                        </a:moveTo>
                        <a:lnTo>
                          <a:pt x="77657" y="244590"/>
                        </a:lnTo>
                        <a:cubicBezTo>
                          <a:pt x="82612" y="260113"/>
                          <a:pt x="96863" y="270593"/>
                          <a:pt x="113174" y="270593"/>
                        </a:cubicBezTo>
                        <a:lnTo>
                          <a:pt x="853172" y="270593"/>
                        </a:lnTo>
                        <a:cubicBezTo>
                          <a:pt x="864134" y="270593"/>
                          <a:pt x="874439" y="265813"/>
                          <a:pt x="881542" y="257526"/>
                        </a:cubicBezTo>
                        <a:cubicBezTo>
                          <a:pt x="887681" y="250291"/>
                          <a:pt x="890838" y="241126"/>
                          <a:pt x="890400" y="231786"/>
                        </a:cubicBezTo>
                        <a:cubicBezTo>
                          <a:pt x="649230" y="179255"/>
                          <a:pt x="425687" y="95723"/>
                          <a:pt x="338909" y="61477"/>
                        </a:cubicBezTo>
                        <a:cubicBezTo>
                          <a:pt x="221920" y="59021"/>
                          <a:pt x="73930" y="2109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2" name="任意多边形: 形状 382" descr="64f195ca-d5c6-4c91-adce-8a154d63e112"/>
                  <p:cNvSpPr/>
                  <p:nvPr/>
                </p:nvSpPr>
                <p:spPr>
                  <a:xfrm>
                    <a:off x="6923651" y="754750"/>
                    <a:ext cx="1172569" cy="944533"/>
                  </a:xfrm>
                  <a:custGeom>
                    <a:avLst/>
                    <a:gdLst>
                      <a:gd name="connsiteX0" fmla="*/ 6271 w 1172569"/>
                      <a:gd name="connsiteY0" fmla="*/ 195284 h 944533"/>
                      <a:gd name="connsiteX1" fmla="*/ 5657 w 1172569"/>
                      <a:gd name="connsiteY1" fmla="*/ 207694 h 944533"/>
                      <a:gd name="connsiteX2" fmla="*/ 125803 w 1172569"/>
                      <a:gd name="connsiteY2" fmla="*/ 296532 h 944533"/>
                      <a:gd name="connsiteX3" fmla="*/ 157813 w 1172569"/>
                      <a:gd name="connsiteY3" fmla="*/ 332181 h 944533"/>
                      <a:gd name="connsiteX4" fmla="*/ 355441 w 1172569"/>
                      <a:gd name="connsiteY4" fmla="*/ 518540 h 944533"/>
                      <a:gd name="connsiteX5" fmla="*/ 355529 w 1172569"/>
                      <a:gd name="connsiteY5" fmla="*/ 518540 h 944533"/>
                      <a:gd name="connsiteX6" fmla="*/ 357064 w 1172569"/>
                      <a:gd name="connsiteY6" fmla="*/ 519329 h 944533"/>
                      <a:gd name="connsiteX7" fmla="*/ 388109 w 1172569"/>
                      <a:gd name="connsiteY7" fmla="*/ 534326 h 944533"/>
                      <a:gd name="connsiteX8" fmla="*/ 391397 w 1172569"/>
                      <a:gd name="connsiteY8" fmla="*/ 543052 h 944533"/>
                      <a:gd name="connsiteX9" fmla="*/ 385390 w 1172569"/>
                      <a:gd name="connsiteY9" fmla="*/ 546910 h 944533"/>
                      <a:gd name="connsiteX10" fmla="*/ 382715 w 1172569"/>
                      <a:gd name="connsiteY10" fmla="*/ 546296 h 944533"/>
                      <a:gd name="connsiteX11" fmla="*/ 373200 w 1172569"/>
                      <a:gd name="connsiteY11" fmla="*/ 541868 h 944533"/>
                      <a:gd name="connsiteX12" fmla="*/ 696105 w 1172569"/>
                      <a:gd name="connsiteY12" fmla="*/ 907745 h 944533"/>
                      <a:gd name="connsiteX13" fmla="*/ 1027341 w 1172569"/>
                      <a:gd name="connsiteY13" fmla="*/ 906429 h 944533"/>
                      <a:gd name="connsiteX14" fmla="*/ 1027516 w 1172569"/>
                      <a:gd name="connsiteY14" fmla="*/ 906429 h 944533"/>
                      <a:gd name="connsiteX15" fmla="*/ 1064744 w 1172569"/>
                      <a:gd name="connsiteY15" fmla="*/ 922916 h 944533"/>
                      <a:gd name="connsiteX16" fmla="*/ 1075575 w 1172569"/>
                      <a:gd name="connsiteY16" fmla="*/ 941596 h 944533"/>
                      <a:gd name="connsiteX17" fmla="*/ 1076496 w 1172569"/>
                      <a:gd name="connsiteY17" fmla="*/ 944534 h 944533"/>
                      <a:gd name="connsiteX18" fmla="*/ 1088028 w 1172569"/>
                      <a:gd name="connsiteY18" fmla="*/ 944534 h 944533"/>
                      <a:gd name="connsiteX19" fmla="*/ 1172569 w 1172569"/>
                      <a:gd name="connsiteY19" fmla="*/ 782906 h 944533"/>
                      <a:gd name="connsiteX20" fmla="*/ 1144418 w 1172569"/>
                      <a:gd name="connsiteY20" fmla="*/ 770453 h 944533"/>
                      <a:gd name="connsiteX21" fmla="*/ 527330 w 1172569"/>
                      <a:gd name="connsiteY21" fmla="*/ 403787 h 944533"/>
                      <a:gd name="connsiteX22" fmla="*/ 525883 w 1172569"/>
                      <a:gd name="connsiteY22" fmla="*/ 402647 h 944533"/>
                      <a:gd name="connsiteX23" fmla="*/ 525225 w 1172569"/>
                      <a:gd name="connsiteY23" fmla="*/ 400893 h 944533"/>
                      <a:gd name="connsiteX24" fmla="*/ 486681 w 1172569"/>
                      <a:gd name="connsiteY24" fmla="*/ 306486 h 944533"/>
                      <a:gd name="connsiteX25" fmla="*/ 408148 w 1172569"/>
                      <a:gd name="connsiteY25" fmla="*/ 94563 h 944533"/>
                      <a:gd name="connsiteX26" fmla="*/ 402754 w 1172569"/>
                      <a:gd name="connsiteY26" fmla="*/ 61238 h 944533"/>
                      <a:gd name="connsiteX27" fmla="*/ 385697 w 1172569"/>
                      <a:gd name="connsiteY27" fmla="*/ 20853 h 944533"/>
                      <a:gd name="connsiteX28" fmla="*/ 363466 w 1172569"/>
                      <a:gd name="connsiteY28" fmla="*/ 25544 h 944533"/>
                      <a:gd name="connsiteX29" fmla="*/ 334043 w 1172569"/>
                      <a:gd name="connsiteY29" fmla="*/ 72200 h 944533"/>
                      <a:gd name="connsiteX30" fmla="*/ 352503 w 1172569"/>
                      <a:gd name="connsiteY30" fmla="*/ 150427 h 944533"/>
                      <a:gd name="connsiteX31" fmla="*/ 352679 w 1172569"/>
                      <a:gd name="connsiteY31" fmla="*/ 150821 h 944533"/>
                      <a:gd name="connsiteX32" fmla="*/ 352942 w 1172569"/>
                      <a:gd name="connsiteY32" fmla="*/ 151435 h 944533"/>
                      <a:gd name="connsiteX33" fmla="*/ 378374 w 1172569"/>
                      <a:gd name="connsiteY33" fmla="*/ 227645 h 944533"/>
                      <a:gd name="connsiteX34" fmla="*/ 374208 w 1172569"/>
                      <a:gd name="connsiteY34" fmla="*/ 235976 h 944533"/>
                      <a:gd name="connsiteX35" fmla="*/ 372148 w 1172569"/>
                      <a:gd name="connsiteY35" fmla="*/ 236327 h 944533"/>
                      <a:gd name="connsiteX36" fmla="*/ 365877 w 1172569"/>
                      <a:gd name="connsiteY36" fmla="*/ 231811 h 944533"/>
                      <a:gd name="connsiteX37" fmla="*/ 340751 w 1172569"/>
                      <a:gd name="connsiteY37" fmla="*/ 156478 h 944533"/>
                      <a:gd name="connsiteX38" fmla="*/ 340708 w 1172569"/>
                      <a:gd name="connsiteY38" fmla="*/ 156478 h 944533"/>
                      <a:gd name="connsiteX39" fmla="*/ 183947 w 1172569"/>
                      <a:gd name="connsiteY39" fmla="*/ 10153 h 944533"/>
                      <a:gd name="connsiteX40" fmla="*/ 163163 w 1172569"/>
                      <a:gd name="connsiteY40" fmla="*/ 331 h 944533"/>
                      <a:gd name="connsiteX41" fmla="*/ 146325 w 1172569"/>
                      <a:gd name="connsiteY41" fmla="*/ 5418 h 944533"/>
                      <a:gd name="connsiteX42" fmla="*/ 148385 w 1172569"/>
                      <a:gd name="connsiteY42" fmla="*/ 31639 h 944533"/>
                      <a:gd name="connsiteX43" fmla="*/ 217097 w 1172569"/>
                      <a:gd name="connsiteY43" fmla="*/ 117628 h 944533"/>
                      <a:gd name="connsiteX44" fmla="*/ 248712 w 1172569"/>
                      <a:gd name="connsiteY44" fmla="*/ 137184 h 944533"/>
                      <a:gd name="connsiteX45" fmla="*/ 242135 w 1172569"/>
                      <a:gd name="connsiteY45" fmla="*/ 148585 h 944533"/>
                      <a:gd name="connsiteX46" fmla="*/ 209818 w 1172569"/>
                      <a:gd name="connsiteY46" fmla="*/ 128590 h 944533"/>
                      <a:gd name="connsiteX47" fmla="*/ 79937 w 1172569"/>
                      <a:gd name="connsiteY47" fmla="*/ 68166 h 944533"/>
                      <a:gd name="connsiteX48" fmla="*/ 54198 w 1172569"/>
                      <a:gd name="connsiteY48" fmla="*/ 63299 h 944533"/>
                      <a:gd name="connsiteX49" fmla="*/ 37140 w 1172569"/>
                      <a:gd name="connsiteY49" fmla="*/ 74349 h 944533"/>
                      <a:gd name="connsiteX50" fmla="*/ 42095 w 1172569"/>
                      <a:gd name="connsiteY50" fmla="*/ 92546 h 944533"/>
                      <a:gd name="connsiteX51" fmla="*/ 54987 w 1172569"/>
                      <a:gd name="connsiteY51" fmla="*/ 102675 h 944533"/>
                      <a:gd name="connsiteX52" fmla="*/ 61740 w 1172569"/>
                      <a:gd name="connsiteY52" fmla="*/ 106446 h 944533"/>
                      <a:gd name="connsiteX53" fmla="*/ 211397 w 1172569"/>
                      <a:gd name="connsiteY53" fmla="*/ 178929 h 944533"/>
                      <a:gd name="connsiteX54" fmla="*/ 214861 w 1172569"/>
                      <a:gd name="connsiteY54" fmla="*/ 187567 h 944533"/>
                      <a:gd name="connsiteX55" fmla="*/ 206223 w 1172569"/>
                      <a:gd name="connsiteY55" fmla="*/ 191031 h 944533"/>
                      <a:gd name="connsiteX56" fmla="*/ 55426 w 1172569"/>
                      <a:gd name="connsiteY56" fmla="*/ 118022 h 944533"/>
                      <a:gd name="connsiteX57" fmla="*/ 49024 w 1172569"/>
                      <a:gd name="connsiteY57" fmla="*/ 114427 h 944533"/>
                      <a:gd name="connsiteX58" fmla="*/ 22889 w 1172569"/>
                      <a:gd name="connsiteY58" fmla="*/ 112760 h 944533"/>
                      <a:gd name="connsiteX59" fmla="*/ 176 w 1172569"/>
                      <a:gd name="connsiteY59" fmla="*/ 132273 h 944533"/>
                      <a:gd name="connsiteX60" fmla="*/ 9121 w 1172569"/>
                      <a:gd name="connsiteY60" fmla="*/ 153584 h 944533"/>
                      <a:gd name="connsiteX61" fmla="*/ 32931 w 1172569"/>
                      <a:gd name="connsiteY61" fmla="*/ 168317 h 944533"/>
                      <a:gd name="connsiteX62" fmla="*/ 34509 w 1172569"/>
                      <a:gd name="connsiteY62" fmla="*/ 169106 h 944533"/>
                      <a:gd name="connsiteX63" fmla="*/ 183640 w 1172569"/>
                      <a:gd name="connsiteY63" fmla="*/ 241852 h 944533"/>
                      <a:gd name="connsiteX64" fmla="*/ 186666 w 1172569"/>
                      <a:gd name="connsiteY64" fmla="*/ 250666 h 944533"/>
                      <a:gd name="connsiteX65" fmla="*/ 180746 w 1172569"/>
                      <a:gd name="connsiteY65" fmla="*/ 254349 h 944533"/>
                      <a:gd name="connsiteX66" fmla="*/ 177896 w 1172569"/>
                      <a:gd name="connsiteY66" fmla="*/ 253691 h 944533"/>
                      <a:gd name="connsiteX67" fmla="*/ 31089 w 1172569"/>
                      <a:gd name="connsiteY67" fmla="*/ 182086 h 944533"/>
                      <a:gd name="connsiteX68" fmla="*/ 6271 w 1172569"/>
                      <a:gd name="connsiteY68" fmla="*/ 195240 h 94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</a:cxnLst>
                    <a:rect l="l" t="t" r="r" b="b"/>
                    <a:pathLst>
                      <a:path w="1172569" h="944533">
                        <a:moveTo>
                          <a:pt x="6271" y="195284"/>
                        </a:moveTo>
                        <a:cubicBezTo>
                          <a:pt x="4341" y="198924"/>
                          <a:pt x="4122" y="203002"/>
                          <a:pt x="5657" y="207694"/>
                        </a:cubicBezTo>
                        <a:cubicBezTo>
                          <a:pt x="12936" y="230232"/>
                          <a:pt x="56741" y="262593"/>
                          <a:pt x="125803" y="296532"/>
                        </a:cubicBezTo>
                        <a:cubicBezTo>
                          <a:pt x="140887" y="303942"/>
                          <a:pt x="152244" y="316615"/>
                          <a:pt x="157813" y="332181"/>
                        </a:cubicBezTo>
                        <a:cubicBezTo>
                          <a:pt x="175616" y="381731"/>
                          <a:pt x="237750" y="457677"/>
                          <a:pt x="355441" y="518540"/>
                        </a:cubicBezTo>
                        <a:cubicBezTo>
                          <a:pt x="355441" y="518540"/>
                          <a:pt x="355441" y="518540"/>
                          <a:pt x="355529" y="518540"/>
                        </a:cubicBezTo>
                        <a:cubicBezTo>
                          <a:pt x="356055" y="518715"/>
                          <a:pt x="356581" y="519022"/>
                          <a:pt x="357064" y="519329"/>
                        </a:cubicBezTo>
                        <a:cubicBezTo>
                          <a:pt x="367017" y="524460"/>
                          <a:pt x="377366" y="529458"/>
                          <a:pt x="388109" y="534326"/>
                        </a:cubicBezTo>
                        <a:cubicBezTo>
                          <a:pt x="391441" y="535817"/>
                          <a:pt x="392888" y="539719"/>
                          <a:pt x="391397" y="543052"/>
                        </a:cubicBezTo>
                        <a:cubicBezTo>
                          <a:pt x="390301" y="545463"/>
                          <a:pt x="387933" y="546910"/>
                          <a:pt x="385390" y="546910"/>
                        </a:cubicBezTo>
                        <a:cubicBezTo>
                          <a:pt x="384513" y="546910"/>
                          <a:pt x="383592" y="546735"/>
                          <a:pt x="382715" y="546296"/>
                        </a:cubicBezTo>
                        <a:cubicBezTo>
                          <a:pt x="379514" y="544849"/>
                          <a:pt x="376357" y="543402"/>
                          <a:pt x="373200" y="541868"/>
                        </a:cubicBezTo>
                        <a:cubicBezTo>
                          <a:pt x="414286" y="599748"/>
                          <a:pt x="532723" y="758438"/>
                          <a:pt x="696105" y="907745"/>
                        </a:cubicBezTo>
                        <a:lnTo>
                          <a:pt x="1027341" y="906429"/>
                        </a:lnTo>
                        <a:lnTo>
                          <a:pt x="1027516" y="906429"/>
                        </a:lnTo>
                        <a:cubicBezTo>
                          <a:pt x="1042118" y="906429"/>
                          <a:pt x="1055492" y="912612"/>
                          <a:pt x="1064744" y="922916"/>
                        </a:cubicBezTo>
                        <a:cubicBezTo>
                          <a:pt x="1069612" y="928178"/>
                          <a:pt x="1073339" y="934493"/>
                          <a:pt x="1075575" y="941596"/>
                        </a:cubicBezTo>
                        <a:lnTo>
                          <a:pt x="1076496" y="944534"/>
                        </a:lnTo>
                        <a:lnTo>
                          <a:pt x="1088028" y="944534"/>
                        </a:lnTo>
                        <a:lnTo>
                          <a:pt x="1172569" y="782906"/>
                        </a:lnTo>
                        <a:cubicBezTo>
                          <a:pt x="1163142" y="778784"/>
                          <a:pt x="1153714" y="774663"/>
                          <a:pt x="1144418" y="770453"/>
                        </a:cubicBezTo>
                        <a:cubicBezTo>
                          <a:pt x="796300" y="614350"/>
                          <a:pt x="530092" y="405979"/>
                          <a:pt x="527330" y="403787"/>
                        </a:cubicBezTo>
                        <a:lnTo>
                          <a:pt x="525883" y="402647"/>
                        </a:lnTo>
                        <a:lnTo>
                          <a:pt x="525225" y="400893"/>
                        </a:lnTo>
                        <a:cubicBezTo>
                          <a:pt x="515885" y="375636"/>
                          <a:pt x="501678" y="342047"/>
                          <a:pt x="486681" y="306486"/>
                        </a:cubicBezTo>
                        <a:cubicBezTo>
                          <a:pt x="455461" y="232512"/>
                          <a:pt x="420031" y="148673"/>
                          <a:pt x="408148" y="94563"/>
                        </a:cubicBezTo>
                        <a:cubicBezTo>
                          <a:pt x="405517" y="82373"/>
                          <a:pt x="404026" y="71148"/>
                          <a:pt x="402754" y="61238"/>
                        </a:cubicBezTo>
                        <a:cubicBezTo>
                          <a:pt x="399465" y="36244"/>
                          <a:pt x="397405" y="24097"/>
                          <a:pt x="385697" y="20853"/>
                        </a:cubicBezTo>
                        <a:cubicBezTo>
                          <a:pt x="378725" y="18923"/>
                          <a:pt x="371227" y="20502"/>
                          <a:pt x="363466" y="25544"/>
                        </a:cubicBezTo>
                        <a:cubicBezTo>
                          <a:pt x="349302" y="34753"/>
                          <a:pt x="336630" y="54836"/>
                          <a:pt x="334043" y="72200"/>
                        </a:cubicBezTo>
                        <a:cubicBezTo>
                          <a:pt x="330053" y="99299"/>
                          <a:pt x="342462" y="127669"/>
                          <a:pt x="352503" y="150427"/>
                        </a:cubicBezTo>
                        <a:cubicBezTo>
                          <a:pt x="352591" y="150558"/>
                          <a:pt x="352635" y="150690"/>
                          <a:pt x="352679" y="150821"/>
                        </a:cubicBezTo>
                        <a:cubicBezTo>
                          <a:pt x="352810" y="151041"/>
                          <a:pt x="352854" y="151216"/>
                          <a:pt x="352942" y="151435"/>
                        </a:cubicBezTo>
                        <a:lnTo>
                          <a:pt x="378374" y="227645"/>
                        </a:lnTo>
                        <a:cubicBezTo>
                          <a:pt x="379514" y="231109"/>
                          <a:pt x="377673" y="234836"/>
                          <a:pt x="374208" y="235976"/>
                        </a:cubicBezTo>
                        <a:cubicBezTo>
                          <a:pt x="373507" y="236196"/>
                          <a:pt x="372805" y="236327"/>
                          <a:pt x="372148" y="236327"/>
                        </a:cubicBezTo>
                        <a:cubicBezTo>
                          <a:pt x="369385" y="236327"/>
                          <a:pt x="366798" y="234573"/>
                          <a:pt x="365877" y="231811"/>
                        </a:cubicBezTo>
                        <a:lnTo>
                          <a:pt x="340751" y="156478"/>
                        </a:lnTo>
                        <a:lnTo>
                          <a:pt x="340708" y="156478"/>
                        </a:lnTo>
                        <a:cubicBezTo>
                          <a:pt x="306374" y="104692"/>
                          <a:pt x="253623" y="55493"/>
                          <a:pt x="183947" y="10153"/>
                        </a:cubicBezTo>
                        <a:cubicBezTo>
                          <a:pt x="177414" y="5856"/>
                          <a:pt x="170442" y="1603"/>
                          <a:pt x="163163" y="331"/>
                        </a:cubicBezTo>
                        <a:cubicBezTo>
                          <a:pt x="157419" y="-677"/>
                          <a:pt x="150008" y="507"/>
                          <a:pt x="146325" y="5418"/>
                        </a:cubicBezTo>
                        <a:cubicBezTo>
                          <a:pt x="142422" y="10723"/>
                          <a:pt x="143124" y="19537"/>
                          <a:pt x="148385" y="31639"/>
                        </a:cubicBezTo>
                        <a:cubicBezTo>
                          <a:pt x="163250" y="65447"/>
                          <a:pt x="187017" y="95177"/>
                          <a:pt x="217097" y="117628"/>
                        </a:cubicBezTo>
                        <a:cubicBezTo>
                          <a:pt x="227183" y="123547"/>
                          <a:pt x="237838" y="130125"/>
                          <a:pt x="248712" y="137184"/>
                        </a:cubicBezTo>
                        <a:lnTo>
                          <a:pt x="242135" y="148585"/>
                        </a:lnTo>
                        <a:cubicBezTo>
                          <a:pt x="231041" y="142929"/>
                          <a:pt x="220166" y="136220"/>
                          <a:pt x="209818" y="128590"/>
                        </a:cubicBezTo>
                        <a:cubicBezTo>
                          <a:pt x="165969" y="102719"/>
                          <a:pt x="122252" y="82417"/>
                          <a:pt x="79937" y="68166"/>
                        </a:cubicBezTo>
                        <a:cubicBezTo>
                          <a:pt x="70685" y="65096"/>
                          <a:pt x="62354" y="62597"/>
                          <a:pt x="54198" y="63299"/>
                        </a:cubicBezTo>
                        <a:cubicBezTo>
                          <a:pt x="47664" y="63869"/>
                          <a:pt x="39508" y="67596"/>
                          <a:pt x="37140" y="74349"/>
                        </a:cubicBezTo>
                        <a:cubicBezTo>
                          <a:pt x="35255" y="79742"/>
                          <a:pt x="37140" y="86889"/>
                          <a:pt x="42095" y="92546"/>
                        </a:cubicBezTo>
                        <a:cubicBezTo>
                          <a:pt x="45516" y="96536"/>
                          <a:pt x="49901" y="99649"/>
                          <a:pt x="54987" y="102675"/>
                        </a:cubicBezTo>
                        <a:cubicBezTo>
                          <a:pt x="57136" y="103947"/>
                          <a:pt x="59372" y="105174"/>
                          <a:pt x="61740" y="106446"/>
                        </a:cubicBezTo>
                        <a:cubicBezTo>
                          <a:pt x="110369" y="133062"/>
                          <a:pt x="160707" y="157443"/>
                          <a:pt x="211397" y="178929"/>
                        </a:cubicBezTo>
                        <a:cubicBezTo>
                          <a:pt x="214729" y="180332"/>
                          <a:pt x="216264" y="184191"/>
                          <a:pt x="214861" y="187567"/>
                        </a:cubicBezTo>
                        <a:cubicBezTo>
                          <a:pt x="213458" y="190899"/>
                          <a:pt x="209599" y="192434"/>
                          <a:pt x="206223" y="191031"/>
                        </a:cubicBezTo>
                        <a:cubicBezTo>
                          <a:pt x="155182" y="169370"/>
                          <a:pt x="104449" y="144814"/>
                          <a:pt x="55426" y="118022"/>
                        </a:cubicBezTo>
                        <a:cubicBezTo>
                          <a:pt x="53277" y="116838"/>
                          <a:pt x="51128" y="115654"/>
                          <a:pt x="49024" y="114427"/>
                        </a:cubicBezTo>
                        <a:cubicBezTo>
                          <a:pt x="41043" y="112673"/>
                          <a:pt x="31791" y="111182"/>
                          <a:pt x="22889" y="112760"/>
                        </a:cubicBezTo>
                        <a:cubicBezTo>
                          <a:pt x="12760" y="114514"/>
                          <a:pt x="1710" y="121793"/>
                          <a:pt x="176" y="132273"/>
                        </a:cubicBezTo>
                        <a:cubicBezTo>
                          <a:pt x="-833" y="139201"/>
                          <a:pt x="2543" y="147182"/>
                          <a:pt x="9121" y="153584"/>
                        </a:cubicBezTo>
                        <a:cubicBezTo>
                          <a:pt x="15654" y="159898"/>
                          <a:pt x="24424" y="164195"/>
                          <a:pt x="32931" y="168317"/>
                        </a:cubicBezTo>
                        <a:lnTo>
                          <a:pt x="34509" y="169106"/>
                        </a:lnTo>
                        <a:lnTo>
                          <a:pt x="183640" y="241852"/>
                        </a:lnTo>
                        <a:cubicBezTo>
                          <a:pt x="186929" y="243474"/>
                          <a:pt x="188288" y="247377"/>
                          <a:pt x="186666" y="250666"/>
                        </a:cubicBezTo>
                        <a:cubicBezTo>
                          <a:pt x="185526" y="252990"/>
                          <a:pt x="183202" y="254349"/>
                          <a:pt x="180746" y="254349"/>
                        </a:cubicBezTo>
                        <a:cubicBezTo>
                          <a:pt x="179782" y="254349"/>
                          <a:pt x="178817" y="254130"/>
                          <a:pt x="177896" y="253691"/>
                        </a:cubicBezTo>
                        <a:lnTo>
                          <a:pt x="31089" y="182086"/>
                        </a:lnTo>
                        <a:cubicBezTo>
                          <a:pt x="17715" y="184936"/>
                          <a:pt x="9384" y="189365"/>
                          <a:pt x="6271" y="195240"/>
                        </a:cubicBez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3" name="任意多边形: 形状 383" descr="b0b3ced2-dc68-4a4f-aae4-c9ac1aa81ba1"/>
                  <p:cNvSpPr/>
                  <p:nvPr/>
                </p:nvSpPr>
                <p:spPr>
                  <a:xfrm>
                    <a:off x="7515045" y="1674378"/>
                    <a:ext cx="485573" cy="114270"/>
                  </a:xfrm>
                  <a:custGeom>
                    <a:avLst/>
                    <a:gdLst>
                      <a:gd name="connsiteX0" fmla="*/ 1796 w 485573"/>
                      <a:gd name="connsiteY0" fmla="*/ 50163 h 114270"/>
                      <a:gd name="connsiteX1" fmla="*/ 13943 w 485573"/>
                      <a:gd name="connsiteY1" fmla="*/ 88312 h 114270"/>
                      <a:gd name="connsiteX2" fmla="*/ 49460 w 485573"/>
                      <a:gd name="connsiteY2" fmla="*/ 114271 h 114270"/>
                      <a:gd name="connsiteX3" fmla="*/ 49592 w 485573"/>
                      <a:gd name="connsiteY3" fmla="*/ 114271 h 114270"/>
                      <a:gd name="connsiteX4" fmla="*/ 448399 w 485573"/>
                      <a:gd name="connsiteY4" fmla="*/ 112736 h 114270"/>
                      <a:gd name="connsiteX5" fmla="*/ 478392 w 485573"/>
                      <a:gd name="connsiteY5" fmla="*/ 97389 h 114270"/>
                      <a:gd name="connsiteX6" fmla="*/ 483785 w 485573"/>
                      <a:gd name="connsiteY6" fmla="*/ 64151 h 114270"/>
                      <a:gd name="connsiteX7" fmla="*/ 471640 w 485573"/>
                      <a:gd name="connsiteY7" fmla="*/ 26002 h 114270"/>
                      <a:gd name="connsiteX8" fmla="*/ 436121 w 485573"/>
                      <a:gd name="connsiteY8" fmla="*/ 0 h 114270"/>
                      <a:gd name="connsiteX9" fmla="*/ 435990 w 485573"/>
                      <a:gd name="connsiteY9" fmla="*/ 0 h 114270"/>
                      <a:gd name="connsiteX10" fmla="*/ 102167 w 485573"/>
                      <a:gd name="connsiteY10" fmla="*/ 1315 h 114270"/>
                      <a:gd name="connsiteX11" fmla="*/ 37138 w 485573"/>
                      <a:gd name="connsiteY11" fmla="*/ 1579 h 114270"/>
                      <a:gd name="connsiteX12" fmla="*/ 7190 w 485573"/>
                      <a:gd name="connsiteY12" fmla="*/ 16926 h 114270"/>
                      <a:gd name="connsiteX13" fmla="*/ 568 w 485573"/>
                      <a:gd name="connsiteY13" fmla="*/ 32317 h 114270"/>
                      <a:gd name="connsiteX14" fmla="*/ 437 w 485573"/>
                      <a:gd name="connsiteY14" fmla="*/ 33150 h 114270"/>
                      <a:gd name="connsiteX15" fmla="*/ 1796 w 485573"/>
                      <a:gd name="connsiteY15" fmla="*/ 50163 h 11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5573" h="114270">
                        <a:moveTo>
                          <a:pt x="1796" y="50163"/>
                        </a:moveTo>
                        <a:lnTo>
                          <a:pt x="13943" y="88312"/>
                        </a:lnTo>
                        <a:cubicBezTo>
                          <a:pt x="18898" y="103879"/>
                          <a:pt x="33149" y="114271"/>
                          <a:pt x="49460" y="114271"/>
                        </a:cubicBezTo>
                        <a:lnTo>
                          <a:pt x="49592" y="114271"/>
                        </a:lnTo>
                        <a:lnTo>
                          <a:pt x="448399" y="112736"/>
                        </a:lnTo>
                        <a:cubicBezTo>
                          <a:pt x="460414" y="112648"/>
                          <a:pt x="471332" y="107079"/>
                          <a:pt x="478392" y="97389"/>
                        </a:cubicBezTo>
                        <a:cubicBezTo>
                          <a:pt x="485452" y="87698"/>
                          <a:pt x="487425" y="75552"/>
                          <a:pt x="483785" y="64151"/>
                        </a:cubicBezTo>
                        <a:lnTo>
                          <a:pt x="471640" y="26002"/>
                        </a:lnTo>
                        <a:cubicBezTo>
                          <a:pt x="466685" y="10436"/>
                          <a:pt x="452434" y="0"/>
                          <a:pt x="436121" y="0"/>
                        </a:cubicBezTo>
                        <a:lnTo>
                          <a:pt x="435990" y="0"/>
                        </a:lnTo>
                        <a:lnTo>
                          <a:pt x="102167" y="1315"/>
                        </a:lnTo>
                        <a:lnTo>
                          <a:pt x="37138" y="1579"/>
                        </a:lnTo>
                        <a:cubicBezTo>
                          <a:pt x="25168" y="1579"/>
                          <a:pt x="14249" y="7235"/>
                          <a:pt x="7190" y="16926"/>
                        </a:cubicBezTo>
                        <a:cubicBezTo>
                          <a:pt x="3769" y="21574"/>
                          <a:pt x="1577" y="26836"/>
                          <a:pt x="568" y="32317"/>
                        </a:cubicBezTo>
                        <a:cubicBezTo>
                          <a:pt x="525" y="32580"/>
                          <a:pt x="481" y="32843"/>
                          <a:pt x="437" y="33150"/>
                        </a:cubicBezTo>
                        <a:cubicBezTo>
                          <a:pt x="-440" y="38719"/>
                          <a:pt x="-2" y="44551"/>
                          <a:pt x="1796" y="50163"/>
                        </a:cubicBezTo>
                        <a:close/>
                      </a:path>
                    </a:pathLst>
                  </a:custGeom>
                  <a:solidFill>
                    <a:srgbClr val="4450E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4" name="任意多边形: 形状 384" descr="2e62fa4c-c7d5-4d1c-aba3-bd1d82a42287"/>
                  <p:cNvSpPr/>
                  <p:nvPr/>
                </p:nvSpPr>
                <p:spPr>
                  <a:xfrm>
                    <a:off x="7354085" y="1712482"/>
                    <a:ext cx="1005448" cy="632479"/>
                  </a:xfrm>
                  <a:custGeom>
                    <a:avLst/>
                    <a:gdLst>
                      <a:gd name="connsiteX0" fmla="*/ 1787 w 1005448"/>
                      <a:gd name="connsiteY0" fmla="*/ 48541 h 632479"/>
                      <a:gd name="connsiteX1" fmla="*/ 131273 w 1005448"/>
                      <a:gd name="connsiteY1" fmla="*/ 456338 h 632479"/>
                      <a:gd name="connsiteX2" fmla="*/ 164028 w 1005448"/>
                      <a:gd name="connsiteY2" fmla="*/ 453882 h 632479"/>
                      <a:gd name="connsiteX3" fmla="*/ 218139 w 1005448"/>
                      <a:gd name="connsiteY3" fmla="*/ 459933 h 632479"/>
                      <a:gd name="connsiteX4" fmla="*/ 192443 w 1005448"/>
                      <a:gd name="connsiteY4" fmla="*/ 431124 h 632479"/>
                      <a:gd name="connsiteX5" fmla="*/ 185515 w 1005448"/>
                      <a:gd name="connsiteY5" fmla="*/ 365482 h 632479"/>
                      <a:gd name="connsiteX6" fmla="*/ 207395 w 1005448"/>
                      <a:gd name="connsiteY6" fmla="*/ 340137 h 632479"/>
                      <a:gd name="connsiteX7" fmla="*/ 260891 w 1005448"/>
                      <a:gd name="connsiteY7" fmla="*/ 364518 h 632479"/>
                      <a:gd name="connsiteX8" fmla="*/ 284219 w 1005448"/>
                      <a:gd name="connsiteY8" fmla="*/ 386004 h 632479"/>
                      <a:gd name="connsiteX9" fmla="*/ 638344 w 1005448"/>
                      <a:gd name="connsiteY9" fmla="*/ 595558 h 632479"/>
                      <a:gd name="connsiteX10" fmla="*/ 1005449 w 1005448"/>
                      <a:gd name="connsiteY10" fmla="*/ 632480 h 632479"/>
                      <a:gd name="connsiteX11" fmla="*/ 952611 w 1005448"/>
                      <a:gd name="connsiteY11" fmla="*/ 466072 h 632479"/>
                      <a:gd name="connsiteX12" fmla="*/ 812820 w 1005448"/>
                      <a:gd name="connsiteY12" fmla="*/ 25959 h 632479"/>
                      <a:gd name="connsiteX13" fmla="*/ 777302 w 1005448"/>
                      <a:gd name="connsiteY13" fmla="*/ 0 h 632479"/>
                      <a:gd name="connsiteX14" fmla="*/ 650271 w 1005448"/>
                      <a:gd name="connsiteY14" fmla="*/ 0 h 632479"/>
                      <a:gd name="connsiteX15" fmla="*/ 657287 w 1005448"/>
                      <a:gd name="connsiteY15" fmla="*/ 22056 h 632479"/>
                      <a:gd name="connsiteX16" fmla="*/ 650008 w 1005448"/>
                      <a:gd name="connsiteY16" fmla="*/ 67001 h 632479"/>
                      <a:gd name="connsiteX17" fmla="*/ 609448 w 1005448"/>
                      <a:gd name="connsiteY17" fmla="*/ 87786 h 632479"/>
                      <a:gd name="connsiteX18" fmla="*/ 210596 w 1005448"/>
                      <a:gd name="connsiteY18" fmla="*/ 89321 h 632479"/>
                      <a:gd name="connsiteX19" fmla="*/ 210421 w 1005448"/>
                      <a:gd name="connsiteY19" fmla="*/ 89321 h 632479"/>
                      <a:gd name="connsiteX20" fmla="*/ 162362 w 1005448"/>
                      <a:gd name="connsiteY20" fmla="*/ 54197 h 632479"/>
                      <a:gd name="connsiteX21" fmla="*/ 150216 w 1005448"/>
                      <a:gd name="connsiteY21" fmla="*/ 16049 h 632479"/>
                      <a:gd name="connsiteX22" fmla="*/ 147848 w 1005448"/>
                      <a:gd name="connsiteY22" fmla="*/ 0 h 632479"/>
                      <a:gd name="connsiteX23" fmla="*/ 37305 w 1005448"/>
                      <a:gd name="connsiteY23" fmla="*/ 0 h 632479"/>
                      <a:gd name="connsiteX24" fmla="*/ 7224 w 1005448"/>
                      <a:gd name="connsiteY24" fmla="*/ 15259 h 632479"/>
                      <a:gd name="connsiteX25" fmla="*/ 1787 w 1005448"/>
                      <a:gd name="connsiteY25" fmla="*/ 48541 h 632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005448" h="632479">
                        <a:moveTo>
                          <a:pt x="1787" y="48541"/>
                        </a:moveTo>
                        <a:lnTo>
                          <a:pt x="131273" y="456338"/>
                        </a:lnTo>
                        <a:cubicBezTo>
                          <a:pt x="142893" y="453970"/>
                          <a:pt x="154382" y="453707"/>
                          <a:pt x="164028" y="453882"/>
                        </a:cubicBezTo>
                        <a:cubicBezTo>
                          <a:pt x="182314" y="454233"/>
                          <a:pt x="200423" y="456250"/>
                          <a:pt x="218139" y="459933"/>
                        </a:cubicBezTo>
                        <a:cubicBezTo>
                          <a:pt x="208097" y="451997"/>
                          <a:pt x="199020" y="442569"/>
                          <a:pt x="192443" y="431124"/>
                        </a:cubicBezTo>
                        <a:cubicBezTo>
                          <a:pt x="181831" y="412620"/>
                          <a:pt x="178937" y="384995"/>
                          <a:pt x="185515" y="365482"/>
                        </a:cubicBezTo>
                        <a:cubicBezTo>
                          <a:pt x="189681" y="353161"/>
                          <a:pt x="197222" y="344391"/>
                          <a:pt x="207395" y="340137"/>
                        </a:cubicBezTo>
                        <a:cubicBezTo>
                          <a:pt x="227347" y="331762"/>
                          <a:pt x="242168" y="346233"/>
                          <a:pt x="260891" y="364518"/>
                        </a:cubicBezTo>
                        <a:cubicBezTo>
                          <a:pt x="267688" y="371139"/>
                          <a:pt x="275361" y="378637"/>
                          <a:pt x="284219" y="386004"/>
                        </a:cubicBezTo>
                        <a:cubicBezTo>
                          <a:pt x="377092" y="463441"/>
                          <a:pt x="563494" y="563242"/>
                          <a:pt x="638344" y="595558"/>
                        </a:cubicBezTo>
                        <a:cubicBezTo>
                          <a:pt x="651105" y="597488"/>
                          <a:pt x="808216" y="620772"/>
                          <a:pt x="1005449" y="632480"/>
                        </a:cubicBezTo>
                        <a:lnTo>
                          <a:pt x="952611" y="466072"/>
                        </a:lnTo>
                        <a:lnTo>
                          <a:pt x="812820" y="25959"/>
                        </a:lnTo>
                        <a:cubicBezTo>
                          <a:pt x="807865" y="10436"/>
                          <a:pt x="793614" y="0"/>
                          <a:pt x="777302" y="0"/>
                        </a:cubicBezTo>
                        <a:lnTo>
                          <a:pt x="650271" y="0"/>
                        </a:lnTo>
                        <a:lnTo>
                          <a:pt x="657287" y="22056"/>
                        </a:lnTo>
                        <a:cubicBezTo>
                          <a:pt x="662199" y="37491"/>
                          <a:pt x="659567" y="53890"/>
                          <a:pt x="650008" y="67001"/>
                        </a:cubicBezTo>
                        <a:cubicBezTo>
                          <a:pt x="640449" y="80156"/>
                          <a:pt x="625672" y="87698"/>
                          <a:pt x="609448" y="87786"/>
                        </a:cubicBezTo>
                        <a:lnTo>
                          <a:pt x="210596" y="89321"/>
                        </a:lnTo>
                        <a:lnTo>
                          <a:pt x="210421" y="89321"/>
                        </a:lnTo>
                        <a:cubicBezTo>
                          <a:pt x="188365" y="89321"/>
                          <a:pt x="169071" y="75245"/>
                          <a:pt x="162362" y="54197"/>
                        </a:cubicBezTo>
                        <a:lnTo>
                          <a:pt x="150216" y="16049"/>
                        </a:lnTo>
                        <a:cubicBezTo>
                          <a:pt x="148550" y="10743"/>
                          <a:pt x="147717" y="5350"/>
                          <a:pt x="147848" y="0"/>
                        </a:cubicBezTo>
                        <a:lnTo>
                          <a:pt x="37305" y="0"/>
                        </a:lnTo>
                        <a:cubicBezTo>
                          <a:pt x="25290" y="0"/>
                          <a:pt x="14328" y="5569"/>
                          <a:pt x="7224" y="15259"/>
                        </a:cubicBezTo>
                        <a:cubicBezTo>
                          <a:pt x="120" y="24994"/>
                          <a:pt x="-1853" y="37096"/>
                          <a:pt x="1787" y="48541"/>
                        </a:cubicBez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5" name="任意多边形: 形状 385" descr="3429f123-2100-49f9-ba0a-7631b46560ba"/>
                  <p:cNvSpPr/>
                  <p:nvPr/>
                </p:nvSpPr>
                <p:spPr>
                  <a:xfrm>
                    <a:off x="8026456" y="1465905"/>
                    <a:ext cx="856679" cy="728786"/>
                  </a:xfrm>
                  <a:custGeom>
                    <a:avLst/>
                    <a:gdLst>
                      <a:gd name="connsiteX0" fmla="*/ 88 w 856679"/>
                      <a:gd name="connsiteY0" fmla="*/ 233423 h 728786"/>
                      <a:gd name="connsiteX1" fmla="*/ 104931 w 856679"/>
                      <a:gd name="connsiteY1" fmla="*/ 233423 h 728786"/>
                      <a:gd name="connsiteX2" fmla="*/ 152990 w 856679"/>
                      <a:gd name="connsiteY2" fmla="*/ 268590 h 728786"/>
                      <a:gd name="connsiteX3" fmla="*/ 291772 w 856679"/>
                      <a:gd name="connsiteY3" fmla="*/ 705634 h 728786"/>
                      <a:gd name="connsiteX4" fmla="*/ 291772 w 856679"/>
                      <a:gd name="connsiteY4" fmla="*/ 705634 h 728786"/>
                      <a:gd name="connsiteX5" fmla="*/ 359036 w 856679"/>
                      <a:gd name="connsiteY5" fmla="*/ 728786 h 728786"/>
                      <a:gd name="connsiteX6" fmla="*/ 856680 w 856679"/>
                      <a:gd name="connsiteY6" fmla="*/ 130421 h 728786"/>
                      <a:gd name="connsiteX7" fmla="*/ 856680 w 856679"/>
                      <a:gd name="connsiteY7" fmla="*/ 130377 h 728786"/>
                      <a:gd name="connsiteX8" fmla="*/ 483042 w 856679"/>
                      <a:gd name="connsiteY8" fmla="*/ 92843 h 728786"/>
                      <a:gd name="connsiteX9" fmla="*/ 136108 w 856679"/>
                      <a:gd name="connsiteY9" fmla="*/ 759 h 728786"/>
                      <a:gd name="connsiteX10" fmla="*/ 117779 w 856679"/>
                      <a:gd name="connsiteY10" fmla="*/ 8214 h 728786"/>
                      <a:gd name="connsiteX11" fmla="*/ 84848 w 856679"/>
                      <a:gd name="connsiteY11" fmla="*/ 71137 h 728786"/>
                      <a:gd name="connsiteX12" fmla="*/ 84848 w 856679"/>
                      <a:gd name="connsiteY12" fmla="*/ 71137 h 728786"/>
                      <a:gd name="connsiteX13" fmla="*/ 84366 w 856679"/>
                      <a:gd name="connsiteY13" fmla="*/ 72058 h 728786"/>
                      <a:gd name="connsiteX14" fmla="*/ 0 w 856679"/>
                      <a:gd name="connsiteY14" fmla="*/ 233423 h 72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56679" h="728786">
                        <a:moveTo>
                          <a:pt x="88" y="233423"/>
                        </a:moveTo>
                        <a:lnTo>
                          <a:pt x="104931" y="233423"/>
                        </a:lnTo>
                        <a:cubicBezTo>
                          <a:pt x="126987" y="233423"/>
                          <a:pt x="146281" y="247542"/>
                          <a:pt x="152990" y="268590"/>
                        </a:cubicBezTo>
                        <a:lnTo>
                          <a:pt x="291772" y="705634"/>
                        </a:lnTo>
                        <a:lnTo>
                          <a:pt x="291772" y="705634"/>
                        </a:lnTo>
                        <a:cubicBezTo>
                          <a:pt x="313697" y="713614"/>
                          <a:pt x="336147" y="721376"/>
                          <a:pt x="359036" y="728786"/>
                        </a:cubicBezTo>
                        <a:cubicBezTo>
                          <a:pt x="421916" y="294855"/>
                          <a:pt x="834361" y="138577"/>
                          <a:pt x="856680" y="130421"/>
                        </a:cubicBezTo>
                        <a:cubicBezTo>
                          <a:pt x="856680" y="130421"/>
                          <a:pt x="856680" y="130408"/>
                          <a:pt x="856680" y="130377"/>
                        </a:cubicBezTo>
                        <a:cubicBezTo>
                          <a:pt x="757099" y="126606"/>
                          <a:pt x="583149" y="112005"/>
                          <a:pt x="483042" y="92843"/>
                        </a:cubicBezTo>
                        <a:cubicBezTo>
                          <a:pt x="333648" y="64209"/>
                          <a:pt x="155884" y="7161"/>
                          <a:pt x="136108" y="759"/>
                        </a:cubicBezTo>
                        <a:cubicBezTo>
                          <a:pt x="128960" y="-1565"/>
                          <a:pt x="121287" y="1593"/>
                          <a:pt x="117779" y="8214"/>
                        </a:cubicBezTo>
                        <a:lnTo>
                          <a:pt x="84848" y="71137"/>
                        </a:lnTo>
                        <a:lnTo>
                          <a:pt x="84848" y="71137"/>
                        </a:lnTo>
                        <a:cubicBezTo>
                          <a:pt x="84716" y="71488"/>
                          <a:pt x="84541" y="71795"/>
                          <a:pt x="84366" y="72058"/>
                        </a:cubicBezTo>
                        <a:lnTo>
                          <a:pt x="0" y="233423"/>
                        </a:ln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6" name="任意多边形: 形状 386" descr="1e681e68-6a30-4b58-a1bf-e7291fff1965"/>
                  <p:cNvSpPr/>
                  <p:nvPr/>
                </p:nvSpPr>
                <p:spPr>
                  <a:xfrm>
                    <a:off x="8402550" y="2733421"/>
                    <a:ext cx="1405165" cy="770428"/>
                  </a:xfrm>
                  <a:custGeom>
                    <a:avLst/>
                    <a:gdLst>
                      <a:gd name="connsiteX0" fmla="*/ 1052 w 1405165"/>
                      <a:gd name="connsiteY0" fmla="*/ 115192 h 770428"/>
                      <a:gd name="connsiteX1" fmla="*/ 5657 w 1405165"/>
                      <a:gd name="connsiteY1" fmla="*/ 636338 h 770428"/>
                      <a:gd name="connsiteX2" fmla="*/ 16487 w 1405165"/>
                      <a:gd name="connsiteY2" fmla="*/ 653790 h 770428"/>
                      <a:gd name="connsiteX3" fmla="*/ 48322 w 1405165"/>
                      <a:gd name="connsiteY3" fmla="*/ 667690 h 770428"/>
                      <a:gd name="connsiteX4" fmla="*/ 48716 w 1405165"/>
                      <a:gd name="connsiteY4" fmla="*/ 667866 h 770428"/>
                      <a:gd name="connsiteX5" fmla="*/ 677030 w 1405165"/>
                      <a:gd name="connsiteY5" fmla="*/ 770429 h 770428"/>
                      <a:gd name="connsiteX6" fmla="*/ 1378353 w 1405165"/>
                      <a:gd name="connsiteY6" fmla="*/ 685932 h 770428"/>
                      <a:gd name="connsiteX7" fmla="*/ 1378923 w 1405165"/>
                      <a:gd name="connsiteY7" fmla="*/ 685800 h 770428"/>
                      <a:gd name="connsiteX8" fmla="*/ 1379581 w 1405165"/>
                      <a:gd name="connsiteY8" fmla="*/ 685668 h 770428"/>
                      <a:gd name="connsiteX9" fmla="*/ 1379975 w 1405165"/>
                      <a:gd name="connsiteY9" fmla="*/ 685581 h 770428"/>
                      <a:gd name="connsiteX10" fmla="*/ 1404882 w 1405165"/>
                      <a:gd name="connsiteY10" fmla="*/ 649844 h 770428"/>
                      <a:gd name="connsiteX11" fmla="*/ 1318542 w 1405165"/>
                      <a:gd name="connsiteY11" fmla="*/ 0 h 770428"/>
                      <a:gd name="connsiteX12" fmla="*/ 491110 w 1405165"/>
                      <a:gd name="connsiteY12" fmla="*/ 153998 h 770428"/>
                      <a:gd name="connsiteX13" fmla="*/ 490233 w 1405165"/>
                      <a:gd name="connsiteY13" fmla="*/ 153910 h 770428"/>
                      <a:gd name="connsiteX14" fmla="*/ 488698 w 1405165"/>
                      <a:gd name="connsiteY14" fmla="*/ 153735 h 770428"/>
                      <a:gd name="connsiteX15" fmla="*/ 488698 w 1405165"/>
                      <a:gd name="connsiteY15" fmla="*/ 153735 h 770428"/>
                      <a:gd name="connsiteX16" fmla="*/ 464976 w 1405165"/>
                      <a:gd name="connsiteY16" fmla="*/ 129443 h 770428"/>
                      <a:gd name="connsiteX17" fmla="*/ 454233 w 1405165"/>
                      <a:gd name="connsiteY17" fmla="*/ 50426 h 770428"/>
                      <a:gd name="connsiteX18" fmla="*/ 447919 w 1405165"/>
                      <a:gd name="connsiteY18" fmla="*/ 50426 h 770428"/>
                      <a:gd name="connsiteX19" fmla="*/ 93618 w 1405165"/>
                      <a:gd name="connsiteY19" fmla="*/ 7630 h 770428"/>
                      <a:gd name="connsiteX20" fmla="*/ 81559 w 1405165"/>
                      <a:gd name="connsiteY20" fmla="*/ 39026 h 770428"/>
                      <a:gd name="connsiteX21" fmla="*/ 43191 w 1405165"/>
                      <a:gd name="connsiteY21" fmla="*/ 56741 h 770428"/>
                      <a:gd name="connsiteX22" fmla="*/ 0 w 1405165"/>
                      <a:gd name="connsiteY22" fmla="*/ 56741 h 770428"/>
                      <a:gd name="connsiteX23" fmla="*/ 1008 w 1405165"/>
                      <a:gd name="connsiteY23" fmla="*/ 115148 h 770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405165" h="770428">
                        <a:moveTo>
                          <a:pt x="1052" y="115192"/>
                        </a:moveTo>
                        <a:cubicBezTo>
                          <a:pt x="4122" y="288790"/>
                          <a:pt x="7893" y="504835"/>
                          <a:pt x="5657" y="636338"/>
                        </a:cubicBezTo>
                        <a:cubicBezTo>
                          <a:pt x="5525" y="643793"/>
                          <a:pt x="9778" y="650633"/>
                          <a:pt x="16487" y="653790"/>
                        </a:cubicBezTo>
                        <a:cubicBezTo>
                          <a:pt x="26353" y="658438"/>
                          <a:pt x="37052" y="663130"/>
                          <a:pt x="48322" y="667690"/>
                        </a:cubicBezTo>
                        <a:cubicBezTo>
                          <a:pt x="48453" y="667734"/>
                          <a:pt x="48585" y="667778"/>
                          <a:pt x="48716" y="667866"/>
                        </a:cubicBezTo>
                        <a:cubicBezTo>
                          <a:pt x="144308" y="706672"/>
                          <a:pt x="351100" y="770429"/>
                          <a:pt x="677030" y="770429"/>
                        </a:cubicBezTo>
                        <a:cubicBezTo>
                          <a:pt x="868957" y="770429"/>
                          <a:pt x="1102279" y="748285"/>
                          <a:pt x="1378353" y="685932"/>
                        </a:cubicBezTo>
                        <a:cubicBezTo>
                          <a:pt x="1378528" y="685888"/>
                          <a:pt x="1378747" y="685844"/>
                          <a:pt x="1378923" y="685800"/>
                        </a:cubicBezTo>
                        <a:lnTo>
                          <a:pt x="1379581" y="685668"/>
                        </a:lnTo>
                        <a:lnTo>
                          <a:pt x="1379975" y="685581"/>
                        </a:lnTo>
                        <a:cubicBezTo>
                          <a:pt x="1396375" y="681854"/>
                          <a:pt x="1407074" y="666506"/>
                          <a:pt x="1404882" y="649844"/>
                        </a:cubicBezTo>
                        <a:lnTo>
                          <a:pt x="1318542" y="0"/>
                        </a:lnTo>
                        <a:cubicBezTo>
                          <a:pt x="1230362" y="74675"/>
                          <a:pt x="1041899" y="216001"/>
                          <a:pt x="491110" y="153998"/>
                        </a:cubicBezTo>
                        <a:cubicBezTo>
                          <a:pt x="490847" y="153998"/>
                          <a:pt x="490540" y="153998"/>
                          <a:pt x="490233" y="153910"/>
                        </a:cubicBezTo>
                        <a:cubicBezTo>
                          <a:pt x="489707" y="153910"/>
                          <a:pt x="489224" y="153779"/>
                          <a:pt x="488698" y="153735"/>
                        </a:cubicBezTo>
                        <a:lnTo>
                          <a:pt x="488698" y="153735"/>
                        </a:lnTo>
                        <a:cubicBezTo>
                          <a:pt x="476421" y="151762"/>
                          <a:pt x="466642" y="141852"/>
                          <a:pt x="464976" y="129443"/>
                        </a:cubicBezTo>
                        <a:lnTo>
                          <a:pt x="454233" y="50426"/>
                        </a:lnTo>
                        <a:cubicBezTo>
                          <a:pt x="452128" y="50426"/>
                          <a:pt x="450067" y="50426"/>
                          <a:pt x="447919" y="50426"/>
                        </a:cubicBezTo>
                        <a:cubicBezTo>
                          <a:pt x="335577" y="50426"/>
                          <a:pt x="212712" y="32975"/>
                          <a:pt x="93618" y="7630"/>
                        </a:cubicBezTo>
                        <a:cubicBezTo>
                          <a:pt x="93355" y="19074"/>
                          <a:pt x="89145" y="30124"/>
                          <a:pt x="81559" y="39026"/>
                        </a:cubicBezTo>
                        <a:cubicBezTo>
                          <a:pt x="72000" y="50295"/>
                          <a:pt x="58012" y="56741"/>
                          <a:pt x="43191" y="56741"/>
                        </a:cubicBezTo>
                        <a:lnTo>
                          <a:pt x="0" y="56741"/>
                        </a:lnTo>
                        <a:lnTo>
                          <a:pt x="1008" y="115148"/>
                        </a:ln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7" name="任意多边形: 形状 387" descr="23ba5a95-02cc-486b-9433-4e4d5c3d9e3f"/>
                  <p:cNvSpPr/>
                  <p:nvPr/>
                </p:nvSpPr>
                <p:spPr>
                  <a:xfrm>
                    <a:off x="8412766" y="1594747"/>
                    <a:ext cx="1407079" cy="1285386"/>
                  </a:xfrm>
                  <a:custGeom>
                    <a:avLst/>
                    <a:gdLst>
                      <a:gd name="connsiteX0" fmla="*/ 1311614 w 1407079"/>
                      <a:gd name="connsiteY0" fmla="*/ 1040627 h 1285385"/>
                      <a:gd name="connsiteX1" fmla="*/ 1299600 w 1407079"/>
                      <a:gd name="connsiteY1" fmla="*/ 1055930 h 1285385"/>
                      <a:gd name="connsiteX2" fmla="*/ 1299468 w 1407079"/>
                      <a:gd name="connsiteY2" fmla="*/ 1056062 h 1285385"/>
                      <a:gd name="connsiteX3" fmla="*/ 952140 w 1407079"/>
                      <a:gd name="connsiteY3" fmla="*/ 1251278 h 1285385"/>
                      <a:gd name="connsiteX4" fmla="*/ 487865 w 1407079"/>
                      <a:gd name="connsiteY4" fmla="*/ 1279999 h 1285385"/>
                      <a:gd name="connsiteX5" fmla="*/ 481814 w 1407079"/>
                      <a:gd name="connsiteY5" fmla="*/ 1279561 h 1285385"/>
                      <a:gd name="connsiteX6" fmla="*/ 467870 w 1407079"/>
                      <a:gd name="connsiteY6" fmla="*/ 1266318 h 1285385"/>
                      <a:gd name="connsiteX7" fmla="*/ 392143 w 1407079"/>
                      <a:gd name="connsiteY7" fmla="*/ 708558 h 1285385"/>
                      <a:gd name="connsiteX8" fmla="*/ 405254 w 1407079"/>
                      <a:gd name="connsiteY8" fmla="*/ 691281 h 1285385"/>
                      <a:gd name="connsiteX9" fmla="*/ 715223 w 1407079"/>
                      <a:gd name="connsiteY9" fmla="*/ 623710 h 1285385"/>
                      <a:gd name="connsiteX10" fmla="*/ 719520 w 1407079"/>
                      <a:gd name="connsiteY10" fmla="*/ 615466 h 1285385"/>
                      <a:gd name="connsiteX11" fmla="*/ 711277 w 1407079"/>
                      <a:gd name="connsiteY11" fmla="*/ 611169 h 1285385"/>
                      <a:gd name="connsiteX12" fmla="*/ 403412 w 1407079"/>
                      <a:gd name="connsiteY12" fmla="*/ 678258 h 1285385"/>
                      <a:gd name="connsiteX13" fmla="*/ 379076 w 1407079"/>
                      <a:gd name="connsiteY13" fmla="*/ 710356 h 1285385"/>
                      <a:gd name="connsiteX14" fmla="*/ 384118 w 1407079"/>
                      <a:gd name="connsiteY14" fmla="*/ 747452 h 1285385"/>
                      <a:gd name="connsiteX15" fmla="*/ 0 w 1407079"/>
                      <a:gd name="connsiteY15" fmla="*/ 753021 h 1285385"/>
                      <a:gd name="connsiteX16" fmla="*/ 17408 w 1407079"/>
                      <a:gd name="connsiteY16" fmla="*/ 628840 h 1285385"/>
                      <a:gd name="connsiteX17" fmla="*/ 18636 w 1407079"/>
                      <a:gd name="connsiteY17" fmla="*/ 621123 h 1285385"/>
                      <a:gd name="connsiteX18" fmla="*/ 18636 w 1407079"/>
                      <a:gd name="connsiteY18" fmla="*/ 621123 h 1285385"/>
                      <a:gd name="connsiteX19" fmla="*/ 18855 w 1407079"/>
                      <a:gd name="connsiteY19" fmla="*/ 619676 h 1285385"/>
                      <a:gd name="connsiteX20" fmla="*/ 18899 w 1407079"/>
                      <a:gd name="connsiteY20" fmla="*/ 619500 h 1285385"/>
                      <a:gd name="connsiteX21" fmla="*/ 28151 w 1407079"/>
                      <a:gd name="connsiteY21" fmla="*/ 566706 h 1285385"/>
                      <a:gd name="connsiteX22" fmla="*/ 142335 w 1407079"/>
                      <a:gd name="connsiteY22" fmla="*/ 282432 h 1285385"/>
                      <a:gd name="connsiteX23" fmla="*/ 450725 w 1407079"/>
                      <a:gd name="connsiteY23" fmla="*/ 25301 h 1285385"/>
                      <a:gd name="connsiteX24" fmla="*/ 494793 w 1407079"/>
                      <a:gd name="connsiteY24" fmla="*/ 5306 h 1285385"/>
                      <a:gd name="connsiteX25" fmla="*/ 551271 w 1407079"/>
                      <a:gd name="connsiteY25" fmla="*/ 94144 h 1285385"/>
                      <a:gd name="connsiteX26" fmla="*/ 833440 w 1407079"/>
                      <a:gd name="connsiteY26" fmla="*/ 0 h 1285385"/>
                      <a:gd name="connsiteX27" fmla="*/ 1307098 w 1407079"/>
                      <a:gd name="connsiteY27" fmla="*/ 394335 h 1285385"/>
                      <a:gd name="connsiteX28" fmla="*/ 1311614 w 1407079"/>
                      <a:gd name="connsiteY28" fmla="*/ 1040627 h 1285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7079" h="1285385">
                        <a:moveTo>
                          <a:pt x="1311614" y="1040627"/>
                        </a:moveTo>
                        <a:cubicBezTo>
                          <a:pt x="1308019" y="1045450"/>
                          <a:pt x="1304029" y="1050493"/>
                          <a:pt x="1299600" y="1055930"/>
                        </a:cubicBezTo>
                        <a:cubicBezTo>
                          <a:pt x="1299556" y="1055974"/>
                          <a:pt x="1299512" y="1056018"/>
                          <a:pt x="1299468" y="1056062"/>
                        </a:cubicBezTo>
                        <a:cubicBezTo>
                          <a:pt x="1230669" y="1139419"/>
                          <a:pt x="1081319" y="1223346"/>
                          <a:pt x="952140" y="1251278"/>
                        </a:cubicBezTo>
                        <a:cubicBezTo>
                          <a:pt x="803754" y="1283376"/>
                          <a:pt x="656290" y="1292496"/>
                          <a:pt x="487865" y="1279999"/>
                        </a:cubicBezTo>
                        <a:cubicBezTo>
                          <a:pt x="485892" y="1279868"/>
                          <a:pt x="483875" y="1279736"/>
                          <a:pt x="481814" y="1279561"/>
                        </a:cubicBezTo>
                        <a:cubicBezTo>
                          <a:pt x="474667" y="1278991"/>
                          <a:pt x="468791" y="1273466"/>
                          <a:pt x="467870" y="1266318"/>
                        </a:cubicBezTo>
                        <a:lnTo>
                          <a:pt x="392143" y="708558"/>
                        </a:lnTo>
                        <a:cubicBezTo>
                          <a:pt x="391003" y="700226"/>
                          <a:pt x="396878" y="692465"/>
                          <a:pt x="405254" y="691281"/>
                        </a:cubicBezTo>
                        <a:cubicBezTo>
                          <a:pt x="522594" y="674706"/>
                          <a:pt x="624017" y="652606"/>
                          <a:pt x="715223" y="623710"/>
                        </a:cubicBezTo>
                        <a:cubicBezTo>
                          <a:pt x="718687" y="622613"/>
                          <a:pt x="720616" y="618930"/>
                          <a:pt x="719520" y="615466"/>
                        </a:cubicBezTo>
                        <a:cubicBezTo>
                          <a:pt x="718424" y="612002"/>
                          <a:pt x="714740" y="610073"/>
                          <a:pt x="711277" y="611169"/>
                        </a:cubicBezTo>
                        <a:cubicBezTo>
                          <a:pt x="620728" y="639846"/>
                          <a:pt x="520050" y="661771"/>
                          <a:pt x="403412" y="678258"/>
                        </a:cubicBezTo>
                        <a:cubicBezTo>
                          <a:pt x="387890" y="680450"/>
                          <a:pt x="377015" y="694877"/>
                          <a:pt x="379076" y="710356"/>
                        </a:cubicBezTo>
                        <a:lnTo>
                          <a:pt x="384118" y="747452"/>
                        </a:lnTo>
                        <a:cubicBezTo>
                          <a:pt x="273531" y="757888"/>
                          <a:pt x="144351" y="759730"/>
                          <a:pt x="0" y="753021"/>
                        </a:cubicBezTo>
                        <a:cubicBezTo>
                          <a:pt x="3990" y="720967"/>
                          <a:pt x="10656" y="672251"/>
                          <a:pt x="17408" y="628840"/>
                        </a:cubicBezTo>
                        <a:cubicBezTo>
                          <a:pt x="17803" y="626209"/>
                          <a:pt x="18241" y="623666"/>
                          <a:pt x="18636" y="621123"/>
                        </a:cubicBezTo>
                        <a:lnTo>
                          <a:pt x="18636" y="621123"/>
                        </a:lnTo>
                        <a:cubicBezTo>
                          <a:pt x="18768" y="620596"/>
                          <a:pt x="18855" y="620158"/>
                          <a:pt x="18855" y="619676"/>
                        </a:cubicBezTo>
                        <a:cubicBezTo>
                          <a:pt x="18899" y="619632"/>
                          <a:pt x="18899" y="619544"/>
                          <a:pt x="18899" y="619500"/>
                        </a:cubicBezTo>
                        <a:cubicBezTo>
                          <a:pt x="22232" y="598496"/>
                          <a:pt x="25477" y="579992"/>
                          <a:pt x="28151" y="566706"/>
                        </a:cubicBezTo>
                        <a:cubicBezTo>
                          <a:pt x="51874" y="450550"/>
                          <a:pt x="88137" y="360220"/>
                          <a:pt x="142335" y="282432"/>
                        </a:cubicBezTo>
                        <a:cubicBezTo>
                          <a:pt x="216264" y="176317"/>
                          <a:pt x="322905" y="87391"/>
                          <a:pt x="450725" y="25301"/>
                        </a:cubicBezTo>
                        <a:cubicBezTo>
                          <a:pt x="464888" y="18417"/>
                          <a:pt x="479709" y="11664"/>
                          <a:pt x="494793" y="5306"/>
                        </a:cubicBezTo>
                        <a:cubicBezTo>
                          <a:pt x="497381" y="25476"/>
                          <a:pt x="507905" y="72702"/>
                          <a:pt x="551271" y="94144"/>
                        </a:cubicBezTo>
                        <a:cubicBezTo>
                          <a:pt x="610687" y="123523"/>
                          <a:pt x="705620" y="91820"/>
                          <a:pt x="833440" y="0"/>
                        </a:cubicBezTo>
                        <a:cubicBezTo>
                          <a:pt x="868212" y="17847"/>
                          <a:pt x="1151521" y="168074"/>
                          <a:pt x="1307098" y="394335"/>
                        </a:cubicBezTo>
                        <a:cubicBezTo>
                          <a:pt x="1422377" y="562014"/>
                          <a:pt x="1455571" y="849620"/>
                          <a:pt x="1311614" y="1040627"/>
                        </a:cubicBez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8" name="任意多边形: 形状 388" descr="bbd3b560-951e-4cb7-ba87-1840548a681e"/>
                  <p:cNvSpPr/>
                  <p:nvPr/>
                </p:nvSpPr>
                <p:spPr>
                  <a:xfrm>
                    <a:off x="9225509" y="766657"/>
                    <a:ext cx="186397" cy="392712"/>
                  </a:xfrm>
                  <a:custGeom>
                    <a:avLst/>
                    <a:gdLst>
                      <a:gd name="connsiteX0" fmla="*/ 156542 w 186397"/>
                      <a:gd name="connsiteY0" fmla="*/ 392713 h 392712"/>
                      <a:gd name="connsiteX1" fmla="*/ 0 w 186397"/>
                      <a:gd name="connsiteY1" fmla="*/ 290150 h 392712"/>
                      <a:gd name="connsiteX2" fmla="*/ 52312 w 186397"/>
                      <a:gd name="connsiteY2" fmla="*/ 0 h 392712"/>
                      <a:gd name="connsiteX3" fmla="*/ 166495 w 186397"/>
                      <a:gd name="connsiteY3" fmla="*/ 125452 h 392712"/>
                      <a:gd name="connsiteX4" fmla="*/ 156542 w 186397"/>
                      <a:gd name="connsiteY4" fmla="*/ 392713 h 392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97" h="392712">
                        <a:moveTo>
                          <a:pt x="156542" y="392713"/>
                        </a:moveTo>
                        <a:lnTo>
                          <a:pt x="0" y="290150"/>
                        </a:lnTo>
                        <a:cubicBezTo>
                          <a:pt x="18461" y="269540"/>
                          <a:pt x="69501" y="193769"/>
                          <a:pt x="52312" y="0"/>
                        </a:cubicBezTo>
                        <a:cubicBezTo>
                          <a:pt x="106860" y="30651"/>
                          <a:pt x="145185" y="72702"/>
                          <a:pt x="166495" y="125452"/>
                        </a:cubicBezTo>
                        <a:cubicBezTo>
                          <a:pt x="211090" y="235601"/>
                          <a:pt x="168512" y="361536"/>
                          <a:pt x="156542" y="392713"/>
                        </a:cubicBez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39" name="任意多边形: 形状 389" descr="5b0b9fdf-68a2-4cc5-9960-2b1adce4d54d"/>
                  <p:cNvSpPr/>
                  <p:nvPr/>
                </p:nvSpPr>
                <p:spPr>
                  <a:xfrm>
                    <a:off x="8864280" y="719681"/>
                    <a:ext cx="403778" cy="329890"/>
                  </a:xfrm>
                  <a:custGeom>
                    <a:avLst/>
                    <a:gdLst>
                      <a:gd name="connsiteX0" fmla="*/ 349916 w 403778"/>
                      <a:gd name="connsiteY0" fmla="*/ 329890 h 329890"/>
                      <a:gd name="connsiteX1" fmla="*/ 0 w 403778"/>
                      <a:gd name="connsiteY1" fmla="*/ 190231 h 329890"/>
                      <a:gd name="connsiteX2" fmla="*/ 148736 w 403778"/>
                      <a:gd name="connsiteY2" fmla="*/ 20929 h 329890"/>
                      <a:gd name="connsiteX3" fmla="*/ 372981 w 403778"/>
                      <a:gd name="connsiteY3" fmla="*/ 27507 h 329890"/>
                      <a:gd name="connsiteX4" fmla="*/ 399597 w 403778"/>
                      <a:gd name="connsiteY4" fmla="*/ 39609 h 329890"/>
                      <a:gd name="connsiteX5" fmla="*/ 349916 w 403778"/>
                      <a:gd name="connsiteY5" fmla="*/ 329890 h 329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778" h="329890">
                        <a:moveTo>
                          <a:pt x="349916" y="329890"/>
                        </a:moveTo>
                        <a:cubicBezTo>
                          <a:pt x="318871" y="311079"/>
                          <a:pt x="140361" y="205973"/>
                          <a:pt x="0" y="190231"/>
                        </a:cubicBezTo>
                        <a:cubicBezTo>
                          <a:pt x="11182" y="161992"/>
                          <a:pt x="55557" y="64033"/>
                          <a:pt x="148736" y="20929"/>
                        </a:cubicBezTo>
                        <a:cubicBezTo>
                          <a:pt x="213502" y="-9019"/>
                          <a:pt x="288966" y="-6827"/>
                          <a:pt x="372981" y="27507"/>
                        </a:cubicBezTo>
                        <a:cubicBezTo>
                          <a:pt x="382233" y="31278"/>
                          <a:pt x="391090" y="35312"/>
                          <a:pt x="399597" y="39609"/>
                        </a:cubicBezTo>
                        <a:cubicBezTo>
                          <a:pt x="419242" y="240701"/>
                          <a:pt x="364079" y="314543"/>
                          <a:pt x="349916" y="329890"/>
                        </a:cubicBez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40" name="任意多边形: 形状 390" descr="23346355-dc87-4d1e-b018-267f9becb7ba"/>
                  <p:cNvSpPr/>
                  <p:nvPr/>
                </p:nvSpPr>
                <p:spPr>
                  <a:xfrm>
                    <a:off x="8754386" y="922409"/>
                    <a:ext cx="445427" cy="157505"/>
                  </a:xfrm>
                  <a:custGeom>
                    <a:avLst/>
                    <a:gdLst>
                      <a:gd name="connsiteX0" fmla="*/ 445427 w 445427"/>
                      <a:gd name="connsiteY0" fmla="*/ 133915 h 157505"/>
                      <a:gd name="connsiteX1" fmla="*/ 255473 w 445427"/>
                      <a:gd name="connsiteY1" fmla="*/ 147947 h 157505"/>
                      <a:gd name="connsiteX2" fmla="*/ 66834 w 445427"/>
                      <a:gd name="connsiteY2" fmla="*/ 126592 h 157505"/>
                      <a:gd name="connsiteX3" fmla="*/ 64422 w 445427"/>
                      <a:gd name="connsiteY3" fmla="*/ 127250 h 157505"/>
                      <a:gd name="connsiteX4" fmla="*/ 39955 w 445427"/>
                      <a:gd name="connsiteY4" fmla="*/ 132293 h 157505"/>
                      <a:gd name="connsiteX5" fmla="*/ 2508 w 445427"/>
                      <a:gd name="connsiteY5" fmla="*/ 124093 h 157505"/>
                      <a:gd name="connsiteX6" fmla="*/ 3604 w 445427"/>
                      <a:gd name="connsiteY6" fmla="*/ 101335 h 157505"/>
                      <a:gd name="connsiteX7" fmla="*/ 52759 w 445427"/>
                      <a:gd name="connsiteY7" fmla="*/ 43148 h 157505"/>
                      <a:gd name="connsiteX8" fmla="*/ 81085 w 445427"/>
                      <a:gd name="connsiteY8" fmla="*/ 17847 h 157505"/>
                      <a:gd name="connsiteX9" fmla="*/ 102747 w 445427"/>
                      <a:gd name="connsiteY9" fmla="*/ 0 h 157505"/>
                      <a:gd name="connsiteX10" fmla="*/ 445427 w 445427"/>
                      <a:gd name="connsiteY10" fmla="*/ 133915 h 15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45427" h="157505">
                        <a:moveTo>
                          <a:pt x="445427" y="133915"/>
                        </a:moveTo>
                        <a:cubicBezTo>
                          <a:pt x="411488" y="145141"/>
                          <a:pt x="318309" y="171669"/>
                          <a:pt x="255473" y="147947"/>
                        </a:cubicBezTo>
                        <a:cubicBezTo>
                          <a:pt x="178343" y="118831"/>
                          <a:pt x="118269" y="112078"/>
                          <a:pt x="66834" y="126592"/>
                        </a:cubicBezTo>
                        <a:cubicBezTo>
                          <a:pt x="66133" y="126768"/>
                          <a:pt x="65431" y="126987"/>
                          <a:pt x="64422" y="127250"/>
                        </a:cubicBezTo>
                        <a:cubicBezTo>
                          <a:pt x="55916" y="129793"/>
                          <a:pt x="47716" y="131460"/>
                          <a:pt x="39955" y="132293"/>
                        </a:cubicBezTo>
                        <a:cubicBezTo>
                          <a:pt x="21714" y="134310"/>
                          <a:pt x="7726" y="131240"/>
                          <a:pt x="2508" y="124093"/>
                        </a:cubicBezTo>
                        <a:cubicBezTo>
                          <a:pt x="-2140" y="117691"/>
                          <a:pt x="535" y="108176"/>
                          <a:pt x="3604" y="101335"/>
                        </a:cubicBezTo>
                        <a:cubicBezTo>
                          <a:pt x="9699" y="87698"/>
                          <a:pt x="26668" y="67571"/>
                          <a:pt x="52759" y="43148"/>
                        </a:cubicBezTo>
                        <a:cubicBezTo>
                          <a:pt x="61397" y="35035"/>
                          <a:pt x="70913" y="26529"/>
                          <a:pt x="81085" y="17847"/>
                        </a:cubicBezTo>
                        <a:cubicBezTo>
                          <a:pt x="91127" y="9340"/>
                          <a:pt x="99195" y="2850"/>
                          <a:pt x="102747" y="0"/>
                        </a:cubicBezTo>
                        <a:cubicBezTo>
                          <a:pt x="230786" y="12102"/>
                          <a:pt x="399912" y="107123"/>
                          <a:pt x="445427" y="133915"/>
                        </a:cubicBez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41" name="任意多边形: 形状 391" descr="d6d214b7-7ff9-4968-b2e8-bf3e91d67b7f"/>
                  <p:cNvSpPr/>
                  <p:nvPr/>
                </p:nvSpPr>
                <p:spPr>
                  <a:xfrm>
                    <a:off x="8028384" y="3415976"/>
                    <a:ext cx="2097085" cy="2797264"/>
                  </a:xfrm>
                  <a:custGeom>
                    <a:avLst/>
                    <a:gdLst>
                      <a:gd name="connsiteX0" fmla="*/ 2097085 w 2097085"/>
                      <a:gd name="connsiteY0" fmla="*/ 2797266 h 2797265"/>
                      <a:gd name="connsiteX1" fmla="*/ 1578263 w 2097085"/>
                      <a:gd name="connsiteY1" fmla="*/ 2797266 h 2797265"/>
                      <a:gd name="connsiteX2" fmla="*/ 1127143 w 2097085"/>
                      <a:gd name="connsiteY2" fmla="*/ 1798690 h 2797265"/>
                      <a:gd name="connsiteX3" fmla="*/ 1007962 w 2097085"/>
                      <a:gd name="connsiteY3" fmla="*/ 1411546 h 2797265"/>
                      <a:gd name="connsiteX4" fmla="*/ 957930 w 2097085"/>
                      <a:gd name="connsiteY4" fmla="*/ 1194537 h 2797265"/>
                      <a:gd name="connsiteX5" fmla="*/ 924999 w 2097085"/>
                      <a:gd name="connsiteY5" fmla="*/ 1023263 h 2797265"/>
                      <a:gd name="connsiteX6" fmla="*/ 914256 w 2097085"/>
                      <a:gd name="connsiteY6" fmla="*/ 964242 h 2797265"/>
                      <a:gd name="connsiteX7" fmla="*/ 877993 w 2097085"/>
                      <a:gd name="connsiteY7" fmla="*/ 751310 h 2797265"/>
                      <a:gd name="connsiteX8" fmla="*/ 877554 w 2097085"/>
                      <a:gd name="connsiteY8" fmla="*/ 744295 h 2797265"/>
                      <a:gd name="connsiteX9" fmla="*/ 870977 w 2097085"/>
                      <a:gd name="connsiteY9" fmla="*/ 737717 h 2797265"/>
                      <a:gd name="connsiteX10" fmla="*/ 864443 w 2097085"/>
                      <a:gd name="connsiteY10" fmla="*/ 743769 h 2797265"/>
                      <a:gd name="connsiteX11" fmla="*/ 864180 w 2097085"/>
                      <a:gd name="connsiteY11" fmla="*/ 743462 h 2797265"/>
                      <a:gd name="connsiteX12" fmla="*/ 883430 w 2097085"/>
                      <a:gd name="connsiteY12" fmla="*/ 1407030 h 2797265"/>
                      <a:gd name="connsiteX13" fmla="*/ 878957 w 2097085"/>
                      <a:gd name="connsiteY13" fmla="*/ 1423079 h 2797265"/>
                      <a:gd name="connsiteX14" fmla="*/ 813534 w 2097085"/>
                      <a:gd name="connsiteY14" fmla="*/ 1690295 h 2797265"/>
                      <a:gd name="connsiteX15" fmla="*/ 652784 w 2097085"/>
                      <a:gd name="connsiteY15" fmla="*/ 2797266 h 2797265"/>
                      <a:gd name="connsiteX16" fmla="*/ 144967 w 2097085"/>
                      <a:gd name="connsiteY16" fmla="*/ 2797266 h 2797265"/>
                      <a:gd name="connsiteX17" fmla="*/ 13639 w 2097085"/>
                      <a:gd name="connsiteY17" fmla="*/ 1950934 h 2797265"/>
                      <a:gd name="connsiteX18" fmla="*/ 69503 w 2097085"/>
                      <a:gd name="connsiteY18" fmla="*/ 1206947 h 2797265"/>
                      <a:gd name="connsiteX19" fmla="*/ 424242 w 2097085"/>
                      <a:gd name="connsiteY19" fmla="*/ 0 h 2797265"/>
                      <a:gd name="connsiteX20" fmla="*/ 853963 w 2097085"/>
                      <a:gd name="connsiteY20" fmla="*/ 92171 h 2797265"/>
                      <a:gd name="connsiteX21" fmla="*/ 1054090 w 2097085"/>
                      <a:gd name="connsiteY21" fmla="*/ 100502 h 2797265"/>
                      <a:gd name="connsiteX22" fmla="*/ 1748924 w 2097085"/>
                      <a:gd name="connsiteY22" fmla="*/ 17627 h 2797265"/>
                      <a:gd name="connsiteX23" fmla="*/ 2097085 w 2097085"/>
                      <a:gd name="connsiteY23" fmla="*/ 2797266 h 2797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097085" h="2797265">
                        <a:moveTo>
                          <a:pt x="2097085" y="2797266"/>
                        </a:moveTo>
                        <a:lnTo>
                          <a:pt x="1578263" y="2797266"/>
                        </a:lnTo>
                        <a:lnTo>
                          <a:pt x="1127143" y="1798690"/>
                        </a:lnTo>
                        <a:cubicBezTo>
                          <a:pt x="1081935" y="1675168"/>
                          <a:pt x="1042953" y="1548531"/>
                          <a:pt x="1007962" y="1411546"/>
                        </a:cubicBezTo>
                        <a:cubicBezTo>
                          <a:pt x="990203" y="1341914"/>
                          <a:pt x="973365" y="1268905"/>
                          <a:pt x="957930" y="1194537"/>
                        </a:cubicBezTo>
                        <a:cubicBezTo>
                          <a:pt x="946529" y="1139813"/>
                          <a:pt x="935742" y="1083774"/>
                          <a:pt x="924999" y="1023263"/>
                        </a:cubicBezTo>
                        <a:cubicBezTo>
                          <a:pt x="922412" y="1008617"/>
                          <a:pt x="918597" y="987920"/>
                          <a:pt x="914256" y="964242"/>
                        </a:cubicBezTo>
                        <a:cubicBezTo>
                          <a:pt x="900312" y="888471"/>
                          <a:pt x="881238" y="784680"/>
                          <a:pt x="877993" y="751310"/>
                        </a:cubicBezTo>
                        <a:cubicBezTo>
                          <a:pt x="877686" y="748066"/>
                          <a:pt x="877554" y="745785"/>
                          <a:pt x="877554" y="744295"/>
                        </a:cubicBezTo>
                        <a:cubicBezTo>
                          <a:pt x="877554" y="740655"/>
                          <a:pt x="874616" y="737717"/>
                          <a:pt x="870977" y="737717"/>
                        </a:cubicBezTo>
                        <a:cubicBezTo>
                          <a:pt x="867337" y="737717"/>
                          <a:pt x="864706" y="740348"/>
                          <a:pt x="864443" y="743769"/>
                        </a:cubicBezTo>
                        <a:lnTo>
                          <a:pt x="864180" y="743462"/>
                        </a:lnTo>
                        <a:cubicBezTo>
                          <a:pt x="864180" y="743462"/>
                          <a:pt x="858875" y="1162264"/>
                          <a:pt x="883430" y="1407030"/>
                        </a:cubicBezTo>
                        <a:cubicBezTo>
                          <a:pt x="881895" y="1412467"/>
                          <a:pt x="880404" y="1417817"/>
                          <a:pt x="878957" y="1423079"/>
                        </a:cubicBezTo>
                        <a:cubicBezTo>
                          <a:pt x="845457" y="1543971"/>
                          <a:pt x="823444" y="1633905"/>
                          <a:pt x="813534" y="1690295"/>
                        </a:cubicBezTo>
                        <a:cubicBezTo>
                          <a:pt x="773281" y="1919143"/>
                          <a:pt x="685363" y="2516061"/>
                          <a:pt x="652784" y="2797266"/>
                        </a:cubicBezTo>
                        <a:lnTo>
                          <a:pt x="144967" y="2797266"/>
                        </a:lnTo>
                        <a:lnTo>
                          <a:pt x="13639" y="1950934"/>
                        </a:lnTo>
                        <a:cubicBezTo>
                          <a:pt x="-21528" y="1736381"/>
                          <a:pt x="16402" y="1422552"/>
                          <a:pt x="69503" y="1206947"/>
                        </a:cubicBezTo>
                        <a:lnTo>
                          <a:pt x="424242" y="0"/>
                        </a:lnTo>
                        <a:cubicBezTo>
                          <a:pt x="493831" y="27581"/>
                          <a:pt x="637173" y="73535"/>
                          <a:pt x="853963" y="92171"/>
                        </a:cubicBezTo>
                        <a:cubicBezTo>
                          <a:pt x="918904" y="97740"/>
                          <a:pt x="985642" y="100502"/>
                          <a:pt x="1054090" y="100502"/>
                        </a:cubicBezTo>
                        <a:cubicBezTo>
                          <a:pt x="1270047" y="100502"/>
                          <a:pt x="1502886" y="72789"/>
                          <a:pt x="1748924" y="17627"/>
                        </a:cubicBezTo>
                        <a:lnTo>
                          <a:pt x="2097085" y="279726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42" name="任意多边形: 形状 392" descr="444a62b7-55e8-4c4c-9347-793c9c2d56a5"/>
                  <p:cNvSpPr/>
                  <p:nvPr/>
                </p:nvSpPr>
                <p:spPr>
                  <a:xfrm>
                    <a:off x="8822736" y="1054790"/>
                    <a:ext cx="509079" cy="631347"/>
                  </a:xfrm>
                  <a:custGeom>
                    <a:avLst/>
                    <a:gdLst>
                      <a:gd name="connsiteX0" fmla="*/ 509064 w 509079"/>
                      <a:gd name="connsiteY0" fmla="*/ 128039 h 631347"/>
                      <a:gd name="connsiteX1" fmla="*/ 422287 w 509079"/>
                      <a:gd name="connsiteY1" fmla="*/ 207976 h 631347"/>
                      <a:gd name="connsiteX2" fmla="*/ 403168 w 509079"/>
                      <a:gd name="connsiteY2" fmla="*/ 206529 h 631347"/>
                      <a:gd name="connsiteX3" fmla="*/ 402335 w 509079"/>
                      <a:gd name="connsiteY3" fmla="*/ 206353 h 631347"/>
                      <a:gd name="connsiteX4" fmla="*/ 401414 w 509079"/>
                      <a:gd name="connsiteY4" fmla="*/ 206441 h 631347"/>
                      <a:gd name="connsiteX5" fmla="*/ 392250 w 509079"/>
                      <a:gd name="connsiteY5" fmla="*/ 220736 h 631347"/>
                      <a:gd name="connsiteX6" fmla="*/ 391329 w 509079"/>
                      <a:gd name="connsiteY6" fmla="*/ 223323 h 631347"/>
                      <a:gd name="connsiteX7" fmla="*/ 361862 w 509079"/>
                      <a:gd name="connsiteY7" fmla="*/ 297560 h 631347"/>
                      <a:gd name="connsiteX8" fmla="*/ 361424 w 509079"/>
                      <a:gd name="connsiteY8" fmla="*/ 298480 h 631347"/>
                      <a:gd name="connsiteX9" fmla="*/ 361292 w 509079"/>
                      <a:gd name="connsiteY9" fmla="*/ 298831 h 631347"/>
                      <a:gd name="connsiteX10" fmla="*/ 350637 w 509079"/>
                      <a:gd name="connsiteY10" fmla="*/ 340488 h 631347"/>
                      <a:gd name="connsiteX11" fmla="*/ 413473 w 509079"/>
                      <a:gd name="connsiteY11" fmla="*/ 530924 h 631347"/>
                      <a:gd name="connsiteX12" fmla="*/ 147221 w 509079"/>
                      <a:gd name="connsiteY12" fmla="*/ 622350 h 631347"/>
                      <a:gd name="connsiteX13" fmla="*/ 97189 w 509079"/>
                      <a:gd name="connsiteY13" fmla="*/ 536143 h 631347"/>
                      <a:gd name="connsiteX14" fmla="*/ 97189 w 509079"/>
                      <a:gd name="connsiteY14" fmla="*/ 536055 h 631347"/>
                      <a:gd name="connsiteX15" fmla="*/ 111747 w 509079"/>
                      <a:gd name="connsiteY15" fmla="*/ 422661 h 631347"/>
                      <a:gd name="connsiteX16" fmla="*/ 111747 w 509079"/>
                      <a:gd name="connsiteY16" fmla="*/ 422310 h 631347"/>
                      <a:gd name="connsiteX17" fmla="*/ 111703 w 509079"/>
                      <a:gd name="connsiteY17" fmla="*/ 420293 h 631347"/>
                      <a:gd name="connsiteX18" fmla="*/ 111440 w 509079"/>
                      <a:gd name="connsiteY18" fmla="*/ 419372 h 631347"/>
                      <a:gd name="connsiteX19" fmla="*/ 111133 w 509079"/>
                      <a:gd name="connsiteY19" fmla="*/ 418539 h 631347"/>
                      <a:gd name="connsiteX20" fmla="*/ 110695 w 509079"/>
                      <a:gd name="connsiteY20" fmla="*/ 417838 h 631347"/>
                      <a:gd name="connsiteX21" fmla="*/ 110256 w 509079"/>
                      <a:gd name="connsiteY21" fmla="*/ 417268 h 631347"/>
                      <a:gd name="connsiteX22" fmla="*/ 110081 w 509079"/>
                      <a:gd name="connsiteY22" fmla="*/ 417048 h 631347"/>
                      <a:gd name="connsiteX23" fmla="*/ 109598 w 509079"/>
                      <a:gd name="connsiteY23" fmla="*/ 416522 h 631347"/>
                      <a:gd name="connsiteX24" fmla="*/ 109379 w 509079"/>
                      <a:gd name="connsiteY24" fmla="*/ 416347 h 631347"/>
                      <a:gd name="connsiteX25" fmla="*/ 151 w 509079"/>
                      <a:gd name="connsiteY25" fmla="*/ 133169 h 631347"/>
                      <a:gd name="connsiteX26" fmla="*/ 327 w 509079"/>
                      <a:gd name="connsiteY26" fmla="*/ 109710 h 631347"/>
                      <a:gd name="connsiteX27" fmla="*/ 4317 w 509079"/>
                      <a:gd name="connsiteY27" fmla="*/ 6270 h 631347"/>
                      <a:gd name="connsiteX28" fmla="*/ 182476 w 509079"/>
                      <a:gd name="connsiteY28" fmla="*/ 27888 h 631347"/>
                      <a:gd name="connsiteX29" fmla="*/ 248118 w 509079"/>
                      <a:gd name="connsiteY29" fmla="*/ 38367 h 631347"/>
                      <a:gd name="connsiteX30" fmla="*/ 339192 w 509079"/>
                      <a:gd name="connsiteY30" fmla="*/ 26177 h 631347"/>
                      <a:gd name="connsiteX31" fmla="*/ 352303 w 509079"/>
                      <a:gd name="connsiteY31" fmla="*/ 124312 h 631347"/>
                      <a:gd name="connsiteX32" fmla="*/ 358968 w 509079"/>
                      <a:gd name="connsiteY32" fmla="*/ 123172 h 631347"/>
                      <a:gd name="connsiteX33" fmla="*/ 445263 w 509079"/>
                      <a:gd name="connsiteY33" fmla="*/ 54942 h 631347"/>
                      <a:gd name="connsiteX34" fmla="*/ 446754 w 509079"/>
                      <a:gd name="connsiteY34" fmla="*/ 55293 h 631347"/>
                      <a:gd name="connsiteX35" fmla="*/ 449736 w 509079"/>
                      <a:gd name="connsiteY35" fmla="*/ 56126 h 631347"/>
                      <a:gd name="connsiteX36" fmla="*/ 452455 w 509079"/>
                      <a:gd name="connsiteY36" fmla="*/ 57003 h 631347"/>
                      <a:gd name="connsiteX37" fmla="*/ 454384 w 509079"/>
                      <a:gd name="connsiteY37" fmla="*/ 57705 h 631347"/>
                      <a:gd name="connsiteX38" fmla="*/ 456796 w 509079"/>
                      <a:gd name="connsiteY38" fmla="*/ 58626 h 631347"/>
                      <a:gd name="connsiteX39" fmla="*/ 472099 w 509079"/>
                      <a:gd name="connsiteY39" fmla="*/ 66299 h 631347"/>
                      <a:gd name="connsiteX40" fmla="*/ 509064 w 509079"/>
                      <a:gd name="connsiteY40" fmla="*/ 128039 h 631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509079" h="631347">
                        <a:moveTo>
                          <a:pt x="509064" y="128039"/>
                        </a:moveTo>
                        <a:cubicBezTo>
                          <a:pt x="509985" y="171055"/>
                          <a:pt x="471047" y="206923"/>
                          <a:pt x="422287" y="207976"/>
                        </a:cubicBezTo>
                        <a:cubicBezTo>
                          <a:pt x="415928" y="208107"/>
                          <a:pt x="409482" y="207625"/>
                          <a:pt x="403168" y="206529"/>
                        </a:cubicBezTo>
                        <a:lnTo>
                          <a:pt x="402335" y="206353"/>
                        </a:lnTo>
                        <a:lnTo>
                          <a:pt x="401414" y="206441"/>
                        </a:lnTo>
                        <a:cubicBezTo>
                          <a:pt x="397029" y="206880"/>
                          <a:pt x="396635" y="207932"/>
                          <a:pt x="392250" y="220736"/>
                        </a:cubicBezTo>
                        <a:cubicBezTo>
                          <a:pt x="391811" y="221964"/>
                          <a:pt x="391461" y="222928"/>
                          <a:pt x="391329" y="223323"/>
                        </a:cubicBezTo>
                        <a:cubicBezTo>
                          <a:pt x="380148" y="253491"/>
                          <a:pt x="371071" y="276468"/>
                          <a:pt x="361862" y="297560"/>
                        </a:cubicBezTo>
                        <a:cubicBezTo>
                          <a:pt x="361687" y="297867"/>
                          <a:pt x="361556" y="298173"/>
                          <a:pt x="361424" y="298480"/>
                        </a:cubicBezTo>
                        <a:cubicBezTo>
                          <a:pt x="361380" y="298612"/>
                          <a:pt x="361336" y="298700"/>
                          <a:pt x="361292" y="298831"/>
                        </a:cubicBezTo>
                        <a:cubicBezTo>
                          <a:pt x="355241" y="312687"/>
                          <a:pt x="351646" y="326632"/>
                          <a:pt x="350637" y="340488"/>
                        </a:cubicBezTo>
                        <a:cubicBezTo>
                          <a:pt x="339938" y="427134"/>
                          <a:pt x="396766" y="509044"/>
                          <a:pt x="413473" y="530924"/>
                        </a:cubicBezTo>
                        <a:cubicBezTo>
                          <a:pt x="261316" y="639714"/>
                          <a:pt x="184756" y="640854"/>
                          <a:pt x="147221" y="622350"/>
                        </a:cubicBezTo>
                        <a:cubicBezTo>
                          <a:pt x="102056" y="600074"/>
                          <a:pt x="97584" y="542632"/>
                          <a:pt x="97189" y="536143"/>
                        </a:cubicBezTo>
                        <a:lnTo>
                          <a:pt x="97189" y="536055"/>
                        </a:lnTo>
                        <a:lnTo>
                          <a:pt x="111747" y="422661"/>
                        </a:lnTo>
                        <a:lnTo>
                          <a:pt x="111747" y="422310"/>
                        </a:lnTo>
                        <a:cubicBezTo>
                          <a:pt x="111879" y="421609"/>
                          <a:pt x="111835" y="420951"/>
                          <a:pt x="111703" y="420293"/>
                        </a:cubicBezTo>
                        <a:cubicBezTo>
                          <a:pt x="111703" y="419986"/>
                          <a:pt x="111572" y="419679"/>
                          <a:pt x="111440" y="419372"/>
                        </a:cubicBezTo>
                        <a:cubicBezTo>
                          <a:pt x="111396" y="419065"/>
                          <a:pt x="111265" y="418802"/>
                          <a:pt x="111133" y="418539"/>
                        </a:cubicBezTo>
                        <a:cubicBezTo>
                          <a:pt x="111046" y="418320"/>
                          <a:pt x="110914" y="418057"/>
                          <a:pt x="110695" y="417838"/>
                        </a:cubicBezTo>
                        <a:cubicBezTo>
                          <a:pt x="110607" y="417662"/>
                          <a:pt x="110476" y="417443"/>
                          <a:pt x="110256" y="417268"/>
                        </a:cubicBezTo>
                        <a:cubicBezTo>
                          <a:pt x="110212" y="417180"/>
                          <a:pt x="110168" y="417092"/>
                          <a:pt x="110081" y="417048"/>
                        </a:cubicBezTo>
                        <a:cubicBezTo>
                          <a:pt x="109950" y="416873"/>
                          <a:pt x="109774" y="416697"/>
                          <a:pt x="109598" y="416522"/>
                        </a:cubicBezTo>
                        <a:cubicBezTo>
                          <a:pt x="109511" y="416478"/>
                          <a:pt x="109467" y="416391"/>
                          <a:pt x="109379" y="416347"/>
                        </a:cubicBezTo>
                        <a:cubicBezTo>
                          <a:pt x="5676" y="326149"/>
                          <a:pt x="-1296" y="242090"/>
                          <a:pt x="151" y="133169"/>
                        </a:cubicBezTo>
                        <a:cubicBezTo>
                          <a:pt x="283" y="126285"/>
                          <a:pt x="327" y="118348"/>
                          <a:pt x="327" y="109710"/>
                        </a:cubicBezTo>
                        <a:cubicBezTo>
                          <a:pt x="546" y="76472"/>
                          <a:pt x="721" y="31615"/>
                          <a:pt x="4317" y="6270"/>
                        </a:cubicBezTo>
                        <a:cubicBezTo>
                          <a:pt x="52682" y="-6622"/>
                          <a:pt x="109423" y="263"/>
                          <a:pt x="182476" y="27888"/>
                        </a:cubicBezTo>
                        <a:cubicBezTo>
                          <a:pt x="202603" y="35473"/>
                          <a:pt x="225272" y="38367"/>
                          <a:pt x="248118" y="38367"/>
                        </a:cubicBezTo>
                        <a:cubicBezTo>
                          <a:pt x="280347" y="38367"/>
                          <a:pt x="312927" y="32579"/>
                          <a:pt x="339192" y="26177"/>
                        </a:cubicBezTo>
                        <a:cubicBezTo>
                          <a:pt x="350768" y="69369"/>
                          <a:pt x="352303" y="124312"/>
                          <a:pt x="352303" y="124312"/>
                        </a:cubicBezTo>
                        <a:lnTo>
                          <a:pt x="358968" y="123172"/>
                        </a:lnTo>
                        <a:cubicBezTo>
                          <a:pt x="392469" y="71737"/>
                          <a:pt x="413253" y="47883"/>
                          <a:pt x="445263" y="54942"/>
                        </a:cubicBezTo>
                        <a:cubicBezTo>
                          <a:pt x="445746" y="55074"/>
                          <a:pt x="446228" y="55162"/>
                          <a:pt x="446754" y="55293"/>
                        </a:cubicBezTo>
                        <a:cubicBezTo>
                          <a:pt x="447763" y="55556"/>
                          <a:pt x="448728" y="55863"/>
                          <a:pt x="449736" y="56126"/>
                        </a:cubicBezTo>
                        <a:cubicBezTo>
                          <a:pt x="450657" y="56389"/>
                          <a:pt x="451534" y="56653"/>
                          <a:pt x="452455" y="57003"/>
                        </a:cubicBezTo>
                        <a:cubicBezTo>
                          <a:pt x="453113" y="57223"/>
                          <a:pt x="453726" y="57442"/>
                          <a:pt x="454384" y="57705"/>
                        </a:cubicBezTo>
                        <a:cubicBezTo>
                          <a:pt x="455173" y="57968"/>
                          <a:pt x="455962" y="58275"/>
                          <a:pt x="456796" y="58626"/>
                        </a:cubicBezTo>
                        <a:cubicBezTo>
                          <a:pt x="461619" y="60599"/>
                          <a:pt x="466706" y="63142"/>
                          <a:pt x="472099" y="66299"/>
                        </a:cubicBezTo>
                        <a:cubicBezTo>
                          <a:pt x="494243" y="80112"/>
                          <a:pt x="508494" y="102694"/>
                          <a:pt x="509064" y="128039"/>
                        </a:cubicBez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43" name="任意多边形: 形状 393" descr="8a67d687-9ca8-4acf-be7f-08b9ccd3b272"/>
                  <p:cNvSpPr/>
                  <p:nvPr/>
                </p:nvSpPr>
                <p:spPr>
                  <a:xfrm>
                    <a:off x="8920407" y="1435494"/>
                    <a:ext cx="180096" cy="111326"/>
                  </a:xfrm>
                  <a:custGeom>
                    <a:avLst/>
                    <a:gdLst>
                      <a:gd name="connsiteX0" fmla="*/ 9120 w 180096"/>
                      <a:gd name="connsiteY0" fmla="*/ 42834 h 111326"/>
                      <a:gd name="connsiteX1" fmla="*/ 0 w 180096"/>
                      <a:gd name="connsiteY1" fmla="*/ 111326 h 111326"/>
                      <a:gd name="connsiteX2" fmla="*/ 13418 w 180096"/>
                      <a:gd name="connsiteY2" fmla="*/ 106371 h 111326"/>
                      <a:gd name="connsiteX3" fmla="*/ 89803 w 180096"/>
                      <a:gd name="connsiteY3" fmla="*/ 77913 h 111326"/>
                      <a:gd name="connsiteX4" fmla="*/ 161847 w 180096"/>
                      <a:gd name="connsiteY4" fmla="*/ 39414 h 111326"/>
                      <a:gd name="connsiteX5" fmla="*/ 174739 w 180096"/>
                      <a:gd name="connsiteY5" fmla="*/ 27706 h 111326"/>
                      <a:gd name="connsiteX6" fmla="*/ 178685 w 180096"/>
                      <a:gd name="connsiteY6" fmla="*/ 7536 h 111326"/>
                      <a:gd name="connsiteX7" fmla="*/ 157375 w 180096"/>
                      <a:gd name="connsiteY7" fmla="*/ 476 h 111326"/>
                      <a:gd name="connsiteX8" fmla="*/ 42928 w 180096"/>
                      <a:gd name="connsiteY8" fmla="*/ 34415 h 111326"/>
                      <a:gd name="connsiteX9" fmla="*/ 13374 w 180096"/>
                      <a:gd name="connsiteY9" fmla="*/ 39195 h 111326"/>
                      <a:gd name="connsiteX10" fmla="*/ 3508 w 180096"/>
                      <a:gd name="connsiteY10" fmla="*/ 39852 h 111326"/>
                      <a:gd name="connsiteX11" fmla="*/ 9120 w 180096"/>
                      <a:gd name="connsiteY11" fmla="*/ 42878 h 11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0096" h="111326">
                        <a:moveTo>
                          <a:pt x="9120" y="42834"/>
                        </a:moveTo>
                        <a:lnTo>
                          <a:pt x="0" y="111326"/>
                        </a:lnTo>
                        <a:cubicBezTo>
                          <a:pt x="2675" y="110669"/>
                          <a:pt x="10787" y="107117"/>
                          <a:pt x="13418" y="106371"/>
                        </a:cubicBezTo>
                        <a:cubicBezTo>
                          <a:pt x="39508" y="98435"/>
                          <a:pt x="64897" y="88876"/>
                          <a:pt x="89803" y="77913"/>
                        </a:cubicBezTo>
                        <a:cubicBezTo>
                          <a:pt x="114666" y="66907"/>
                          <a:pt x="139659" y="55419"/>
                          <a:pt x="161847" y="39414"/>
                        </a:cubicBezTo>
                        <a:cubicBezTo>
                          <a:pt x="166583" y="35994"/>
                          <a:pt x="171187" y="32398"/>
                          <a:pt x="174739" y="27706"/>
                        </a:cubicBezTo>
                        <a:cubicBezTo>
                          <a:pt x="178729" y="22400"/>
                          <a:pt x="182105" y="14025"/>
                          <a:pt x="178685" y="7536"/>
                        </a:cubicBezTo>
                        <a:cubicBezTo>
                          <a:pt x="174695" y="-401"/>
                          <a:pt x="165136" y="-620"/>
                          <a:pt x="157375" y="476"/>
                        </a:cubicBezTo>
                        <a:cubicBezTo>
                          <a:pt x="117823" y="6132"/>
                          <a:pt x="81471" y="25119"/>
                          <a:pt x="42928" y="34415"/>
                        </a:cubicBezTo>
                        <a:cubicBezTo>
                          <a:pt x="33281" y="36783"/>
                          <a:pt x="23459" y="38449"/>
                          <a:pt x="13374" y="39195"/>
                        </a:cubicBezTo>
                        <a:cubicBezTo>
                          <a:pt x="10173" y="39414"/>
                          <a:pt x="6753" y="39414"/>
                          <a:pt x="3508" y="39852"/>
                        </a:cubicBezTo>
                        <a:cubicBezTo>
                          <a:pt x="5349" y="40861"/>
                          <a:pt x="7235" y="41913"/>
                          <a:pt x="9120" y="42878"/>
                        </a:cubicBez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44" name="任意多边形: 形状 394" descr="d849b9cf-5457-44bb-a306-6910e7849fc3"/>
                  <p:cNvSpPr/>
                  <p:nvPr/>
                </p:nvSpPr>
                <p:spPr>
                  <a:xfrm>
                    <a:off x="8768821" y="2355266"/>
                    <a:ext cx="86250" cy="415436"/>
                  </a:xfrm>
                  <a:custGeom>
                    <a:avLst/>
                    <a:gdLst>
                      <a:gd name="connsiteX0" fmla="*/ 0 w 86250"/>
                      <a:gd name="connsiteY0" fmla="*/ 2587 h 415436"/>
                      <a:gd name="connsiteX1" fmla="*/ 55381 w 86250"/>
                      <a:gd name="connsiteY1" fmla="*/ 415076 h 415436"/>
                      <a:gd name="connsiteX2" fmla="*/ 86251 w 86250"/>
                      <a:gd name="connsiteY2" fmla="*/ 415426 h 415436"/>
                      <a:gd name="connsiteX3" fmla="*/ 29817 w 86250"/>
                      <a:gd name="connsiteY3" fmla="*/ 0 h 415436"/>
                      <a:gd name="connsiteX4" fmla="*/ 0 w 86250"/>
                      <a:gd name="connsiteY4" fmla="*/ 2587 h 41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250" h="415436">
                        <a:moveTo>
                          <a:pt x="0" y="2587"/>
                        </a:moveTo>
                        <a:lnTo>
                          <a:pt x="55381" y="415076"/>
                        </a:lnTo>
                        <a:cubicBezTo>
                          <a:pt x="65774" y="415383"/>
                          <a:pt x="76034" y="415470"/>
                          <a:pt x="86251" y="415426"/>
                        </a:cubicBezTo>
                        <a:lnTo>
                          <a:pt x="29817" y="0"/>
                        </a:lnTo>
                        <a:cubicBezTo>
                          <a:pt x="20039" y="921"/>
                          <a:pt x="10085" y="1798"/>
                          <a:pt x="0" y="2587"/>
                        </a:cubicBez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0945" name="任意多边形: 形状 395" descr="2a56dca9-66f1-4379-b2db-41affc7d01df"/>
                  <p:cNvSpPr/>
                  <p:nvPr/>
                </p:nvSpPr>
                <p:spPr>
                  <a:xfrm>
                    <a:off x="7988395" y="1525247"/>
                    <a:ext cx="107825" cy="174080"/>
                  </a:xfrm>
                  <a:custGeom>
                    <a:avLst/>
                    <a:gdLst>
                      <a:gd name="connsiteX0" fmla="*/ 0 w 107825"/>
                      <a:gd name="connsiteY0" fmla="*/ 152463 h 174080"/>
                      <a:gd name="connsiteX1" fmla="*/ 10831 w 107825"/>
                      <a:gd name="connsiteY1" fmla="*/ 171143 h 174080"/>
                      <a:gd name="connsiteX2" fmla="*/ 11752 w 107825"/>
                      <a:gd name="connsiteY2" fmla="*/ 174081 h 174080"/>
                      <a:gd name="connsiteX3" fmla="*/ 23284 w 107825"/>
                      <a:gd name="connsiteY3" fmla="*/ 174081 h 174080"/>
                      <a:gd name="connsiteX4" fmla="*/ 107825 w 107825"/>
                      <a:gd name="connsiteY4" fmla="*/ 12453 h 174080"/>
                      <a:gd name="connsiteX5" fmla="*/ 79674 w 107825"/>
                      <a:gd name="connsiteY5" fmla="*/ 0 h 174080"/>
                      <a:gd name="connsiteX6" fmla="*/ 79148 w 107825"/>
                      <a:gd name="connsiteY6" fmla="*/ 1009 h 174080"/>
                      <a:gd name="connsiteX7" fmla="*/ 0 w 107825"/>
                      <a:gd name="connsiteY7" fmla="*/ 152463 h 17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825" h="174080">
                        <a:moveTo>
                          <a:pt x="0" y="152463"/>
                        </a:moveTo>
                        <a:cubicBezTo>
                          <a:pt x="4868" y="157725"/>
                          <a:pt x="8595" y="164040"/>
                          <a:pt x="10831" y="171143"/>
                        </a:cubicBezTo>
                        <a:lnTo>
                          <a:pt x="11752" y="174081"/>
                        </a:lnTo>
                        <a:lnTo>
                          <a:pt x="23284" y="174081"/>
                        </a:lnTo>
                        <a:lnTo>
                          <a:pt x="107825" y="12453"/>
                        </a:lnTo>
                        <a:cubicBezTo>
                          <a:pt x="98398" y="8331"/>
                          <a:pt x="88970" y="4209"/>
                          <a:pt x="79674" y="0"/>
                        </a:cubicBezTo>
                        <a:lnTo>
                          <a:pt x="79148" y="1009"/>
                        </a:lnTo>
                        <a:lnTo>
                          <a:pt x="0" y="152463"/>
                        </a:ln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</p:grpSp>
            <p:grpSp>
              <p:nvGrpSpPr>
                <p:cNvPr id="176" name="图形 2" descr="0e350ac8-2905-4a09-af9e-144b46350e2c"/>
                <p:cNvGrpSpPr/>
                <p:nvPr/>
              </p:nvGrpSpPr>
              <p:grpSpPr>
                <a:xfrm>
                  <a:off x="6910462" y="706518"/>
                  <a:ext cx="3243424" cy="6150735"/>
                  <a:chOff x="6910462" y="706518"/>
                  <a:chExt cx="3243424" cy="6150735"/>
                </a:xfrm>
                <a:solidFill>
                  <a:srgbClr val="27191C"/>
                </a:solidFill>
              </p:grpSpPr>
              <p:grpSp>
                <p:nvGrpSpPr>
                  <p:cNvPr id="177" name="图形 2" descr="4d4c3412-cd9b-4ac4-9a18-b6bdf23878b7"/>
                  <p:cNvGrpSpPr/>
                  <p:nvPr/>
                </p:nvGrpSpPr>
                <p:grpSpPr>
                  <a:xfrm>
                    <a:off x="6910462" y="706518"/>
                    <a:ext cx="3243424" cy="6150735"/>
                    <a:chOff x="6910462" y="706518"/>
                    <a:chExt cx="3243424" cy="6150735"/>
                  </a:xfrm>
                  <a:solidFill>
                    <a:srgbClr val="27191C"/>
                  </a:solidFill>
                </p:grpSpPr>
                <p:sp>
                  <p:nvSpPr>
                    <p:cNvPr id="1050946" name="任意多边形: 形状 301" descr="164f8afd-99c3-4658-93f6-1d91166cfc53"/>
                    <p:cNvSpPr/>
                    <p:nvPr/>
                  </p:nvSpPr>
                  <p:spPr>
                    <a:xfrm>
                      <a:off x="9182011" y="6753595"/>
                      <a:ext cx="960295" cy="58407"/>
                    </a:xfrm>
                    <a:custGeom>
                      <a:avLst/>
                      <a:gdLst>
                        <a:gd name="connsiteX0" fmla="*/ 960295 w 960295"/>
                        <a:gd name="connsiteY0" fmla="*/ 58407 h 58407"/>
                        <a:gd name="connsiteX1" fmla="*/ 0 w 960295"/>
                        <a:gd name="connsiteY1" fmla="*/ 58407 h 58407"/>
                        <a:gd name="connsiteX2" fmla="*/ 0 w 960295"/>
                        <a:gd name="connsiteY2" fmla="*/ 0 h 58407"/>
                        <a:gd name="connsiteX3" fmla="*/ 960295 w 960295"/>
                        <a:gd name="connsiteY3" fmla="*/ 0 h 58407"/>
                        <a:gd name="connsiteX4" fmla="*/ 960295 w 960295"/>
                        <a:gd name="connsiteY4" fmla="*/ 58407 h 58407"/>
                        <a:gd name="connsiteX5" fmla="*/ 13155 w 960295"/>
                        <a:gd name="connsiteY5" fmla="*/ 45253 h 58407"/>
                        <a:gd name="connsiteX6" fmla="*/ 947141 w 960295"/>
                        <a:gd name="connsiteY6" fmla="*/ 45253 h 58407"/>
                        <a:gd name="connsiteX7" fmla="*/ 947141 w 960295"/>
                        <a:gd name="connsiteY7" fmla="*/ 13155 h 58407"/>
                        <a:gd name="connsiteX8" fmla="*/ 13155 w 960295"/>
                        <a:gd name="connsiteY8" fmla="*/ 13155 h 58407"/>
                        <a:gd name="connsiteX9" fmla="*/ 13155 w 960295"/>
                        <a:gd name="connsiteY9" fmla="*/ 45253 h 584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0295" h="58407">
                          <a:moveTo>
                            <a:pt x="960295" y="58407"/>
                          </a:moveTo>
                          <a:lnTo>
                            <a:pt x="0" y="58407"/>
                          </a:lnTo>
                          <a:lnTo>
                            <a:pt x="0" y="0"/>
                          </a:lnTo>
                          <a:lnTo>
                            <a:pt x="960295" y="0"/>
                          </a:lnTo>
                          <a:lnTo>
                            <a:pt x="960295" y="58407"/>
                          </a:lnTo>
                          <a:close/>
                          <a:moveTo>
                            <a:pt x="13155" y="45253"/>
                          </a:moveTo>
                          <a:lnTo>
                            <a:pt x="947141" y="45253"/>
                          </a:lnTo>
                          <a:lnTo>
                            <a:pt x="947141" y="13155"/>
                          </a:lnTo>
                          <a:lnTo>
                            <a:pt x="13155" y="13155"/>
                          </a:lnTo>
                          <a:lnTo>
                            <a:pt x="13155" y="45253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47" name="任意多边形: 形状 302" descr="1a08f318-b0ea-42aa-9f1d-c534856dcebf"/>
                    <p:cNvSpPr/>
                    <p:nvPr/>
                  </p:nvSpPr>
                  <p:spPr>
                    <a:xfrm>
                      <a:off x="9182011" y="6798847"/>
                      <a:ext cx="960295" cy="58406"/>
                    </a:xfrm>
                    <a:custGeom>
                      <a:avLst/>
                      <a:gdLst>
                        <a:gd name="connsiteX0" fmla="*/ 960295 w 960295"/>
                        <a:gd name="connsiteY0" fmla="*/ 58407 h 58406"/>
                        <a:gd name="connsiteX1" fmla="*/ 0 w 960295"/>
                        <a:gd name="connsiteY1" fmla="*/ 58407 h 58406"/>
                        <a:gd name="connsiteX2" fmla="*/ 0 w 960295"/>
                        <a:gd name="connsiteY2" fmla="*/ 0 h 58406"/>
                        <a:gd name="connsiteX3" fmla="*/ 960295 w 960295"/>
                        <a:gd name="connsiteY3" fmla="*/ 0 h 58406"/>
                        <a:gd name="connsiteX4" fmla="*/ 960295 w 960295"/>
                        <a:gd name="connsiteY4" fmla="*/ 58407 h 58406"/>
                        <a:gd name="connsiteX5" fmla="*/ 13155 w 960295"/>
                        <a:gd name="connsiteY5" fmla="*/ 45252 h 58406"/>
                        <a:gd name="connsiteX6" fmla="*/ 947141 w 960295"/>
                        <a:gd name="connsiteY6" fmla="*/ 45252 h 58406"/>
                        <a:gd name="connsiteX7" fmla="*/ 947141 w 960295"/>
                        <a:gd name="connsiteY7" fmla="*/ 13155 h 58406"/>
                        <a:gd name="connsiteX8" fmla="*/ 13155 w 960295"/>
                        <a:gd name="connsiteY8" fmla="*/ 13155 h 58406"/>
                        <a:gd name="connsiteX9" fmla="*/ 13155 w 960295"/>
                        <a:gd name="connsiteY9" fmla="*/ 45252 h 58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0295" h="58406">
                          <a:moveTo>
                            <a:pt x="960295" y="58407"/>
                          </a:moveTo>
                          <a:lnTo>
                            <a:pt x="0" y="58407"/>
                          </a:lnTo>
                          <a:lnTo>
                            <a:pt x="0" y="0"/>
                          </a:lnTo>
                          <a:lnTo>
                            <a:pt x="960295" y="0"/>
                          </a:lnTo>
                          <a:lnTo>
                            <a:pt x="960295" y="58407"/>
                          </a:lnTo>
                          <a:close/>
                          <a:moveTo>
                            <a:pt x="13155" y="45252"/>
                          </a:moveTo>
                          <a:lnTo>
                            <a:pt x="947141" y="45252"/>
                          </a:lnTo>
                          <a:lnTo>
                            <a:pt x="947141" y="13155"/>
                          </a:lnTo>
                          <a:lnTo>
                            <a:pt x="13155" y="13155"/>
                          </a:lnTo>
                          <a:lnTo>
                            <a:pt x="13155" y="45252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48" name="任意多边形: 形状 303" descr="d0108655-afb8-4f11-9d25-08228e2fdeab"/>
                    <p:cNvSpPr/>
                    <p:nvPr/>
                  </p:nvSpPr>
                  <p:spPr>
                    <a:xfrm>
                      <a:off x="7706971" y="6753595"/>
                      <a:ext cx="960295" cy="58407"/>
                    </a:xfrm>
                    <a:custGeom>
                      <a:avLst/>
                      <a:gdLst>
                        <a:gd name="connsiteX0" fmla="*/ 960295 w 960295"/>
                        <a:gd name="connsiteY0" fmla="*/ 58407 h 58407"/>
                        <a:gd name="connsiteX1" fmla="*/ 0 w 960295"/>
                        <a:gd name="connsiteY1" fmla="*/ 58407 h 58407"/>
                        <a:gd name="connsiteX2" fmla="*/ 0 w 960295"/>
                        <a:gd name="connsiteY2" fmla="*/ 0 h 58407"/>
                        <a:gd name="connsiteX3" fmla="*/ 960295 w 960295"/>
                        <a:gd name="connsiteY3" fmla="*/ 0 h 58407"/>
                        <a:gd name="connsiteX4" fmla="*/ 960295 w 960295"/>
                        <a:gd name="connsiteY4" fmla="*/ 58407 h 58407"/>
                        <a:gd name="connsiteX5" fmla="*/ 13155 w 960295"/>
                        <a:gd name="connsiteY5" fmla="*/ 45253 h 58407"/>
                        <a:gd name="connsiteX6" fmla="*/ 947141 w 960295"/>
                        <a:gd name="connsiteY6" fmla="*/ 45253 h 58407"/>
                        <a:gd name="connsiteX7" fmla="*/ 947141 w 960295"/>
                        <a:gd name="connsiteY7" fmla="*/ 13155 h 58407"/>
                        <a:gd name="connsiteX8" fmla="*/ 13155 w 960295"/>
                        <a:gd name="connsiteY8" fmla="*/ 13155 h 58407"/>
                        <a:gd name="connsiteX9" fmla="*/ 13155 w 960295"/>
                        <a:gd name="connsiteY9" fmla="*/ 45253 h 584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0295" h="58407">
                          <a:moveTo>
                            <a:pt x="960295" y="58407"/>
                          </a:moveTo>
                          <a:lnTo>
                            <a:pt x="0" y="58407"/>
                          </a:lnTo>
                          <a:lnTo>
                            <a:pt x="0" y="0"/>
                          </a:lnTo>
                          <a:lnTo>
                            <a:pt x="960295" y="0"/>
                          </a:lnTo>
                          <a:lnTo>
                            <a:pt x="960295" y="58407"/>
                          </a:lnTo>
                          <a:close/>
                          <a:moveTo>
                            <a:pt x="13155" y="45253"/>
                          </a:moveTo>
                          <a:lnTo>
                            <a:pt x="947141" y="45253"/>
                          </a:lnTo>
                          <a:lnTo>
                            <a:pt x="947141" y="13155"/>
                          </a:lnTo>
                          <a:lnTo>
                            <a:pt x="13155" y="13155"/>
                          </a:lnTo>
                          <a:lnTo>
                            <a:pt x="13155" y="45253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49" name="任意多边形: 形状 304" descr="717e70ba-2d32-4b3b-a483-27319325c2fb"/>
                    <p:cNvSpPr/>
                    <p:nvPr/>
                  </p:nvSpPr>
                  <p:spPr>
                    <a:xfrm>
                      <a:off x="7706971" y="6798847"/>
                      <a:ext cx="960295" cy="58406"/>
                    </a:xfrm>
                    <a:custGeom>
                      <a:avLst/>
                      <a:gdLst>
                        <a:gd name="connsiteX0" fmla="*/ 960295 w 960295"/>
                        <a:gd name="connsiteY0" fmla="*/ 58407 h 58406"/>
                        <a:gd name="connsiteX1" fmla="*/ 0 w 960295"/>
                        <a:gd name="connsiteY1" fmla="*/ 58407 h 58406"/>
                        <a:gd name="connsiteX2" fmla="*/ 0 w 960295"/>
                        <a:gd name="connsiteY2" fmla="*/ 0 h 58406"/>
                        <a:gd name="connsiteX3" fmla="*/ 960295 w 960295"/>
                        <a:gd name="connsiteY3" fmla="*/ 0 h 58406"/>
                        <a:gd name="connsiteX4" fmla="*/ 960295 w 960295"/>
                        <a:gd name="connsiteY4" fmla="*/ 58407 h 58406"/>
                        <a:gd name="connsiteX5" fmla="*/ 13155 w 960295"/>
                        <a:gd name="connsiteY5" fmla="*/ 45252 h 58406"/>
                        <a:gd name="connsiteX6" fmla="*/ 947141 w 960295"/>
                        <a:gd name="connsiteY6" fmla="*/ 45252 h 58406"/>
                        <a:gd name="connsiteX7" fmla="*/ 947141 w 960295"/>
                        <a:gd name="connsiteY7" fmla="*/ 13155 h 58406"/>
                        <a:gd name="connsiteX8" fmla="*/ 13155 w 960295"/>
                        <a:gd name="connsiteY8" fmla="*/ 13155 h 58406"/>
                        <a:gd name="connsiteX9" fmla="*/ 13155 w 960295"/>
                        <a:gd name="connsiteY9" fmla="*/ 45252 h 58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0295" h="58406">
                          <a:moveTo>
                            <a:pt x="960295" y="58407"/>
                          </a:moveTo>
                          <a:lnTo>
                            <a:pt x="0" y="58407"/>
                          </a:lnTo>
                          <a:lnTo>
                            <a:pt x="0" y="0"/>
                          </a:lnTo>
                          <a:lnTo>
                            <a:pt x="960295" y="0"/>
                          </a:lnTo>
                          <a:lnTo>
                            <a:pt x="960295" y="58407"/>
                          </a:lnTo>
                          <a:close/>
                          <a:moveTo>
                            <a:pt x="13155" y="45252"/>
                          </a:moveTo>
                          <a:lnTo>
                            <a:pt x="947141" y="45252"/>
                          </a:lnTo>
                          <a:lnTo>
                            <a:pt x="947141" y="13155"/>
                          </a:lnTo>
                          <a:lnTo>
                            <a:pt x="13155" y="13155"/>
                          </a:lnTo>
                          <a:lnTo>
                            <a:pt x="13155" y="45252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0" name="任意多边形: 形状 305" descr="fbeb6380-826b-423c-b136-e03b80583406"/>
                    <p:cNvSpPr/>
                    <p:nvPr/>
                  </p:nvSpPr>
                  <p:spPr>
                    <a:xfrm>
                      <a:off x="8892785" y="3419084"/>
                      <a:ext cx="1261101" cy="2945877"/>
                    </a:xfrm>
                    <a:custGeom>
                      <a:avLst/>
                      <a:gdLst>
                        <a:gd name="connsiteX0" fmla="*/ 1232643 w 1261100"/>
                        <a:gd name="connsiteY0" fmla="*/ 2945788 h 2945876"/>
                        <a:gd name="connsiteX1" fmla="*/ 786259 w 1261100"/>
                        <a:gd name="connsiteY1" fmla="*/ 2945788 h 2945876"/>
                        <a:gd name="connsiteX2" fmla="*/ 759861 w 1261100"/>
                        <a:gd name="connsiteY2" fmla="*/ 2927942 h 2945876"/>
                        <a:gd name="connsiteX3" fmla="*/ 250466 w 1261100"/>
                        <a:gd name="connsiteY3" fmla="*/ 1800362 h 2945876"/>
                        <a:gd name="connsiteX4" fmla="*/ 130802 w 1261100"/>
                        <a:gd name="connsiteY4" fmla="*/ 1411727 h 2945876"/>
                        <a:gd name="connsiteX5" fmla="*/ 80639 w 1261100"/>
                        <a:gd name="connsiteY5" fmla="*/ 1194148 h 2945876"/>
                        <a:gd name="connsiteX6" fmla="*/ 47621 w 1261100"/>
                        <a:gd name="connsiteY6" fmla="*/ 1022479 h 2945876"/>
                        <a:gd name="connsiteX7" fmla="*/ 36877 w 1261100"/>
                        <a:gd name="connsiteY7" fmla="*/ 963458 h 2945876"/>
                        <a:gd name="connsiteX8" fmla="*/ 526 w 1261100"/>
                        <a:gd name="connsiteY8" fmla="*/ 749518 h 2945876"/>
                        <a:gd name="connsiteX9" fmla="*/ 0 w 1261100"/>
                        <a:gd name="connsiteY9" fmla="*/ 741231 h 2945876"/>
                        <a:gd name="connsiteX10" fmla="*/ 6577 w 1261100"/>
                        <a:gd name="connsiteY10" fmla="*/ 734653 h 2945876"/>
                        <a:gd name="connsiteX11" fmla="*/ 13155 w 1261100"/>
                        <a:gd name="connsiteY11" fmla="*/ 741231 h 2945876"/>
                        <a:gd name="connsiteX12" fmla="*/ 13594 w 1261100"/>
                        <a:gd name="connsiteY12" fmla="*/ 748246 h 2945876"/>
                        <a:gd name="connsiteX13" fmla="*/ 49813 w 1261100"/>
                        <a:gd name="connsiteY13" fmla="*/ 961090 h 2945876"/>
                        <a:gd name="connsiteX14" fmla="*/ 60600 w 1261100"/>
                        <a:gd name="connsiteY14" fmla="*/ 1020199 h 2945876"/>
                        <a:gd name="connsiteX15" fmla="*/ 93530 w 1261100"/>
                        <a:gd name="connsiteY15" fmla="*/ 1191517 h 2945876"/>
                        <a:gd name="connsiteX16" fmla="*/ 143562 w 1261100"/>
                        <a:gd name="connsiteY16" fmla="*/ 1408482 h 2945876"/>
                        <a:gd name="connsiteX17" fmla="*/ 262744 w 1261100"/>
                        <a:gd name="connsiteY17" fmla="*/ 1795626 h 2945876"/>
                        <a:gd name="connsiteX18" fmla="*/ 771964 w 1261100"/>
                        <a:gd name="connsiteY18" fmla="*/ 2922812 h 2945876"/>
                        <a:gd name="connsiteX19" fmla="*/ 786259 w 1261100"/>
                        <a:gd name="connsiteY19" fmla="*/ 2932678 h 2945876"/>
                        <a:gd name="connsiteX20" fmla="*/ 1232643 w 1261100"/>
                        <a:gd name="connsiteY20" fmla="*/ 2932678 h 2945876"/>
                        <a:gd name="connsiteX21" fmla="*/ 1244175 w 1261100"/>
                        <a:gd name="connsiteY21" fmla="*/ 2927459 h 2945876"/>
                        <a:gd name="connsiteX22" fmla="*/ 1247858 w 1261100"/>
                        <a:gd name="connsiteY22" fmla="*/ 2915445 h 2945876"/>
                        <a:gd name="connsiteX23" fmla="*/ 1233607 w 1261100"/>
                        <a:gd name="connsiteY23" fmla="*/ 2801613 h 2945876"/>
                        <a:gd name="connsiteX24" fmla="*/ 883603 w 1261100"/>
                        <a:gd name="connsiteY24" fmla="*/ 7372 h 2945876"/>
                        <a:gd name="connsiteX25" fmla="*/ 889304 w 1261100"/>
                        <a:gd name="connsiteY25" fmla="*/ 49 h 2945876"/>
                        <a:gd name="connsiteX26" fmla="*/ 896627 w 1261100"/>
                        <a:gd name="connsiteY26" fmla="*/ 5749 h 2945876"/>
                        <a:gd name="connsiteX27" fmla="*/ 1246630 w 1261100"/>
                        <a:gd name="connsiteY27" fmla="*/ 2799990 h 2945876"/>
                        <a:gd name="connsiteX28" fmla="*/ 1260881 w 1261100"/>
                        <a:gd name="connsiteY28" fmla="*/ 2913822 h 2945876"/>
                        <a:gd name="connsiteX29" fmla="*/ 1253997 w 1261100"/>
                        <a:gd name="connsiteY29" fmla="*/ 2936185 h 2945876"/>
                        <a:gd name="connsiteX30" fmla="*/ 1232599 w 1261100"/>
                        <a:gd name="connsiteY30" fmla="*/ 2945876 h 29458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261100" h="2945876">
                          <a:moveTo>
                            <a:pt x="1232643" y="2945788"/>
                          </a:moveTo>
                          <a:lnTo>
                            <a:pt x="786259" y="2945788"/>
                          </a:lnTo>
                          <a:cubicBezTo>
                            <a:pt x="774595" y="2945788"/>
                            <a:pt x="764202" y="2938772"/>
                            <a:pt x="759861" y="2927942"/>
                          </a:cubicBezTo>
                          <a:lnTo>
                            <a:pt x="250466" y="1800362"/>
                          </a:lnTo>
                          <a:cubicBezTo>
                            <a:pt x="205082" y="1676357"/>
                            <a:pt x="165925" y="1549238"/>
                            <a:pt x="130802" y="1411727"/>
                          </a:cubicBezTo>
                          <a:cubicBezTo>
                            <a:pt x="112955" y="1341876"/>
                            <a:pt x="96074" y="1268691"/>
                            <a:pt x="80639" y="1194148"/>
                          </a:cubicBezTo>
                          <a:cubicBezTo>
                            <a:pt x="69194" y="1139161"/>
                            <a:pt x="58407" y="1082990"/>
                            <a:pt x="47621" y="1022479"/>
                          </a:cubicBezTo>
                          <a:cubicBezTo>
                            <a:pt x="45033" y="1007833"/>
                            <a:pt x="41218" y="987092"/>
                            <a:pt x="36877" y="963458"/>
                          </a:cubicBezTo>
                          <a:cubicBezTo>
                            <a:pt x="22934" y="887511"/>
                            <a:pt x="3815" y="783457"/>
                            <a:pt x="526" y="749518"/>
                          </a:cubicBezTo>
                          <a:cubicBezTo>
                            <a:pt x="176" y="745835"/>
                            <a:pt x="0" y="743204"/>
                            <a:pt x="0" y="741231"/>
                          </a:cubicBezTo>
                          <a:cubicBezTo>
                            <a:pt x="0" y="737591"/>
                            <a:pt x="2938" y="734653"/>
                            <a:pt x="6577" y="734653"/>
                          </a:cubicBezTo>
                          <a:cubicBezTo>
                            <a:pt x="10217" y="734653"/>
                            <a:pt x="13155" y="737591"/>
                            <a:pt x="13155" y="741231"/>
                          </a:cubicBezTo>
                          <a:cubicBezTo>
                            <a:pt x="13155" y="742721"/>
                            <a:pt x="13286" y="745002"/>
                            <a:pt x="13594" y="748246"/>
                          </a:cubicBezTo>
                          <a:cubicBezTo>
                            <a:pt x="16838" y="781616"/>
                            <a:pt x="35869" y="885363"/>
                            <a:pt x="49813" y="961090"/>
                          </a:cubicBezTo>
                          <a:cubicBezTo>
                            <a:pt x="54154" y="984812"/>
                            <a:pt x="57969" y="1005553"/>
                            <a:pt x="60600" y="1020199"/>
                          </a:cubicBezTo>
                          <a:cubicBezTo>
                            <a:pt x="71343" y="1080623"/>
                            <a:pt x="82130" y="1136662"/>
                            <a:pt x="93530" y="1191517"/>
                          </a:cubicBezTo>
                          <a:cubicBezTo>
                            <a:pt x="108965" y="1265842"/>
                            <a:pt x="125803" y="1338850"/>
                            <a:pt x="143562" y="1408482"/>
                          </a:cubicBezTo>
                          <a:cubicBezTo>
                            <a:pt x="178554" y="1545511"/>
                            <a:pt x="217492" y="1672147"/>
                            <a:pt x="262744" y="1795626"/>
                          </a:cubicBezTo>
                          <a:lnTo>
                            <a:pt x="771964" y="2922812"/>
                          </a:lnTo>
                          <a:cubicBezTo>
                            <a:pt x="774376" y="2928819"/>
                            <a:pt x="780076" y="2932678"/>
                            <a:pt x="786259" y="2932678"/>
                          </a:cubicBezTo>
                          <a:lnTo>
                            <a:pt x="1232643" y="2932678"/>
                          </a:lnTo>
                          <a:cubicBezTo>
                            <a:pt x="1237071" y="2932678"/>
                            <a:pt x="1241237" y="2930792"/>
                            <a:pt x="1244175" y="2927459"/>
                          </a:cubicBezTo>
                          <a:cubicBezTo>
                            <a:pt x="1247069" y="2924171"/>
                            <a:pt x="1248428" y="2919786"/>
                            <a:pt x="1247858" y="2915445"/>
                          </a:cubicBezTo>
                          <a:lnTo>
                            <a:pt x="1233607" y="2801613"/>
                          </a:lnTo>
                          <a:lnTo>
                            <a:pt x="883603" y="7372"/>
                          </a:lnTo>
                          <a:cubicBezTo>
                            <a:pt x="883165" y="3776"/>
                            <a:pt x="885709" y="488"/>
                            <a:pt x="889304" y="49"/>
                          </a:cubicBezTo>
                          <a:cubicBezTo>
                            <a:pt x="892943" y="-389"/>
                            <a:pt x="896188" y="2154"/>
                            <a:pt x="896627" y="5749"/>
                          </a:cubicBezTo>
                          <a:lnTo>
                            <a:pt x="1246630" y="2799990"/>
                          </a:lnTo>
                          <a:lnTo>
                            <a:pt x="1260881" y="2913822"/>
                          </a:lnTo>
                          <a:cubicBezTo>
                            <a:pt x="1261890" y="2921890"/>
                            <a:pt x="1259391" y="2930046"/>
                            <a:pt x="1253997" y="2936185"/>
                          </a:cubicBezTo>
                          <a:cubicBezTo>
                            <a:pt x="1248603" y="2942324"/>
                            <a:pt x="1240799" y="2945876"/>
                            <a:pt x="1232599" y="294587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1" name="任意多边形: 形状 306" descr="a7501af2-d5ab-46c2-a907-adb7aef6bbf3"/>
                    <p:cNvSpPr/>
                    <p:nvPr/>
                  </p:nvSpPr>
                  <p:spPr>
                    <a:xfrm>
                      <a:off x="8015285" y="3400588"/>
                      <a:ext cx="971222" cy="2964284"/>
                    </a:xfrm>
                    <a:custGeom>
                      <a:avLst/>
                      <a:gdLst>
                        <a:gd name="connsiteX0" fmla="*/ 638874 w 971222"/>
                        <a:gd name="connsiteY0" fmla="*/ 2964284 h 2964284"/>
                        <a:gd name="connsiteX1" fmla="*/ 192709 w 971222"/>
                        <a:gd name="connsiteY1" fmla="*/ 2964284 h 2964284"/>
                        <a:gd name="connsiteX2" fmla="*/ 164558 w 971222"/>
                        <a:gd name="connsiteY2" fmla="*/ 2940123 h 2964284"/>
                        <a:gd name="connsiteX3" fmla="*/ 13761 w 971222"/>
                        <a:gd name="connsiteY3" fmla="*/ 1968383 h 2964284"/>
                        <a:gd name="connsiteX4" fmla="*/ 69932 w 971222"/>
                        <a:gd name="connsiteY4" fmla="*/ 1218914 h 2964284"/>
                        <a:gd name="connsiteX5" fmla="*/ 426820 w 971222"/>
                        <a:gd name="connsiteY5" fmla="*/ 4732 h 2964284"/>
                        <a:gd name="connsiteX6" fmla="*/ 434975 w 971222"/>
                        <a:gd name="connsiteY6" fmla="*/ 260 h 2964284"/>
                        <a:gd name="connsiteX7" fmla="*/ 439448 w 971222"/>
                        <a:gd name="connsiteY7" fmla="*/ 8416 h 2964284"/>
                        <a:gd name="connsiteX8" fmla="*/ 82648 w 971222"/>
                        <a:gd name="connsiteY8" fmla="*/ 1222335 h 2964284"/>
                        <a:gd name="connsiteX9" fmla="*/ 26784 w 971222"/>
                        <a:gd name="connsiteY9" fmla="*/ 1966278 h 2964284"/>
                        <a:gd name="connsiteX10" fmla="*/ 177581 w 971222"/>
                        <a:gd name="connsiteY10" fmla="*/ 2938063 h 2964284"/>
                        <a:gd name="connsiteX11" fmla="*/ 192753 w 971222"/>
                        <a:gd name="connsiteY11" fmla="*/ 2951086 h 2964284"/>
                        <a:gd name="connsiteX12" fmla="*/ 638918 w 971222"/>
                        <a:gd name="connsiteY12" fmla="*/ 2951086 h 2964284"/>
                        <a:gd name="connsiteX13" fmla="*/ 654221 w 971222"/>
                        <a:gd name="connsiteY13" fmla="*/ 2936396 h 2964284"/>
                        <a:gd name="connsiteX14" fmla="*/ 665271 w 971222"/>
                        <a:gd name="connsiteY14" fmla="*/ 2818442 h 2964284"/>
                        <a:gd name="connsiteX15" fmla="*/ 826679 w 971222"/>
                        <a:gd name="connsiteY15" fmla="*/ 1705639 h 2964284"/>
                        <a:gd name="connsiteX16" fmla="*/ 892102 w 971222"/>
                        <a:gd name="connsiteY16" fmla="*/ 1438423 h 2964284"/>
                        <a:gd name="connsiteX17" fmla="*/ 958314 w 971222"/>
                        <a:gd name="connsiteY17" fmla="*/ 1209355 h 2964284"/>
                        <a:gd name="connsiteX18" fmla="*/ 966514 w 971222"/>
                        <a:gd name="connsiteY18" fmla="*/ 1204927 h 2964284"/>
                        <a:gd name="connsiteX19" fmla="*/ 970943 w 971222"/>
                        <a:gd name="connsiteY19" fmla="*/ 1213126 h 2964284"/>
                        <a:gd name="connsiteX20" fmla="*/ 904819 w 971222"/>
                        <a:gd name="connsiteY20" fmla="*/ 1441931 h 2964284"/>
                        <a:gd name="connsiteX21" fmla="*/ 839658 w 971222"/>
                        <a:gd name="connsiteY21" fmla="*/ 1707920 h 2964284"/>
                        <a:gd name="connsiteX22" fmla="*/ 678338 w 971222"/>
                        <a:gd name="connsiteY22" fmla="*/ 2819933 h 2964284"/>
                        <a:gd name="connsiteX23" fmla="*/ 667376 w 971222"/>
                        <a:gd name="connsiteY23" fmla="*/ 2936923 h 2964284"/>
                        <a:gd name="connsiteX24" fmla="*/ 638918 w 971222"/>
                        <a:gd name="connsiteY24" fmla="*/ 2964240 h 29642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971222" h="2964284">
                          <a:moveTo>
                            <a:pt x="638874" y="2964284"/>
                          </a:moveTo>
                          <a:lnTo>
                            <a:pt x="192709" y="2964284"/>
                          </a:lnTo>
                          <a:cubicBezTo>
                            <a:pt x="178590" y="2964284"/>
                            <a:pt x="166706" y="2954111"/>
                            <a:pt x="164558" y="2940123"/>
                          </a:cubicBezTo>
                          <a:lnTo>
                            <a:pt x="13761" y="1968383"/>
                          </a:lnTo>
                          <a:cubicBezTo>
                            <a:pt x="-21669" y="1752075"/>
                            <a:pt x="16435" y="1436099"/>
                            <a:pt x="69932" y="1218914"/>
                          </a:cubicBezTo>
                          <a:lnTo>
                            <a:pt x="426820" y="4732"/>
                          </a:lnTo>
                          <a:cubicBezTo>
                            <a:pt x="427828" y="1268"/>
                            <a:pt x="431511" y="-749"/>
                            <a:pt x="434975" y="260"/>
                          </a:cubicBezTo>
                          <a:cubicBezTo>
                            <a:pt x="438439" y="1268"/>
                            <a:pt x="440457" y="4952"/>
                            <a:pt x="439448" y="8416"/>
                          </a:cubicBezTo>
                          <a:lnTo>
                            <a:pt x="82648" y="1222335"/>
                          </a:lnTo>
                          <a:cubicBezTo>
                            <a:pt x="29546" y="1437897"/>
                            <a:pt x="-8383" y="1751769"/>
                            <a:pt x="26784" y="1966278"/>
                          </a:cubicBezTo>
                          <a:lnTo>
                            <a:pt x="177581" y="2938063"/>
                          </a:lnTo>
                          <a:cubicBezTo>
                            <a:pt x="178765" y="2945605"/>
                            <a:pt x="185123" y="2951086"/>
                            <a:pt x="192753" y="2951086"/>
                          </a:cubicBezTo>
                          <a:lnTo>
                            <a:pt x="638918" y="2951086"/>
                          </a:lnTo>
                          <a:cubicBezTo>
                            <a:pt x="647161" y="2951086"/>
                            <a:pt x="653870" y="2944640"/>
                            <a:pt x="654221" y="2936396"/>
                          </a:cubicBezTo>
                          <a:cubicBezTo>
                            <a:pt x="655098" y="2914515"/>
                            <a:pt x="658825" y="2874832"/>
                            <a:pt x="665271" y="2818442"/>
                          </a:cubicBezTo>
                          <a:cubicBezTo>
                            <a:pt x="697281" y="2539737"/>
                            <a:pt x="786163" y="1936067"/>
                            <a:pt x="826679" y="1705639"/>
                          </a:cubicBezTo>
                          <a:cubicBezTo>
                            <a:pt x="836589" y="1649250"/>
                            <a:pt x="858602" y="1559359"/>
                            <a:pt x="892102" y="1438423"/>
                          </a:cubicBezTo>
                          <a:cubicBezTo>
                            <a:pt x="910826" y="1370939"/>
                            <a:pt x="933101" y="1293852"/>
                            <a:pt x="958314" y="1209355"/>
                          </a:cubicBezTo>
                          <a:cubicBezTo>
                            <a:pt x="959367" y="1205891"/>
                            <a:pt x="963006" y="1203918"/>
                            <a:pt x="966514" y="1204927"/>
                          </a:cubicBezTo>
                          <a:cubicBezTo>
                            <a:pt x="969978" y="1205979"/>
                            <a:pt x="971995" y="1209618"/>
                            <a:pt x="970943" y="1213126"/>
                          </a:cubicBezTo>
                          <a:cubicBezTo>
                            <a:pt x="945730" y="1297536"/>
                            <a:pt x="923498" y="1374535"/>
                            <a:pt x="904819" y="1441931"/>
                          </a:cubicBezTo>
                          <a:cubicBezTo>
                            <a:pt x="871406" y="1562472"/>
                            <a:pt x="849481" y="1651924"/>
                            <a:pt x="839658" y="1707920"/>
                          </a:cubicBezTo>
                          <a:cubicBezTo>
                            <a:pt x="799142" y="1938171"/>
                            <a:pt x="710347" y="2541447"/>
                            <a:pt x="678338" y="2819933"/>
                          </a:cubicBezTo>
                          <a:cubicBezTo>
                            <a:pt x="671936" y="2876016"/>
                            <a:pt x="668252" y="2915349"/>
                            <a:pt x="667376" y="2936923"/>
                          </a:cubicBezTo>
                          <a:cubicBezTo>
                            <a:pt x="666762" y="2952226"/>
                            <a:pt x="654265" y="2964240"/>
                            <a:pt x="638918" y="296424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2" name="任意多边形: 形状 307" descr="7977e836-c940-484a-a124-0331c72a63e7"/>
                    <p:cNvSpPr/>
                    <p:nvPr/>
                  </p:nvSpPr>
                  <p:spPr>
                    <a:xfrm>
                      <a:off x="9687280" y="6351713"/>
                      <a:ext cx="26888" cy="127605"/>
                    </a:xfrm>
                    <a:custGeom>
                      <a:avLst/>
                      <a:gdLst>
                        <a:gd name="connsiteX0" fmla="*/ 20307 w 26888"/>
                        <a:gd name="connsiteY0" fmla="*/ 127605 h 127605"/>
                        <a:gd name="connsiteX1" fmla="*/ 13773 w 26888"/>
                        <a:gd name="connsiteY1" fmla="*/ 121817 h 127605"/>
                        <a:gd name="connsiteX2" fmla="*/ 48 w 26888"/>
                        <a:gd name="connsiteY2" fmla="*/ 7371 h 127605"/>
                        <a:gd name="connsiteX3" fmla="*/ 5792 w 26888"/>
                        <a:gd name="connsiteY3" fmla="*/ 49 h 127605"/>
                        <a:gd name="connsiteX4" fmla="*/ 13115 w 26888"/>
                        <a:gd name="connsiteY4" fmla="*/ 5792 h 127605"/>
                        <a:gd name="connsiteX5" fmla="*/ 26840 w 26888"/>
                        <a:gd name="connsiteY5" fmla="*/ 120239 h 127605"/>
                        <a:gd name="connsiteX6" fmla="*/ 21096 w 26888"/>
                        <a:gd name="connsiteY6" fmla="*/ 127562 h 127605"/>
                        <a:gd name="connsiteX7" fmla="*/ 20307 w 26888"/>
                        <a:gd name="connsiteY7" fmla="*/ 127605 h 127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888" h="127605">
                          <a:moveTo>
                            <a:pt x="20307" y="127605"/>
                          </a:moveTo>
                          <a:cubicBezTo>
                            <a:pt x="17018" y="127605"/>
                            <a:pt x="14168" y="125150"/>
                            <a:pt x="13773" y="121817"/>
                          </a:cubicBezTo>
                          <a:lnTo>
                            <a:pt x="48" y="7371"/>
                          </a:lnTo>
                          <a:cubicBezTo>
                            <a:pt x="-390" y="3776"/>
                            <a:pt x="2197" y="487"/>
                            <a:pt x="5792" y="49"/>
                          </a:cubicBezTo>
                          <a:cubicBezTo>
                            <a:pt x="9388" y="-390"/>
                            <a:pt x="12677" y="2197"/>
                            <a:pt x="13115" y="5792"/>
                          </a:cubicBezTo>
                          <a:lnTo>
                            <a:pt x="26840" y="120239"/>
                          </a:lnTo>
                          <a:cubicBezTo>
                            <a:pt x="27279" y="123834"/>
                            <a:pt x="24692" y="127123"/>
                            <a:pt x="21096" y="127562"/>
                          </a:cubicBezTo>
                          <a:cubicBezTo>
                            <a:pt x="20833" y="127562"/>
                            <a:pt x="20570" y="127605"/>
                            <a:pt x="20307" y="12760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3" name="任意多边形: 形状 308" descr="542784af-45b4-4ee1-8b05-966701bad1c0"/>
                    <p:cNvSpPr/>
                    <p:nvPr/>
                  </p:nvSpPr>
                  <p:spPr>
                    <a:xfrm>
                      <a:off x="10113322" y="6351718"/>
                      <a:ext cx="13154" cy="129223"/>
                    </a:xfrm>
                    <a:custGeom>
                      <a:avLst/>
                      <a:gdLst>
                        <a:gd name="connsiteX0" fmla="*/ 6577 w 13154"/>
                        <a:gd name="connsiteY0" fmla="*/ 129223 h 129223"/>
                        <a:gd name="connsiteX1" fmla="*/ 0 w 13154"/>
                        <a:gd name="connsiteY1" fmla="*/ 122646 h 129223"/>
                        <a:gd name="connsiteX2" fmla="*/ 0 w 13154"/>
                        <a:gd name="connsiteY2" fmla="*/ 6577 h 129223"/>
                        <a:gd name="connsiteX3" fmla="*/ 6577 w 13154"/>
                        <a:gd name="connsiteY3" fmla="*/ 0 h 129223"/>
                        <a:gd name="connsiteX4" fmla="*/ 13155 w 13154"/>
                        <a:gd name="connsiteY4" fmla="*/ 6577 h 129223"/>
                        <a:gd name="connsiteX5" fmla="*/ 13155 w 13154"/>
                        <a:gd name="connsiteY5" fmla="*/ 122646 h 129223"/>
                        <a:gd name="connsiteX6" fmla="*/ 6577 w 13154"/>
                        <a:gd name="connsiteY6" fmla="*/ 129223 h 1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154" h="129223">
                          <a:moveTo>
                            <a:pt x="6577" y="129223"/>
                          </a:moveTo>
                          <a:cubicBezTo>
                            <a:pt x="2938" y="129223"/>
                            <a:pt x="0" y="126285"/>
                            <a:pt x="0" y="122646"/>
                          </a:cubicBezTo>
                          <a:lnTo>
                            <a:pt x="0" y="6577"/>
                          </a:lnTo>
                          <a:cubicBezTo>
                            <a:pt x="0" y="2938"/>
                            <a:pt x="2938" y="0"/>
                            <a:pt x="6577" y="0"/>
                          </a:cubicBezTo>
                          <a:cubicBezTo>
                            <a:pt x="10217" y="0"/>
                            <a:pt x="13155" y="2938"/>
                            <a:pt x="13155" y="6577"/>
                          </a:cubicBezTo>
                          <a:lnTo>
                            <a:pt x="13155" y="122646"/>
                          </a:lnTo>
                          <a:cubicBezTo>
                            <a:pt x="13155" y="126285"/>
                            <a:pt x="10217" y="129223"/>
                            <a:pt x="6577" y="129223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4" name="任意多边形: 形状 309" descr="7c837bf9-ba28-47fe-ab1a-ed553727cff7"/>
                    <p:cNvSpPr/>
                    <p:nvPr/>
                  </p:nvSpPr>
                  <p:spPr>
                    <a:xfrm>
                      <a:off x="9384366" y="6509136"/>
                      <a:ext cx="75955" cy="16794"/>
                    </a:xfrm>
                    <a:custGeom>
                      <a:avLst/>
                      <a:gdLst>
                        <a:gd name="connsiteX0" fmla="*/ 6587 w 75955"/>
                        <a:gd name="connsiteY0" fmla="*/ 16795 h 16794"/>
                        <a:gd name="connsiteX1" fmla="*/ 97 w 75955"/>
                        <a:gd name="connsiteY1" fmla="*/ 11357 h 16794"/>
                        <a:gd name="connsiteX2" fmla="*/ 5447 w 75955"/>
                        <a:gd name="connsiteY2" fmla="*/ 3728 h 16794"/>
                        <a:gd name="connsiteX3" fmla="*/ 48682 w 75955"/>
                        <a:gd name="connsiteY3" fmla="*/ 0 h 16794"/>
                        <a:gd name="connsiteX4" fmla="*/ 69378 w 75955"/>
                        <a:gd name="connsiteY4" fmla="*/ 0 h 16794"/>
                        <a:gd name="connsiteX5" fmla="*/ 75956 w 75955"/>
                        <a:gd name="connsiteY5" fmla="*/ 6577 h 16794"/>
                        <a:gd name="connsiteX6" fmla="*/ 69378 w 75955"/>
                        <a:gd name="connsiteY6" fmla="*/ 13155 h 16794"/>
                        <a:gd name="connsiteX7" fmla="*/ 48682 w 75955"/>
                        <a:gd name="connsiteY7" fmla="*/ 13155 h 16794"/>
                        <a:gd name="connsiteX8" fmla="*/ 7726 w 75955"/>
                        <a:gd name="connsiteY8" fmla="*/ 16707 h 16794"/>
                        <a:gd name="connsiteX9" fmla="*/ 6587 w 75955"/>
                        <a:gd name="connsiteY9" fmla="*/ 16795 h 167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5955" h="16794">
                          <a:moveTo>
                            <a:pt x="6587" y="16795"/>
                          </a:moveTo>
                          <a:cubicBezTo>
                            <a:pt x="3473" y="16795"/>
                            <a:pt x="667" y="14558"/>
                            <a:pt x="97" y="11357"/>
                          </a:cubicBezTo>
                          <a:cubicBezTo>
                            <a:pt x="-517" y="7761"/>
                            <a:pt x="1851" y="4385"/>
                            <a:pt x="5447" y="3728"/>
                          </a:cubicBezTo>
                          <a:cubicBezTo>
                            <a:pt x="19522" y="1228"/>
                            <a:pt x="34080" y="0"/>
                            <a:pt x="48682" y="0"/>
                          </a:cubicBezTo>
                          <a:lnTo>
                            <a:pt x="69378" y="0"/>
                          </a:lnTo>
                          <a:cubicBezTo>
                            <a:pt x="73018" y="0"/>
                            <a:pt x="75956" y="2938"/>
                            <a:pt x="75956" y="6577"/>
                          </a:cubicBezTo>
                          <a:cubicBezTo>
                            <a:pt x="75956" y="10217"/>
                            <a:pt x="73018" y="13155"/>
                            <a:pt x="69378" y="13155"/>
                          </a:cubicBezTo>
                          <a:lnTo>
                            <a:pt x="48682" y="13155"/>
                          </a:lnTo>
                          <a:cubicBezTo>
                            <a:pt x="34825" y="13155"/>
                            <a:pt x="21057" y="14339"/>
                            <a:pt x="7726" y="16707"/>
                          </a:cubicBezTo>
                          <a:cubicBezTo>
                            <a:pt x="7332" y="16795"/>
                            <a:pt x="6937" y="16795"/>
                            <a:pt x="6587" y="1679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5" name="任意多边形: 形状 310" descr="f02dc30f-5ab8-4ba3-8461-cacab93b22ca"/>
                    <p:cNvSpPr/>
                    <p:nvPr/>
                  </p:nvSpPr>
                  <p:spPr>
                    <a:xfrm>
                      <a:off x="9182057" y="6509136"/>
                      <a:ext cx="960295" cy="257613"/>
                    </a:xfrm>
                    <a:custGeom>
                      <a:avLst/>
                      <a:gdLst>
                        <a:gd name="connsiteX0" fmla="*/ 960295 w 960295"/>
                        <a:gd name="connsiteY0" fmla="*/ 257613 h 257613"/>
                        <a:gd name="connsiteX1" fmla="*/ 0 w 960295"/>
                        <a:gd name="connsiteY1" fmla="*/ 257613 h 257613"/>
                        <a:gd name="connsiteX2" fmla="*/ 0 w 960295"/>
                        <a:gd name="connsiteY2" fmla="*/ 251036 h 257613"/>
                        <a:gd name="connsiteX3" fmla="*/ 73491 w 960295"/>
                        <a:gd name="connsiteY3" fmla="*/ 73535 h 257613"/>
                        <a:gd name="connsiteX4" fmla="*/ 153735 w 960295"/>
                        <a:gd name="connsiteY4" fmla="*/ 19557 h 257613"/>
                        <a:gd name="connsiteX5" fmla="*/ 162329 w 960295"/>
                        <a:gd name="connsiteY5" fmla="*/ 23065 h 257613"/>
                        <a:gd name="connsiteX6" fmla="*/ 158821 w 960295"/>
                        <a:gd name="connsiteY6" fmla="*/ 31659 h 257613"/>
                        <a:gd name="connsiteX7" fmla="*/ 82787 w 960295"/>
                        <a:gd name="connsiteY7" fmla="*/ 82831 h 257613"/>
                        <a:gd name="connsiteX8" fmla="*/ 13243 w 960295"/>
                        <a:gd name="connsiteY8" fmla="*/ 244459 h 257613"/>
                        <a:gd name="connsiteX9" fmla="*/ 947141 w 960295"/>
                        <a:gd name="connsiteY9" fmla="*/ 244459 h 257613"/>
                        <a:gd name="connsiteX10" fmla="*/ 947141 w 960295"/>
                        <a:gd name="connsiteY10" fmla="*/ 13155 h 257613"/>
                        <a:gd name="connsiteX11" fmla="*/ 439718 w 960295"/>
                        <a:gd name="connsiteY11" fmla="*/ 13155 h 257613"/>
                        <a:gd name="connsiteX12" fmla="*/ 433141 w 960295"/>
                        <a:gd name="connsiteY12" fmla="*/ 6577 h 257613"/>
                        <a:gd name="connsiteX13" fmla="*/ 439718 w 960295"/>
                        <a:gd name="connsiteY13" fmla="*/ 0 h 257613"/>
                        <a:gd name="connsiteX14" fmla="*/ 960295 w 960295"/>
                        <a:gd name="connsiteY14" fmla="*/ 0 h 257613"/>
                        <a:gd name="connsiteX15" fmla="*/ 960295 w 960295"/>
                        <a:gd name="connsiteY15" fmla="*/ 257613 h 257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60295" h="257613">
                          <a:moveTo>
                            <a:pt x="960295" y="257613"/>
                          </a:moveTo>
                          <a:lnTo>
                            <a:pt x="0" y="257613"/>
                          </a:lnTo>
                          <a:lnTo>
                            <a:pt x="0" y="251036"/>
                          </a:lnTo>
                          <a:cubicBezTo>
                            <a:pt x="0" y="183991"/>
                            <a:pt x="26090" y="120980"/>
                            <a:pt x="73491" y="73535"/>
                          </a:cubicBezTo>
                          <a:cubicBezTo>
                            <a:pt x="96687" y="50339"/>
                            <a:pt x="123698" y="32186"/>
                            <a:pt x="153735" y="19557"/>
                          </a:cubicBezTo>
                          <a:cubicBezTo>
                            <a:pt x="157067" y="18154"/>
                            <a:pt x="160926" y="19732"/>
                            <a:pt x="162329" y="23065"/>
                          </a:cubicBezTo>
                          <a:cubicBezTo>
                            <a:pt x="163732" y="26397"/>
                            <a:pt x="162154" y="30256"/>
                            <a:pt x="158821" y="31659"/>
                          </a:cubicBezTo>
                          <a:cubicBezTo>
                            <a:pt x="130363" y="43630"/>
                            <a:pt x="104756" y="60819"/>
                            <a:pt x="82787" y="82831"/>
                          </a:cubicBezTo>
                          <a:cubicBezTo>
                            <a:pt x="39420" y="126242"/>
                            <a:pt x="14908" y="183421"/>
                            <a:pt x="13243" y="244459"/>
                          </a:cubicBezTo>
                          <a:lnTo>
                            <a:pt x="947141" y="244459"/>
                          </a:lnTo>
                          <a:lnTo>
                            <a:pt x="947141" y="13155"/>
                          </a:lnTo>
                          <a:lnTo>
                            <a:pt x="439718" y="13155"/>
                          </a:lnTo>
                          <a:cubicBezTo>
                            <a:pt x="436079" y="13155"/>
                            <a:pt x="433141" y="10217"/>
                            <a:pt x="433141" y="6577"/>
                          </a:cubicBezTo>
                          <a:cubicBezTo>
                            <a:pt x="433141" y="2938"/>
                            <a:pt x="436079" y="0"/>
                            <a:pt x="439718" y="0"/>
                          </a:cubicBezTo>
                          <a:lnTo>
                            <a:pt x="960295" y="0"/>
                          </a:lnTo>
                          <a:lnTo>
                            <a:pt x="960295" y="257613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6" name="任意多边形: 形状 311" descr="2439fe30-3cf9-423c-8387-82621acc14ec"/>
                    <p:cNvSpPr/>
                    <p:nvPr/>
                  </p:nvSpPr>
                  <p:spPr>
                    <a:xfrm>
                      <a:off x="9499786" y="6509136"/>
                      <a:ext cx="75946" cy="13154"/>
                    </a:xfrm>
                    <a:custGeom>
                      <a:avLst/>
                      <a:gdLst>
                        <a:gd name="connsiteX0" fmla="*/ 69369 w 75946"/>
                        <a:gd name="connsiteY0" fmla="*/ 13155 h 13154"/>
                        <a:gd name="connsiteX1" fmla="*/ 6577 w 75946"/>
                        <a:gd name="connsiteY1" fmla="*/ 13155 h 13154"/>
                        <a:gd name="connsiteX2" fmla="*/ 0 w 75946"/>
                        <a:gd name="connsiteY2" fmla="*/ 6577 h 13154"/>
                        <a:gd name="connsiteX3" fmla="*/ 6577 w 75946"/>
                        <a:gd name="connsiteY3" fmla="*/ 0 h 13154"/>
                        <a:gd name="connsiteX4" fmla="*/ 69369 w 75946"/>
                        <a:gd name="connsiteY4" fmla="*/ 0 h 13154"/>
                        <a:gd name="connsiteX5" fmla="*/ 75946 w 75946"/>
                        <a:gd name="connsiteY5" fmla="*/ 6577 h 13154"/>
                        <a:gd name="connsiteX6" fmla="*/ 69369 w 75946"/>
                        <a:gd name="connsiteY6" fmla="*/ 13155 h 13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5946" h="13154">
                          <a:moveTo>
                            <a:pt x="69369" y="13155"/>
                          </a:move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69369" y="0"/>
                          </a:lnTo>
                          <a:cubicBezTo>
                            <a:pt x="73009" y="0"/>
                            <a:pt x="75946" y="2938"/>
                            <a:pt x="75946" y="6577"/>
                          </a:cubicBezTo>
                          <a:cubicBezTo>
                            <a:pt x="75946" y="10217"/>
                            <a:pt x="73009" y="13155"/>
                            <a:pt x="69369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7" name="任意多边形: 形状 312" descr="471be381-1253-4da4-80db-0349b4ac1e3a"/>
                    <p:cNvSpPr/>
                    <p:nvPr/>
                  </p:nvSpPr>
                  <p:spPr>
                    <a:xfrm>
                      <a:off x="9683601" y="6447221"/>
                      <a:ext cx="458705" cy="75113"/>
                    </a:xfrm>
                    <a:custGeom>
                      <a:avLst/>
                      <a:gdLst>
                        <a:gd name="connsiteX0" fmla="*/ 458705 w 458705"/>
                        <a:gd name="connsiteY0" fmla="*/ 75114 h 75113"/>
                        <a:gd name="connsiteX1" fmla="*/ 0 w 458705"/>
                        <a:gd name="connsiteY1" fmla="*/ 75114 h 75113"/>
                        <a:gd name="connsiteX2" fmla="*/ 0 w 458705"/>
                        <a:gd name="connsiteY2" fmla="*/ 68536 h 75113"/>
                        <a:gd name="connsiteX3" fmla="*/ 68536 w 458705"/>
                        <a:gd name="connsiteY3" fmla="*/ 0 h 75113"/>
                        <a:gd name="connsiteX4" fmla="*/ 390169 w 458705"/>
                        <a:gd name="connsiteY4" fmla="*/ 0 h 75113"/>
                        <a:gd name="connsiteX5" fmla="*/ 458705 w 458705"/>
                        <a:gd name="connsiteY5" fmla="*/ 68536 h 75113"/>
                        <a:gd name="connsiteX6" fmla="*/ 458705 w 458705"/>
                        <a:gd name="connsiteY6" fmla="*/ 75114 h 75113"/>
                        <a:gd name="connsiteX7" fmla="*/ 13549 w 458705"/>
                        <a:gd name="connsiteY7" fmla="*/ 61959 h 75113"/>
                        <a:gd name="connsiteX8" fmla="*/ 445200 w 458705"/>
                        <a:gd name="connsiteY8" fmla="*/ 61959 h 75113"/>
                        <a:gd name="connsiteX9" fmla="*/ 390213 w 458705"/>
                        <a:gd name="connsiteY9" fmla="*/ 13155 h 75113"/>
                        <a:gd name="connsiteX10" fmla="*/ 68580 w 458705"/>
                        <a:gd name="connsiteY10" fmla="*/ 13155 h 75113"/>
                        <a:gd name="connsiteX11" fmla="*/ 13593 w 458705"/>
                        <a:gd name="connsiteY11" fmla="*/ 61959 h 75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58705" h="75113">
                          <a:moveTo>
                            <a:pt x="458705" y="75114"/>
                          </a:moveTo>
                          <a:lnTo>
                            <a:pt x="0" y="75114"/>
                          </a:lnTo>
                          <a:lnTo>
                            <a:pt x="0" y="68536"/>
                          </a:lnTo>
                          <a:cubicBezTo>
                            <a:pt x="0" y="30738"/>
                            <a:pt x="30738" y="0"/>
                            <a:pt x="68536" y="0"/>
                          </a:cubicBezTo>
                          <a:lnTo>
                            <a:pt x="390169" y="0"/>
                          </a:lnTo>
                          <a:cubicBezTo>
                            <a:pt x="427967" y="0"/>
                            <a:pt x="458705" y="30738"/>
                            <a:pt x="458705" y="68536"/>
                          </a:cubicBezTo>
                          <a:lnTo>
                            <a:pt x="458705" y="75114"/>
                          </a:lnTo>
                          <a:close/>
                          <a:moveTo>
                            <a:pt x="13549" y="61959"/>
                          </a:moveTo>
                          <a:lnTo>
                            <a:pt x="445200" y="61959"/>
                          </a:lnTo>
                          <a:cubicBezTo>
                            <a:pt x="441955" y="34509"/>
                            <a:pt x="418539" y="13155"/>
                            <a:pt x="390213" y="13155"/>
                          </a:cubicBezTo>
                          <a:lnTo>
                            <a:pt x="68580" y="13155"/>
                          </a:lnTo>
                          <a:cubicBezTo>
                            <a:pt x="40253" y="13155"/>
                            <a:pt x="16838" y="34509"/>
                            <a:pt x="13593" y="6195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8" name="任意多边形: 形状 313" descr="3dfc8ec2-9412-47fa-a83a-f763bd6d73f4"/>
                    <p:cNvSpPr/>
                    <p:nvPr/>
                  </p:nvSpPr>
                  <p:spPr>
                    <a:xfrm>
                      <a:off x="9331756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59" name="任意多边形: 形状 314" descr="9c369fea-0263-427c-8c54-df34c4f113ff"/>
                    <p:cNvSpPr/>
                    <p:nvPr/>
                  </p:nvSpPr>
                  <p:spPr>
                    <a:xfrm>
                      <a:off x="9447167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32887 w 65773"/>
                        <a:gd name="connsiteY11" fmla="*/ 166627 h 179781"/>
                        <a:gd name="connsiteX12" fmla="*/ 52619 w 65773"/>
                        <a:gd name="connsiteY12" fmla="*/ 146895 h 179781"/>
                        <a:gd name="connsiteX13" fmla="*/ 52619 w 65773"/>
                        <a:gd name="connsiteY13" fmla="*/ 32887 h 179781"/>
                        <a:gd name="connsiteX14" fmla="*/ 32887 w 65773"/>
                        <a:gd name="connsiteY14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lnTo>
                            <a:pt x="32887" y="166627"/>
                          </a:ln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0" name="任意多边形: 形状 315" descr="9f184b43-c6d6-4885-bfe7-a8d1668380c5"/>
                    <p:cNvSpPr/>
                    <p:nvPr/>
                  </p:nvSpPr>
                  <p:spPr>
                    <a:xfrm>
                      <a:off x="9562577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4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4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2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2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1" name="任意多边形: 形状 316" descr="a0b4caf8-c658-4b3f-b84f-7ff43437d778"/>
                    <p:cNvSpPr/>
                    <p:nvPr/>
                  </p:nvSpPr>
                  <p:spPr>
                    <a:xfrm>
                      <a:off x="9595815" y="6213242"/>
                      <a:ext cx="543684" cy="13154"/>
                    </a:xfrm>
                    <a:custGeom>
                      <a:avLst/>
                      <a:gdLst>
                        <a:gd name="connsiteX0" fmla="*/ 537108 w 543684"/>
                        <a:gd name="connsiteY0" fmla="*/ 13155 h 13154"/>
                        <a:gd name="connsiteX1" fmla="*/ 6577 w 543684"/>
                        <a:gd name="connsiteY1" fmla="*/ 13155 h 13154"/>
                        <a:gd name="connsiteX2" fmla="*/ 0 w 543684"/>
                        <a:gd name="connsiteY2" fmla="*/ 6577 h 13154"/>
                        <a:gd name="connsiteX3" fmla="*/ 6577 w 543684"/>
                        <a:gd name="connsiteY3" fmla="*/ 0 h 13154"/>
                        <a:gd name="connsiteX4" fmla="*/ 537108 w 543684"/>
                        <a:gd name="connsiteY4" fmla="*/ 0 h 13154"/>
                        <a:gd name="connsiteX5" fmla="*/ 543685 w 543684"/>
                        <a:gd name="connsiteY5" fmla="*/ 6577 h 13154"/>
                        <a:gd name="connsiteX6" fmla="*/ 537108 w 543684"/>
                        <a:gd name="connsiteY6" fmla="*/ 13155 h 13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43684" h="13154">
                          <a:moveTo>
                            <a:pt x="537108" y="13155"/>
                          </a:move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537108" y="0"/>
                          </a:lnTo>
                          <a:cubicBezTo>
                            <a:pt x="540747" y="0"/>
                            <a:pt x="543685" y="2938"/>
                            <a:pt x="543685" y="6577"/>
                          </a:cubicBezTo>
                          <a:cubicBezTo>
                            <a:pt x="543685" y="10217"/>
                            <a:pt x="540747" y="13155"/>
                            <a:pt x="537108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2" name="任意多边形: 形状 317" descr="15d7007a-9352-45fb-8b75-56bacb616a85"/>
                    <p:cNvSpPr/>
                    <p:nvPr/>
                  </p:nvSpPr>
                  <p:spPr>
                    <a:xfrm>
                      <a:off x="8212196" y="6351713"/>
                      <a:ext cx="26713" cy="127605"/>
                    </a:xfrm>
                    <a:custGeom>
                      <a:avLst/>
                      <a:gdLst>
                        <a:gd name="connsiteX0" fmla="*/ 20131 w 26713"/>
                        <a:gd name="connsiteY0" fmla="*/ 127605 h 127605"/>
                        <a:gd name="connsiteX1" fmla="*/ 13598 w 26713"/>
                        <a:gd name="connsiteY1" fmla="*/ 121817 h 127605"/>
                        <a:gd name="connsiteX2" fmla="*/ 48 w 26713"/>
                        <a:gd name="connsiteY2" fmla="*/ 7371 h 127605"/>
                        <a:gd name="connsiteX3" fmla="*/ 5793 w 26713"/>
                        <a:gd name="connsiteY3" fmla="*/ 49 h 127605"/>
                        <a:gd name="connsiteX4" fmla="*/ 13115 w 26713"/>
                        <a:gd name="connsiteY4" fmla="*/ 5792 h 127605"/>
                        <a:gd name="connsiteX5" fmla="*/ 26665 w 26713"/>
                        <a:gd name="connsiteY5" fmla="*/ 120239 h 127605"/>
                        <a:gd name="connsiteX6" fmla="*/ 20921 w 26713"/>
                        <a:gd name="connsiteY6" fmla="*/ 127562 h 127605"/>
                        <a:gd name="connsiteX7" fmla="*/ 20131 w 26713"/>
                        <a:gd name="connsiteY7" fmla="*/ 127605 h 127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713" h="127605">
                          <a:moveTo>
                            <a:pt x="20131" y="127605"/>
                          </a:moveTo>
                          <a:cubicBezTo>
                            <a:pt x="16842" y="127605"/>
                            <a:pt x="13993" y="125150"/>
                            <a:pt x="13598" y="121817"/>
                          </a:cubicBezTo>
                          <a:lnTo>
                            <a:pt x="48" y="7371"/>
                          </a:lnTo>
                          <a:cubicBezTo>
                            <a:pt x="-390" y="3776"/>
                            <a:pt x="2197" y="487"/>
                            <a:pt x="5793" y="49"/>
                          </a:cubicBezTo>
                          <a:cubicBezTo>
                            <a:pt x="9388" y="-390"/>
                            <a:pt x="12677" y="2197"/>
                            <a:pt x="13115" y="5792"/>
                          </a:cubicBezTo>
                          <a:lnTo>
                            <a:pt x="26665" y="120239"/>
                          </a:lnTo>
                          <a:cubicBezTo>
                            <a:pt x="27104" y="123834"/>
                            <a:pt x="24516" y="127123"/>
                            <a:pt x="20921" y="127562"/>
                          </a:cubicBezTo>
                          <a:cubicBezTo>
                            <a:pt x="20657" y="127562"/>
                            <a:pt x="20394" y="127605"/>
                            <a:pt x="20131" y="12760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3" name="任意多边形: 形状 318" descr="bf4bfc34-068c-44ad-a40c-ac602a6b5859"/>
                    <p:cNvSpPr/>
                    <p:nvPr/>
                  </p:nvSpPr>
                  <p:spPr>
                    <a:xfrm>
                      <a:off x="8633240" y="6351718"/>
                      <a:ext cx="13154" cy="124268"/>
                    </a:xfrm>
                    <a:custGeom>
                      <a:avLst/>
                      <a:gdLst>
                        <a:gd name="connsiteX0" fmla="*/ 6577 w 13154"/>
                        <a:gd name="connsiteY0" fmla="*/ 124268 h 124268"/>
                        <a:gd name="connsiteX1" fmla="*/ 0 w 13154"/>
                        <a:gd name="connsiteY1" fmla="*/ 117691 h 124268"/>
                        <a:gd name="connsiteX2" fmla="*/ 0 w 13154"/>
                        <a:gd name="connsiteY2" fmla="*/ 6577 h 124268"/>
                        <a:gd name="connsiteX3" fmla="*/ 6577 w 13154"/>
                        <a:gd name="connsiteY3" fmla="*/ 0 h 124268"/>
                        <a:gd name="connsiteX4" fmla="*/ 13155 w 13154"/>
                        <a:gd name="connsiteY4" fmla="*/ 6577 h 124268"/>
                        <a:gd name="connsiteX5" fmla="*/ 13155 w 13154"/>
                        <a:gd name="connsiteY5" fmla="*/ 117691 h 124268"/>
                        <a:gd name="connsiteX6" fmla="*/ 6577 w 13154"/>
                        <a:gd name="connsiteY6" fmla="*/ 124268 h 124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154" h="124268">
                          <a:moveTo>
                            <a:pt x="6577" y="124268"/>
                          </a:moveTo>
                          <a:cubicBezTo>
                            <a:pt x="2938" y="124268"/>
                            <a:pt x="0" y="121330"/>
                            <a:pt x="0" y="117691"/>
                          </a:cubicBezTo>
                          <a:lnTo>
                            <a:pt x="0" y="6577"/>
                          </a:lnTo>
                          <a:cubicBezTo>
                            <a:pt x="0" y="2938"/>
                            <a:pt x="2938" y="0"/>
                            <a:pt x="6577" y="0"/>
                          </a:cubicBezTo>
                          <a:cubicBezTo>
                            <a:pt x="10217" y="0"/>
                            <a:pt x="13155" y="2938"/>
                            <a:pt x="13155" y="6577"/>
                          </a:cubicBezTo>
                          <a:lnTo>
                            <a:pt x="13155" y="117691"/>
                          </a:lnTo>
                          <a:cubicBezTo>
                            <a:pt x="13155" y="121330"/>
                            <a:pt x="10217" y="124268"/>
                            <a:pt x="6577" y="124268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4" name="任意多边形: 形状 319" descr="5a0ce443-356f-449a-8438-77572119d1fc"/>
                    <p:cNvSpPr/>
                    <p:nvPr/>
                  </p:nvSpPr>
                  <p:spPr>
                    <a:xfrm>
                      <a:off x="7909282" y="6509136"/>
                      <a:ext cx="75955" cy="16794"/>
                    </a:xfrm>
                    <a:custGeom>
                      <a:avLst/>
                      <a:gdLst>
                        <a:gd name="connsiteX0" fmla="*/ 6586 w 75955"/>
                        <a:gd name="connsiteY0" fmla="*/ 16795 h 16794"/>
                        <a:gd name="connsiteX1" fmla="*/ 97 w 75955"/>
                        <a:gd name="connsiteY1" fmla="*/ 11357 h 16794"/>
                        <a:gd name="connsiteX2" fmla="*/ 5446 w 75955"/>
                        <a:gd name="connsiteY2" fmla="*/ 3728 h 16794"/>
                        <a:gd name="connsiteX3" fmla="*/ 48681 w 75955"/>
                        <a:gd name="connsiteY3" fmla="*/ 0 h 16794"/>
                        <a:gd name="connsiteX4" fmla="*/ 69378 w 75955"/>
                        <a:gd name="connsiteY4" fmla="*/ 0 h 16794"/>
                        <a:gd name="connsiteX5" fmla="*/ 75955 w 75955"/>
                        <a:gd name="connsiteY5" fmla="*/ 6577 h 16794"/>
                        <a:gd name="connsiteX6" fmla="*/ 69378 w 75955"/>
                        <a:gd name="connsiteY6" fmla="*/ 13155 h 16794"/>
                        <a:gd name="connsiteX7" fmla="*/ 48681 w 75955"/>
                        <a:gd name="connsiteY7" fmla="*/ 13155 h 16794"/>
                        <a:gd name="connsiteX8" fmla="*/ 7727 w 75955"/>
                        <a:gd name="connsiteY8" fmla="*/ 16707 h 16794"/>
                        <a:gd name="connsiteX9" fmla="*/ 6586 w 75955"/>
                        <a:gd name="connsiteY9" fmla="*/ 16795 h 167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5955" h="16794">
                          <a:moveTo>
                            <a:pt x="6586" y="16795"/>
                          </a:moveTo>
                          <a:cubicBezTo>
                            <a:pt x="3473" y="16795"/>
                            <a:pt x="667" y="14558"/>
                            <a:pt x="97" y="11357"/>
                          </a:cubicBezTo>
                          <a:cubicBezTo>
                            <a:pt x="-517" y="7761"/>
                            <a:pt x="1850" y="4385"/>
                            <a:pt x="5446" y="3728"/>
                          </a:cubicBezTo>
                          <a:cubicBezTo>
                            <a:pt x="19522" y="1228"/>
                            <a:pt x="34080" y="0"/>
                            <a:pt x="48681" y="0"/>
                          </a:cubicBezTo>
                          <a:lnTo>
                            <a:pt x="69378" y="0"/>
                          </a:lnTo>
                          <a:cubicBezTo>
                            <a:pt x="73018" y="0"/>
                            <a:pt x="75955" y="2938"/>
                            <a:pt x="75955" y="6577"/>
                          </a:cubicBezTo>
                          <a:cubicBezTo>
                            <a:pt x="75955" y="10217"/>
                            <a:pt x="73018" y="13155"/>
                            <a:pt x="69378" y="13155"/>
                          </a:cubicBezTo>
                          <a:lnTo>
                            <a:pt x="48681" y="13155"/>
                          </a:lnTo>
                          <a:cubicBezTo>
                            <a:pt x="34825" y="13155"/>
                            <a:pt x="21056" y="14339"/>
                            <a:pt x="7727" y="16707"/>
                          </a:cubicBezTo>
                          <a:cubicBezTo>
                            <a:pt x="7332" y="16795"/>
                            <a:pt x="6937" y="16795"/>
                            <a:pt x="6586" y="1679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5" name="任意多边形: 形状 320" descr="76dfa6bf-6dbb-4b73-b7d8-1f6625e49b07"/>
                    <p:cNvSpPr/>
                    <p:nvPr/>
                  </p:nvSpPr>
                  <p:spPr>
                    <a:xfrm>
                      <a:off x="7706972" y="6509136"/>
                      <a:ext cx="960295" cy="257613"/>
                    </a:xfrm>
                    <a:custGeom>
                      <a:avLst/>
                      <a:gdLst>
                        <a:gd name="connsiteX0" fmla="*/ 960295 w 960295"/>
                        <a:gd name="connsiteY0" fmla="*/ 257613 h 257613"/>
                        <a:gd name="connsiteX1" fmla="*/ 0 w 960295"/>
                        <a:gd name="connsiteY1" fmla="*/ 257613 h 257613"/>
                        <a:gd name="connsiteX2" fmla="*/ 0 w 960295"/>
                        <a:gd name="connsiteY2" fmla="*/ 251036 h 257613"/>
                        <a:gd name="connsiteX3" fmla="*/ 73491 w 960295"/>
                        <a:gd name="connsiteY3" fmla="*/ 73535 h 257613"/>
                        <a:gd name="connsiteX4" fmla="*/ 153735 w 960295"/>
                        <a:gd name="connsiteY4" fmla="*/ 19557 h 257613"/>
                        <a:gd name="connsiteX5" fmla="*/ 162329 w 960295"/>
                        <a:gd name="connsiteY5" fmla="*/ 23065 h 257613"/>
                        <a:gd name="connsiteX6" fmla="*/ 158821 w 960295"/>
                        <a:gd name="connsiteY6" fmla="*/ 31659 h 257613"/>
                        <a:gd name="connsiteX7" fmla="*/ 82787 w 960295"/>
                        <a:gd name="connsiteY7" fmla="*/ 82831 h 257613"/>
                        <a:gd name="connsiteX8" fmla="*/ 13243 w 960295"/>
                        <a:gd name="connsiteY8" fmla="*/ 244459 h 257613"/>
                        <a:gd name="connsiteX9" fmla="*/ 947141 w 960295"/>
                        <a:gd name="connsiteY9" fmla="*/ 244459 h 257613"/>
                        <a:gd name="connsiteX10" fmla="*/ 947141 w 960295"/>
                        <a:gd name="connsiteY10" fmla="*/ 13155 h 257613"/>
                        <a:gd name="connsiteX11" fmla="*/ 439719 w 960295"/>
                        <a:gd name="connsiteY11" fmla="*/ 13155 h 257613"/>
                        <a:gd name="connsiteX12" fmla="*/ 433142 w 960295"/>
                        <a:gd name="connsiteY12" fmla="*/ 6577 h 257613"/>
                        <a:gd name="connsiteX13" fmla="*/ 439719 w 960295"/>
                        <a:gd name="connsiteY13" fmla="*/ 0 h 257613"/>
                        <a:gd name="connsiteX14" fmla="*/ 960295 w 960295"/>
                        <a:gd name="connsiteY14" fmla="*/ 0 h 257613"/>
                        <a:gd name="connsiteX15" fmla="*/ 960295 w 960295"/>
                        <a:gd name="connsiteY15" fmla="*/ 257613 h 257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60295" h="257613">
                          <a:moveTo>
                            <a:pt x="960295" y="257613"/>
                          </a:moveTo>
                          <a:lnTo>
                            <a:pt x="0" y="257613"/>
                          </a:lnTo>
                          <a:lnTo>
                            <a:pt x="0" y="251036"/>
                          </a:lnTo>
                          <a:cubicBezTo>
                            <a:pt x="0" y="183991"/>
                            <a:pt x="26090" y="120980"/>
                            <a:pt x="73491" y="73535"/>
                          </a:cubicBezTo>
                          <a:cubicBezTo>
                            <a:pt x="96687" y="50339"/>
                            <a:pt x="123698" y="32186"/>
                            <a:pt x="153735" y="19557"/>
                          </a:cubicBezTo>
                          <a:cubicBezTo>
                            <a:pt x="157067" y="18154"/>
                            <a:pt x="160926" y="19732"/>
                            <a:pt x="162329" y="23065"/>
                          </a:cubicBezTo>
                          <a:cubicBezTo>
                            <a:pt x="163732" y="26397"/>
                            <a:pt x="162154" y="30256"/>
                            <a:pt x="158821" y="31659"/>
                          </a:cubicBezTo>
                          <a:cubicBezTo>
                            <a:pt x="130363" y="43630"/>
                            <a:pt x="104756" y="60819"/>
                            <a:pt x="82787" y="82831"/>
                          </a:cubicBezTo>
                          <a:cubicBezTo>
                            <a:pt x="39420" y="126242"/>
                            <a:pt x="14909" y="183421"/>
                            <a:pt x="13243" y="244459"/>
                          </a:cubicBezTo>
                          <a:lnTo>
                            <a:pt x="947141" y="244459"/>
                          </a:lnTo>
                          <a:lnTo>
                            <a:pt x="947141" y="13155"/>
                          </a:lnTo>
                          <a:lnTo>
                            <a:pt x="439719" y="13155"/>
                          </a:lnTo>
                          <a:cubicBezTo>
                            <a:pt x="436079" y="13155"/>
                            <a:pt x="433142" y="10217"/>
                            <a:pt x="433142" y="6577"/>
                          </a:cubicBezTo>
                          <a:cubicBezTo>
                            <a:pt x="433142" y="2938"/>
                            <a:pt x="436079" y="0"/>
                            <a:pt x="439719" y="0"/>
                          </a:cubicBezTo>
                          <a:lnTo>
                            <a:pt x="960295" y="0"/>
                          </a:lnTo>
                          <a:lnTo>
                            <a:pt x="960295" y="257613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6" name="任意多边形: 形状 321" descr="20e2608b-e577-44fb-b242-ad86b67f5524"/>
                    <p:cNvSpPr/>
                    <p:nvPr/>
                  </p:nvSpPr>
                  <p:spPr>
                    <a:xfrm>
                      <a:off x="8024702" y="6509136"/>
                      <a:ext cx="75946" cy="13154"/>
                    </a:xfrm>
                    <a:custGeom>
                      <a:avLst/>
                      <a:gdLst>
                        <a:gd name="connsiteX0" fmla="*/ 69370 w 75946"/>
                        <a:gd name="connsiteY0" fmla="*/ 13155 h 13154"/>
                        <a:gd name="connsiteX1" fmla="*/ 6577 w 75946"/>
                        <a:gd name="connsiteY1" fmla="*/ 13155 h 13154"/>
                        <a:gd name="connsiteX2" fmla="*/ 0 w 75946"/>
                        <a:gd name="connsiteY2" fmla="*/ 6577 h 13154"/>
                        <a:gd name="connsiteX3" fmla="*/ 6577 w 75946"/>
                        <a:gd name="connsiteY3" fmla="*/ 0 h 13154"/>
                        <a:gd name="connsiteX4" fmla="*/ 69370 w 75946"/>
                        <a:gd name="connsiteY4" fmla="*/ 0 h 13154"/>
                        <a:gd name="connsiteX5" fmla="*/ 75947 w 75946"/>
                        <a:gd name="connsiteY5" fmla="*/ 6577 h 13154"/>
                        <a:gd name="connsiteX6" fmla="*/ 69370 w 75946"/>
                        <a:gd name="connsiteY6" fmla="*/ 13155 h 13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5946" h="13154">
                          <a:moveTo>
                            <a:pt x="69370" y="13155"/>
                          </a:move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69370" y="0"/>
                          </a:lnTo>
                          <a:cubicBezTo>
                            <a:pt x="73009" y="0"/>
                            <a:pt x="75947" y="2938"/>
                            <a:pt x="75947" y="6577"/>
                          </a:cubicBezTo>
                          <a:cubicBezTo>
                            <a:pt x="75947" y="10217"/>
                            <a:pt x="73009" y="13155"/>
                            <a:pt x="69370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7" name="任意多边形: 形状 322" descr="a4951f29-880c-4a86-973a-26c8e0bf18a8"/>
                    <p:cNvSpPr/>
                    <p:nvPr/>
                  </p:nvSpPr>
                  <p:spPr>
                    <a:xfrm>
                      <a:off x="8208561" y="6447221"/>
                      <a:ext cx="458705" cy="75113"/>
                    </a:xfrm>
                    <a:custGeom>
                      <a:avLst/>
                      <a:gdLst>
                        <a:gd name="connsiteX0" fmla="*/ 458705 w 458705"/>
                        <a:gd name="connsiteY0" fmla="*/ 75114 h 75113"/>
                        <a:gd name="connsiteX1" fmla="*/ 0 w 458705"/>
                        <a:gd name="connsiteY1" fmla="*/ 75114 h 75113"/>
                        <a:gd name="connsiteX2" fmla="*/ 0 w 458705"/>
                        <a:gd name="connsiteY2" fmla="*/ 68536 h 75113"/>
                        <a:gd name="connsiteX3" fmla="*/ 68536 w 458705"/>
                        <a:gd name="connsiteY3" fmla="*/ 0 h 75113"/>
                        <a:gd name="connsiteX4" fmla="*/ 390169 w 458705"/>
                        <a:gd name="connsiteY4" fmla="*/ 0 h 75113"/>
                        <a:gd name="connsiteX5" fmla="*/ 458705 w 458705"/>
                        <a:gd name="connsiteY5" fmla="*/ 68536 h 75113"/>
                        <a:gd name="connsiteX6" fmla="*/ 458705 w 458705"/>
                        <a:gd name="connsiteY6" fmla="*/ 75114 h 75113"/>
                        <a:gd name="connsiteX7" fmla="*/ 13549 w 458705"/>
                        <a:gd name="connsiteY7" fmla="*/ 61959 h 75113"/>
                        <a:gd name="connsiteX8" fmla="*/ 445200 w 458705"/>
                        <a:gd name="connsiteY8" fmla="*/ 61959 h 75113"/>
                        <a:gd name="connsiteX9" fmla="*/ 390213 w 458705"/>
                        <a:gd name="connsiteY9" fmla="*/ 13155 h 75113"/>
                        <a:gd name="connsiteX10" fmla="*/ 68580 w 458705"/>
                        <a:gd name="connsiteY10" fmla="*/ 13155 h 75113"/>
                        <a:gd name="connsiteX11" fmla="*/ 13593 w 458705"/>
                        <a:gd name="connsiteY11" fmla="*/ 61959 h 75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58705" h="75113">
                          <a:moveTo>
                            <a:pt x="458705" y="75114"/>
                          </a:moveTo>
                          <a:lnTo>
                            <a:pt x="0" y="75114"/>
                          </a:lnTo>
                          <a:lnTo>
                            <a:pt x="0" y="68536"/>
                          </a:lnTo>
                          <a:cubicBezTo>
                            <a:pt x="0" y="30738"/>
                            <a:pt x="30738" y="0"/>
                            <a:pt x="68536" y="0"/>
                          </a:cubicBezTo>
                          <a:lnTo>
                            <a:pt x="390169" y="0"/>
                          </a:lnTo>
                          <a:cubicBezTo>
                            <a:pt x="427967" y="0"/>
                            <a:pt x="458705" y="30738"/>
                            <a:pt x="458705" y="68536"/>
                          </a:cubicBezTo>
                          <a:lnTo>
                            <a:pt x="458705" y="75114"/>
                          </a:lnTo>
                          <a:close/>
                          <a:moveTo>
                            <a:pt x="13549" y="61959"/>
                          </a:moveTo>
                          <a:lnTo>
                            <a:pt x="445200" y="61959"/>
                          </a:lnTo>
                          <a:cubicBezTo>
                            <a:pt x="441955" y="34509"/>
                            <a:pt x="418539" y="13155"/>
                            <a:pt x="390213" y="13155"/>
                          </a:cubicBezTo>
                          <a:lnTo>
                            <a:pt x="68580" y="13155"/>
                          </a:lnTo>
                          <a:cubicBezTo>
                            <a:pt x="40253" y="13155"/>
                            <a:pt x="16838" y="34509"/>
                            <a:pt x="13593" y="6195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8" name="任意多边形: 形状 323" descr="73a752a1-e4ef-4009-9987-3d77d6d71b6c"/>
                    <p:cNvSpPr/>
                    <p:nvPr/>
                  </p:nvSpPr>
                  <p:spPr>
                    <a:xfrm>
                      <a:off x="7856672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69" name="任意多边形: 形状 324" descr="8ece5f35-b024-45ea-993f-d9cc3d7b2835"/>
                    <p:cNvSpPr/>
                    <p:nvPr/>
                  </p:nvSpPr>
                  <p:spPr>
                    <a:xfrm>
                      <a:off x="7972083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0" name="任意多边形: 形状 325" descr="63e62d0f-4594-442a-bc73-fb260029b7b2"/>
                    <p:cNvSpPr/>
                    <p:nvPr/>
                  </p:nvSpPr>
                  <p:spPr>
                    <a:xfrm>
                      <a:off x="8087538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1" name="任意多边形: 形状 326" descr="cfc406e9-c25e-42f4-bf65-b4fbf6e8bf3d"/>
                    <p:cNvSpPr/>
                    <p:nvPr/>
                  </p:nvSpPr>
                  <p:spPr>
                    <a:xfrm>
                      <a:off x="8161160" y="6213242"/>
                      <a:ext cx="532459" cy="13154"/>
                    </a:xfrm>
                    <a:custGeom>
                      <a:avLst/>
                      <a:gdLst>
                        <a:gd name="connsiteX0" fmla="*/ 525883 w 532459"/>
                        <a:gd name="connsiteY0" fmla="*/ 13155 h 13154"/>
                        <a:gd name="connsiteX1" fmla="*/ 6577 w 532459"/>
                        <a:gd name="connsiteY1" fmla="*/ 13155 h 13154"/>
                        <a:gd name="connsiteX2" fmla="*/ 0 w 532459"/>
                        <a:gd name="connsiteY2" fmla="*/ 6577 h 13154"/>
                        <a:gd name="connsiteX3" fmla="*/ 6577 w 532459"/>
                        <a:gd name="connsiteY3" fmla="*/ 0 h 13154"/>
                        <a:gd name="connsiteX4" fmla="*/ 525883 w 532459"/>
                        <a:gd name="connsiteY4" fmla="*/ 0 h 13154"/>
                        <a:gd name="connsiteX5" fmla="*/ 532460 w 532459"/>
                        <a:gd name="connsiteY5" fmla="*/ 6577 h 13154"/>
                        <a:gd name="connsiteX6" fmla="*/ 525883 w 532459"/>
                        <a:gd name="connsiteY6" fmla="*/ 13155 h 13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32459" h="13154">
                          <a:moveTo>
                            <a:pt x="525883" y="13155"/>
                          </a:move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525883" y="0"/>
                          </a:lnTo>
                          <a:cubicBezTo>
                            <a:pt x="529522" y="0"/>
                            <a:pt x="532460" y="2938"/>
                            <a:pt x="532460" y="6577"/>
                          </a:cubicBezTo>
                          <a:cubicBezTo>
                            <a:pt x="532460" y="10217"/>
                            <a:pt x="529522" y="13155"/>
                            <a:pt x="525883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2" name="任意多边形: 形状 327" descr="1be2bfb2-5f5f-40b2-8c86-0fe4761e0c29"/>
                    <p:cNvSpPr/>
                    <p:nvPr/>
                  </p:nvSpPr>
                  <p:spPr>
                    <a:xfrm>
                      <a:off x="7431969" y="2166354"/>
                      <a:ext cx="192864" cy="102485"/>
                    </a:xfrm>
                    <a:custGeom>
                      <a:avLst/>
                      <a:gdLst>
                        <a:gd name="connsiteX0" fmla="*/ 36025 w 192864"/>
                        <a:gd name="connsiteY0" fmla="*/ 102398 h 102485"/>
                        <a:gd name="connsiteX1" fmla="*/ 35411 w 192864"/>
                        <a:gd name="connsiteY1" fmla="*/ 102398 h 102485"/>
                        <a:gd name="connsiteX2" fmla="*/ 12566 w 192864"/>
                        <a:gd name="connsiteY2" fmla="*/ 88542 h 102485"/>
                        <a:gd name="connsiteX3" fmla="*/ 200 w 192864"/>
                        <a:gd name="connsiteY3" fmla="*/ 51884 h 102485"/>
                        <a:gd name="connsiteX4" fmla="*/ 33876 w 192864"/>
                        <a:gd name="connsiteY4" fmla="*/ 8780 h 102485"/>
                        <a:gd name="connsiteX5" fmla="*/ 86144 w 192864"/>
                        <a:gd name="connsiteY5" fmla="*/ 54 h 102485"/>
                        <a:gd name="connsiteX6" fmla="*/ 188707 w 192864"/>
                        <a:gd name="connsiteY6" fmla="*/ 20576 h 102485"/>
                        <a:gd name="connsiteX7" fmla="*/ 192391 w 192864"/>
                        <a:gd name="connsiteY7" fmla="*/ 29126 h 102485"/>
                        <a:gd name="connsiteX8" fmla="*/ 183840 w 192864"/>
                        <a:gd name="connsiteY8" fmla="*/ 32810 h 102485"/>
                        <a:gd name="connsiteX9" fmla="*/ 85837 w 192864"/>
                        <a:gd name="connsiteY9" fmla="*/ 13209 h 102485"/>
                        <a:gd name="connsiteX10" fmla="*/ 39401 w 192864"/>
                        <a:gd name="connsiteY10" fmla="*/ 20707 h 102485"/>
                        <a:gd name="connsiteX11" fmla="*/ 13223 w 192864"/>
                        <a:gd name="connsiteY11" fmla="*/ 53331 h 102485"/>
                        <a:gd name="connsiteX12" fmla="*/ 22695 w 192864"/>
                        <a:gd name="connsiteY12" fmla="*/ 80254 h 102485"/>
                        <a:gd name="connsiteX13" fmla="*/ 36595 w 192864"/>
                        <a:gd name="connsiteY13" fmla="*/ 89331 h 102485"/>
                        <a:gd name="connsiteX14" fmla="*/ 42515 w 192864"/>
                        <a:gd name="connsiteY14" fmla="*/ 96522 h 102485"/>
                        <a:gd name="connsiteX15" fmla="*/ 35981 w 192864"/>
                        <a:gd name="connsiteY15" fmla="*/ 102486 h 102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92864" h="102485">
                          <a:moveTo>
                            <a:pt x="36025" y="102398"/>
                          </a:moveTo>
                          <a:cubicBezTo>
                            <a:pt x="36025" y="102398"/>
                            <a:pt x="35587" y="102398"/>
                            <a:pt x="35411" y="102398"/>
                          </a:cubicBezTo>
                          <a:cubicBezTo>
                            <a:pt x="27299" y="101609"/>
                            <a:pt x="19231" y="96698"/>
                            <a:pt x="12566" y="88542"/>
                          </a:cubicBezTo>
                          <a:cubicBezTo>
                            <a:pt x="3796" y="77755"/>
                            <a:pt x="-1071" y="63373"/>
                            <a:pt x="200" y="51884"/>
                          </a:cubicBezTo>
                          <a:cubicBezTo>
                            <a:pt x="2174" y="34125"/>
                            <a:pt x="15065" y="17594"/>
                            <a:pt x="33876" y="8780"/>
                          </a:cubicBezTo>
                          <a:cubicBezTo>
                            <a:pt x="51504" y="493"/>
                            <a:pt x="71060" y="-253"/>
                            <a:pt x="86144" y="54"/>
                          </a:cubicBezTo>
                          <a:cubicBezTo>
                            <a:pt x="121399" y="712"/>
                            <a:pt x="155908" y="7597"/>
                            <a:pt x="188707" y="20576"/>
                          </a:cubicBezTo>
                          <a:cubicBezTo>
                            <a:pt x="192084" y="21891"/>
                            <a:pt x="193750" y="25750"/>
                            <a:pt x="192391" y="29126"/>
                          </a:cubicBezTo>
                          <a:cubicBezTo>
                            <a:pt x="191075" y="32503"/>
                            <a:pt x="187260" y="34169"/>
                            <a:pt x="183840" y="32810"/>
                          </a:cubicBezTo>
                          <a:cubicBezTo>
                            <a:pt x="152488" y="20444"/>
                            <a:pt x="119557" y="13823"/>
                            <a:pt x="85837" y="13209"/>
                          </a:cubicBezTo>
                          <a:cubicBezTo>
                            <a:pt x="72200" y="12946"/>
                            <a:pt x="54573" y="13560"/>
                            <a:pt x="39401" y="20707"/>
                          </a:cubicBezTo>
                          <a:cubicBezTo>
                            <a:pt x="24931" y="27504"/>
                            <a:pt x="14670" y="40308"/>
                            <a:pt x="13223" y="53331"/>
                          </a:cubicBezTo>
                          <a:cubicBezTo>
                            <a:pt x="12346" y="61224"/>
                            <a:pt x="16249" y="72318"/>
                            <a:pt x="22695" y="80254"/>
                          </a:cubicBezTo>
                          <a:cubicBezTo>
                            <a:pt x="27080" y="85648"/>
                            <a:pt x="32035" y="88893"/>
                            <a:pt x="36595" y="89331"/>
                          </a:cubicBezTo>
                          <a:cubicBezTo>
                            <a:pt x="40190" y="89682"/>
                            <a:pt x="42865" y="92883"/>
                            <a:pt x="42515" y="96522"/>
                          </a:cubicBezTo>
                          <a:cubicBezTo>
                            <a:pt x="42208" y="99943"/>
                            <a:pt x="39314" y="102486"/>
                            <a:pt x="35981" y="10248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3" name="任意多边形: 形状 328" descr="4cd52e82-38c1-4e65-82b7-fec192f615ab"/>
                    <p:cNvSpPr/>
                    <p:nvPr/>
                  </p:nvSpPr>
                  <p:spPr>
                    <a:xfrm>
                      <a:off x="7440097" y="2255637"/>
                      <a:ext cx="57297" cy="78494"/>
                    </a:xfrm>
                    <a:custGeom>
                      <a:avLst/>
                      <a:gdLst>
                        <a:gd name="connsiteX0" fmla="*/ 50654 w 57297"/>
                        <a:gd name="connsiteY0" fmla="*/ 78495 h 78494"/>
                        <a:gd name="connsiteX1" fmla="*/ 49470 w 57297"/>
                        <a:gd name="connsiteY1" fmla="*/ 78407 h 78494"/>
                        <a:gd name="connsiteX2" fmla="*/ 13075 w 57297"/>
                        <a:gd name="connsiteY2" fmla="*/ 60254 h 78494"/>
                        <a:gd name="connsiteX3" fmla="*/ 96 w 57297"/>
                        <a:gd name="connsiteY3" fmla="*/ 29164 h 78494"/>
                        <a:gd name="connsiteX4" fmla="*/ 25880 w 57297"/>
                        <a:gd name="connsiteY4" fmla="*/ 312 h 78494"/>
                        <a:gd name="connsiteX5" fmla="*/ 34167 w 57297"/>
                        <a:gd name="connsiteY5" fmla="*/ 4565 h 78494"/>
                        <a:gd name="connsiteX6" fmla="*/ 29913 w 57297"/>
                        <a:gd name="connsiteY6" fmla="*/ 12853 h 78494"/>
                        <a:gd name="connsiteX7" fmla="*/ 13251 w 57297"/>
                        <a:gd name="connsiteY7" fmla="*/ 29998 h 78494"/>
                        <a:gd name="connsiteX8" fmla="*/ 22854 w 57297"/>
                        <a:gd name="connsiteY8" fmla="*/ 51352 h 78494"/>
                        <a:gd name="connsiteX9" fmla="*/ 51882 w 57297"/>
                        <a:gd name="connsiteY9" fmla="*/ 65428 h 78494"/>
                        <a:gd name="connsiteX10" fmla="*/ 57187 w 57297"/>
                        <a:gd name="connsiteY10" fmla="*/ 73057 h 78494"/>
                        <a:gd name="connsiteX11" fmla="*/ 50742 w 57297"/>
                        <a:gd name="connsiteY11" fmla="*/ 78451 h 78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297" h="78494">
                          <a:moveTo>
                            <a:pt x="50654" y="78495"/>
                          </a:moveTo>
                          <a:cubicBezTo>
                            <a:pt x="50259" y="78495"/>
                            <a:pt x="49865" y="78495"/>
                            <a:pt x="49470" y="78407"/>
                          </a:cubicBezTo>
                          <a:cubicBezTo>
                            <a:pt x="35044" y="75776"/>
                            <a:pt x="20793" y="68672"/>
                            <a:pt x="13075" y="60254"/>
                          </a:cubicBezTo>
                          <a:cubicBezTo>
                            <a:pt x="6191" y="52711"/>
                            <a:pt x="-913" y="44906"/>
                            <a:pt x="96" y="29164"/>
                          </a:cubicBezTo>
                          <a:cubicBezTo>
                            <a:pt x="885" y="16580"/>
                            <a:pt x="14084" y="4083"/>
                            <a:pt x="25880" y="312"/>
                          </a:cubicBezTo>
                          <a:cubicBezTo>
                            <a:pt x="29343" y="-785"/>
                            <a:pt x="33027" y="1101"/>
                            <a:pt x="34167" y="4565"/>
                          </a:cubicBezTo>
                          <a:cubicBezTo>
                            <a:pt x="35263" y="8029"/>
                            <a:pt x="33378" y="11713"/>
                            <a:pt x="29913" y="12853"/>
                          </a:cubicBezTo>
                          <a:cubicBezTo>
                            <a:pt x="22766" y="15133"/>
                            <a:pt x="13645" y="23508"/>
                            <a:pt x="13251" y="29998"/>
                          </a:cubicBezTo>
                          <a:cubicBezTo>
                            <a:pt x="12593" y="40127"/>
                            <a:pt x="16671" y="44599"/>
                            <a:pt x="22854" y="51352"/>
                          </a:cubicBezTo>
                          <a:cubicBezTo>
                            <a:pt x="28554" y="57579"/>
                            <a:pt x="40481" y="63367"/>
                            <a:pt x="51882" y="65428"/>
                          </a:cubicBezTo>
                          <a:cubicBezTo>
                            <a:pt x="55478" y="66085"/>
                            <a:pt x="57845" y="69506"/>
                            <a:pt x="57187" y="73057"/>
                          </a:cubicBezTo>
                          <a:cubicBezTo>
                            <a:pt x="56617" y="76214"/>
                            <a:pt x="53855" y="78451"/>
                            <a:pt x="50742" y="7845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4" name="任意多边形: 形状 329" descr="b5eb575b-371d-46b5-b1e4-51bd5d0cd86f"/>
                    <p:cNvSpPr/>
                    <p:nvPr/>
                  </p:nvSpPr>
                  <p:spPr>
                    <a:xfrm>
                      <a:off x="7456477" y="2320922"/>
                      <a:ext cx="53392" cy="79290"/>
                    </a:xfrm>
                    <a:custGeom>
                      <a:avLst/>
                      <a:gdLst>
                        <a:gd name="connsiteX0" fmla="*/ 46859 w 53392"/>
                        <a:gd name="connsiteY0" fmla="*/ 79290 h 79290"/>
                        <a:gd name="connsiteX1" fmla="*/ 44886 w 53392"/>
                        <a:gd name="connsiteY1" fmla="*/ 78983 h 79290"/>
                        <a:gd name="connsiteX2" fmla="*/ 1826 w 53392"/>
                        <a:gd name="connsiteY2" fmla="*/ 48859 h 79290"/>
                        <a:gd name="connsiteX3" fmla="*/ 2439 w 53392"/>
                        <a:gd name="connsiteY3" fmla="*/ 28513 h 79290"/>
                        <a:gd name="connsiteX4" fmla="*/ 31863 w 53392"/>
                        <a:gd name="connsiteY4" fmla="*/ 450 h 79290"/>
                        <a:gd name="connsiteX5" fmla="*/ 40369 w 53392"/>
                        <a:gd name="connsiteY5" fmla="*/ 4221 h 79290"/>
                        <a:gd name="connsiteX6" fmla="*/ 36598 w 53392"/>
                        <a:gd name="connsiteY6" fmla="*/ 12727 h 79290"/>
                        <a:gd name="connsiteX7" fmla="*/ 14586 w 53392"/>
                        <a:gd name="connsiteY7" fmla="*/ 33556 h 79290"/>
                        <a:gd name="connsiteX8" fmla="*/ 13885 w 53392"/>
                        <a:gd name="connsiteY8" fmla="*/ 43553 h 79290"/>
                        <a:gd name="connsiteX9" fmla="*/ 48788 w 53392"/>
                        <a:gd name="connsiteY9" fmla="*/ 66399 h 79290"/>
                        <a:gd name="connsiteX10" fmla="*/ 53085 w 53392"/>
                        <a:gd name="connsiteY10" fmla="*/ 74642 h 79290"/>
                        <a:gd name="connsiteX11" fmla="*/ 46815 w 53392"/>
                        <a:gd name="connsiteY11" fmla="*/ 79246 h 79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92" h="79290">
                          <a:moveTo>
                            <a:pt x="46859" y="79290"/>
                          </a:moveTo>
                          <a:cubicBezTo>
                            <a:pt x="46201" y="79290"/>
                            <a:pt x="45543" y="79202"/>
                            <a:pt x="44886" y="78983"/>
                          </a:cubicBezTo>
                          <a:cubicBezTo>
                            <a:pt x="21602" y="71704"/>
                            <a:pt x="7526" y="61838"/>
                            <a:pt x="1826" y="48859"/>
                          </a:cubicBezTo>
                          <a:cubicBezTo>
                            <a:pt x="-805" y="42852"/>
                            <a:pt x="-586" y="35792"/>
                            <a:pt x="2439" y="28513"/>
                          </a:cubicBezTo>
                          <a:cubicBezTo>
                            <a:pt x="7351" y="16630"/>
                            <a:pt x="19190" y="5361"/>
                            <a:pt x="31863" y="450"/>
                          </a:cubicBezTo>
                          <a:cubicBezTo>
                            <a:pt x="35239" y="-866"/>
                            <a:pt x="39054" y="800"/>
                            <a:pt x="40369" y="4221"/>
                          </a:cubicBezTo>
                          <a:cubicBezTo>
                            <a:pt x="41685" y="7597"/>
                            <a:pt x="40018" y="11412"/>
                            <a:pt x="36598" y="12727"/>
                          </a:cubicBezTo>
                          <a:cubicBezTo>
                            <a:pt x="27346" y="16323"/>
                            <a:pt x="18094" y="25093"/>
                            <a:pt x="14586" y="33556"/>
                          </a:cubicBezTo>
                          <a:cubicBezTo>
                            <a:pt x="13446" y="36274"/>
                            <a:pt x="12393" y="40220"/>
                            <a:pt x="13885" y="43553"/>
                          </a:cubicBezTo>
                          <a:cubicBezTo>
                            <a:pt x="17874" y="52718"/>
                            <a:pt x="29626" y="60391"/>
                            <a:pt x="48788" y="66399"/>
                          </a:cubicBezTo>
                          <a:cubicBezTo>
                            <a:pt x="52253" y="67495"/>
                            <a:pt x="54182" y="71178"/>
                            <a:pt x="53085" y="74642"/>
                          </a:cubicBezTo>
                          <a:cubicBezTo>
                            <a:pt x="52209" y="77449"/>
                            <a:pt x="49621" y="79246"/>
                            <a:pt x="46815" y="7924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5" name="任意多边形: 形状 330" descr="5f004c1e-7b1a-4a36-8212-2674b1c4beb7"/>
                    <p:cNvSpPr/>
                    <p:nvPr/>
                  </p:nvSpPr>
                  <p:spPr>
                    <a:xfrm>
                      <a:off x="7487433" y="2387402"/>
                      <a:ext cx="515097" cy="180664"/>
                    </a:xfrm>
                    <a:custGeom>
                      <a:avLst/>
                      <a:gdLst>
                        <a:gd name="connsiteX0" fmla="*/ 455842 w 515097"/>
                        <a:gd name="connsiteY0" fmla="*/ 180620 h 180664"/>
                        <a:gd name="connsiteX1" fmla="*/ 94788 w 515097"/>
                        <a:gd name="connsiteY1" fmla="*/ 116031 h 180664"/>
                        <a:gd name="connsiteX2" fmla="*/ 22174 w 515097"/>
                        <a:gd name="connsiteY2" fmla="*/ 80995 h 180664"/>
                        <a:gd name="connsiteX3" fmla="*/ 10642 w 515097"/>
                        <a:gd name="connsiteY3" fmla="*/ 2286 h 180664"/>
                        <a:gd name="connsiteX4" fmla="*/ 19937 w 515097"/>
                        <a:gd name="connsiteY4" fmla="*/ 1628 h 180664"/>
                        <a:gd name="connsiteX5" fmla="*/ 20595 w 515097"/>
                        <a:gd name="connsiteY5" fmla="*/ 10924 h 180664"/>
                        <a:gd name="connsiteX6" fmla="*/ 30900 w 515097"/>
                        <a:gd name="connsiteY6" fmla="*/ 71173 h 180664"/>
                        <a:gd name="connsiteX7" fmla="*/ 98471 w 515097"/>
                        <a:gd name="connsiteY7" fmla="*/ 103446 h 180664"/>
                        <a:gd name="connsiteX8" fmla="*/ 507627 w 515097"/>
                        <a:gd name="connsiteY8" fmla="*/ 164352 h 180664"/>
                        <a:gd name="connsiteX9" fmla="*/ 515038 w 515097"/>
                        <a:gd name="connsiteY9" fmla="*/ 169965 h 180664"/>
                        <a:gd name="connsiteX10" fmla="*/ 509425 w 515097"/>
                        <a:gd name="connsiteY10" fmla="*/ 177375 h 180664"/>
                        <a:gd name="connsiteX11" fmla="*/ 455885 w 515097"/>
                        <a:gd name="connsiteY11" fmla="*/ 180664 h 180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15097" h="180664">
                          <a:moveTo>
                            <a:pt x="455842" y="180620"/>
                          </a:moveTo>
                          <a:cubicBezTo>
                            <a:pt x="331529" y="180620"/>
                            <a:pt x="166700" y="136991"/>
                            <a:pt x="94788" y="116031"/>
                          </a:cubicBezTo>
                          <a:cubicBezTo>
                            <a:pt x="69180" y="108576"/>
                            <a:pt x="42652" y="99149"/>
                            <a:pt x="22174" y="80995"/>
                          </a:cubicBezTo>
                          <a:cubicBezTo>
                            <a:pt x="863" y="62096"/>
                            <a:pt x="-9091" y="25131"/>
                            <a:pt x="10642" y="2286"/>
                          </a:cubicBezTo>
                          <a:cubicBezTo>
                            <a:pt x="13010" y="-477"/>
                            <a:pt x="17175" y="-783"/>
                            <a:pt x="19937" y="1628"/>
                          </a:cubicBezTo>
                          <a:cubicBezTo>
                            <a:pt x="22700" y="3996"/>
                            <a:pt x="23007" y="8162"/>
                            <a:pt x="20595" y="10924"/>
                          </a:cubicBezTo>
                          <a:cubicBezTo>
                            <a:pt x="5862" y="27982"/>
                            <a:pt x="14194" y="56352"/>
                            <a:pt x="30900" y="71173"/>
                          </a:cubicBezTo>
                          <a:cubicBezTo>
                            <a:pt x="49448" y="87616"/>
                            <a:pt x="74354" y="96386"/>
                            <a:pt x="98471" y="103446"/>
                          </a:cubicBezTo>
                          <a:cubicBezTo>
                            <a:pt x="180513" y="127344"/>
                            <a:pt x="384675" y="181103"/>
                            <a:pt x="507627" y="164352"/>
                          </a:cubicBezTo>
                          <a:cubicBezTo>
                            <a:pt x="511223" y="163870"/>
                            <a:pt x="514556" y="166369"/>
                            <a:pt x="515038" y="169965"/>
                          </a:cubicBezTo>
                          <a:cubicBezTo>
                            <a:pt x="515520" y="173561"/>
                            <a:pt x="513020" y="176893"/>
                            <a:pt x="509425" y="177375"/>
                          </a:cubicBezTo>
                          <a:cubicBezTo>
                            <a:pt x="492850" y="179656"/>
                            <a:pt x="474828" y="180664"/>
                            <a:pt x="455885" y="180664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6" name="任意多边形: 形状 331" descr="3a3cdeeb-db59-4643-b975-58a3dccb0ba0"/>
                    <p:cNvSpPr/>
                    <p:nvPr/>
                  </p:nvSpPr>
                  <p:spPr>
                    <a:xfrm>
                      <a:off x="7536008" y="2050140"/>
                      <a:ext cx="1274851" cy="314817"/>
                    </a:xfrm>
                    <a:custGeom>
                      <a:avLst/>
                      <a:gdLst>
                        <a:gd name="connsiteX0" fmla="*/ 1039087 w 1274851"/>
                        <a:gd name="connsiteY0" fmla="*/ 314729 h 314817"/>
                        <a:gd name="connsiteX1" fmla="*/ 869040 w 1274851"/>
                        <a:gd name="connsiteY1" fmla="*/ 310432 h 314817"/>
                        <a:gd name="connsiteX2" fmla="*/ 453526 w 1274851"/>
                        <a:gd name="connsiteY2" fmla="*/ 270705 h 314817"/>
                        <a:gd name="connsiteX3" fmla="*/ 451948 w 1274851"/>
                        <a:gd name="connsiteY3" fmla="*/ 270266 h 314817"/>
                        <a:gd name="connsiteX4" fmla="*/ 93832 w 1274851"/>
                        <a:gd name="connsiteY4" fmla="*/ 58387 h 314817"/>
                        <a:gd name="connsiteX5" fmla="*/ 69759 w 1274851"/>
                        <a:gd name="connsiteY5" fmla="*/ 36244 h 314817"/>
                        <a:gd name="connsiteX6" fmla="*/ 30514 w 1274851"/>
                        <a:gd name="connsiteY6" fmla="*/ 14582 h 314817"/>
                        <a:gd name="connsiteX7" fmla="*/ 16000 w 1274851"/>
                        <a:gd name="connsiteY7" fmla="*/ 31990 h 314817"/>
                        <a:gd name="connsiteX8" fmla="*/ 21876 w 1274851"/>
                        <a:gd name="connsiteY8" fmla="*/ 86889 h 314817"/>
                        <a:gd name="connsiteX9" fmla="*/ 85282 w 1274851"/>
                        <a:gd name="connsiteY9" fmla="*/ 137053 h 314817"/>
                        <a:gd name="connsiteX10" fmla="*/ 88000 w 1274851"/>
                        <a:gd name="connsiteY10" fmla="*/ 145954 h 314817"/>
                        <a:gd name="connsiteX11" fmla="*/ 79099 w 1274851"/>
                        <a:gd name="connsiteY11" fmla="*/ 148673 h 314817"/>
                        <a:gd name="connsiteX12" fmla="*/ 10431 w 1274851"/>
                        <a:gd name="connsiteY12" fmla="*/ 93423 h 314817"/>
                        <a:gd name="connsiteX13" fmla="*/ 3503 w 1274851"/>
                        <a:gd name="connsiteY13" fmla="*/ 27781 h 314817"/>
                        <a:gd name="connsiteX14" fmla="*/ 25340 w 1274851"/>
                        <a:gd name="connsiteY14" fmla="*/ 2436 h 314817"/>
                        <a:gd name="connsiteX15" fmla="*/ 78880 w 1274851"/>
                        <a:gd name="connsiteY15" fmla="*/ 26816 h 314817"/>
                        <a:gd name="connsiteX16" fmla="*/ 102207 w 1274851"/>
                        <a:gd name="connsiteY16" fmla="*/ 48302 h 314817"/>
                        <a:gd name="connsiteX17" fmla="*/ 456333 w 1274851"/>
                        <a:gd name="connsiteY17" fmla="*/ 257857 h 314817"/>
                        <a:gd name="connsiteX18" fmla="*/ 869654 w 1274851"/>
                        <a:gd name="connsiteY18" fmla="*/ 297321 h 314817"/>
                        <a:gd name="connsiteX19" fmla="*/ 1267629 w 1274851"/>
                        <a:gd name="connsiteY19" fmla="*/ 291445 h 314817"/>
                        <a:gd name="connsiteX20" fmla="*/ 1274820 w 1274851"/>
                        <a:gd name="connsiteY20" fmla="*/ 297365 h 314817"/>
                        <a:gd name="connsiteX21" fmla="*/ 1268901 w 1274851"/>
                        <a:gd name="connsiteY21" fmla="*/ 304556 h 314817"/>
                        <a:gd name="connsiteX22" fmla="*/ 1039043 w 1274851"/>
                        <a:gd name="connsiteY22" fmla="*/ 314817 h 314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274851" h="314817">
                          <a:moveTo>
                            <a:pt x="1039087" y="314729"/>
                          </a:moveTo>
                          <a:cubicBezTo>
                            <a:pt x="985066" y="314729"/>
                            <a:pt x="928324" y="313282"/>
                            <a:pt x="869040" y="310432"/>
                          </a:cubicBezTo>
                          <a:cubicBezTo>
                            <a:pt x="642253" y="299557"/>
                            <a:pt x="455412" y="271012"/>
                            <a:pt x="453526" y="270705"/>
                          </a:cubicBezTo>
                          <a:lnTo>
                            <a:pt x="451948" y="270266"/>
                          </a:lnTo>
                          <a:cubicBezTo>
                            <a:pt x="377010" y="238081"/>
                            <a:pt x="187976" y="136921"/>
                            <a:pt x="93832" y="58387"/>
                          </a:cubicBezTo>
                          <a:cubicBezTo>
                            <a:pt x="84580" y="50670"/>
                            <a:pt x="76731" y="42996"/>
                            <a:pt x="69759" y="36244"/>
                          </a:cubicBezTo>
                          <a:cubicBezTo>
                            <a:pt x="51299" y="18222"/>
                            <a:pt x="41915" y="9759"/>
                            <a:pt x="30514" y="14582"/>
                          </a:cubicBezTo>
                          <a:cubicBezTo>
                            <a:pt x="23849" y="17388"/>
                            <a:pt x="18982" y="23264"/>
                            <a:pt x="16000" y="31990"/>
                          </a:cubicBezTo>
                          <a:cubicBezTo>
                            <a:pt x="10606" y="48039"/>
                            <a:pt x="13106" y="71630"/>
                            <a:pt x="21876" y="86889"/>
                          </a:cubicBezTo>
                          <a:cubicBezTo>
                            <a:pt x="35557" y="110699"/>
                            <a:pt x="61954" y="124687"/>
                            <a:pt x="85282" y="137053"/>
                          </a:cubicBezTo>
                          <a:cubicBezTo>
                            <a:pt x="88482" y="138763"/>
                            <a:pt x="89710" y="142753"/>
                            <a:pt x="88000" y="145954"/>
                          </a:cubicBezTo>
                          <a:cubicBezTo>
                            <a:pt x="86290" y="149155"/>
                            <a:pt x="82344" y="150383"/>
                            <a:pt x="79099" y="148673"/>
                          </a:cubicBezTo>
                          <a:cubicBezTo>
                            <a:pt x="55421" y="136132"/>
                            <a:pt x="25997" y="120565"/>
                            <a:pt x="10431" y="93423"/>
                          </a:cubicBezTo>
                          <a:cubicBezTo>
                            <a:pt x="-180" y="74918"/>
                            <a:pt x="-3074" y="47337"/>
                            <a:pt x="3503" y="27781"/>
                          </a:cubicBezTo>
                          <a:cubicBezTo>
                            <a:pt x="7669" y="15503"/>
                            <a:pt x="15211" y="6733"/>
                            <a:pt x="25340" y="2436"/>
                          </a:cubicBezTo>
                          <a:cubicBezTo>
                            <a:pt x="45291" y="-5939"/>
                            <a:pt x="60112" y="8531"/>
                            <a:pt x="78880" y="26816"/>
                          </a:cubicBezTo>
                          <a:cubicBezTo>
                            <a:pt x="85676" y="33437"/>
                            <a:pt x="93350" y="40935"/>
                            <a:pt x="102207" y="48302"/>
                          </a:cubicBezTo>
                          <a:cubicBezTo>
                            <a:pt x="195080" y="125740"/>
                            <a:pt x="381482" y="225540"/>
                            <a:pt x="456333" y="257857"/>
                          </a:cubicBezTo>
                          <a:cubicBezTo>
                            <a:pt x="470057" y="259918"/>
                            <a:pt x="651242" y="286797"/>
                            <a:pt x="869654" y="297321"/>
                          </a:cubicBezTo>
                          <a:cubicBezTo>
                            <a:pt x="1019838" y="304600"/>
                            <a:pt x="1153753" y="302627"/>
                            <a:pt x="1267629" y="291445"/>
                          </a:cubicBezTo>
                          <a:cubicBezTo>
                            <a:pt x="1271225" y="291095"/>
                            <a:pt x="1274470" y="293726"/>
                            <a:pt x="1274820" y="297365"/>
                          </a:cubicBezTo>
                          <a:cubicBezTo>
                            <a:pt x="1275171" y="300961"/>
                            <a:pt x="1272540" y="304205"/>
                            <a:pt x="1268901" y="304556"/>
                          </a:cubicBezTo>
                          <a:cubicBezTo>
                            <a:pt x="1199400" y="311397"/>
                            <a:pt x="1122445" y="314817"/>
                            <a:pt x="1039043" y="314817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7" name="任意多边形: 形状 332" descr="48819e47-bb68-470e-8285-0ffce30d6d40"/>
                    <p:cNvSpPr/>
                    <p:nvPr/>
                  </p:nvSpPr>
                  <p:spPr>
                    <a:xfrm>
                      <a:off x="8398773" y="1579313"/>
                      <a:ext cx="1434802" cy="1313982"/>
                    </a:xfrm>
                    <a:custGeom>
                      <a:avLst/>
                      <a:gdLst>
                        <a:gd name="connsiteX0" fmla="*/ 642043 w 1434802"/>
                        <a:gd name="connsiteY0" fmla="*/ 1313982 h 1313982"/>
                        <a:gd name="connsiteX1" fmla="*/ 501068 w 1434802"/>
                        <a:gd name="connsiteY1" fmla="*/ 1308545 h 1313982"/>
                        <a:gd name="connsiteX2" fmla="*/ 494754 w 1434802"/>
                        <a:gd name="connsiteY2" fmla="*/ 1308106 h 1313982"/>
                        <a:gd name="connsiteX3" fmla="*/ 468795 w 1434802"/>
                        <a:gd name="connsiteY3" fmla="*/ 1283507 h 1313982"/>
                        <a:gd name="connsiteX4" fmla="*/ 393068 w 1434802"/>
                        <a:gd name="connsiteY4" fmla="*/ 725746 h 1313982"/>
                        <a:gd name="connsiteX5" fmla="*/ 417360 w 1434802"/>
                        <a:gd name="connsiteY5" fmla="*/ 693649 h 1313982"/>
                        <a:gd name="connsiteX6" fmla="*/ 725225 w 1434802"/>
                        <a:gd name="connsiteY6" fmla="*/ 626560 h 1313982"/>
                        <a:gd name="connsiteX7" fmla="*/ 733469 w 1434802"/>
                        <a:gd name="connsiteY7" fmla="*/ 630857 h 1313982"/>
                        <a:gd name="connsiteX8" fmla="*/ 729171 w 1434802"/>
                        <a:gd name="connsiteY8" fmla="*/ 639101 h 1313982"/>
                        <a:gd name="connsiteX9" fmla="*/ 419202 w 1434802"/>
                        <a:gd name="connsiteY9" fmla="*/ 706672 h 1313982"/>
                        <a:gd name="connsiteX10" fmla="*/ 406091 w 1434802"/>
                        <a:gd name="connsiteY10" fmla="*/ 723949 h 1313982"/>
                        <a:gd name="connsiteX11" fmla="*/ 481819 w 1434802"/>
                        <a:gd name="connsiteY11" fmla="*/ 1281709 h 1313982"/>
                        <a:gd name="connsiteX12" fmla="*/ 495806 w 1434802"/>
                        <a:gd name="connsiteY12" fmla="*/ 1294952 h 1313982"/>
                        <a:gd name="connsiteX13" fmla="*/ 501857 w 1434802"/>
                        <a:gd name="connsiteY13" fmla="*/ 1295390 h 1313982"/>
                        <a:gd name="connsiteX14" fmla="*/ 966132 w 1434802"/>
                        <a:gd name="connsiteY14" fmla="*/ 1266669 h 1313982"/>
                        <a:gd name="connsiteX15" fmla="*/ 1313460 w 1434802"/>
                        <a:gd name="connsiteY15" fmla="*/ 1071453 h 1313982"/>
                        <a:gd name="connsiteX16" fmla="*/ 1325563 w 1434802"/>
                        <a:gd name="connsiteY16" fmla="*/ 1056018 h 1313982"/>
                        <a:gd name="connsiteX17" fmla="*/ 1321090 w 1434802"/>
                        <a:gd name="connsiteY17" fmla="*/ 409770 h 1313982"/>
                        <a:gd name="connsiteX18" fmla="*/ 847432 w 1434802"/>
                        <a:gd name="connsiteY18" fmla="*/ 15391 h 1313982"/>
                        <a:gd name="connsiteX19" fmla="*/ 565263 w 1434802"/>
                        <a:gd name="connsiteY19" fmla="*/ 109535 h 1313982"/>
                        <a:gd name="connsiteX20" fmla="*/ 508785 w 1434802"/>
                        <a:gd name="connsiteY20" fmla="*/ 20697 h 1313982"/>
                        <a:gd name="connsiteX21" fmla="*/ 464673 w 1434802"/>
                        <a:gd name="connsiteY21" fmla="*/ 40692 h 1313982"/>
                        <a:gd name="connsiteX22" fmla="*/ 156283 w 1434802"/>
                        <a:gd name="connsiteY22" fmla="*/ 297823 h 1313982"/>
                        <a:gd name="connsiteX23" fmla="*/ 42100 w 1434802"/>
                        <a:gd name="connsiteY23" fmla="*/ 582097 h 1313982"/>
                        <a:gd name="connsiteX24" fmla="*/ 31357 w 1434802"/>
                        <a:gd name="connsiteY24" fmla="*/ 644231 h 1313982"/>
                        <a:gd name="connsiteX25" fmla="*/ 13115 w 1434802"/>
                        <a:gd name="connsiteY25" fmla="*/ 775428 h 1313982"/>
                        <a:gd name="connsiteX26" fmla="*/ 5792 w 1434802"/>
                        <a:gd name="connsiteY26" fmla="*/ 781172 h 1313982"/>
                        <a:gd name="connsiteX27" fmla="*/ 49 w 1434802"/>
                        <a:gd name="connsiteY27" fmla="*/ 773849 h 1313982"/>
                        <a:gd name="connsiteX28" fmla="*/ 18377 w 1434802"/>
                        <a:gd name="connsiteY28" fmla="*/ 642214 h 1313982"/>
                        <a:gd name="connsiteX29" fmla="*/ 29208 w 1434802"/>
                        <a:gd name="connsiteY29" fmla="*/ 579510 h 1313982"/>
                        <a:gd name="connsiteX30" fmla="*/ 145496 w 1434802"/>
                        <a:gd name="connsiteY30" fmla="*/ 290325 h 1313982"/>
                        <a:gd name="connsiteX31" fmla="*/ 458929 w 1434802"/>
                        <a:gd name="connsiteY31" fmla="*/ 28897 h 1313982"/>
                        <a:gd name="connsiteX32" fmla="*/ 512031 w 1434802"/>
                        <a:gd name="connsiteY32" fmla="*/ 5086 h 1313982"/>
                        <a:gd name="connsiteX33" fmla="*/ 520844 w 1434802"/>
                        <a:gd name="connsiteY33" fmla="*/ 1447 h 1313982"/>
                        <a:gd name="connsiteX34" fmla="*/ 521107 w 1434802"/>
                        <a:gd name="connsiteY34" fmla="*/ 10962 h 1313982"/>
                        <a:gd name="connsiteX35" fmla="*/ 571139 w 1434802"/>
                        <a:gd name="connsiteY35" fmla="*/ 97740 h 1313982"/>
                        <a:gd name="connsiteX36" fmla="*/ 842916 w 1434802"/>
                        <a:gd name="connsiteY36" fmla="*/ 2324 h 1313982"/>
                        <a:gd name="connsiteX37" fmla="*/ 846117 w 1434802"/>
                        <a:gd name="connsiteY37" fmla="*/ 0 h 1313982"/>
                        <a:gd name="connsiteX38" fmla="*/ 849669 w 1434802"/>
                        <a:gd name="connsiteY38" fmla="*/ 1754 h 1313982"/>
                        <a:gd name="connsiteX39" fmla="*/ 1331877 w 1434802"/>
                        <a:gd name="connsiteY39" fmla="*/ 402228 h 1313982"/>
                        <a:gd name="connsiteX40" fmla="*/ 1434221 w 1434802"/>
                        <a:gd name="connsiteY40" fmla="*/ 722546 h 1313982"/>
                        <a:gd name="connsiteX41" fmla="*/ 1336043 w 1434802"/>
                        <a:gd name="connsiteY41" fmla="*/ 1063823 h 1313982"/>
                        <a:gd name="connsiteX42" fmla="*/ 1323546 w 1434802"/>
                        <a:gd name="connsiteY42" fmla="*/ 1079740 h 1313982"/>
                        <a:gd name="connsiteX43" fmla="*/ 968850 w 1434802"/>
                        <a:gd name="connsiteY43" fmla="*/ 1279429 h 1313982"/>
                        <a:gd name="connsiteX44" fmla="*/ 641956 w 1434802"/>
                        <a:gd name="connsiteY44" fmla="*/ 1313851 h 1313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1434802" h="1313982">
                          <a:moveTo>
                            <a:pt x="642043" y="1313982"/>
                          </a:moveTo>
                          <a:cubicBezTo>
                            <a:pt x="596396" y="1313982"/>
                            <a:pt x="549609" y="1312184"/>
                            <a:pt x="501068" y="1308545"/>
                          </a:cubicBezTo>
                          <a:cubicBezTo>
                            <a:pt x="498963" y="1308413"/>
                            <a:pt x="496859" y="1308282"/>
                            <a:pt x="494754" y="1308106"/>
                          </a:cubicBezTo>
                          <a:cubicBezTo>
                            <a:pt x="481511" y="1307098"/>
                            <a:pt x="470549" y="1296750"/>
                            <a:pt x="468795" y="1283507"/>
                          </a:cubicBezTo>
                          <a:lnTo>
                            <a:pt x="393068" y="725746"/>
                          </a:lnTo>
                          <a:cubicBezTo>
                            <a:pt x="390963" y="710268"/>
                            <a:pt x="401882" y="695885"/>
                            <a:pt x="417360" y="693649"/>
                          </a:cubicBezTo>
                          <a:cubicBezTo>
                            <a:pt x="533999" y="677162"/>
                            <a:pt x="634677" y="655237"/>
                            <a:pt x="725225" y="626560"/>
                          </a:cubicBezTo>
                          <a:cubicBezTo>
                            <a:pt x="728689" y="625464"/>
                            <a:pt x="732372" y="627393"/>
                            <a:pt x="733469" y="630857"/>
                          </a:cubicBezTo>
                          <a:cubicBezTo>
                            <a:pt x="734565" y="634321"/>
                            <a:pt x="732635" y="638005"/>
                            <a:pt x="729171" y="639101"/>
                          </a:cubicBezTo>
                          <a:cubicBezTo>
                            <a:pt x="637921" y="667953"/>
                            <a:pt x="536542" y="690053"/>
                            <a:pt x="419202" y="706672"/>
                          </a:cubicBezTo>
                          <a:cubicBezTo>
                            <a:pt x="410827" y="707856"/>
                            <a:pt x="404951" y="715617"/>
                            <a:pt x="406091" y="723949"/>
                          </a:cubicBezTo>
                          <a:lnTo>
                            <a:pt x="481819" y="1281709"/>
                          </a:lnTo>
                          <a:cubicBezTo>
                            <a:pt x="482783" y="1288813"/>
                            <a:pt x="488659" y="1294382"/>
                            <a:pt x="495806" y="1294952"/>
                          </a:cubicBezTo>
                          <a:cubicBezTo>
                            <a:pt x="497867" y="1295127"/>
                            <a:pt x="499884" y="1295259"/>
                            <a:pt x="501857" y="1295390"/>
                          </a:cubicBezTo>
                          <a:cubicBezTo>
                            <a:pt x="670238" y="1307887"/>
                            <a:pt x="817747" y="1298767"/>
                            <a:pt x="966132" y="1266669"/>
                          </a:cubicBezTo>
                          <a:cubicBezTo>
                            <a:pt x="1095311" y="1238737"/>
                            <a:pt x="1244618" y="1154854"/>
                            <a:pt x="1313460" y="1071453"/>
                          </a:cubicBezTo>
                          <a:cubicBezTo>
                            <a:pt x="1317933" y="1065972"/>
                            <a:pt x="1321923" y="1060929"/>
                            <a:pt x="1325563" y="1056018"/>
                          </a:cubicBezTo>
                          <a:cubicBezTo>
                            <a:pt x="1469564" y="865011"/>
                            <a:pt x="1436326" y="577449"/>
                            <a:pt x="1321090" y="409770"/>
                          </a:cubicBezTo>
                          <a:cubicBezTo>
                            <a:pt x="1165470" y="183508"/>
                            <a:pt x="882205" y="33281"/>
                            <a:pt x="847432" y="15391"/>
                          </a:cubicBezTo>
                          <a:cubicBezTo>
                            <a:pt x="719612" y="107255"/>
                            <a:pt x="624723" y="138914"/>
                            <a:pt x="565263" y="109535"/>
                          </a:cubicBezTo>
                          <a:cubicBezTo>
                            <a:pt x="521897" y="88093"/>
                            <a:pt x="511329" y="40867"/>
                            <a:pt x="508785" y="20697"/>
                          </a:cubicBezTo>
                          <a:cubicBezTo>
                            <a:pt x="493702" y="27099"/>
                            <a:pt x="478881" y="33808"/>
                            <a:pt x="464673" y="40692"/>
                          </a:cubicBezTo>
                          <a:cubicBezTo>
                            <a:pt x="336853" y="102782"/>
                            <a:pt x="230256" y="191664"/>
                            <a:pt x="156283" y="297823"/>
                          </a:cubicBezTo>
                          <a:cubicBezTo>
                            <a:pt x="102085" y="375611"/>
                            <a:pt x="65822" y="465941"/>
                            <a:pt x="42100" y="582097"/>
                          </a:cubicBezTo>
                          <a:cubicBezTo>
                            <a:pt x="39030" y="597269"/>
                            <a:pt x="35259" y="619325"/>
                            <a:pt x="31357" y="644231"/>
                          </a:cubicBezTo>
                          <a:cubicBezTo>
                            <a:pt x="24078" y="690930"/>
                            <a:pt x="16930" y="743768"/>
                            <a:pt x="13115" y="775428"/>
                          </a:cubicBezTo>
                          <a:cubicBezTo>
                            <a:pt x="12677" y="779023"/>
                            <a:pt x="9388" y="781610"/>
                            <a:pt x="5792" y="781172"/>
                          </a:cubicBezTo>
                          <a:cubicBezTo>
                            <a:pt x="2197" y="780733"/>
                            <a:pt x="-390" y="777444"/>
                            <a:pt x="49" y="773849"/>
                          </a:cubicBezTo>
                          <a:cubicBezTo>
                            <a:pt x="3907" y="742058"/>
                            <a:pt x="11055" y="689045"/>
                            <a:pt x="18377" y="642214"/>
                          </a:cubicBezTo>
                          <a:cubicBezTo>
                            <a:pt x="22280" y="617132"/>
                            <a:pt x="26139" y="594857"/>
                            <a:pt x="29208" y="579510"/>
                          </a:cubicBezTo>
                          <a:cubicBezTo>
                            <a:pt x="53281" y="461512"/>
                            <a:pt x="90246" y="369648"/>
                            <a:pt x="145496" y="290325"/>
                          </a:cubicBezTo>
                          <a:cubicBezTo>
                            <a:pt x="220697" y="182325"/>
                            <a:pt x="329092" y="91952"/>
                            <a:pt x="458929" y="28897"/>
                          </a:cubicBezTo>
                          <a:cubicBezTo>
                            <a:pt x="475942" y="20609"/>
                            <a:pt x="493833" y="12585"/>
                            <a:pt x="512031" y="5086"/>
                          </a:cubicBezTo>
                          <a:lnTo>
                            <a:pt x="520844" y="1447"/>
                          </a:lnTo>
                          <a:lnTo>
                            <a:pt x="521107" y="10962"/>
                          </a:lnTo>
                          <a:cubicBezTo>
                            <a:pt x="521107" y="11576"/>
                            <a:pt x="523475" y="74237"/>
                            <a:pt x="571139" y="97740"/>
                          </a:cubicBezTo>
                          <a:cubicBezTo>
                            <a:pt x="609112" y="116463"/>
                            <a:pt x="687076" y="115104"/>
                            <a:pt x="842916" y="2324"/>
                          </a:cubicBezTo>
                          <a:lnTo>
                            <a:pt x="846117" y="0"/>
                          </a:lnTo>
                          <a:lnTo>
                            <a:pt x="849669" y="1754"/>
                          </a:lnTo>
                          <a:cubicBezTo>
                            <a:pt x="852782" y="3289"/>
                            <a:pt x="1164768" y="159216"/>
                            <a:pt x="1331877" y="402228"/>
                          </a:cubicBezTo>
                          <a:cubicBezTo>
                            <a:pt x="1391950" y="489663"/>
                            <a:pt x="1429266" y="606389"/>
                            <a:pt x="1434221" y="722546"/>
                          </a:cubicBezTo>
                          <a:cubicBezTo>
                            <a:pt x="1438124" y="813664"/>
                            <a:pt x="1424223" y="946834"/>
                            <a:pt x="1336043" y="1063823"/>
                          </a:cubicBezTo>
                          <a:cubicBezTo>
                            <a:pt x="1332272" y="1068866"/>
                            <a:pt x="1328194" y="1074084"/>
                            <a:pt x="1323546" y="1079740"/>
                          </a:cubicBezTo>
                          <a:cubicBezTo>
                            <a:pt x="1253037" y="1165115"/>
                            <a:pt x="1100573" y="1250971"/>
                            <a:pt x="968850" y="1279429"/>
                          </a:cubicBezTo>
                          <a:cubicBezTo>
                            <a:pt x="862034" y="1302538"/>
                            <a:pt x="755700" y="1313851"/>
                            <a:pt x="641956" y="131385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8" name="任意多边形: 形状 333" descr="c7155d86-e607-4508-808e-87855cd32968"/>
                    <p:cNvSpPr/>
                    <p:nvPr/>
                  </p:nvSpPr>
                  <p:spPr>
                    <a:xfrm>
                      <a:off x="8389307" y="2648427"/>
                      <a:ext cx="1431597" cy="868095"/>
                    </a:xfrm>
                    <a:custGeom>
                      <a:avLst/>
                      <a:gdLst>
                        <a:gd name="connsiteX0" fmla="*/ 693167 w 1431597"/>
                        <a:gd name="connsiteY0" fmla="*/ 868096 h 868095"/>
                        <a:gd name="connsiteX1" fmla="*/ 493040 w 1431597"/>
                        <a:gd name="connsiteY1" fmla="*/ 859720 h 868095"/>
                        <a:gd name="connsiteX2" fmla="*/ 56566 w 1431597"/>
                        <a:gd name="connsiteY2" fmla="*/ 764875 h 868095"/>
                        <a:gd name="connsiteX3" fmla="*/ 24118 w 1431597"/>
                        <a:gd name="connsiteY3" fmla="*/ 750712 h 868095"/>
                        <a:gd name="connsiteX4" fmla="*/ 5745 w 1431597"/>
                        <a:gd name="connsiteY4" fmla="*/ 721113 h 868095"/>
                        <a:gd name="connsiteX5" fmla="*/ 1141 w 1431597"/>
                        <a:gd name="connsiteY5" fmla="*/ 200449 h 868095"/>
                        <a:gd name="connsiteX6" fmla="*/ 0 w 1431597"/>
                        <a:gd name="connsiteY6" fmla="*/ 135333 h 868095"/>
                        <a:gd name="connsiteX7" fmla="*/ 6446 w 1431597"/>
                        <a:gd name="connsiteY7" fmla="*/ 128624 h 868095"/>
                        <a:gd name="connsiteX8" fmla="*/ 13155 w 1431597"/>
                        <a:gd name="connsiteY8" fmla="*/ 135070 h 868095"/>
                        <a:gd name="connsiteX9" fmla="*/ 14295 w 1431597"/>
                        <a:gd name="connsiteY9" fmla="*/ 200186 h 868095"/>
                        <a:gd name="connsiteX10" fmla="*/ 18900 w 1431597"/>
                        <a:gd name="connsiteY10" fmla="*/ 721289 h 868095"/>
                        <a:gd name="connsiteX11" fmla="*/ 29730 w 1431597"/>
                        <a:gd name="connsiteY11" fmla="*/ 738784 h 868095"/>
                        <a:gd name="connsiteX12" fmla="*/ 61565 w 1431597"/>
                        <a:gd name="connsiteY12" fmla="*/ 752685 h 868095"/>
                        <a:gd name="connsiteX13" fmla="*/ 1392210 w 1431597"/>
                        <a:gd name="connsiteY13" fmla="*/ 770795 h 868095"/>
                        <a:gd name="connsiteX14" fmla="*/ 1392867 w 1431597"/>
                        <a:gd name="connsiteY14" fmla="*/ 770663 h 868095"/>
                        <a:gd name="connsiteX15" fmla="*/ 1418168 w 1431597"/>
                        <a:gd name="connsiteY15" fmla="*/ 734794 h 868095"/>
                        <a:gd name="connsiteX16" fmla="*/ 1321525 w 1431597"/>
                        <a:gd name="connsiteY16" fmla="*/ 7425 h 868095"/>
                        <a:gd name="connsiteX17" fmla="*/ 1327182 w 1431597"/>
                        <a:gd name="connsiteY17" fmla="*/ 59 h 868095"/>
                        <a:gd name="connsiteX18" fmla="*/ 1334548 w 1431597"/>
                        <a:gd name="connsiteY18" fmla="*/ 5715 h 868095"/>
                        <a:gd name="connsiteX19" fmla="*/ 1431191 w 1431597"/>
                        <a:gd name="connsiteY19" fmla="*/ 733084 h 868095"/>
                        <a:gd name="connsiteX20" fmla="*/ 1396112 w 1431597"/>
                        <a:gd name="connsiteY20" fmla="*/ 783379 h 868095"/>
                        <a:gd name="connsiteX21" fmla="*/ 1394840 w 1431597"/>
                        <a:gd name="connsiteY21" fmla="*/ 783642 h 868095"/>
                        <a:gd name="connsiteX22" fmla="*/ 693167 w 1431597"/>
                        <a:gd name="connsiteY22" fmla="*/ 868052 h 868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431597" h="868095">
                          <a:moveTo>
                            <a:pt x="693167" y="868096"/>
                          </a:moveTo>
                          <a:cubicBezTo>
                            <a:pt x="624719" y="868096"/>
                            <a:pt x="557980" y="865333"/>
                            <a:pt x="493040" y="859720"/>
                          </a:cubicBezTo>
                          <a:cubicBezTo>
                            <a:pt x="269015" y="840471"/>
                            <a:pt x="123436" y="792017"/>
                            <a:pt x="56566" y="764875"/>
                          </a:cubicBezTo>
                          <a:cubicBezTo>
                            <a:pt x="45121" y="760227"/>
                            <a:pt x="34203" y="755447"/>
                            <a:pt x="24118" y="750712"/>
                          </a:cubicBezTo>
                          <a:cubicBezTo>
                            <a:pt x="12761" y="745362"/>
                            <a:pt x="5526" y="733742"/>
                            <a:pt x="5745" y="721113"/>
                          </a:cubicBezTo>
                          <a:cubicBezTo>
                            <a:pt x="7981" y="589873"/>
                            <a:pt x="4210" y="373960"/>
                            <a:pt x="1141" y="200449"/>
                          </a:cubicBezTo>
                          <a:lnTo>
                            <a:pt x="0" y="135333"/>
                          </a:lnTo>
                          <a:cubicBezTo>
                            <a:pt x="-43" y="131694"/>
                            <a:pt x="2851" y="128712"/>
                            <a:pt x="6446" y="128624"/>
                          </a:cubicBezTo>
                          <a:cubicBezTo>
                            <a:pt x="10086" y="128668"/>
                            <a:pt x="13067" y="131474"/>
                            <a:pt x="13155" y="135070"/>
                          </a:cubicBezTo>
                          <a:lnTo>
                            <a:pt x="14295" y="200186"/>
                          </a:lnTo>
                          <a:cubicBezTo>
                            <a:pt x="17365" y="373785"/>
                            <a:pt x="21136" y="589829"/>
                            <a:pt x="18900" y="721289"/>
                          </a:cubicBezTo>
                          <a:cubicBezTo>
                            <a:pt x="18768" y="728787"/>
                            <a:pt x="23021" y="735627"/>
                            <a:pt x="29730" y="738784"/>
                          </a:cubicBezTo>
                          <a:cubicBezTo>
                            <a:pt x="39640" y="743433"/>
                            <a:pt x="50339" y="748124"/>
                            <a:pt x="61565" y="752685"/>
                          </a:cubicBezTo>
                          <a:cubicBezTo>
                            <a:pt x="213151" y="814293"/>
                            <a:pt x="646293" y="939394"/>
                            <a:pt x="1392210" y="770795"/>
                          </a:cubicBezTo>
                          <a:lnTo>
                            <a:pt x="1392867" y="770663"/>
                          </a:lnTo>
                          <a:cubicBezTo>
                            <a:pt x="1409661" y="766848"/>
                            <a:pt x="1420405" y="751501"/>
                            <a:pt x="1418168" y="734794"/>
                          </a:cubicBezTo>
                          <a:lnTo>
                            <a:pt x="1321525" y="7425"/>
                          </a:lnTo>
                          <a:cubicBezTo>
                            <a:pt x="1321043" y="3830"/>
                            <a:pt x="1323586" y="497"/>
                            <a:pt x="1327182" y="59"/>
                          </a:cubicBezTo>
                          <a:cubicBezTo>
                            <a:pt x="1330733" y="-424"/>
                            <a:pt x="1334066" y="2119"/>
                            <a:pt x="1334548" y="5715"/>
                          </a:cubicBezTo>
                          <a:lnTo>
                            <a:pt x="1431191" y="733084"/>
                          </a:lnTo>
                          <a:cubicBezTo>
                            <a:pt x="1434305" y="756544"/>
                            <a:pt x="1419221" y="778161"/>
                            <a:pt x="1396112" y="783379"/>
                          </a:cubicBezTo>
                          <a:cubicBezTo>
                            <a:pt x="1395762" y="783467"/>
                            <a:pt x="1395279" y="783598"/>
                            <a:pt x="1394840" y="783642"/>
                          </a:cubicBezTo>
                          <a:cubicBezTo>
                            <a:pt x="1146260" y="839813"/>
                            <a:pt x="911141" y="868052"/>
                            <a:pt x="693167" y="868052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79" name="任意多边形: 形状 334" descr="0d21aca0-fd93-491f-96d8-862314ce27ca"/>
                    <p:cNvSpPr/>
                    <p:nvPr/>
                  </p:nvSpPr>
                  <p:spPr>
                    <a:xfrm>
                      <a:off x="8306412" y="2170072"/>
                      <a:ext cx="125272" cy="50490"/>
                    </a:xfrm>
                    <a:custGeom>
                      <a:avLst/>
                      <a:gdLst>
                        <a:gd name="connsiteX0" fmla="*/ 118676 w 125272"/>
                        <a:gd name="connsiteY0" fmla="*/ 50446 h 50490"/>
                        <a:gd name="connsiteX1" fmla="*/ 116790 w 125272"/>
                        <a:gd name="connsiteY1" fmla="*/ 50183 h 50490"/>
                        <a:gd name="connsiteX2" fmla="*/ 4317 w 125272"/>
                        <a:gd name="connsiteY2" fmla="*/ 12736 h 50490"/>
                        <a:gd name="connsiteX3" fmla="*/ 414 w 125272"/>
                        <a:gd name="connsiteY3" fmla="*/ 4317 h 50490"/>
                        <a:gd name="connsiteX4" fmla="*/ 8833 w 125272"/>
                        <a:gd name="connsiteY4" fmla="*/ 414 h 50490"/>
                        <a:gd name="connsiteX5" fmla="*/ 120605 w 125272"/>
                        <a:gd name="connsiteY5" fmla="*/ 37598 h 50490"/>
                        <a:gd name="connsiteX6" fmla="*/ 124990 w 125272"/>
                        <a:gd name="connsiteY6" fmla="*/ 45798 h 50490"/>
                        <a:gd name="connsiteX7" fmla="*/ 118676 w 125272"/>
                        <a:gd name="connsiteY7" fmla="*/ 50490 h 504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5272" h="50490">
                          <a:moveTo>
                            <a:pt x="118676" y="50446"/>
                          </a:moveTo>
                          <a:cubicBezTo>
                            <a:pt x="118062" y="50446"/>
                            <a:pt x="117404" y="50359"/>
                            <a:pt x="116790" y="50183"/>
                          </a:cubicBezTo>
                          <a:cubicBezTo>
                            <a:pt x="78378" y="38607"/>
                            <a:pt x="40536" y="26022"/>
                            <a:pt x="4317" y="12736"/>
                          </a:cubicBezTo>
                          <a:cubicBezTo>
                            <a:pt x="897" y="11464"/>
                            <a:pt x="-857" y="7693"/>
                            <a:pt x="414" y="4317"/>
                          </a:cubicBezTo>
                          <a:cubicBezTo>
                            <a:pt x="1686" y="897"/>
                            <a:pt x="5457" y="-857"/>
                            <a:pt x="8833" y="414"/>
                          </a:cubicBezTo>
                          <a:cubicBezTo>
                            <a:pt x="44790" y="13613"/>
                            <a:pt x="82412" y="26110"/>
                            <a:pt x="120605" y="37598"/>
                          </a:cubicBezTo>
                          <a:cubicBezTo>
                            <a:pt x="124069" y="38651"/>
                            <a:pt x="126042" y="42334"/>
                            <a:pt x="124990" y="45798"/>
                          </a:cubicBezTo>
                          <a:cubicBezTo>
                            <a:pt x="124113" y="48648"/>
                            <a:pt x="121526" y="50490"/>
                            <a:pt x="118676" y="5049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0" name="任意多边形: 形状 335" descr="4604f121-ce8d-42c2-9b54-54fdfc2c3700"/>
                    <p:cNvSpPr/>
                    <p:nvPr/>
                  </p:nvSpPr>
                  <p:spPr>
                    <a:xfrm>
                      <a:off x="8009118" y="1452764"/>
                      <a:ext cx="910851" cy="259806"/>
                    </a:xfrm>
                    <a:custGeom>
                      <a:avLst/>
                      <a:gdLst>
                        <a:gd name="connsiteX0" fmla="*/ 6551 w 910851"/>
                        <a:gd name="connsiteY0" fmla="*/ 259719 h 259806"/>
                        <a:gd name="connsiteX1" fmla="*/ 3525 w 910851"/>
                        <a:gd name="connsiteY1" fmla="*/ 258973 h 259806"/>
                        <a:gd name="connsiteX2" fmla="*/ 763 w 910851"/>
                        <a:gd name="connsiteY2" fmla="*/ 250116 h 259806"/>
                        <a:gd name="connsiteX3" fmla="*/ 123584 w 910851"/>
                        <a:gd name="connsiteY3" fmla="*/ 15304 h 259806"/>
                        <a:gd name="connsiteX4" fmla="*/ 157611 w 910851"/>
                        <a:gd name="connsiteY4" fmla="*/ 1404 h 259806"/>
                        <a:gd name="connsiteX5" fmla="*/ 502966 w 910851"/>
                        <a:gd name="connsiteY5" fmla="*/ 93092 h 259806"/>
                        <a:gd name="connsiteX6" fmla="*/ 904361 w 910851"/>
                        <a:gd name="connsiteY6" fmla="*/ 131241 h 259806"/>
                        <a:gd name="connsiteX7" fmla="*/ 910851 w 910851"/>
                        <a:gd name="connsiteY7" fmla="*/ 137906 h 259806"/>
                        <a:gd name="connsiteX8" fmla="*/ 904186 w 910851"/>
                        <a:gd name="connsiteY8" fmla="*/ 144396 h 259806"/>
                        <a:gd name="connsiteX9" fmla="*/ 500511 w 910851"/>
                        <a:gd name="connsiteY9" fmla="*/ 106028 h 259806"/>
                        <a:gd name="connsiteX10" fmla="*/ 153577 w 910851"/>
                        <a:gd name="connsiteY10" fmla="*/ 13945 h 259806"/>
                        <a:gd name="connsiteX11" fmla="*/ 135248 w 910851"/>
                        <a:gd name="connsiteY11" fmla="*/ 21443 h 259806"/>
                        <a:gd name="connsiteX12" fmla="*/ 12427 w 910851"/>
                        <a:gd name="connsiteY12" fmla="*/ 256255 h 259806"/>
                        <a:gd name="connsiteX13" fmla="*/ 6595 w 910851"/>
                        <a:gd name="connsiteY13" fmla="*/ 259806 h 259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910851" h="259806">
                          <a:moveTo>
                            <a:pt x="6551" y="259719"/>
                          </a:moveTo>
                          <a:cubicBezTo>
                            <a:pt x="5542" y="259719"/>
                            <a:pt x="4490" y="259456"/>
                            <a:pt x="3525" y="258973"/>
                          </a:cubicBezTo>
                          <a:cubicBezTo>
                            <a:pt x="324" y="257307"/>
                            <a:pt x="-948" y="253317"/>
                            <a:pt x="763" y="250116"/>
                          </a:cubicBezTo>
                          <a:lnTo>
                            <a:pt x="123584" y="15304"/>
                          </a:lnTo>
                          <a:cubicBezTo>
                            <a:pt x="130030" y="2938"/>
                            <a:pt x="144368" y="-2894"/>
                            <a:pt x="157611" y="1404"/>
                          </a:cubicBezTo>
                          <a:cubicBezTo>
                            <a:pt x="177299" y="7806"/>
                            <a:pt x="354362" y="64634"/>
                            <a:pt x="502966" y="93092"/>
                          </a:cubicBezTo>
                          <a:cubicBezTo>
                            <a:pt x="611756" y="113921"/>
                            <a:pt x="816619" y="129838"/>
                            <a:pt x="904361" y="131241"/>
                          </a:cubicBezTo>
                          <a:cubicBezTo>
                            <a:pt x="908001" y="131285"/>
                            <a:pt x="910895" y="134310"/>
                            <a:pt x="910851" y="137906"/>
                          </a:cubicBezTo>
                          <a:cubicBezTo>
                            <a:pt x="910807" y="141545"/>
                            <a:pt x="907825" y="144264"/>
                            <a:pt x="904186" y="144396"/>
                          </a:cubicBezTo>
                          <a:cubicBezTo>
                            <a:pt x="813857" y="142949"/>
                            <a:pt x="611669" y="127294"/>
                            <a:pt x="500511" y="106028"/>
                          </a:cubicBezTo>
                          <a:cubicBezTo>
                            <a:pt x="351117" y="77438"/>
                            <a:pt x="173353" y="20347"/>
                            <a:pt x="153577" y="13945"/>
                          </a:cubicBezTo>
                          <a:cubicBezTo>
                            <a:pt x="146429" y="11621"/>
                            <a:pt x="138756" y="14778"/>
                            <a:pt x="135248" y="21443"/>
                          </a:cubicBezTo>
                          <a:lnTo>
                            <a:pt x="12427" y="256255"/>
                          </a:lnTo>
                          <a:cubicBezTo>
                            <a:pt x="11243" y="258491"/>
                            <a:pt x="8962" y="259806"/>
                            <a:pt x="6595" y="25980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1" name="任意多边形: 形状 336" descr="9ca9c497-1bf1-4f04-b1f4-b10d18b0a077"/>
                    <p:cNvSpPr/>
                    <p:nvPr/>
                  </p:nvSpPr>
                  <p:spPr>
                    <a:xfrm>
                      <a:off x="6947002" y="741551"/>
                      <a:ext cx="1164977" cy="799525"/>
                    </a:xfrm>
                    <a:custGeom>
                      <a:avLst/>
                      <a:gdLst>
                        <a:gd name="connsiteX0" fmla="*/ 1158338 w 1164977"/>
                        <a:gd name="connsiteY0" fmla="*/ 799526 h 799525"/>
                        <a:gd name="connsiteX1" fmla="*/ 1155751 w 1164977"/>
                        <a:gd name="connsiteY1" fmla="*/ 798999 h 799525"/>
                        <a:gd name="connsiteX2" fmla="*/ 504022 w 1164977"/>
                        <a:gd name="connsiteY2" fmla="*/ 417030 h 799525"/>
                        <a:gd name="connsiteX3" fmla="*/ 502574 w 1164977"/>
                        <a:gd name="connsiteY3" fmla="*/ 415890 h 799525"/>
                        <a:gd name="connsiteX4" fmla="*/ 501917 w 1164977"/>
                        <a:gd name="connsiteY4" fmla="*/ 414136 h 799525"/>
                        <a:gd name="connsiteX5" fmla="*/ 463330 w 1164977"/>
                        <a:gd name="connsiteY5" fmla="*/ 319729 h 799525"/>
                        <a:gd name="connsiteX6" fmla="*/ 384840 w 1164977"/>
                        <a:gd name="connsiteY6" fmla="*/ 107806 h 799525"/>
                        <a:gd name="connsiteX7" fmla="*/ 379402 w 1164977"/>
                        <a:gd name="connsiteY7" fmla="*/ 74481 h 799525"/>
                        <a:gd name="connsiteX8" fmla="*/ 362345 w 1164977"/>
                        <a:gd name="connsiteY8" fmla="*/ 34096 h 799525"/>
                        <a:gd name="connsiteX9" fmla="*/ 340114 w 1164977"/>
                        <a:gd name="connsiteY9" fmla="*/ 38788 h 799525"/>
                        <a:gd name="connsiteX10" fmla="*/ 310691 w 1164977"/>
                        <a:gd name="connsiteY10" fmla="*/ 85443 h 799525"/>
                        <a:gd name="connsiteX11" fmla="*/ 329327 w 1164977"/>
                        <a:gd name="connsiteY11" fmla="*/ 164064 h 799525"/>
                        <a:gd name="connsiteX12" fmla="*/ 317839 w 1164977"/>
                        <a:gd name="connsiteY12" fmla="*/ 170335 h 799525"/>
                        <a:gd name="connsiteX13" fmla="*/ 160595 w 1164977"/>
                        <a:gd name="connsiteY13" fmla="*/ 23353 h 799525"/>
                        <a:gd name="connsiteX14" fmla="*/ 139811 w 1164977"/>
                        <a:gd name="connsiteY14" fmla="*/ 13530 h 799525"/>
                        <a:gd name="connsiteX15" fmla="*/ 123017 w 1164977"/>
                        <a:gd name="connsiteY15" fmla="*/ 18661 h 799525"/>
                        <a:gd name="connsiteX16" fmla="*/ 125078 w 1164977"/>
                        <a:gd name="connsiteY16" fmla="*/ 44883 h 799525"/>
                        <a:gd name="connsiteX17" fmla="*/ 193789 w 1164977"/>
                        <a:gd name="connsiteY17" fmla="*/ 130871 h 799525"/>
                        <a:gd name="connsiteX18" fmla="*/ 225404 w 1164977"/>
                        <a:gd name="connsiteY18" fmla="*/ 150427 h 799525"/>
                        <a:gd name="connsiteX19" fmla="*/ 218871 w 1164977"/>
                        <a:gd name="connsiteY19" fmla="*/ 161828 h 799525"/>
                        <a:gd name="connsiteX20" fmla="*/ 186554 w 1164977"/>
                        <a:gd name="connsiteY20" fmla="*/ 141833 h 799525"/>
                        <a:gd name="connsiteX21" fmla="*/ 56629 w 1164977"/>
                        <a:gd name="connsiteY21" fmla="*/ 81409 h 799525"/>
                        <a:gd name="connsiteX22" fmla="*/ 30934 w 1164977"/>
                        <a:gd name="connsiteY22" fmla="*/ 76542 h 799525"/>
                        <a:gd name="connsiteX23" fmla="*/ 13876 w 1164977"/>
                        <a:gd name="connsiteY23" fmla="*/ 87592 h 799525"/>
                        <a:gd name="connsiteX24" fmla="*/ 18831 w 1164977"/>
                        <a:gd name="connsiteY24" fmla="*/ 105745 h 799525"/>
                        <a:gd name="connsiteX25" fmla="*/ 38476 w 1164977"/>
                        <a:gd name="connsiteY25" fmla="*/ 119645 h 799525"/>
                        <a:gd name="connsiteX26" fmla="*/ 188133 w 1164977"/>
                        <a:gd name="connsiteY26" fmla="*/ 192128 h 799525"/>
                        <a:gd name="connsiteX27" fmla="*/ 191597 w 1164977"/>
                        <a:gd name="connsiteY27" fmla="*/ 200766 h 799525"/>
                        <a:gd name="connsiteX28" fmla="*/ 182959 w 1164977"/>
                        <a:gd name="connsiteY28" fmla="*/ 204230 h 799525"/>
                        <a:gd name="connsiteX29" fmla="*/ 32162 w 1164977"/>
                        <a:gd name="connsiteY29" fmla="*/ 131178 h 799525"/>
                        <a:gd name="connsiteX30" fmla="*/ 8834 w 1164977"/>
                        <a:gd name="connsiteY30" fmla="*/ 114296 h 799525"/>
                        <a:gd name="connsiteX31" fmla="*/ 1423 w 1164977"/>
                        <a:gd name="connsiteY31" fmla="*/ 83207 h 799525"/>
                        <a:gd name="connsiteX32" fmla="*/ 29794 w 1164977"/>
                        <a:gd name="connsiteY32" fmla="*/ 63387 h 799525"/>
                        <a:gd name="connsiteX33" fmla="*/ 60795 w 1164977"/>
                        <a:gd name="connsiteY33" fmla="*/ 68868 h 799525"/>
                        <a:gd name="connsiteX34" fmla="*/ 147879 w 1164977"/>
                        <a:gd name="connsiteY34" fmla="*/ 105614 h 799525"/>
                        <a:gd name="connsiteX35" fmla="*/ 113063 w 1164977"/>
                        <a:gd name="connsiteY35" fmla="*/ 50101 h 799525"/>
                        <a:gd name="connsiteX36" fmla="*/ 112493 w 1164977"/>
                        <a:gd name="connsiteY36" fmla="*/ 10768 h 799525"/>
                        <a:gd name="connsiteX37" fmla="*/ 142135 w 1164977"/>
                        <a:gd name="connsiteY37" fmla="*/ 551 h 799525"/>
                        <a:gd name="connsiteX38" fmla="*/ 167830 w 1164977"/>
                        <a:gd name="connsiteY38" fmla="*/ 12303 h 799525"/>
                        <a:gd name="connsiteX39" fmla="*/ 300956 w 1164977"/>
                        <a:gd name="connsiteY39" fmla="*/ 125960 h 799525"/>
                        <a:gd name="connsiteX40" fmla="*/ 297755 w 1164977"/>
                        <a:gd name="connsiteY40" fmla="*/ 83426 h 799525"/>
                        <a:gd name="connsiteX41" fmla="*/ 333010 w 1164977"/>
                        <a:gd name="connsiteY41" fmla="*/ 27694 h 799525"/>
                        <a:gd name="connsiteX42" fmla="*/ 365897 w 1164977"/>
                        <a:gd name="connsiteY42" fmla="*/ 21336 h 799525"/>
                        <a:gd name="connsiteX43" fmla="*/ 392469 w 1164977"/>
                        <a:gd name="connsiteY43" fmla="*/ 72727 h 799525"/>
                        <a:gd name="connsiteX44" fmla="*/ 397688 w 1164977"/>
                        <a:gd name="connsiteY44" fmla="*/ 104956 h 799525"/>
                        <a:gd name="connsiteX45" fmla="*/ 475476 w 1164977"/>
                        <a:gd name="connsiteY45" fmla="*/ 314555 h 799525"/>
                        <a:gd name="connsiteX46" fmla="*/ 513624 w 1164977"/>
                        <a:gd name="connsiteY46" fmla="*/ 407778 h 799525"/>
                        <a:gd name="connsiteX47" fmla="*/ 1161013 w 1164977"/>
                        <a:gd name="connsiteY47" fmla="*/ 786853 h 799525"/>
                        <a:gd name="connsiteX48" fmla="*/ 1164433 w 1164977"/>
                        <a:gd name="connsiteY48" fmla="*/ 795492 h 799525"/>
                        <a:gd name="connsiteX49" fmla="*/ 1158382 w 1164977"/>
                        <a:gd name="connsiteY49" fmla="*/ 799482 h 79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1164977" h="799525">
                          <a:moveTo>
                            <a:pt x="1158338" y="799526"/>
                          </a:moveTo>
                          <a:cubicBezTo>
                            <a:pt x="1157461" y="799526"/>
                            <a:pt x="1156584" y="799350"/>
                            <a:pt x="1155751" y="798999"/>
                          </a:cubicBezTo>
                          <a:cubicBezTo>
                            <a:pt x="790795" y="641625"/>
                            <a:pt x="506828" y="419266"/>
                            <a:pt x="504022" y="417030"/>
                          </a:cubicBezTo>
                          <a:lnTo>
                            <a:pt x="502574" y="415890"/>
                          </a:lnTo>
                          <a:lnTo>
                            <a:pt x="501917" y="414136"/>
                          </a:lnTo>
                          <a:cubicBezTo>
                            <a:pt x="492533" y="388879"/>
                            <a:pt x="478370" y="355290"/>
                            <a:pt x="463330" y="319729"/>
                          </a:cubicBezTo>
                          <a:cubicBezTo>
                            <a:pt x="432109" y="245755"/>
                            <a:pt x="396679" y="161916"/>
                            <a:pt x="384840" y="107806"/>
                          </a:cubicBezTo>
                          <a:cubicBezTo>
                            <a:pt x="382165" y="95616"/>
                            <a:pt x="380718" y="84391"/>
                            <a:pt x="379402" y="74481"/>
                          </a:cubicBezTo>
                          <a:cubicBezTo>
                            <a:pt x="376158" y="49487"/>
                            <a:pt x="374053" y="37341"/>
                            <a:pt x="362345" y="34096"/>
                          </a:cubicBezTo>
                          <a:cubicBezTo>
                            <a:pt x="355373" y="32166"/>
                            <a:pt x="347875" y="33745"/>
                            <a:pt x="340114" y="38788"/>
                          </a:cubicBezTo>
                          <a:cubicBezTo>
                            <a:pt x="325951" y="47996"/>
                            <a:pt x="313278" y="68079"/>
                            <a:pt x="310691" y="85443"/>
                          </a:cubicBezTo>
                          <a:cubicBezTo>
                            <a:pt x="306613" y="112717"/>
                            <a:pt x="319198" y="141219"/>
                            <a:pt x="329327" y="164064"/>
                          </a:cubicBezTo>
                          <a:lnTo>
                            <a:pt x="317839" y="170335"/>
                          </a:lnTo>
                          <a:cubicBezTo>
                            <a:pt x="283504" y="118374"/>
                            <a:pt x="230579" y="68912"/>
                            <a:pt x="160595" y="23353"/>
                          </a:cubicBezTo>
                          <a:cubicBezTo>
                            <a:pt x="154062" y="19099"/>
                            <a:pt x="147046" y="14802"/>
                            <a:pt x="139811" y="13530"/>
                          </a:cubicBezTo>
                          <a:cubicBezTo>
                            <a:pt x="134067" y="12522"/>
                            <a:pt x="126656" y="13706"/>
                            <a:pt x="123017" y="18661"/>
                          </a:cubicBezTo>
                          <a:cubicBezTo>
                            <a:pt x="119070" y="23967"/>
                            <a:pt x="119772" y="32780"/>
                            <a:pt x="125078" y="44883"/>
                          </a:cubicBezTo>
                          <a:cubicBezTo>
                            <a:pt x="139942" y="78690"/>
                            <a:pt x="163709" y="108420"/>
                            <a:pt x="193789" y="130871"/>
                          </a:cubicBezTo>
                          <a:cubicBezTo>
                            <a:pt x="204006" y="136878"/>
                            <a:pt x="214354" y="143280"/>
                            <a:pt x="225404" y="150427"/>
                          </a:cubicBezTo>
                          <a:lnTo>
                            <a:pt x="218871" y="161828"/>
                          </a:lnTo>
                          <a:cubicBezTo>
                            <a:pt x="207733" y="156215"/>
                            <a:pt x="196859" y="149463"/>
                            <a:pt x="186554" y="141833"/>
                          </a:cubicBezTo>
                          <a:cubicBezTo>
                            <a:pt x="142705" y="115962"/>
                            <a:pt x="98988" y="95660"/>
                            <a:pt x="56629" y="81409"/>
                          </a:cubicBezTo>
                          <a:cubicBezTo>
                            <a:pt x="47421" y="78339"/>
                            <a:pt x="39090" y="75840"/>
                            <a:pt x="30934" y="76542"/>
                          </a:cubicBezTo>
                          <a:cubicBezTo>
                            <a:pt x="24400" y="77112"/>
                            <a:pt x="16244" y="80795"/>
                            <a:pt x="13876" y="87592"/>
                          </a:cubicBezTo>
                          <a:cubicBezTo>
                            <a:pt x="12034" y="92985"/>
                            <a:pt x="13964" y="100132"/>
                            <a:pt x="18831" y="105745"/>
                          </a:cubicBezTo>
                          <a:cubicBezTo>
                            <a:pt x="23698" y="111402"/>
                            <a:pt x="30627" y="115392"/>
                            <a:pt x="38476" y="119645"/>
                          </a:cubicBezTo>
                          <a:cubicBezTo>
                            <a:pt x="87104" y="146262"/>
                            <a:pt x="137487" y="170598"/>
                            <a:pt x="188133" y="192128"/>
                          </a:cubicBezTo>
                          <a:cubicBezTo>
                            <a:pt x="191465" y="193531"/>
                            <a:pt x="193044" y="197390"/>
                            <a:pt x="191597" y="200766"/>
                          </a:cubicBezTo>
                          <a:cubicBezTo>
                            <a:pt x="190193" y="204099"/>
                            <a:pt x="186291" y="205677"/>
                            <a:pt x="182959" y="204230"/>
                          </a:cubicBezTo>
                          <a:cubicBezTo>
                            <a:pt x="131874" y="182569"/>
                            <a:pt x="81141" y="158013"/>
                            <a:pt x="32162" y="131178"/>
                          </a:cubicBezTo>
                          <a:cubicBezTo>
                            <a:pt x="23480" y="126486"/>
                            <a:pt x="15192" y="121662"/>
                            <a:pt x="8834" y="114296"/>
                          </a:cubicBezTo>
                          <a:cubicBezTo>
                            <a:pt x="853" y="105044"/>
                            <a:pt x="-1997" y="93117"/>
                            <a:pt x="1423" y="83207"/>
                          </a:cubicBezTo>
                          <a:cubicBezTo>
                            <a:pt x="5238" y="72288"/>
                            <a:pt x="16376" y="64527"/>
                            <a:pt x="29794" y="63387"/>
                          </a:cubicBezTo>
                          <a:cubicBezTo>
                            <a:pt x="40449" y="62466"/>
                            <a:pt x="50534" y="65448"/>
                            <a:pt x="60795" y="68868"/>
                          </a:cubicBezTo>
                          <a:cubicBezTo>
                            <a:pt x="89384" y="78471"/>
                            <a:pt x="118500" y="90749"/>
                            <a:pt x="147879" y="105614"/>
                          </a:cubicBezTo>
                          <a:cubicBezTo>
                            <a:pt x="133672" y="88863"/>
                            <a:pt x="121877" y="70140"/>
                            <a:pt x="113063" y="50101"/>
                          </a:cubicBezTo>
                          <a:cubicBezTo>
                            <a:pt x="105653" y="33131"/>
                            <a:pt x="105433" y="20239"/>
                            <a:pt x="112493" y="10768"/>
                          </a:cubicBezTo>
                          <a:cubicBezTo>
                            <a:pt x="118632" y="2480"/>
                            <a:pt x="130296" y="-1554"/>
                            <a:pt x="142135" y="551"/>
                          </a:cubicBezTo>
                          <a:cubicBezTo>
                            <a:pt x="151825" y="2261"/>
                            <a:pt x="160157" y="7304"/>
                            <a:pt x="167830" y="12303"/>
                          </a:cubicBezTo>
                          <a:cubicBezTo>
                            <a:pt x="222598" y="47952"/>
                            <a:pt x="267193" y="86057"/>
                            <a:pt x="300956" y="125960"/>
                          </a:cubicBezTo>
                          <a:cubicBezTo>
                            <a:pt x="297361" y="112279"/>
                            <a:pt x="295563" y="97940"/>
                            <a:pt x="297755" y="83426"/>
                          </a:cubicBezTo>
                          <a:cubicBezTo>
                            <a:pt x="300912" y="62378"/>
                            <a:pt x="315733" y="38919"/>
                            <a:pt x="333010" y="27694"/>
                          </a:cubicBezTo>
                          <a:cubicBezTo>
                            <a:pt x="343885" y="20590"/>
                            <a:pt x="355285" y="18398"/>
                            <a:pt x="365897" y="21336"/>
                          </a:cubicBezTo>
                          <a:cubicBezTo>
                            <a:pt x="386506" y="27080"/>
                            <a:pt x="389137" y="47207"/>
                            <a:pt x="392469" y="72727"/>
                          </a:cubicBezTo>
                          <a:cubicBezTo>
                            <a:pt x="393741" y="82374"/>
                            <a:pt x="395144" y="93336"/>
                            <a:pt x="397688" y="104956"/>
                          </a:cubicBezTo>
                          <a:cubicBezTo>
                            <a:pt x="409308" y="157882"/>
                            <a:pt x="444431" y="241107"/>
                            <a:pt x="475476" y="314555"/>
                          </a:cubicBezTo>
                          <a:cubicBezTo>
                            <a:pt x="490209" y="349458"/>
                            <a:pt x="504153" y="382433"/>
                            <a:pt x="513624" y="407778"/>
                          </a:cubicBezTo>
                          <a:cubicBezTo>
                            <a:pt x="535944" y="425098"/>
                            <a:pt x="811097" y="635968"/>
                            <a:pt x="1161013" y="786853"/>
                          </a:cubicBezTo>
                          <a:cubicBezTo>
                            <a:pt x="1164345" y="788300"/>
                            <a:pt x="1165880" y="792159"/>
                            <a:pt x="1164433" y="795492"/>
                          </a:cubicBezTo>
                          <a:cubicBezTo>
                            <a:pt x="1163381" y="797991"/>
                            <a:pt x="1160925" y="799482"/>
                            <a:pt x="1158382" y="799482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2" name="任意多边形: 形状 337" descr="188aa2c3-c95d-4008-989d-c5a1067594bb"/>
                    <p:cNvSpPr/>
                    <p:nvPr/>
                  </p:nvSpPr>
                  <p:spPr>
                    <a:xfrm>
                      <a:off x="6910462" y="853723"/>
                      <a:ext cx="200424" cy="155419"/>
                    </a:xfrm>
                    <a:custGeom>
                      <a:avLst/>
                      <a:gdLst>
                        <a:gd name="connsiteX0" fmla="*/ 193934 w 200424"/>
                        <a:gd name="connsiteY0" fmla="*/ 155420 h 155419"/>
                        <a:gd name="connsiteX1" fmla="*/ 191041 w 200424"/>
                        <a:gd name="connsiteY1" fmla="*/ 154762 h 155419"/>
                        <a:gd name="connsiteX2" fmla="*/ 40331 w 200424"/>
                        <a:gd name="connsiteY2" fmla="*/ 81227 h 155419"/>
                        <a:gd name="connsiteX3" fmla="*/ 13101 w 200424"/>
                        <a:gd name="connsiteY3" fmla="*/ 64126 h 155419"/>
                        <a:gd name="connsiteX4" fmla="*/ 297 w 200424"/>
                        <a:gd name="connsiteY4" fmla="*/ 31458 h 155419"/>
                        <a:gd name="connsiteX5" fmla="*/ 33753 w 200424"/>
                        <a:gd name="connsiteY5" fmla="*/ 852 h 155419"/>
                        <a:gd name="connsiteX6" fmla="*/ 66027 w 200424"/>
                        <a:gd name="connsiteY6" fmla="*/ 2869 h 155419"/>
                        <a:gd name="connsiteX7" fmla="*/ 70982 w 200424"/>
                        <a:gd name="connsiteY7" fmla="*/ 10718 h 155419"/>
                        <a:gd name="connsiteX8" fmla="*/ 63133 w 200424"/>
                        <a:gd name="connsiteY8" fmla="*/ 15673 h 155419"/>
                        <a:gd name="connsiteX9" fmla="*/ 35990 w 200424"/>
                        <a:gd name="connsiteY9" fmla="*/ 13787 h 155419"/>
                        <a:gd name="connsiteX10" fmla="*/ 13276 w 200424"/>
                        <a:gd name="connsiteY10" fmla="*/ 33300 h 155419"/>
                        <a:gd name="connsiteX11" fmla="*/ 22222 w 200424"/>
                        <a:gd name="connsiteY11" fmla="*/ 54655 h 155419"/>
                        <a:gd name="connsiteX12" fmla="*/ 46031 w 200424"/>
                        <a:gd name="connsiteY12" fmla="*/ 69388 h 155419"/>
                        <a:gd name="connsiteX13" fmla="*/ 196741 w 200424"/>
                        <a:gd name="connsiteY13" fmla="*/ 142923 h 155419"/>
                        <a:gd name="connsiteX14" fmla="*/ 199767 w 200424"/>
                        <a:gd name="connsiteY14" fmla="*/ 151736 h 155419"/>
                        <a:gd name="connsiteX15" fmla="*/ 193847 w 200424"/>
                        <a:gd name="connsiteY15" fmla="*/ 155420 h 155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0424" h="155419">
                          <a:moveTo>
                            <a:pt x="193934" y="155420"/>
                          </a:moveTo>
                          <a:cubicBezTo>
                            <a:pt x="192970" y="155420"/>
                            <a:pt x="192005" y="155201"/>
                            <a:pt x="191041" y="154762"/>
                          </a:cubicBezTo>
                          <a:lnTo>
                            <a:pt x="40331" y="81227"/>
                          </a:lnTo>
                          <a:cubicBezTo>
                            <a:pt x="31342" y="76842"/>
                            <a:pt x="21169" y="71887"/>
                            <a:pt x="13101" y="64126"/>
                          </a:cubicBezTo>
                          <a:cubicBezTo>
                            <a:pt x="3498" y="54742"/>
                            <a:pt x="-1282" y="42552"/>
                            <a:pt x="297" y="31458"/>
                          </a:cubicBezTo>
                          <a:cubicBezTo>
                            <a:pt x="2796" y="14050"/>
                            <a:pt x="19415" y="3395"/>
                            <a:pt x="33753" y="852"/>
                          </a:cubicBezTo>
                          <a:cubicBezTo>
                            <a:pt x="45374" y="-1165"/>
                            <a:pt x="56555" y="764"/>
                            <a:pt x="66027" y="2869"/>
                          </a:cubicBezTo>
                          <a:cubicBezTo>
                            <a:pt x="69578" y="3658"/>
                            <a:pt x="71815" y="7166"/>
                            <a:pt x="70982" y="10718"/>
                          </a:cubicBezTo>
                          <a:cubicBezTo>
                            <a:pt x="70192" y="14270"/>
                            <a:pt x="66640" y="16506"/>
                            <a:pt x="63133" y="15673"/>
                          </a:cubicBezTo>
                          <a:cubicBezTo>
                            <a:pt x="54933" y="13831"/>
                            <a:pt x="45330" y="12165"/>
                            <a:pt x="35990" y="13787"/>
                          </a:cubicBezTo>
                          <a:cubicBezTo>
                            <a:pt x="25861" y="15585"/>
                            <a:pt x="14811" y="22864"/>
                            <a:pt x="13276" y="33300"/>
                          </a:cubicBezTo>
                          <a:cubicBezTo>
                            <a:pt x="12268" y="40228"/>
                            <a:pt x="15600" y="48209"/>
                            <a:pt x="22222" y="54655"/>
                          </a:cubicBezTo>
                          <a:cubicBezTo>
                            <a:pt x="28755" y="60969"/>
                            <a:pt x="37525" y="65266"/>
                            <a:pt x="46031" y="69388"/>
                          </a:cubicBezTo>
                          <a:lnTo>
                            <a:pt x="196741" y="142923"/>
                          </a:lnTo>
                          <a:cubicBezTo>
                            <a:pt x="199986" y="144501"/>
                            <a:pt x="201345" y="148448"/>
                            <a:pt x="199767" y="151736"/>
                          </a:cubicBezTo>
                          <a:cubicBezTo>
                            <a:pt x="198627" y="154060"/>
                            <a:pt x="196302" y="155420"/>
                            <a:pt x="193847" y="15542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3" name="任意多边形: 形状 338" descr="b25a070c-b3fd-4341-bb47-b452fd90c8b9"/>
                    <p:cNvSpPr/>
                    <p:nvPr/>
                  </p:nvSpPr>
                  <p:spPr>
                    <a:xfrm>
                      <a:off x="7270300" y="1272918"/>
                      <a:ext cx="353491" cy="402775"/>
                    </a:xfrm>
                    <a:custGeom>
                      <a:avLst/>
                      <a:gdLst>
                        <a:gd name="connsiteX0" fmla="*/ 346912 w 353491"/>
                        <a:gd name="connsiteY0" fmla="*/ 402775 h 402775"/>
                        <a:gd name="connsiteX1" fmla="*/ 342483 w 353491"/>
                        <a:gd name="connsiteY1" fmla="*/ 401065 h 402775"/>
                        <a:gd name="connsiteX2" fmla="*/ 1118 w 353491"/>
                        <a:gd name="connsiteY2" fmla="*/ 10238 h 402775"/>
                        <a:gd name="connsiteX3" fmla="*/ 2871 w 353491"/>
                        <a:gd name="connsiteY3" fmla="*/ 1118 h 402775"/>
                        <a:gd name="connsiteX4" fmla="*/ 11992 w 353491"/>
                        <a:gd name="connsiteY4" fmla="*/ 2872 h 402775"/>
                        <a:gd name="connsiteX5" fmla="*/ 351341 w 353491"/>
                        <a:gd name="connsiteY5" fmla="*/ 391331 h 402775"/>
                        <a:gd name="connsiteX6" fmla="*/ 351779 w 353491"/>
                        <a:gd name="connsiteY6" fmla="*/ 400627 h 402775"/>
                        <a:gd name="connsiteX7" fmla="*/ 346912 w 353491"/>
                        <a:gd name="connsiteY7" fmla="*/ 402775 h 402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3491" h="402775">
                          <a:moveTo>
                            <a:pt x="346912" y="402775"/>
                          </a:moveTo>
                          <a:cubicBezTo>
                            <a:pt x="345333" y="402775"/>
                            <a:pt x="343754" y="402205"/>
                            <a:pt x="342483" y="401065"/>
                          </a:cubicBezTo>
                          <a:cubicBezTo>
                            <a:pt x="147398" y="223301"/>
                            <a:pt x="15500" y="31505"/>
                            <a:pt x="1118" y="10238"/>
                          </a:cubicBezTo>
                          <a:cubicBezTo>
                            <a:pt x="-900" y="7213"/>
                            <a:pt x="-110" y="3135"/>
                            <a:pt x="2871" y="1118"/>
                          </a:cubicBezTo>
                          <a:cubicBezTo>
                            <a:pt x="5897" y="-899"/>
                            <a:pt x="9975" y="-110"/>
                            <a:pt x="11992" y="2872"/>
                          </a:cubicBezTo>
                          <a:cubicBezTo>
                            <a:pt x="26287" y="24007"/>
                            <a:pt x="157396" y="214575"/>
                            <a:pt x="351341" y="391331"/>
                          </a:cubicBezTo>
                          <a:cubicBezTo>
                            <a:pt x="354015" y="393786"/>
                            <a:pt x="354234" y="397952"/>
                            <a:pt x="351779" y="400627"/>
                          </a:cubicBezTo>
                          <a:cubicBezTo>
                            <a:pt x="350463" y="402030"/>
                            <a:pt x="348709" y="402775"/>
                            <a:pt x="346912" y="40277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4" name="任意多边形: 形状 339" descr="1ba41d34-7237-46c7-900b-15a14654cede"/>
                    <p:cNvSpPr/>
                    <p:nvPr/>
                  </p:nvSpPr>
                  <p:spPr>
                    <a:xfrm>
                      <a:off x="6915102" y="923330"/>
                      <a:ext cx="400524" cy="378330"/>
                    </a:xfrm>
                    <a:custGeom>
                      <a:avLst/>
                      <a:gdLst>
                        <a:gd name="connsiteX0" fmla="*/ 393938 w 400524"/>
                        <a:gd name="connsiteY0" fmla="*/ 378330 h 378330"/>
                        <a:gd name="connsiteX1" fmla="*/ 391220 w 400524"/>
                        <a:gd name="connsiteY1" fmla="*/ 377760 h 378330"/>
                        <a:gd name="connsiteX2" fmla="*/ 153952 w 400524"/>
                        <a:gd name="connsiteY2" fmla="*/ 168030 h 378330"/>
                        <a:gd name="connsiteX3" fmla="*/ 128520 w 400524"/>
                        <a:gd name="connsiteY3" fmla="*/ 139747 h 378330"/>
                        <a:gd name="connsiteX4" fmla="*/ 1665 w 400524"/>
                        <a:gd name="connsiteY4" fmla="*/ 43148 h 378330"/>
                        <a:gd name="connsiteX5" fmla="*/ 3155 w 400524"/>
                        <a:gd name="connsiteY5" fmla="*/ 20521 h 378330"/>
                        <a:gd name="connsiteX6" fmla="*/ 39199 w 400524"/>
                        <a:gd name="connsiteY6" fmla="*/ 132 h 378330"/>
                        <a:gd name="connsiteX7" fmla="*/ 40471 w 400524"/>
                        <a:gd name="connsiteY7" fmla="*/ 0 h 378330"/>
                        <a:gd name="connsiteX8" fmla="*/ 47048 w 400524"/>
                        <a:gd name="connsiteY8" fmla="*/ 6577 h 378330"/>
                        <a:gd name="connsiteX9" fmla="*/ 41435 w 400524"/>
                        <a:gd name="connsiteY9" fmla="*/ 13067 h 378330"/>
                        <a:gd name="connsiteX10" fmla="*/ 14775 w 400524"/>
                        <a:gd name="connsiteY10" fmla="*/ 26660 h 378330"/>
                        <a:gd name="connsiteX11" fmla="*/ 14205 w 400524"/>
                        <a:gd name="connsiteY11" fmla="*/ 39070 h 378330"/>
                        <a:gd name="connsiteX12" fmla="*/ 134351 w 400524"/>
                        <a:gd name="connsiteY12" fmla="*/ 127908 h 378330"/>
                        <a:gd name="connsiteX13" fmla="*/ 166362 w 400524"/>
                        <a:gd name="connsiteY13" fmla="*/ 163557 h 378330"/>
                        <a:gd name="connsiteX14" fmla="*/ 396657 w 400524"/>
                        <a:gd name="connsiteY14" fmla="*/ 365745 h 378330"/>
                        <a:gd name="connsiteX15" fmla="*/ 399946 w 400524"/>
                        <a:gd name="connsiteY15" fmla="*/ 374471 h 378330"/>
                        <a:gd name="connsiteX16" fmla="*/ 393938 w 400524"/>
                        <a:gd name="connsiteY16" fmla="*/ 378330 h 378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00524" h="378330">
                          <a:moveTo>
                            <a:pt x="393938" y="378330"/>
                          </a:moveTo>
                          <a:cubicBezTo>
                            <a:pt x="393018" y="378330"/>
                            <a:pt x="392097" y="378155"/>
                            <a:pt x="391220" y="377760"/>
                          </a:cubicBezTo>
                          <a:cubicBezTo>
                            <a:pt x="273748" y="324527"/>
                            <a:pt x="180656" y="242222"/>
                            <a:pt x="153952" y="168030"/>
                          </a:cubicBezTo>
                          <a:cubicBezTo>
                            <a:pt x="149524" y="155664"/>
                            <a:pt x="140490" y="145623"/>
                            <a:pt x="128520" y="139747"/>
                          </a:cubicBezTo>
                          <a:cubicBezTo>
                            <a:pt x="76646" y="114271"/>
                            <a:pt x="12539" y="76780"/>
                            <a:pt x="1665" y="43148"/>
                          </a:cubicBezTo>
                          <a:cubicBezTo>
                            <a:pt x="-967" y="34992"/>
                            <a:pt x="-485" y="27362"/>
                            <a:pt x="3155" y="20521"/>
                          </a:cubicBezTo>
                          <a:cubicBezTo>
                            <a:pt x="8461" y="10524"/>
                            <a:pt x="20257" y="3859"/>
                            <a:pt x="39199" y="132"/>
                          </a:cubicBezTo>
                          <a:lnTo>
                            <a:pt x="40471" y="0"/>
                          </a:lnTo>
                          <a:cubicBezTo>
                            <a:pt x="44110" y="0"/>
                            <a:pt x="47048" y="2938"/>
                            <a:pt x="47048" y="6577"/>
                          </a:cubicBezTo>
                          <a:cubicBezTo>
                            <a:pt x="47048" y="9910"/>
                            <a:pt x="44592" y="12628"/>
                            <a:pt x="41435" y="13067"/>
                          </a:cubicBezTo>
                          <a:cubicBezTo>
                            <a:pt x="27009" y="15917"/>
                            <a:pt x="18064" y="20521"/>
                            <a:pt x="14775" y="26660"/>
                          </a:cubicBezTo>
                          <a:cubicBezTo>
                            <a:pt x="12846" y="30300"/>
                            <a:pt x="12670" y="34334"/>
                            <a:pt x="14205" y="39070"/>
                          </a:cubicBezTo>
                          <a:cubicBezTo>
                            <a:pt x="21484" y="61564"/>
                            <a:pt x="65289" y="93925"/>
                            <a:pt x="134351" y="127908"/>
                          </a:cubicBezTo>
                          <a:cubicBezTo>
                            <a:pt x="149436" y="135274"/>
                            <a:pt x="160793" y="147947"/>
                            <a:pt x="166362" y="163557"/>
                          </a:cubicBezTo>
                          <a:cubicBezTo>
                            <a:pt x="185743" y="217448"/>
                            <a:pt x="257699" y="302778"/>
                            <a:pt x="396657" y="365745"/>
                          </a:cubicBezTo>
                          <a:cubicBezTo>
                            <a:pt x="399946" y="367236"/>
                            <a:pt x="401436" y="371139"/>
                            <a:pt x="399946" y="374471"/>
                          </a:cubicBezTo>
                          <a:cubicBezTo>
                            <a:pt x="398850" y="376883"/>
                            <a:pt x="396438" y="378330"/>
                            <a:pt x="393938" y="37833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5" name="任意多边形: 形状 340" descr="20f2907f-22e2-4a80-9040-9a36fbb8bea2"/>
                    <p:cNvSpPr/>
                    <p:nvPr/>
                  </p:nvSpPr>
                  <p:spPr>
                    <a:xfrm>
                      <a:off x="7263758" y="901638"/>
                      <a:ext cx="38603" cy="89438"/>
                    </a:xfrm>
                    <a:custGeom>
                      <a:avLst/>
                      <a:gdLst>
                        <a:gd name="connsiteX0" fmla="*/ 31996 w 38603"/>
                        <a:gd name="connsiteY0" fmla="*/ 89439 h 89438"/>
                        <a:gd name="connsiteX1" fmla="*/ 25769 w 38603"/>
                        <a:gd name="connsiteY1" fmla="*/ 84922 h 89438"/>
                        <a:gd name="connsiteX2" fmla="*/ 337 w 38603"/>
                        <a:gd name="connsiteY2" fmla="*/ 8668 h 89438"/>
                        <a:gd name="connsiteX3" fmla="*/ 4503 w 38603"/>
                        <a:gd name="connsiteY3" fmla="*/ 337 h 89438"/>
                        <a:gd name="connsiteX4" fmla="*/ 12834 w 38603"/>
                        <a:gd name="connsiteY4" fmla="*/ 4503 h 89438"/>
                        <a:gd name="connsiteX5" fmla="*/ 38267 w 38603"/>
                        <a:gd name="connsiteY5" fmla="*/ 80756 h 89438"/>
                        <a:gd name="connsiteX6" fmla="*/ 34101 w 38603"/>
                        <a:gd name="connsiteY6" fmla="*/ 89088 h 89438"/>
                        <a:gd name="connsiteX7" fmla="*/ 32040 w 38603"/>
                        <a:gd name="connsiteY7" fmla="*/ 89439 h 89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8603" h="89438">
                          <a:moveTo>
                            <a:pt x="31996" y="89439"/>
                          </a:moveTo>
                          <a:cubicBezTo>
                            <a:pt x="29234" y="89439"/>
                            <a:pt x="26690" y="87685"/>
                            <a:pt x="25769" y="84922"/>
                          </a:cubicBezTo>
                          <a:lnTo>
                            <a:pt x="337" y="8668"/>
                          </a:lnTo>
                          <a:cubicBezTo>
                            <a:pt x="-803" y="5204"/>
                            <a:pt x="1039" y="1477"/>
                            <a:pt x="4503" y="337"/>
                          </a:cubicBezTo>
                          <a:cubicBezTo>
                            <a:pt x="7967" y="-803"/>
                            <a:pt x="11694" y="1039"/>
                            <a:pt x="12834" y="4503"/>
                          </a:cubicBezTo>
                          <a:lnTo>
                            <a:pt x="38267" y="80756"/>
                          </a:lnTo>
                          <a:cubicBezTo>
                            <a:pt x="39407" y="84220"/>
                            <a:pt x="37565" y="87948"/>
                            <a:pt x="34101" y="89088"/>
                          </a:cubicBezTo>
                          <a:cubicBezTo>
                            <a:pt x="33400" y="89307"/>
                            <a:pt x="32698" y="89439"/>
                            <a:pt x="32040" y="8943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6" name="任意多边形: 形状 341" descr="4d00fa42-650d-4e4f-b3d9-f636e2ba29bb"/>
                    <p:cNvSpPr/>
                    <p:nvPr/>
                  </p:nvSpPr>
                  <p:spPr>
                    <a:xfrm>
                      <a:off x="8809613" y="1049256"/>
                      <a:ext cx="124945" cy="433589"/>
                    </a:xfrm>
                    <a:custGeom>
                      <a:avLst/>
                      <a:gdLst>
                        <a:gd name="connsiteX0" fmla="*/ 118380 w 124945"/>
                        <a:gd name="connsiteY0" fmla="*/ 433589 h 433589"/>
                        <a:gd name="connsiteX1" fmla="*/ 114083 w 124945"/>
                        <a:gd name="connsiteY1" fmla="*/ 431967 h 433589"/>
                        <a:gd name="connsiteX2" fmla="*/ 163 w 124945"/>
                        <a:gd name="connsiteY2" fmla="*/ 138528 h 433589"/>
                        <a:gd name="connsiteX3" fmla="*/ 338 w 124945"/>
                        <a:gd name="connsiteY3" fmla="*/ 115201 h 433589"/>
                        <a:gd name="connsiteX4" fmla="*/ 5162 w 124945"/>
                        <a:gd name="connsiteY4" fmla="*/ 5446 h 433589"/>
                        <a:gd name="connsiteX5" fmla="*/ 12747 w 124945"/>
                        <a:gd name="connsiteY5" fmla="*/ 97 h 433589"/>
                        <a:gd name="connsiteX6" fmla="*/ 18097 w 124945"/>
                        <a:gd name="connsiteY6" fmla="*/ 7683 h 433589"/>
                        <a:gd name="connsiteX7" fmla="*/ 13449 w 124945"/>
                        <a:gd name="connsiteY7" fmla="*/ 115245 h 433589"/>
                        <a:gd name="connsiteX8" fmla="*/ 13274 w 124945"/>
                        <a:gd name="connsiteY8" fmla="*/ 138660 h 433589"/>
                        <a:gd name="connsiteX9" fmla="*/ 122677 w 124945"/>
                        <a:gd name="connsiteY9" fmla="*/ 422013 h 433589"/>
                        <a:gd name="connsiteX10" fmla="*/ 123335 w 124945"/>
                        <a:gd name="connsiteY10" fmla="*/ 431309 h 433589"/>
                        <a:gd name="connsiteX11" fmla="*/ 118380 w 124945"/>
                        <a:gd name="connsiteY11" fmla="*/ 433589 h 433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4945" h="433589">
                          <a:moveTo>
                            <a:pt x="118380" y="433589"/>
                          </a:moveTo>
                          <a:cubicBezTo>
                            <a:pt x="116845" y="433589"/>
                            <a:pt x="115311" y="433063"/>
                            <a:pt x="114083" y="431967"/>
                          </a:cubicBezTo>
                          <a:cubicBezTo>
                            <a:pt x="5863" y="337998"/>
                            <a:pt x="-1372" y="251089"/>
                            <a:pt x="163" y="138528"/>
                          </a:cubicBezTo>
                          <a:cubicBezTo>
                            <a:pt x="251" y="131688"/>
                            <a:pt x="294" y="123751"/>
                            <a:pt x="338" y="115201"/>
                          </a:cubicBezTo>
                          <a:cubicBezTo>
                            <a:pt x="513" y="77666"/>
                            <a:pt x="777" y="30967"/>
                            <a:pt x="5162" y="5446"/>
                          </a:cubicBezTo>
                          <a:cubicBezTo>
                            <a:pt x="5776" y="1851"/>
                            <a:pt x="9195" y="-517"/>
                            <a:pt x="12747" y="97"/>
                          </a:cubicBezTo>
                          <a:cubicBezTo>
                            <a:pt x="16343" y="711"/>
                            <a:pt x="18711" y="4131"/>
                            <a:pt x="18097" y="7683"/>
                          </a:cubicBezTo>
                          <a:cubicBezTo>
                            <a:pt x="13888" y="32107"/>
                            <a:pt x="13668" y="80165"/>
                            <a:pt x="13449" y="115245"/>
                          </a:cubicBezTo>
                          <a:cubicBezTo>
                            <a:pt x="13405" y="123839"/>
                            <a:pt x="13361" y="131776"/>
                            <a:pt x="13274" y="138660"/>
                          </a:cubicBezTo>
                          <a:cubicBezTo>
                            <a:pt x="11783" y="247625"/>
                            <a:pt x="18755" y="331728"/>
                            <a:pt x="122677" y="422013"/>
                          </a:cubicBezTo>
                          <a:cubicBezTo>
                            <a:pt x="125439" y="424381"/>
                            <a:pt x="125703" y="428546"/>
                            <a:pt x="123335" y="431309"/>
                          </a:cubicBezTo>
                          <a:cubicBezTo>
                            <a:pt x="122020" y="432800"/>
                            <a:pt x="120222" y="433589"/>
                            <a:pt x="118380" y="43358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7" name="任意多边形: 形状 342" descr="fc1e467d-d1c0-421d-8c47-5579a38f2fba"/>
                    <p:cNvSpPr/>
                    <p:nvPr/>
                  </p:nvSpPr>
                  <p:spPr>
                    <a:xfrm>
                      <a:off x="8906765" y="1469685"/>
                      <a:ext cx="27810" cy="127387"/>
                    </a:xfrm>
                    <a:custGeom>
                      <a:avLst/>
                      <a:gdLst>
                        <a:gd name="connsiteX0" fmla="*/ 6583 w 27810"/>
                        <a:gd name="connsiteY0" fmla="*/ 127387 h 127387"/>
                        <a:gd name="connsiteX1" fmla="*/ 5749 w 27810"/>
                        <a:gd name="connsiteY1" fmla="*/ 127343 h 127387"/>
                        <a:gd name="connsiteX2" fmla="*/ 49 w 27810"/>
                        <a:gd name="connsiteY2" fmla="*/ 119976 h 127387"/>
                        <a:gd name="connsiteX3" fmla="*/ 14695 w 27810"/>
                        <a:gd name="connsiteY3" fmla="*/ 5750 h 127387"/>
                        <a:gd name="connsiteX4" fmla="*/ 22061 w 27810"/>
                        <a:gd name="connsiteY4" fmla="*/ 49 h 127387"/>
                        <a:gd name="connsiteX5" fmla="*/ 27762 w 27810"/>
                        <a:gd name="connsiteY5" fmla="*/ 7416 h 127387"/>
                        <a:gd name="connsiteX6" fmla="*/ 13116 w 27810"/>
                        <a:gd name="connsiteY6" fmla="*/ 121643 h 127387"/>
                        <a:gd name="connsiteX7" fmla="*/ 6583 w 27810"/>
                        <a:gd name="connsiteY7" fmla="*/ 127387 h 127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810" h="127387">
                          <a:moveTo>
                            <a:pt x="6583" y="127387"/>
                          </a:moveTo>
                          <a:cubicBezTo>
                            <a:pt x="6319" y="127387"/>
                            <a:pt x="6013" y="127387"/>
                            <a:pt x="5749" y="127343"/>
                          </a:cubicBezTo>
                          <a:cubicBezTo>
                            <a:pt x="2154" y="126861"/>
                            <a:pt x="-389" y="123572"/>
                            <a:pt x="49" y="119976"/>
                          </a:cubicBezTo>
                          <a:lnTo>
                            <a:pt x="14695" y="5750"/>
                          </a:lnTo>
                          <a:cubicBezTo>
                            <a:pt x="15177" y="2154"/>
                            <a:pt x="18422" y="-389"/>
                            <a:pt x="22061" y="49"/>
                          </a:cubicBezTo>
                          <a:cubicBezTo>
                            <a:pt x="25657" y="532"/>
                            <a:pt x="28200" y="3820"/>
                            <a:pt x="27762" y="7416"/>
                          </a:cubicBezTo>
                          <a:lnTo>
                            <a:pt x="13116" y="121643"/>
                          </a:lnTo>
                          <a:cubicBezTo>
                            <a:pt x="12678" y="124975"/>
                            <a:pt x="9871" y="127387"/>
                            <a:pt x="6583" y="127387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8" name="任意多边形: 形状 343" descr="570864b6-3e5f-444c-ae32-9e50cd4ed623"/>
                    <p:cNvSpPr/>
                    <p:nvPr/>
                  </p:nvSpPr>
                  <p:spPr>
                    <a:xfrm>
                      <a:off x="9173035" y="1078771"/>
                      <a:ext cx="171851" cy="349131"/>
                    </a:xfrm>
                    <a:custGeom>
                      <a:avLst/>
                      <a:gdLst>
                        <a:gd name="connsiteX0" fmla="*/ 8012 w 171851"/>
                        <a:gd name="connsiteY0" fmla="*/ 349087 h 349131"/>
                        <a:gd name="connsiteX1" fmla="*/ 1522 w 171851"/>
                        <a:gd name="connsiteY1" fmla="*/ 343606 h 349131"/>
                        <a:gd name="connsiteX2" fmla="*/ 11169 w 171851"/>
                        <a:gd name="connsiteY2" fmla="*/ 274368 h 349131"/>
                        <a:gd name="connsiteX3" fmla="*/ 40986 w 171851"/>
                        <a:gd name="connsiteY3" fmla="*/ 199386 h 349131"/>
                        <a:gd name="connsiteX4" fmla="*/ 41863 w 171851"/>
                        <a:gd name="connsiteY4" fmla="*/ 196843 h 349131"/>
                        <a:gd name="connsiteX5" fmla="*/ 51072 w 171851"/>
                        <a:gd name="connsiteY5" fmla="*/ 182548 h 349131"/>
                        <a:gd name="connsiteX6" fmla="*/ 51948 w 171851"/>
                        <a:gd name="connsiteY6" fmla="*/ 182461 h 349131"/>
                        <a:gd name="connsiteX7" fmla="*/ 52826 w 171851"/>
                        <a:gd name="connsiteY7" fmla="*/ 182592 h 349131"/>
                        <a:gd name="connsiteX8" fmla="*/ 71900 w 171851"/>
                        <a:gd name="connsiteY8" fmla="*/ 184039 h 349131"/>
                        <a:gd name="connsiteX9" fmla="*/ 158721 w 171851"/>
                        <a:gd name="connsiteY9" fmla="*/ 104059 h 349131"/>
                        <a:gd name="connsiteX10" fmla="*/ 84528 w 171851"/>
                        <a:gd name="connsiteY10" fmla="*/ 28945 h 349131"/>
                        <a:gd name="connsiteX11" fmla="*/ 79179 w 171851"/>
                        <a:gd name="connsiteY11" fmla="*/ 28200 h 349131"/>
                        <a:gd name="connsiteX12" fmla="*/ 78828 w 171851"/>
                        <a:gd name="connsiteY12" fmla="*/ 22850 h 349131"/>
                        <a:gd name="connsiteX13" fmla="*/ 77381 w 171851"/>
                        <a:gd name="connsiteY13" fmla="*/ 7371 h 349131"/>
                        <a:gd name="connsiteX14" fmla="*/ 83125 w 171851"/>
                        <a:gd name="connsiteY14" fmla="*/ 48 h 349131"/>
                        <a:gd name="connsiteX15" fmla="*/ 90448 w 171851"/>
                        <a:gd name="connsiteY15" fmla="*/ 5793 h 349131"/>
                        <a:gd name="connsiteX16" fmla="*/ 91544 w 171851"/>
                        <a:gd name="connsiteY16" fmla="*/ 16755 h 349131"/>
                        <a:gd name="connsiteX17" fmla="*/ 171832 w 171851"/>
                        <a:gd name="connsiteY17" fmla="*/ 103752 h 349131"/>
                        <a:gd name="connsiteX18" fmla="*/ 72163 w 171851"/>
                        <a:gd name="connsiteY18" fmla="*/ 197150 h 349131"/>
                        <a:gd name="connsiteX19" fmla="*/ 55939 w 171851"/>
                        <a:gd name="connsiteY19" fmla="*/ 196317 h 349131"/>
                        <a:gd name="connsiteX20" fmla="*/ 54272 w 171851"/>
                        <a:gd name="connsiteY20" fmla="*/ 201097 h 349131"/>
                        <a:gd name="connsiteX21" fmla="*/ 53264 w 171851"/>
                        <a:gd name="connsiteY21" fmla="*/ 203991 h 349131"/>
                        <a:gd name="connsiteX22" fmla="*/ 23184 w 171851"/>
                        <a:gd name="connsiteY22" fmla="*/ 279630 h 349131"/>
                        <a:gd name="connsiteX23" fmla="*/ 14458 w 171851"/>
                        <a:gd name="connsiteY23" fmla="*/ 341458 h 349131"/>
                        <a:gd name="connsiteX24" fmla="*/ 9064 w 171851"/>
                        <a:gd name="connsiteY24" fmla="*/ 349043 h 349131"/>
                        <a:gd name="connsiteX25" fmla="*/ 7968 w 171851"/>
                        <a:gd name="connsiteY25" fmla="*/ 349131 h 3491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71851" h="349131">
                          <a:moveTo>
                            <a:pt x="8012" y="349087"/>
                          </a:moveTo>
                          <a:cubicBezTo>
                            <a:pt x="4854" y="349087"/>
                            <a:pt x="2048" y="346807"/>
                            <a:pt x="1522" y="343606"/>
                          </a:cubicBezTo>
                          <a:cubicBezTo>
                            <a:pt x="-2249" y="320805"/>
                            <a:pt x="996" y="297477"/>
                            <a:pt x="11169" y="274368"/>
                          </a:cubicBezTo>
                          <a:cubicBezTo>
                            <a:pt x="20465" y="253102"/>
                            <a:pt x="29673" y="229993"/>
                            <a:pt x="40986" y="199386"/>
                          </a:cubicBezTo>
                          <a:cubicBezTo>
                            <a:pt x="41118" y="199036"/>
                            <a:pt x="41468" y="198071"/>
                            <a:pt x="41863" y="196843"/>
                          </a:cubicBezTo>
                          <a:cubicBezTo>
                            <a:pt x="46292" y="183996"/>
                            <a:pt x="46643" y="182943"/>
                            <a:pt x="51072" y="182548"/>
                          </a:cubicBezTo>
                          <a:lnTo>
                            <a:pt x="51948" y="182461"/>
                          </a:lnTo>
                          <a:lnTo>
                            <a:pt x="52826" y="182592"/>
                          </a:lnTo>
                          <a:cubicBezTo>
                            <a:pt x="59096" y="183689"/>
                            <a:pt x="65542" y="184171"/>
                            <a:pt x="71900" y="184039"/>
                          </a:cubicBezTo>
                          <a:cubicBezTo>
                            <a:pt x="120660" y="182987"/>
                            <a:pt x="159642" y="147075"/>
                            <a:pt x="158721" y="104059"/>
                          </a:cubicBezTo>
                          <a:cubicBezTo>
                            <a:pt x="157888" y="66392"/>
                            <a:pt x="126667" y="34777"/>
                            <a:pt x="84528" y="28945"/>
                          </a:cubicBezTo>
                          <a:lnTo>
                            <a:pt x="79179" y="28200"/>
                          </a:lnTo>
                          <a:lnTo>
                            <a:pt x="78828" y="22850"/>
                          </a:lnTo>
                          <a:cubicBezTo>
                            <a:pt x="78521" y="17895"/>
                            <a:pt x="78039" y="12809"/>
                            <a:pt x="77381" y="7371"/>
                          </a:cubicBezTo>
                          <a:cubicBezTo>
                            <a:pt x="76943" y="3776"/>
                            <a:pt x="79530" y="487"/>
                            <a:pt x="83125" y="48"/>
                          </a:cubicBezTo>
                          <a:cubicBezTo>
                            <a:pt x="86721" y="-390"/>
                            <a:pt x="90010" y="2197"/>
                            <a:pt x="90448" y="5793"/>
                          </a:cubicBezTo>
                          <a:cubicBezTo>
                            <a:pt x="90886" y="9608"/>
                            <a:pt x="91281" y="13203"/>
                            <a:pt x="91544" y="16755"/>
                          </a:cubicBezTo>
                          <a:cubicBezTo>
                            <a:pt x="137454" y="25349"/>
                            <a:pt x="170911" y="61174"/>
                            <a:pt x="171832" y="103752"/>
                          </a:cubicBezTo>
                          <a:cubicBezTo>
                            <a:pt x="172928" y="154003"/>
                            <a:pt x="128202" y="195922"/>
                            <a:pt x="72163" y="197150"/>
                          </a:cubicBezTo>
                          <a:cubicBezTo>
                            <a:pt x="66769" y="197238"/>
                            <a:pt x="61332" y="196975"/>
                            <a:pt x="55939" y="196317"/>
                          </a:cubicBezTo>
                          <a:cubicBezTo>
                            <a:pt x="55325" y="198071"/>
                            <a:pt x="54667" y="199957"/>
                            <a:pt x="54272" y="201097"/>
                          </a:cubicBezTo>
                          <a:cubicBezTo>
                            <a:pt x="53746" y="202587"/>
                            <a:pt x="53352" y="203684"/>
                            <a:pt x="53264" y="203991"/>
                          </a:cubicBezTo>
                          <a:cubicBezTo>
                            <a:pt x="41863" y="234773"/>
                            <a:pt x="32567" y="258100"/>
                            <a:pt x="23184" y="279630"/>
                          </a:cubicBezTo>
                          <a:cubicBezTo>
                            <a:pt x="14019" y="300415"/>
                            <a:pt x="11081" y="321199"/>
                            <a:pt x="14458" y="341458"/>
                          </a:cubicBezTo>
                          <a:cubicBezTo>
                            <a:pt x="15072" y="345053"/>
                            <a:pt x="12616" y="348430"/>
                            <a:pt x="9064" y="349043"/>
                          </a:cubicBezTo>
                          <a:cubicBezTo>
                            <a:pt x="8713" y="349087"/>
                            <a:pt x="8319" y="349131"/>
                            <a:pt x="7968" y="34913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89" name="任意多边形: 形状 344" descr="eddc8047-a0fa-4626-a065-31d31e3fd566"/>
                    <p:cNvSpPr/>
                    <p:nvPr/>
                  </p:nvSpPr>
                  <p:spPr>
                    <a:xfrm>
                      <a:off x="9237522" y="1157412"/>
                      <a:ext cx="70272" cy="38878"/>
                    </a:xfrm>
                    <a:custGeom>
                      <a:avLst/>
                      <a:gdLst>
                        <a:gd name="connsiteX0" fmla="*/ 63759 w 70272"/>
                        <a:gd name="connsiteY0" fmla="*/ 38878 h 38878"/>
                        <a:gd name="connsiteX1" fmla="*/ 57664 w 70272"/>
                        <a:gd name="connsiteY1" fmla="*/ 34800 h 38878"/>
                        <a:gd name="connsiteX2" fmla="*/ 6711 w 70272"/>
                        <a:gd name="connsiteY2" fmla="*/ 13227 h 38878"/>
                        <a:gd name="connsiteX3" fmla="*/ 2 w 70272"/>
                        <a:gd name="connsiteY3" fmla="*/ 6781 h 38878"/>
                        <a:gd name="connsiteX4" fmla="*/ 6448 w 70272"/>
                        <a:gd name="connsiteY4" fmla="*/ 72 h 38878"/>
                        <a:gd name="connsiteX5" fmla="*/ 69766 w 70272"/>
                        <a:gd name="connsiteY5" fmla="*/ 29758 h 38878"/>
                        <a:gd name="connsiteX6" fmla="*/ 66215 w 70272"/>
                        <a:gd name="connsiteY6" fmla="*/ 38352 h 38878"/>
                        <a:gd name="connsiteX7" fmla="*/ 63715 w 70272"/>
                        <a:gd name="connsiteY7" fmla="*/ 38834 h 38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0272" h="38878">
                          <a:moveTo>
                            <a:pt x="63759" y="38878"/>
                          </a:moveTo>
                          <a:cubicBezTo>
                            <a:pt x="61172" y="38878"/>
                            <a:pt x="58716" y="37344"/>
                            <a:pt x="57664" y="34800"/>
                          </a:cubicBezTo>
                          <a:cubicBezTo>
                            <a:pt x="49946" y="16252"/>
                            <a:pt x="31705" y="12788"/>
                            <a:pt x="6711" y="13227"/>
                          </a:cubicBezTo>
                          <a:cubicBezTo>
                            <a:pt x="3072" y="13314"/>
                            <a:pt x="90" y="10420"/>
                            <a:pt x="2" y="6781"/>
                          </a:cubicBezTo>
                          <a:cubicBezTo>
                            <a:pt x="-85" y="3141"/>
                            <a:pt x="2808" y="160"/>
                            <a:pt x="6448" y="72"/>
                          </a:cubicBezTo>
                          <a:cubicBezTo>
                            <a:pt x="22848" y="-235"/>
                            <a:pt x="57050" y="-893"/>
                            <a:pt x="69766" y="29758"/>
                          </a:cubicBezTo>
                          <a:cubicBezTo>
                            <a:pt x="71169" y="33134"/>
                            <a:pt x="69547" y="36949"/>
                            <a:pt x="66215" y="38352"/>
                          </a:cubicBezTo>
                          <a:cubicBezTo>
                            <a:pt x="65381" y="38703"/>
                            <a:pt x="64548" y="38834"/>
                            <a:pt x="63715" y="38834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0" name="任意多边形: 形状 345" descr="ffe2095f-f3df-4000-b9b6-84a3432698b3"/>
                    <p:cNvSpPr/>
                    <p:nvPr/>
                  </p:nvSpPr>
                  <p:spPr>
                    <a:xfrm>
                      <a:off x="9245618" y="1166183"/>
                      <a:ext cx="43762" cy="46594"/>
                    </a:xfrm>
                    <a:custGeom>
                      <a:avLst/>
                      <a:gdLst>
                        <a:gd name="connsiteX0" fmla="*/ 6596 w 43762"/>
                        <a:gd name="connsiteY0" fmla="*/ 46595 h 46594"/>
                        <a:gd name="connsiteX1" fmla="*/ 193 w 43762"/>
                        <a:gd name="connsiteY1" fmla="*/ 41596 h 46594"/>
                        <a:gd name="connsiteX2" fmla="*/ 5017 w 43762"/>
                        <a:gd name="connsiteY2" fmla="*/ 33659 h 46594"/>
                        <a:gd name="connsiteX3" fmla="*/ 30669 w 43762"/>
                        <a:gd name="connsiteY3" fmla="*/ 5596 h 46594"/>
                        <a:gd name="connsiteX4" fmla="*/ 38167 w 43762"/>
                        <a:gd name="connsiteY4" fmla="*/ 71 h 46594"/>
                        <a:gd name="connsiteX5" fmla="*/ 43692 w 43762"/>
                        <a:gd name="connsiteY5" fmla="*/ 7569 h 46594"/>
                        <a:gd name="connsiteX6" fmla="*/ 8174 w 43762"/>
                        <a:gd name="connsiteY6" fmla="*/ 46419 h 46594"/>
                        <a:gd name="connsiteX7" fmla="*/ 6596 w 43762"/>
                        <a:gd name="connsiteY7" fmla="*/ 46595 h 46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762" h="46594">
                          <a:moveTo>
                            <a:pt x="6596" y="46595"/>
                          </a:moveTo>
                          <a:cubicBezTo>
                            <a:pt x="3614" y="46595"/>
                            <a:pt x="939" y="44578"/>
                            <a:pt x="193" y="41596"/>
                          </a:cubicBezTo>
                          <a:cubicBezTo>
                            <a:pt x="-683" y="38088"/>
                            <a:pt x="1509" y="34493"/>
                            <a:pt x="5017" y="33659"/>
                          </a:cubicBezTo>
                          <a:cubicBezTo>
                            <a:pt x="17865" y="30502"/>
                            <a:pt x="28695" y="18707"/>
                            <a:pt x="30669" y="5596"/>
                          </a:cubicBezTo>
                          <a:cubicBezTo>
                            <a:pt x="31195" y="2000"/>
                            <a:pt x="34571" y="-455"/>
                            <a:pt x="38167" y="71"/>
                          </a:cubicBezTo>
                          <a:cubicBezTo>
                            <a:pt x="41763" y="597"/>
                            <a:pt x="44218" y="3973"/>
                            <a:pt x="43692" y="7569"/>
                          </a:cubicBezTo>
                          <a:cubicBezTo>
                            <a:pt x="40885" y="26030"/>
                            <a:pt x="26284" y="41991"/>
                            <a:pt x="8174" y="46419"/>
                          </a:cubicBezTo>
                          <a:cubicBezTo>
                            <a:pt x="7648" y="46551"/>
                            <a:pt x="7122" y="46595"/>
                            <a:pt x="6596" y="4659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1" name="任意多边形: 形状 346" descr="22e3d7b1-a932-4ee7-8d29-0e64af4620eb"/>
                    <p:cNvSpPr/>
                    <p:nvPr/>
                  </p:nvSpPr>
                  <p:spPr>
                    <a:xfrm>
                      <a:off x="8961156" y="1182051"/>
                      <a:ext cx="50279" cy="75715"/>
                    </a:xfrm>
                    <a:custGeom>
                      <a:avLst/>
                      <a:gdLst>
                        <a:gd name="connsiteX0" fmla="*/ 23227 w 50279"/>
                        <a:gd name="connsiteY0" fmla="*/ 75716 h 75715"/>
                        <a:gd name="connsiteX1" fmla="*/ 952 w 50279"/>
                        <a:gd name="connsiteY1" fmla="*/ 61289 h 75715"/>
                        <a:gd name="connsiteX2" fmla="*/ 7222 w 50279"/>
                        <a:gd name="connsiteY2" fmla="*/ 35901 h 75715"/>
                        <a:gd name="connsiteX3" fmla="*/ 28051 w 50279"/>
                        <a:gd name="connsiteY3" fmla="*/ 3058 h 75715"/>
                        <a:gd name="connsiteX4" fmla="*/ 37127 w 50279"/>
                        <a:gd name="connsiteY4" fmla="*/ 1041 h 75715"/>
                        <a:gd name="connsiteX5" fmla="*/ 39144 w 50279"/>
                        <a:gd name="connsiteY5" fmla="*/ 10118 h 75715"/>
                        <a:gd name="connsiteX6" fmla="*/ 18316 w 50279"/>
                        <a:gd name="connsiteY6" fmla="*/ 42960 h 75715"/>
                        <a:gd name="connsiteX7" fmla="*/ 13449 w 50279"/>
                        <a:gd name="connsiteY7" fmla="*/ 57211 h 75715"/>
                        <a:gd name="connsiteX8" fmla="*/ 23753 w 50279"/>
                        <a:gd name="connsiteY8" fmla="*/ 62561 h 75715"/>
                        <a:gd name="connsiteX9" fmla="*/ 40679 w 50279"/>
                        <a:gd name="connsiteY9" fmla="*/ 56378 h 75715"/>
                        <a:gd name="connsiteX10" fmla="*/ 49536 w 50279"/>
                        <a:gd name="connsiteY10" fmla="*/ 59141 h 75715"/>
                        <a:gd name="connsiteX11" fmla="*/ 46774 w 50279"/>
                        <a:gd name="connsiteY11" fmla="*/ 67998 h 75715"/>
                        <a:gd name="connsiteX12" fmla="*/ 24367 w 50279"/>
                        <a:gd name="connsiteY12" fmla="*/ 75672 h 75715"/>
                        <a:gd name="connsiteX13" fmla="*/ 23183 w 50279"/>
                        <a:gd name="connsiteY13" fmla="*/ 75672 h 75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279" h="75715">
                          <a:moveTo>
                            <a:pt x="23227" y="75716"/>
                          </a:moveTo>
                          <a:cubicBezTo>
                            <a:pt x="14326" y="75716"/>
                            <a:pt x="4065" y="70892"/>
                            <a:pt x="952" y="61289"/>
                          </a:cubicBezTo>
                          <a:cubicBezTo>
                            <a:pt x="-2381" y="51073"/>
                            <a:pt x="3846" y="41207"/>
                            <a:pt x="7222" y="35901"/>
                          </a:cubicBezTo>
                          <a:lnTo>
                            <a:pt x="28051" y="3058"/>
                          </a:lnTo>
                          <a:cubicBezTo>
                            <a:pt x="29980" y="-12"/>
                            <a:pt x="34058" y="-933"/>
                            <a:pt x="37127" y="1041"/>
                          </a:cubicBezTo>
                          <a:cubicBezTo>
                            <a:pt x="40196" y="2970"/>
                            <a:pt x="41118" y="7048"/>
                            <a:pt x="39144" y="10118"/>
                          </a:cubicBezTo>
                          <a:lnTo>
                            <a:pt x="18316" y="42960"/>
                          </a:lnTo>
                          <a:cubicBezTo>
                            <a:pt x="15290" y="47740"/>
                            <a:pt x="12133" y="53177"/>
                            <a:pt x="13449" y="57211"/>
                          </a:cubicBezTo>
                          <a:cubicBezTo>
                            <a:pt x="14633" y="60807"/>
                            <a:pt x="19631" y="62736"/>
                            <a:pt x="23753" y="62561"/>
                          </a:cubicBezTo>
                          <a:cubicBezTo>
                            <a:pt x="29410" y="62298"/>
                            <a:pt x="35154" y="59272"/>
                            <a:pt x="40679" y="56378"/>
                          </a:cubicBezTo>
                          <a:cubicBezTo>
                            <a:pt x="43880" y="54668"/>
                            <a:pt x="47870" y="55940"/>
                            <a:pt x="49536" y="59141"/>
                          </a:cubicBezTo>
                          <a:cubicBezTo>
                            <a:pt x="51203" y="62342"/>
                            <a:pt x="49975" y="66332"/>
                            <a:pt x="46774" y="67998"/>
                          </a:cubicBezTo>
                          <a:cubicBezTo>
                            <a:pt x="40635" y="71243"/>
                            <a:pt x="32962" y="75233"/>
                            <a:pt x="24367" y="75672"/>
                          </a:cubicBezTo>
                          <a:cubicBezTo>
                            <a:pt x="23972" y="75672"/>
                            <a:pt x="23578" y="75672"/>
                            <a:pt x="23183" y="75672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2" name="任意多边形: 形状 347" descr="3384f4d2-1789-4aae-9bff-0c088af0647b"/>
                    <p:cNvSpPr/>
                    <p:nvPr/>
                  </p:nvSpPr>
                  <p:spPr>
                    <a:xfrm>
                      <a:off x="8897162" y="1303146"/>
                      <a:ext cx="170171" cy="56746"/>
                    </a:xfrm>
                    <a:custGeom>
                      <a:avLst/>
                      <a:gdLst>
                        <a:gd name="connsiteX0" fmla="*/ 87660 w 170171"/>
                        <a:gd name="connsiteY0" fmla="*/ 56746 h 56746"/>
                        <a:gd name="connsiteX1" fmla="*/ 82792 w 170171"/>
                        <a:gd name="connsiteY1" fmla="*/ 56615 h 56746"/>
                        <a:gd name="connsiteX2" fmla="*/ 1101 w 170171"/>
                        <a:gd name="connsiteY2" fmla="*/ 10222 h 56746"/>
                        <a:gd name="connsiteX3" fmla="*/ 2943 w 170171"/>
                        <a:gd name="connsiteY3" fmla="*/ 1102 h 56746"/>
                        <a:gd name="connsiteX4" fmla="*/ 12064 w 170171"/>
                        <a:gd name="connsiteY4" fmla="*/ 2943 h 56746"/>
                        <a:gd name="connsiteX5" fmla="*/ 83450 w 170171"/>
                        <a:gd name="connsiteY5" fmla="*/ 43504 h 56746"/>
                        <a:gd name="connsiteX6" fmla="*/ 158520 w 170171"/>
                        <a:gd name="connsiteY6" fmla="*/ 10222 h 56746"/>
                        <a:gd name="connsiteX7" fmla="*/ 167772 w 170171"/>
                        <a:gd name="connsiteY7" fmla="*/ 9301 h 56746"/>
                        <a:gd name="connsiteX8" fmla="*/ 168693 w 170171"/>
                        <a:gd name="connsiteY8" fmla="*/ 18554 h 56746"/>
                        <a:gd name="connsiteX9" fmla="*/ 87660 w 170171"/>
                        <a:gd name="connsiteY9" fmla="*/ 56746 h 56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70171" h="56746">
                          <a:moveTo>
                            <a:pt x="87660" y="56746"/>
                          </a:moveTo>
                          <a:cubicBezTo>
                            <a:pt x="86037" y="56746"/>
                            <a:pt x="84415" y="56746"/>
                            <a:pt x="82792" y="56615"/>
                          </a:cubicBezTo>
                          <a:cubicBezTo>
                            <a:pt x="50388" y="54992"/>
                            <a:pt x="19080" y="37233"/>
                            <a:pt x="1101" y="10222"/>
                          </a:cubicBezTo>
                          <a:cubicBezTo>
                            <a:pt x="-915" y="7197"/>
                            <a:pt x="-82" y="3119"/>
                            <a:pt x="2943" y="1102"/>
                          </a:cubicBezTo>
                          <a:cubicBezTo>
                            <a:pt x="5969" y="-915"/>
                            <a:pt x="10047" y="-82"/>
                            <a:pt x="12064" y="2943"/>
                          </a:cubicBezTo>
                          <a:cubicBezTo>
                            <a:pt x="27762" y="26534"/>
                            <a:pt x="55124" y="42101"/>
                            <a:pt x="83450" y="43504"/>
                          </a:cubicBezTo>
                          <a:cubicBezTo>
                            <a:pt x="111777" y="44907"/>
                            <a:pt x="140542" y="32147"/>
                            <a:pt x="158520" y="10222"/>
                          </a:cubicBezTo>
                          <a:cubicBezTo>
                            <a:pt x="160800" y="7416"/>
                            <a:pt x="164966" y="7021"/>
                            <a:pt x="167772" y="9301"/>
                          </a:cubicBezTo>
                          <a:cubicBezTo>
                            <a:pt x="170578" y="11625"/>
                            <a:pt x="170973" y="15747"/>
                            <a:pt x="168693" y="18554"/>
                          </a:cubicBezTo>
                          <a:cubicBezTo>
                            <a:pt x="149136" y="42407"/>
                            <a:pt x="118486" y="56746"/>
                            <a:pt x="87660" y="5674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3" name="任意多边形: 形状 348" descr="89440158-41ea-495d-983f-c188e1a61ce6"/>
                    <p:cNvSpPr/>
                    <p:nvPr/>
                  </p:nvSpPr>
                  <p:spPr>
                    <a:xfrm>
                      <a:off x="9172003" y="1349151"/>
                      <a:ext cx="80190" cy="244500"/>
                    </a:xfrm>
                    <a:custGeom>
                      <a:avLst/>
                      <a:gdLst>
                        <a:gd name="connsiteX0" fmla="*/ 73589 w 80190"/>
                        <a:gd name="connsiteY0" fmla="*/ 244501 h 244500"/>
                        <a:gd name="connsiteX1" fmla="*/ 68546 w 80190"/>
                        <a:gd name="connsiteY1" fmla="*/ 242133 h 244500"/>
                        <a:gd name="connsiteX2" fmla="*/ 12157 w 80190"/>
                        <a:gd name="connsiteY2" fmla="*/ 4120 h 244500"/>
                        <a:gd name="connsiteX3" fmla="*/ 20707 w 80190"/>
                        <a:gd name="connsiteY3" fmla="*/ 480 h 244500"/>
                        <a:gd name="connsiteX4" fmla="*/ 24347 w 80190"/>
                        <a:gd name="connsiteY4" fmla="*/ 9031 h 244500"/>
                        <a:gd name="connsiteX5" fmla="*/ 78675 w 80190"/>
                        <a:gd name="connsiteY5" fmla="*/ 233670 h 244500"/>
                        <a:gd name="connsiteX6" fmla="*/ 77799 w 80190"/>
                        <a:gd name="connsiteY6" fmla="*/ 242922 h 244500"/>
                        <a:gd name="connsiteX7" fmla="*/ 73589 w 80190"/>
                        <a:gd name="connsiteY7" fmla="*/ 244457 h 24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190" h="244500">
                          <a:moveTo>
                            <a:pt x="73589" y="244501"/>
                          </a:moveTo>
                          <a:cubicBezTo>
                            <a:pt x="71703" y="244501"/>
                            <a:pt x="69818" y="243711"/>
                            <a:pt x="68546" y="242133"/>
                          </a:cubicBezTo>
                          <a:cubicBezTo>
                            <a:pt x="64337" y="237090"/>
                            <a:pt x="-33622" y="117031"/>
                            <a:pt x="12157" y="4120"/>
                          </a:cubicBezTo>
                          <a:cubicBezTo>
                            <a:pt x="13516" y="744"/>
                            <a:pt x="17374" y="-879"/>
                            <a:pt x="20707" y="480"/>
                          </a:cubicBezTo>
                          <a:cubicBezTo>
                            <a:pt x="24083" y="1840"/>
                            <a:pt x="25706" y="5698"/>
                            <a:pt x="24347" y="9031"/>
                          </a:cubicBezTo>
                          <a:cubicBezTo>
                            <a:pt x="-18450" y="114620"/>
                            <a:pt x="77711" y="232530"/>
                            <a:pt x="78675" y="233670"/>
                          </a:cubicBezTo>
                          <a:cubicBezTo>
                            <a:pt x="80999" y="236476"/>
                            <a:pt x="80605" y="240598"/>
                            <a:pt x="77799" y="242922"/>
                          </a:cubicBezTo>
                          <a:cubicBezTo>
                            <a:pt x="76571" y="243931"/>
                            <a:pt x="75080" y="244457"/>
                            <a:pt x="73589" y="244457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4" name="任意多边形: 形状 349" descr="35f58661-9ee7-4593-a389-359f070508fc"/>
                    <p:cNvSpPr/>
                    <p:nvPr/>
                  </p:nvSpPr>
                  <p:spPr>
                    <a:xfrm>
                      <a:off x="8846258" y="706518"/>
                      <a:ext cx="579072" cy="472496"/>
                    </a:xfrm>
                    <a:custGeom>
                      <a:avLst/>
                      <a:gdLst>
                        <a:gd name="connsiteX0" fmla="*/ 541756 w 579072"/>
                        <a:gd name="connsiteY0" fmla="*/ 472496 h 472496"/>
                        <a:gd name="connsiteX1" fmla="*/ 365263 w 579072"/>
                        <a:gd name="connsiteY1" fmla="*/ 356822 h 472496"/>
                        <a:gd name="connsiteX2" fmla="*/ 8288 w 579072"/>
                        <a:gd name="connsiteY2" fmla="*/ 215628 h 472496"/>
                        <a:gd name="connsiteX3" fmla="*/ 0 w 579072"/>
                        <a:gd name="connsiteY3" fmla="*/ 214927 h 472496"/>
                        <a:gd name="connsiteX4" fmla="*/ 2587 w 579072"/>
                        <a:gd name="connsiteY4" fmla="*/ 207034 h 472496"/>
                        <a:gd name="connsiteX5" fmla="*/ 161189 w 579072"/>
                        <a:gd name="connsiteY5" fmla="*/ 22166 h 472496"/>
                        <a:gd name="connsiteX6" fmla="*/ 395958 w 579072"/>
                        <a:gd name="connsiteY6" fmla="*/ 28480 h 472496"/>
                        <a:gd name="connsiteX7" fmla="*/ 557936 w 579072"/>
                        <a:gd name="connsiteY7" fmla="*/ 180724 h 472496"/>
                        <a:gd name="connsiteX8" fmla="*/ 544825 w 579072"/>
                        <a:gd name="connsiteY8" fmla="*/ 465393 h 472496"/>
                        <a:gd name="connsiteX9" fmla="*/ 541712 w 579072"/>
                        <a:gd name="connsiteY9" fmla="*/ 472496 h 472496"/>
                        <a:gd name="connsiteX10" fmla="*/ 18022 w 579072"/>
                        <a:gd name="connsiteY10" fmla="*/ 203394 h 472496"/>
                        <a:gd name="connsiteX11" fmla="*/ 372367 w 579072"/>
                        <a:gd name="connsiteY11" fmla="*/ 345772 h 472496"/>
                        <a:gd name="connsiteX12" fmla="*/ 535793 w 579072"/>
                        <a:gd name="connsiteY12" fmla="*/ 452852 h 472496"/>
                        <a:gd name="connsiteX13" fmla="*/ 545790 w 579072"/>
                        <a:gd name="connsiteY13" fmla="*/ 185591 h 472496"/>
                        <a:gd name="connsiteX14" fmla="*/ 391047 w 579072"/>
                        <a:gd name="connsiteY14" fmla="*/ 40670 h 472496"/>
                        <a:gd name="connsiteX15" fmla="*/ 166802 w 579072"/>
                        <a:gd name="connsiteY15" fmla="*/ 34093 h 472496"/>
                        <a:gd name="connsiteX16" fmla="*/ 18066 w 579072"/>
                        <a:gd name="connsiteY16" fmla="*/ 203394 h 4724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9072" h="472496">
                          <a:moveTo>
                            <a:pt x="541756" y="472496"/>
                          </a:moveTo>
                          <a:lnTo>
                            <a:pt x="365263" y="356822"/>
                          </a:lnTo>
                          <a:cubicBezTo>
                            <a:pt x="363334" y="355638"/>
                            <a:pt x="157156" y="228520"/>
                            <a:pt x="8288" y="215628"/>
                          </a:cubicBezTo>
                          <a:lnTo>
                            <a:pt x="0" y="214927"/>
                          </a:lnTo>
                          <a:lnTo>
                            <a:pt x="2587" y="207034"/>
                          </a:lnTo>
                          <a:cubicBezTo>
                            <a:pt x="4341" y="201684"/>
                            <a:pt x="47094" y="74916"/>
                            <a:pt x="161189" y="22166"/>
                          </a:cubicBezTo>
                          <a:cubicBezTo>
                            <a:pt x="229419" y="-9362"/>
                            <a:pt x="308391" y="-7257"/>
                            <a:pt x="395958" y="28480"/>
                          </a:cubicBezTo>
                          <a:cubicBezTo>
                            <a:pt x="475807" y="61060"/>
                            <a:pt x="530311" y="112276"/>
                            <a:pt x="557936" y="180724"/>
                          </a:cubicBezTo>
                          <a:cubicBezTo>
                            <a:pt x="611081" y="312140"/>
                            <a:pt x="547588" y="459210"/>
                            <a:pt x="544825" y="465393"/>
                          </a:cubicBezTo>
                          <a:lnTo>
                            <a:pt x="541712" y="472496"/>
                          </a:lnTo>
                          <a:close/>
                          <a:moveTo>
                            <a:pt x="18022" y="203394"/>
                          </a:moveTo>
                          <a:cubicBezTo>
                            <a:pt x="168951" y="220320"/>
                            <a:pt x="363948" y="340554"/>
                            <a:pt x="372367" y="345772"/>
                          </a:cubicBezTo>
                          <a:lnTo>
                            <a:pt x="535793" y="452852"/>
                          </a:lnTo>
                          <a:cubicBezTo>
                            <a:pt x="547763" y="421675"/>
                            <a:pt x="590384" y="295740"/>
                            <a:pt x="545790" y="185591"/>
                          </a:cubicBezTo>
                          <a:cubicBezTo>
                            <a:pt x="519481" y="120607"/>
                            <a:pt x="467432" y="71847"/>
                            <a:pt x="391047" y="40670"/>
                          </a:cubicBezTo>
                          <a:cubicBezTo>
                            <a:pt x="307032" y="6380"/>
                            <a:pt x="231567" y="4144"/>
                            <a:pt x="166802" y="34093"/>
                          </a:cubicBezTo>
                          <a:cubicBezTo>
                            <a:pt x="73579" y="77196"/>
                            <a:pt x="29204" y="175112"/>
                            <a:pt x="18066" y="203394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5" name="任意多边形: 形状 350" descr="5a81549d-52af-4b82-928a-1426cd6f4bc9"/>
                    <p:cNvSpPr/>
                    <p:nvPr/>
                  </p:nvSpPr>
                  <p:spPr>
                    <a:xfrm>
                      <a:off x="8741183" y="748472"/>
                      <a:ext cx="539988" cy="344685"/>
                    </a:xfrm>
                    <a:custGeom>
                      <a:avLst/>
                      <a:gdLst>
                        <a:gd name="connsiteX0" fmla="*/ 329671 w 539988"/>
                        <a:gd name="connsiteY0" fmla="*/ 344685 h 344685"/>
                        <a:gd name="connsiteX1" fmla="*/ 264028 w 539988"/>
                        <a:gd name="connsiteY1" fmla="*/ 334205 h 344685"/>
                        <a:gd name="connsiteX2" fmla="*/ 83282 w 539988"/>
                        <a:gd name="connsiteY2" fmla="*/ 313289 h 344685"/>
                        <a:gd name="connsiteX3" fmla="*/ 81572 w 539988"/>
                        <a:gd name="connsiteY3" fmla="*/ 313728 h 344685"/>
                        <a:gd name="connsiteX4" fmla="*/ 54561 w 539988"/>
                        <a:gd name="connsiteY4" fmla="*/ 319297 h 344685"/>
                        <a:gd name="connsiteX5" fmla="*/ 5056 w 539988"/>
                        <a:gd name="connsiteY5" fmla="*/ 305791 h 344685"/>
                        <a:gd name="connsiteX6" fmla="*/ 4749 w 539988"/>
                        <a:gd name="connsiteY6" fmla="*/ 269923 h 344685"/>
                        <a:gd name="connsiteX7" fmla="*/ 56885 w 539988"/>
                        <a:gd name="connsiteY7" fmla="*/ 207525 h 344685"/>
                        <a:gd name="connsiteX8" fmla="*/ 85694 w 539988"/>
                        <a:gd name="connsiteY8" fmla="*/ 181830 h 344685"/>
                        <a:gd name="connsiteX9" fmla="*/ 109855 w 539988"/>
                        <a:gd name="connsiteY9" fmla="*/ 161966 h 344685"/>
                        <a:gd name="connsiteX10" fmla="*/ 119107 w 539988"/>
                        <a:gd name="connsiteY10" fmla="*/ 163106 h 344685"/>
                        <a:gd name="connsiteX11" fmla="*/ 117967 w 539988"/>
                        <a:gd name="connsiteY11" fmla="*/ 172358 h 344685"/>
                        <a:gd name="connsiteX12" fmla="*/ 94245 w 539988"/>
                        <a:gd name="connsiteY12" fmla="*/ 191827 h 344685"/>
                        <a:gd name="connsiteX13" fmla="*/ 65874 w 539988"/>
                        <a:gd name="connsiteY13" fmla="*/ 217084 h 344685"/>
                        <a:gd name="connsiteX14" fmla="*/ 16720 w 539988"/>
                        <a:gd name="connsiteY14" fmla="*/ 275272 h 344685"/>
                        <a:gd name="connsiteX15" fmla="*/ 15624 w 539988"/>
                        <a:gd name="connsiteY15" fmla="*/ 298030 h 344685"/>
                        <a:gd name="connsiteX16" fmla="*/ 53070 w 539988"/>
                        <a:gd name="connsiteY16" fmla="*/ 306230 h 344685"/>
                        <a:gd name="connsiteX17" fmla="*/ 77495 w 539988"/>
                        <a:gd name="connsiteY17" fmla="*/ 301231 h 344685"/>
                        <a:gd name="connsiteX18" fmla="*/ 79950 w 539988"/>
                        <a:gd name="connsiteY18" fmla="*/ 300573 h 344685"/>
                        <a:gd name="connsiteX19" fmla="*/ 268545 w 539988"/>
                        <a:gd name="connsiteY19" fmla="*/ 321928 h 344685"/>
                        <a:gd name="connsiteX20" fmla="*/ 470382 w 539988"/>
                        <a:gd name="connsiteY20" fmla="*/ 303686 h 344685"/>
                        <a:gd name="connsiteX21" fmla="*/ 522256 w 539988"/>
                        <a:gd name="connsiteY21" fmla="*/ 7223 h 344685"/>
                        <a:gd name="connsiteX22" fmla="*/ 528131 w 539988"/>
                        <a:gd name="connsiteY22" fmla="*/ 31 h 344685"/>
                        <a:gd name="connsiteX23" fmla="*/ 535323 w 539988"/>
                        <a:gd name="connsiteY23" fmla="*/ 5907 h 344685"/>
                        <a:gd name="connsiteX24" fmla="*/ 477968 w 539988"/>
                        <a:gd name="connsiteY24" fmla="*/ 314517 h 344685"/>
                        <a:gd name="connsiteX25" fmla="*/ 477179 w 539988"/>
                        <a:gd name="connsiteY25" fmla="*/ 315175 h 344685"/>
                        <a:gd name="connsiteX26" fmla="*/ 476214 w 539988"/>
                        <a:gd name="connsiteY26" fmla="*/ 315526 h 344685"/>
                        <a:gd name="connsiteX27" fmla="*/ 329539 w 539988"/>
                        <a:gd name="connsiteY27" fmla="*/ 344685 h 344685"/>
                        <a:gd name="connsiteX28" fmla="*/ 473978 w 539988"/>
                        <a:gd name="connsiteY28" fmla="*/ 309387 h 344685"/>
                        <a:gd name="connsiteX29" fmla="*/ 473978 w 539988"/>
                        <a:gd name="connsiteY29" fmla="*/ 309387 h 3446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539988" h="344685">
                          <a:moveTo>
                            <a:pt x="329671" y="344685"/>
                          </a:moveTo>
                          <a:cubicBezTo>
                            <a:pt x="306825" y="344685"/>
                            <a:pt x="284199" y="341791"/>
                            <a:pt x="264028" y="334205"/>
                          </a:cubicBezTo>
                          <a:cubicBezTo>
                            <a:pt x="189660" y="306098"/>
                            <a:pt x="132218" y="299477"/>
                            <a:pt x="83282" y="313289"/>
                          </a:cubicBezTo>
                          <a:cubicBezTo>
                            <a:pt x="82450" y="313465"/>
                            <a:pt x="82055" y="313596"/>
                            <a:pt x="81572" y="313728"/>
                          </a:cubicBezTo>
                          <a:cubicBezTo>
                            <a:pt x="72057" y="316534"/>
                            <a:pt x="63068" y="318376"/>
                            <a:pt x="54561" y="319297"/>
                          </a:cubicBezTo>
                          <a:cubicBezTo>
                            <a:pt x="30927" y="321928"/>
                            <a:pt x="13343" y="317148"/>
                            <a:pt x="5056" y="305791"/>
                          </a:cubicBezTo>
                          <a:cubicBezTo>
                            <a:pt x="408" y="299433"/>
                            <a:pt x="-3363" y="288076"/>
                            <a:pt x="4749" y="269923"/>
                          </a:cubicBezTo>
                          <a:cubicBezTo>
                            <a:pt x="11633" y="254488"/>
                            <a:pt x="29173" y="233484"/>
                            <a:pt x="56885" y="207525"/>
                          </a:cubicBezTo>
                          <a:cubicBezTo>
                            <a:pt x="65699" y="199238"/>
                            <a:pt x="75389" y="190600"/>
                            <a:pt x="85694" y="181830"/>
                          </a:cubicBezTo>
                          <a:cubicBezTo>
                            <a:pt x="99550" y="170034"/>
                            <a:pt x="109767" y="162054"/>
                            <a:pt x="109855" y="161966"/>
                          </a:cubicBezTo>
                          <a:cubicBezTo>
                            <a:pt x="112705" y="159730"/>
                            <a:pt x="116871" y="160256"/>
                            <a:pt x="119107" y="163106"/>
                          </a:cubicBezTo>
                          <a:cubicBezTo>
                            <a:pt x="121344" y="165956"/>
                            <a:pt x="120818" y="170122"/>
                            <a:pt x="117967" y="172358"/>
                          </a:cubicBezTo>
                          <a:cubicBezTo>
                            <a:pt x="117879" y="172446"/>
                            <a:pt x="107838" y="180251"/>
                            <a:pt x="94245" y="191827"/>
                          </a:cubicBezTo>
                          <a:cubicBezTo>
                            <a:pt x="84116" y="200466"/>
                            <a:pt x="74557" y="208972"/>
                            <a:pt x="65874" y="217084"/>
                          </a:cubicBezTo>
                          <a:cubicBezTo>
                            <a:pt x="39828" y="241552"/>
                            <a:pt x="22814" y="261635"/>
                            <a:pt x="16720" y="275272"/>
                          </a:cubicBezTo>
                          <a:cubicBezTo>
                            <a:pt x="13650" y="282113"/>
                            <a:pt x="10975" y="291628"/>
                            <a:pt x="15624" y="298030"/>
                          </a:cubicBezTo>
                          <a:cubicBezTo>
                            <a:pt x="20841" y="305177"/>
                            <a:pt x="34829" y="308247"/>
                            <a:pt x="53070" y="306230"/>
                          </a:cubicBezTo>
                          <a:cubicBezTo>
                            <a:pt x="60832" y="305397"/>
                            <a:pt x="69031" y="303730"/>
                            <a:pt x="77495" y="301231"/>
                          </a:cubicBezTo>
                          <a:cubicBezTo>
                            <a:pt x="78547" y="300924"/>
                            <a:pt x="79205" y="300749"/>
                            <a:pt x="79950" y="300573"/>
                          </a:cubicBezTo>
                          <a:cubicBezTo>
                            <a:pt x="131385" y="286015"/>
                            <a:pt x="191414" y="292768"/>
                            <a:pt x="268545" y="321928"/>
                          </a:cubicBezTo>
                          <a:cubicBezTo>
                            <a:pt x="342387" y="349772"/>
                            <a:pt x="457973" y="308334"/>
                            <a:pt x="470382" y="303686"/>
                          </a:cubicBezTo>
                          <a:cubicBezTo>
                            <a:pt x="477837" y="296671"/>
                            <a:pt x="544488" y="227170"/>
                            <a:pt x="522256" y="7223"/>
                          </a:cubicBezTo>
                          <a:cubicBezTo>
                            <a:pt x="521905" y="3627"/>
                            <a:pt x="524536" y="382"/>
                            <a:pt x="528131" y="31"/>
                          </a:cubicBezTo>
                          <a:cubicBezTo>
                            <a:pt x="531727" y="-319"/>
                            <a:pt x="534972" y="2312"/>
                            <a:pt x="535323" y="5907"/>
                          </a:cubicBezTo>
                          <a:cubicBezTo>
                            <a:pt x="559615" y="245849"/>
                            <a:pt x="481301" y="311842"/>
                            <a:pt x="477968" y="314517"/>
                          </a:cubicBezTo>
                          <a:lnTo>
                            <a:pt x="477179" y="315175"/>
                          </a:lnTo>
                          <a:lnTo>
                            <a:pt x="476214" y="315526"/>
                          </a:lnTo>
                          <a:cubicBezTo>
                            <a:pt x="472224" y="317060"/>
                            <a:pt x="400092" y="344685"/>
                            <a:pt x="329539" y="344685"/>
                          </a:cubicBezTo>
                          <a:close/>
                          <a:moveTo>
                            <a:pt x="473978" y="309387"/>
                          </a:moveTo>
                          <a:lnTo>
                            <a:pt x="473978" y="309387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6" name="任意多边形: 形状 351" descr="e132a0a4-4ea7-4962-8fed-14a0bc58daac"/>
                    <p:cNvSpPr/>
                    <p:nvPr/>
                  </p:nvSpPr>
                  <p:spPr>
                    <a:xfrm>
                      <a:off x="7926049" y="2554700"/>
                      <a:ext cx="943141" cy="229191"/>
                    </a:xfrm>
                    <a:custGeom>
                      <a:avLst/>
                      <a:gdLst>
                        <a:gd name="connsiteX0" fmla="*/ 924463 w 943141"/>
                        <a:gd name="connsiteY0" fmla="*/ 229147 h 229191"/>
                        <a:gd name="connsiteX1" fmla="*/ 4158 w 943141"/>
                        <a:gd name="connsiteY1" fmla="*/ 12708 h 229191"/>
                        <a:gd name="connsiteX2" fmla="*/ 474 w 943141"/>
                        <a:gd name="connsiteY2" fmla="*/ 4158 h 229191"/>
                        <a:gd name="connsiteX3" fmla="*/ 9025 w 943141"/>
                        <a:gd name="connsiteY3" fmla="*/ 474 h 229191"/>
                        <a:gd name="connsiteX4" fmla="*/ 936477 w 943141"/>
                        <a:gd name="connsiteY4" fmla="*/ 215949 h 229191"/>
                        <a:gd name="connsiteX5" fmla="*/ 943142 w 943141"/>
                        <a:gd name="connsiteY5" fmla="*/ 222439 h 229191"/>
                        <a:gd name="connsiteX6" fmla="*/ 936652 w 943141"/>
                        <a:gd name="connsiteY6" fmla="*/ 229103 h 229191"/>
                        <a:gd name="connsiteX7" fmla="*/ 924506 w 943141"/>
                        <a:gd name="connsiteY7" fmla="*/ 229191 h 229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3141" h="229191">
                          <a:moveTo>
                            <a:pt x="924463" y="229147"/>
                          </a:moveTo>
                          <a:cubicBezTo>
                            <a:pt x="578712" y="229147"/>
                            <a:pt x="133556" y="63880"/>
                            <a:pt x="4158" y="12708"/>
                          </a:cubicBezTo>
                          <a:cubicBezTo>
                            <a:pt x="781" y="11393"/>
                            <a:pt x="-885" y="7534"/>
                            <a:pt x="474" y="4158"/>
                          </a:cubicBezTo>
                          <a:cubicBezTo>
                            <a:pt x="1790" y="781"/>
                            <a:pt x="5648" y="-885"/>
                            <a:pt x="9025" y="474"/>
                          </a:cubicBezTo>
                          <a:cubicBezTo>
                            <a:pt x="139388" y="51997"/>
                            <a:pt x="591472" y="220027"/>
                            <a:pt x="936477" y="215949"/>
                          </a:cubicBezTo>
                          <a:cubicBezTo>
                            <a:pt x="940073" y="215949"/>
                            <a:pt x="943099" y="218799"/>
                            <a:pt x="943142" y="222439"/>
                          </a:cubicBezTo>
                          <a:cubicBezTo>
                            <a:pt x="943142" y="226078"/>
                            <a:pt x="940292" y="229060"/>
                            <a:pt x="936652" y="229103"/>
                          </a:cubicBezTo>
                          <a:cubicBezTo>
                            <a:pt x="932619" y="229147"/>
                            <a:pt x="928584" y="229191"/>
                            <a:pt x="924506" y="22919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7" name="任意多边形: 形状 352" descr="9dad5f93-9311-4182-90a4-eaa7842896bb"/>
                    <p:cNvSpPr/>
                    <p:nvPr/>
                  </p:nvSpPr>
                  <p:spPr>
                    <a:xfrm>
                      <a:off x="7576037" y="2490146"/>
                      <a:ext cx="920206" cy="300059"/>
                    </a:xfrm>
                    <a:custGeom>
                      <a:avLst/>
                      <a:gdLst>
                        <a:gd name="connsiteX0" fmla="*/ 869748 w 920206"/>
                        <a:gd name="connsiteY0" fmla="*/ 300060 h 300059"/>
                        <a:gd name="connsiteX1" fmla="*/ 129750 w 920206"/>
                        <a:gd name="connsiteY1" fmla="*/ 300060 h 300059"/>
                        <a:gd name="connsiteX2" fmla="*/ 81692 w 920206"/>
                        <a:gd name="connsiteY2" fmla="*/ 264849 h 300059"/>
                        <a:gd name="connsiteX3" fmla="*/ 307 w 920206"/>
                        <a:gd name="connsiteY3" fmla="*/ 8551 h 300059"/>
                        <a:gd name="connsiteX4" fmla="*/ 4605 w 920206"/>
                        <a:gd name="connsiteY4" fmla="*/ 307 h 300059"/>
                        <a:gd name="connsiteX5" fmla="*/ 12848 w 920206"/>
                        <a:gd name="connsiteY5" fmla="*/ 4605 h 300059"/>
                        <a:gd name="connsiteX6" fmla="*/ 94232 w 920206"/>
                        <a:gd name="connsiteY6" fmla="*/ 260903 h 300059"/>
                        <a:gd name="connsiteX7" fmla="*/ 129750 w 920206"/>
                        <a:gd name="connsiteY7" fmla="*/ 286905 h 300059"/>
                        <a:gd name="connsiteX8" fmla="*/ 869748 w 920206"/>
                        <a:gd name="connsiteY8" fmla="*/ 286905 h 300059"/>
                        <a:gd name="connsiteX9" fmla="*/ 898118 w 920206"/>
                        <a:gd name="connsiteY9" fmla="*/ 273838 h 300059"/>
                        <a:gd name="connsiteX10" fmla="*/ 906581 w 920206"/>
                        <a:gd name="connsiteY10" fmla="*/ 243801 h 300059"/>
                        <a:gd name="connsiteX11" fmla="*/ 912018 w 920206"/>
                        <a:gd name="connsiteY11" fmla="*/ 236259 h 300059"/>
                        <a:gd name="connsiteX12" fmla="*/ 919560 w 920206"/>
                        <a:gd name="connsiteY12" fmla="*/ 241697 h 300059"/>
                        <a:gd name="connsiteX13" fmla="*/ 908116 w 920206"/>
                        <a:gd name="connsiteY13" fmla="*/ 282345 h 300059"/>
                        <a:gd name="connsiteX14" fmla="*/ 869748 w 920206"/>
                        <a:gd name="connsiteY14" fmla="*/ 300016 h 300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920206" h="300059">
                          <a:moveTo>
                            <a:pt x="869748" y="300060"/>
                          </a:moveTo>
                          <a:lnTo>
                            <a:pt x="129750" y="300060"/>
                          </a:lnTo>
                          <a:cubicBezTo>
                            <a:pt x="107694" y="300060"/>
                            <a:pt x="88357" y="285897"/>
                            <a:pt x="81692" y="264849"/>
                          </a:cubicBezTo>
                          <a:lnTo>
                            <a:pt x="307" y="8551"/>
                          </a:lnTo>
                          <a:cubicBezTo>
                            <a:pt x="-789" y="5087"/>
                            <a:pt x="1141" y="1404"/>
                            <a:pt x="4605" y="307"/>
                          </a:cubicBezTo>
                          <a:cubicBezTo>
                            <a:pt x="8069" y="-789"/>
                            <a:pt x="11752" y="1141"/>
                            <a:pt x="12848" y="4605"/>
                          </a:cubicBezTo>
                          <a:lnTo>
                            <a:pt x="94232" y="260903"/>
                          </a:lnTo>
                          <a:cubicBezTo>
                            <a:pt x="99187" y="276469"/>
                            <a:pt x="113438" y="286905"/>
                            <a:pt x="129750" y="286905"/>
                          </a:cubicBezTo>
                          <a:lnTo>
                            <a:pt x="869748" y="286905"/>
                          </a:lnTo>
                          <a:cubicBezTo>
                            <a:pt x="880710" y="286905"/>
                            <a:pt x="891014" y="282125"/>
                            <a:pt x="898118" y="273838"/>
                          </a:cubicBezTo>
                          <a:cubicBezTo>
                            <a:pt x="905221" y="265463"/>
                            <a:pt x="908335" y="254544"/>
                            <a:pt x="906581" y="243801"/>
                          </a:cubicBezTo>
                          <a:cubicBezTo>
                            <a:pt x="906011" y="240206"/>
                            <a:pt x="908422" y="236829"/>
                            <a:pt x="912018" y="236259"/>
                          </a:cubicBezTo>
                          <a:cubicBezTo>
                            <a:pt x="915570" y="235689"/>
                            <a:pt x="918990" y="238101"/>
                            <a:pt x="919560" y="241697"/>
                          </a:cubicBezTo>
                          <a:cubicBezTo>
                            <a:pt x="921928" y="256255"/>
                            <a:pt x="917718" y="271076"/>
                            <a:pt x="908116" y="282345"/>
                          </a:cubicBezTo>
                          <a:cubicBezTo>
                            <a:pt x="898556" y="293570"/>
                            <a:pt x="884569" y="300016"/>
                            <a:pt x="869748" y="30001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8" name="任意多边形: 形状 353" descr="94d2ee58-89b2-44db-ad42-a450b8a3d5e2"/>
                    <p:cNvSpPr/>
                    <p:nvPr/>
                  </p:nvSpPr>
                  <p:spPr>
                    <a:xfrm>
                      <a:off x="7988790" y="1699328"/>
                      <a:ext cx="386486" cy="659358"/>
                    </a:xfrm>
                    <a:custGeom>
                      <a:avLst/>
                      <a:gdLst>
                        <a:gd name="connsiteX0" fmla="*/ 379909 w 386486"/>
                        <a:gd name="connsiteY0" fmla="*/ 659359 h 659358"/>
                        <a:gd name="connsiteX1" fmla="*/ 373638 w 386486"/>
                        <a:gd name="connsiteY1" fmla="*/ 654755 h 659358"/>
                        <a:gd name="connsiteX2" fmla="*/ 178115 w 386486"/>
                        <a:gd name="connsiteY2" fmla="*/ 39113 h 659358"/>
                        <a:gd name="connsiteX3" fmla="*/ 142597 w 386486"/>
                        <a:gd name="connsiteY3" fmla="*/ 13155 h 659358"/>
                        <a:gd name="connsiteX4" fmla="*/ 6577 w 386486"/>
                        <a:gd name="connsiteY4" fmla="*/ 13155 h 659358"/>
                        <a:gd name="connsiteX5" fmla="*/ 0 w 386486"/>
                        <a:gd name="connsiteY5" fmla="*/ 6577 h 659358"/>
                        <a:gd name="connsiteX6" fmla="*/ 6577 w 386486"/>
                        <a:gd name="connsiteY6" fmla="*/ 0 h 659358"/>
                        <a:gd name="connsiteX7" fmla="*/ 142597 w 386486"/>
                        <a:gd name="connsiteY7" fmla="*/ 0 h 659358"/>
                        <a:gd name="connsiteX8" fmla="*/ 190656 w 386486"/>
                        <a:gd name="connsiteY8" fmla="*/ 35167 h 659358"/>
                        <a:gd name="connsiteX9" fmla="*/ 386179 w 386486"/>
                        <a:gd name="connsiteY9" fmla="*/ 650809 h 659358"/>
                        <a:gd name="connsiteX10" fmla="*/ 381882 w 386486"/>
                        <a:gd name="connsiteY10" fmla="*/ 659052 h 659358"/>
                        <a:gd name="connsiteX11" fmla="*/ 379909 w 386486"/>
                        <a:gd name="connsiteY11" fmla="*/ 659359 h 659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86486" h="659358">
                          <a:moveTo>
                            <a:pt x="379909" y="659359"/>
                          </a:moveTo>
                          <a:cubicBezTo>
                            <a:pt x="377102" y="659359"/>
                            <a:pt x="374515" y="657561"/>
                            <a:pt x="373638" y="654755"/>
                          </a:cubicBezTo>
                          <a:lnTo>
                            <a:pt x="178115" y="39113"/>
                          </a:lnTo>
                          <a:cubicBezTo>
                            <a:pt x="173160" y="23591"/>
                            <a:pt x="158909" y="13155"/>
                            <a:pt x="142597" y="13155"/>
                          </a:cubicBez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142597" y="0"/>
                          </a:lnTo>
                          <a:cubicBezTo>
                            <a:pt x="164653" y="0"/>
                            <a:pt x="183947" y="14119"/>
                            <a:pt x="190656" y="35167"/>
                          </a:cubicBezTo>
                          <a:lnTo>
                            <a:pt x="386179" y="650809"/>
                          </a:lnTo>
                          <a:cubicBezTo>
                            <a:pt x="387275" y="654272"/>
                            <a:pt x="385346" y="657956"/>
                            <a:pt x="381882" y="659052"/>
                          </a:cubicBezTo>
                          <a:cubicBezTo>
                            <a:pt x="381224" y="659271"/>
                            <a:pt x="380566" y="659359"/>
                            <a:pt x="379909" y="65935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0999" name="任意多边形: 形状 354" descr="e6661d82-61b4-4343-9ba7-78edd4f3f8ba"/>
                    <p:cNvSpPr/>
                    <p:nvPr/>
                  </p:nvSpPr>
                  <p:spPr>
                    <a:xfrm>
                      <a:off x="7340923" y="1699328"/>
                      <a:ext cx="174778" cy="483831"/>
                    </a:xfrm>
                    <a:custGeom>
                      <a:avLst/>
                      <a:gdLst>
                        <a:gd name="connsiteX0" fmla="*/ 140006 w 174778"/>
                        <a:gd name="connsiteY0" fmla="*/ 483831 h 483831"/>
                        <a:gd name="connsiteX1" fmla="*/ 133736 w 174778"/>
                        <a:gd name="connsiteY1" fmla="*/ 479227 h 483831"/>
                        <a:gd name="connsiteX2" fmla="*/ 2407 w 174778"/>
                        <a:gd name="connsiteY2" fmla="*/ 65642 h 483831"/>
                        <a:gd name="connsiteX3" fmla="*/ 9774 w 174778"/>
                        <a:gd name="connsiteY3" fmla="*/ 20653 h 483831"/>
                        <a:gd name="connsiteX4" fmla="*/ 50466 w 174778"/>
                        <a:gd name="connsiteY4" fmla="*/ 0 h 483831"/>
                        <a:gd name="connsiteX5" fmla="*/ 168201 w 174778"/>
                        <a:gd name="connsiteY5" fmla="*/ 0 h 483831"/>
                        <a:gd name="connsiteX6" fmla="*/ 174778 w 174778"/>
                        <a:gd name="connsiteY6" fmla="*/ 6577 h 483831"/>
                        <a:gd name="connsiteX7" fmla="*/ 168201 w 174778"/>
                        <a:gd name="connsiteY7" fmla="*/ 13155 h 483831"/>
                        <a:gd name="connsiteX8" fmla="*/ 50466 w 174778"/>
                        <a:gd name="connsiteY8" fmla="*/ 13155 h 483831"/>
                        <a:gd name="connsiteX9" fmla="*/ 20386 w 174778"/>
                        <a:gd name="connsiteY9" fmla="*/ 28458 h 483831"/>
                        <a:gd name="connsiteX10" fmla="*/ 14948 w 174778"/>
                        <a:gd name="connsiteY10" fmla="*/ 61696 h 483831"/>
                        <a:gd name="connsiteX11" fmla="*/ 146277 w 174778"/>
                        <a:gd name="connsiteY11" fmla="*/ 475280 h 483831"/>
                        <a:gd name="connsiteX12" fmla="*/ 141979 w 174778"/>
                        <a:gd name="connsiteY12" fmla="*/ 483524 h 483831"/>
                        <a:gd name="connsiteX13" fmla="*/ 140006 w 174778"/>
                        <a:gd name="connsiteY13" fmla="*/ 483831 h 4838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4778" h="483831">
                          <a:moveTo>
                            <a:pt x="140006" y="483831"/>
                          </a:moveTo>
                          <a:cubicBezTo>
                            <a:pt x="137199" y="483831"/>
                            <a:pt x="134613" y="482033"/>
                            <a:pt x="133736" y="479227"/>
                          </a:cubicBezTo>
                          <a:lnTo>
                            <a:pt x="2407" y="65642"/>
                          </a:lnTo>
                          <a:cubicBezTo>
                            <a:pt x="-2504" y="50163"/>
                            <a:pt x="171" y="33764"/>
                            <a:pt x="9774" y="20653"/>
                          </a:cubicBezTo>
                          <a:cubicBezTo>
                            <a:pt x="19377" y="7498"/>
                            <a:pt x="34198" y="0"/>
                            <a:pt x="50466" y="0"/>
                          </a:cubicBezTo>
                          <a:lnTo>
                            <a:pt x="168201" y="0"/>
                          </a:lnTo>
                          <a:cubicBezTo>
                            <a:pt x="171840" y="0"/>
                            <a:pt x="174778" y="2938"/>
                            <a:pt x="174778" y="6577"/>
                          </a:cubicBezTo>
                          <a:cubicBezTo>
                            <a:pt x="174778" y="10217"/>
                            <a:pt x="171840" y="13155"/>
                            <a:pt x="168201" y="13155"/>
                          </a:cubicBezTo>
                          <a:lnTo>
                            <a:pt x="50466" y="13155"/>
                          </a:lnTo>
                          <a:cubicBezTo>
                            <a:pt x="38452" y="13155"/>
                            <a:pt x="27489" y="18724"/>
                            <a:pt x="20386" y="28458"/>
                          </a:cubicBezTo>
                          <a:cubicBezTo>
                            <a:pt x="13282" y="38149"/>
                            <a:pt x="11309" y="50251"/>
                            <a:pt x="14948" y="61696"/>
                          </a:cubicBezTo>
                          <a:lnTo>
                            <a:pt x="146277" y="475280"/>
                          </a:lnTo>
                          <a:cubicBezTo>
                            <a:pt x="147373" y="478745"/>
                            <a:pt x="145443" y="482428"/>
                            <a:pt x="141979" y="483524"/>
                          </a:cubicBezTo>
                          <a:cubicBezTo>
                            <a:pt x="141322" y="483743"/>
                            <a:pt x="140664" y="483831"/>
                            <a:pt x="140006" y="48383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0" name="任意多边形: 形状 355" descr="3973c00f-0298-4038-b3cd-5dcea9131466"/>
                    <p:cNvSpPr/>
                    <p:nvPr/>
                  </p:nvSpPr>
                  <p:spPr>
                    <a:xfrm>
                      <a:off x="7501837" y="1661223"/>
                      <a:ext cx="511911" cy="140580"/>
                    </a:xfrm>
                    <a:custGeom>
                      <a:avLst/>
                      <a:gdLst>
                        <a:gd name="connsiteX0" fmla="*/ 62625 w 511911"/>
                        <a:gd name="connsiteY0" fmla="*/ 140580 h 140580"/>
                        <a:gd name="connsiteX1" fmla="*/ 14566 w 511911"/>
                        <a:gd name="connsiteY1" fmla="*/ 105457 h 140580"/>
                        <a:gd name="connsiteX2" fmla="*/ 2420 w 511911"/>
                        <a:gd name="connsiteY2" fmla="*/ 67308 h 140580"/>
                        <a:gd name="connsiteX3" fmla="*/ 9699 w 511911"/>
                        <a:gd name="connsiteY3" fmla="*/ 22319 h 140580"/>
                        <a:gd name="connsiteX4" fmla="*/ 50259 w 511911"/>
                        <a:gd name="connsiteY4" fmla="*/ 1579 h 140580"/>
                        <a:gd name="connsiteX5" fmla="*/ 449067 w 511911"/>
                        <a:gd name="connsiteY5" fmla="*/ 0 h 140580"/>
                        <a:gd name="connsiteX6" fmla="*/ 449286 w 511911"/>
                        <a:gd name="connsiteY6" fmla="*/ 0 h 140580"/>
                        <a:gd name="connsiteX7" fmla="*/ 497345 w 511911"/>
                        <a:gd name="connsiteY7" fmla="*/ 35123 h 140580"/>
                        <a:gd name="connsiteX8" fmla="*/ 509491 w 511911"/>
                        <a:gd name="connsiteY8" fmla="*/ 73272 h 140580"/>
                        <a:gd name="connsiteX9" fmla="*/ 502212 w 511911"/>
                        <a:gd name="connsiteY9" fmla="*/ 118261 h 140580"/>
                        <a:gd name="connsiteX10" fmla="*/ 461652 w 511911"/>
                        <a:gd name="connsiteY10" fmla="*/ 139002 h 140580"/>
                        <a:gd name="connsiteX11" fmla="*/ 62844 w 511911"/>
                        <a:gd name="connsiteY11" fmla="*/ 140580 h 140580"/>
                        <a:gd name="connsiteX12" fmla="*/ 62625 w 511911"/>
                        <a:gd name="connsiteY12" fmla="*/ 140580 h 140580"/>
                        <a:gd name="connsiteX13" fmla="*/ 449330 w 511911"/>
                        <a:gd name="connsiteY13" fmla="*/ 13155 h 140580"/>
                        <a:gd name="connsiteX14" fmla="*/ 449199 w 511911"/>
                        <a:gd name="connsiteY14" fmla="*/ 13155 h 140580"/>
                        <a:gd name="connsiteX15" fmla="*/ 50391 w 511911"/>
                        <a:gd name="connsiteY15" fmla="*/ 14733 h 140580"/>
                        <a:gd name="connsiteX16" fmla="*/ 20398 w 511911"/>
                        <a:gd name="connsiteY16" fmla="*/ 30080 h 140580"/>
                        <a:gd name="connsiteX17" fmla="*/ 15005 w 511911"/>
                        <a:gd name="connsiteY17" fmla="*/ 63318 h 140580"/>
                        <a:gd name="connsiteX18" fmla="*/ 27151 w 511911"/>
                        <a:gd name="connsiteY18" fmla="*/ 101467 h 140580"/>
                        <a:gd name="connsiteX19" fmla="*/ 62669 w 511911"/>
                        <a:gd name="connsiteY19" fmla="*/ 127425 h 140580"/>
                        <a:gd name="connsiteX20" fmla="*/ 62844 w 511911"/>
                        <a:gd name="connsiteY20" fmla="*/ 127425 h 140580"/>
                        <a:gd name="connsiteX21" fmla="*/ 461652 w 511911"/>
                        <a:gd name="connsiteY21" fmla="*/ 125847 h 140580"/>
                        <a:gd name="connsiteX22" fmla="*/ 491644 w 511911"/>
                        <a:gd name="connsiteY22" fmla="*/ 110500 h 140580"/>
                        <a:gd name="connsiteX23" fmla="*/ 497038 w 511911"/>
                        <a:gd name="connsiteY23" fmla="*/ 77262 h 140580"/>
                        <a:gd name="connsiteX24" fmla="*/ 484891 w 511911"/>
                        <a:gd name="connsiteY24" fmla="*/ 39113 h 140580"/>
                        <a:gd name="connsiteX25" fmla="*/ 449374 w 511911"/>
                        <a:gd name="connsiteY25" fmla="*/ 13155 h 1405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511911" h="140580">
                          <a:moveTo>
                            <a:pt x="62625" y="140580"/>
                          </a:moveTo>
                          <a:cubicBezTo>
                            <a:pt x="40569" y="140580"/>
                            <a:pt x="21275" y="126505"/>
                            <a:pt x="14566" y="105457"/>
                          </a:cubicBezTo>
                          <a:lnTo>
                            <a:pt x="2420" y="67308"/>
                          </a:lnTo>
                          <a:cubicBezTo>
                            <a:pt x="-2491" y="51830"/>
                            <a:pt x="140" y="35474"/>
                            <a:pt x="9699" y="22319"/>
                          </a:cubicBezTo>
                          <a:cubicBezTo>
                            <a:pt x="19258" y="9208"/>
                            <a:pt x="34035" y="1622"/>
                            <a:pt x="50259" y="1579"/>
                          </a:cubicBezTo>
                          <a:lnTo>
                            <a:pt x="449067" y="0"/>
                          </a:lnTo>
                          <a:lnTo>
                            <a:pt x="449286" y="0"/>
                          </a:lnTo>
                          <a:cubicBezTo>
                            <a:pt x="471342" y="0"/>
                            <a:pt x="490636" y="14076"/>
                            <a:pt x="497345" y="35123"/>
                          </a:cubicBezTo>
                          <a:lnTo>
                            <a:pt x="509491" y="73272"/>
                          </a:lnTo>
                          <a:cubicBezTo>
                            <a:pt x="514402" y="88751"/>
                            <a:pt x="511771" y="105150"/>
                            <a:pt x="502212" y="118261"/>
                          </a:cubicBezTo>
                          <a:cubicBezTo>
                            <a:pt x="492653" y="131372"/>
                            <a:pt x="477876" y="138958"/>
                            <a:pt x="461652" y="139002"/>
                          </a:cubicBezTo>
                          <a:lnTo>
                            <a:pt x="62844" y="140580"/>
                          </a:lnTo>
                          <a:lnTo>
                            <a:pt x="62625" y="140580"/>
                          </a:lnTo>
                          <a:close/>
                          <a:moveTo>
                            <a:pt x="449330" y="13155"/>
                          </a:moveTo>
                          <a:lnTo>
                            <a:pt x="449199" y="13155"/>
                          </a:lnTo>
                          <a:lnTo>
                            <a:pt x="50391" y="14733"/>
                          </a:lnTo>
                          <a:cubicBezTo>
                            <a:pt x="38376" y="14777"/>
                            <a:pt x="27458" y="20390"/>
                            <a:pt x="20398" y="30080"/>
                          </a:cubicBezTo>
                          <a:cubicBezTo>
                            <a:pt x="13338" y="39771"/>
                            <a:pt x="11365" y="51873"/>
                            <a:pt x="15005" y="63318"/>
                          </a:cubicBezTo>
                          <a:lnTo>
                            <a:pt x="27151" y="101467"/>
                          </a:lnTo>
                          <a:cubicBezTo>
                            <a:pt x="32106" y="117033"/>
                            <a:pt x="46357" y="127425"/>
                            <a:pt x="62669" y="127425"/>
                          </a:cubicBezTo>
                          <a:lnTo>
                            <a:pt x="62844" y="127425"/>
                          </a:lnTo>
                          <a:lnTo>
                            <a:pt x="461652" y="125847"/>
                          </a:lnTo>
                          <a:cubicBezTo>
                            <a:pt x="473666" y="125803"/>
                            <a:pt x="484585" y="120190"/>
                            <a:pt x="491644" y="110500"/>
                          </a:cubicBezTo>
                          <a:cubicBezTo>
                            <a:pt x="498704" y="100809"/>
                            <a:pt x="500677" y="88707"/>
                            <a:pt x="497038" y="77262"/>
                          </a:cubicBezTo>
                          <a:lnTo>
                            <a:pt x="484891" y="39113"/>
                          </a:lnTo>
                          <a:cubicBezTo>
                            <a:pt x="479937" y="23547"/>
                            <a:pt x="465686" y="13155"/>
                            <a:pt x="449374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1" name="任意多边形: 形状 356" descr="29de00c0-37aa-4669-a3f0-3fa1f1ba972b"/>
                    <p:cNvSpPr/>
                    <p:nvPr/>
                  </p:nvSpPr>
                  <p:spPr>
                    <a:xfrm>
                      <a:off x="8113769" y="4899518"/>
                      <a:ext cx="66690" cy="423913"/>
                    </a:xfrm>
                    <a:custGeom>
                      <a:avLst/>
                      <a:gdLst>
                        <a:gd name="connsiteX0" fmla="*/ 54494 w 66690"/>
                        <a:gd name="connsiteY0" fmla="*/ 3162 h 423913"/>
                        <a:gd name="connsiteX1" fmla="*/ 6699 w 66690"/>
                        <a:gd name="connsiteY1" fmla="*/ 163343 h 423913"/>
                        <a:gd name="connsiteX2" fmla="*/ 6918 w 66690"/>
                        <a:gd name="connsiteY2" fmla="*/ 328304 h 423913"/>
                        <a:gd name="connsiteX3" fmla="*/ 33052 w 66690"/>
                        <a:gd name="connsiteY3" fmla="*/ 419071 h 423913"/>
                        <a:gd name="connsiteX4" fmla="*/ 41165 w 66690"/>
                        <a:gd name="connsiteY4" fmla="*/ 423675 h 423913"/>
                        <a:gd name="connsiteX5" fmla="*/ 45769 w 66690"/>
                        <a:gd name="connsiteY5" fmla="*/ 415563 h 423913"/>
                        <a:gd name="connsiteX6" fmla="*/ 13189 w 66690"/>
                        <a:gd name="connsiteY6" fmla="*/ 256128 h 423913"/>
                        <a:gd name="connsiteX7" fmla="*/ 34850 w 66690"/>
                        <a:gd name="connsiteY7" fmla="*/ 97131 h 423913"/>
                        <a:gd name="connsiteX8" fmla="*/ 65939 w 66690"/>
                        <a:gd name="connsiteY8" fmla="*/ 9827 h 423913"/>
                        <a:gd name="connsiteX9" fmla="*/ 63572 w 66690"/>
                        <a:gd name="connsiteY9" fmla="*/ 839 h 423913"/>
                        <a:gd name="connsiteX10" fmla="*/ 54582 w 66690"/>
                        <a:gd name="connsiteY10" fmla="*/ 3206 h 423913"/>
                        <a:gd name="connsiteX11" fmla="*/ 54582 w 66690"/>
                        <a:gd name="connsiteY11" fmla="*/ 3206 h 423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6690" h="423913">
                          <a:moveTo>
                            <a:pt x="54494" y="3162"/>
                          </a:moveTo>
                          <a:cubicBezTo>
                            <a:pt x="32395" y="54466"/>
                            <a:pt x="15469" y="108050"/>
                            <a:pt x="6699" y="163343"/>
                          </a:cubicBezTo>
                          <a:cubicBezTo>
                            <a:pt x="-1939" y="217979"/>
                            <a:pt x="-2597" y="273712"/>
                            <a:pt x="6918" y="328304"/>
                          </a:cubicBezTo>
                          <a:cubicBezTo>
                            <a:pt x="12356" y="359392"/>
                            <a:pt x="21125" y="389824"/>
                            <a:pt x="33052" y="419071"/>
                          </a:cubicBezTo>
                          <a:cubicBezTo>
                            <a:pt x="34412" y="422360"/>
                            <a:pt x="37437" y="424684"/>
                            <a:pt x="41165" y="423675"/>
                          </a:cubicBezTo>
                          <a:cubicBezTo>
                            <a:pt x="44278" y="422799"/>
                            <a:pt x="47128" y="418896"/>
                            <a:pt x="45769" y="415563"/>
                          </a:cubicBezTo>
                          <a:cubicBezTo>
                            <a:pt x="25116" y="364917"/>
                            <a:pt x="14197" y="310808"/>
                            <a:pt x="13189" y="256128"/>
                          </a:cubicBezTo>
                          <a:cubicBezTo>
                            <a:pt x="12180" y="202369"/>
                            <a:pt x="20249" y="148829"/>
                            <a:pt x="34850" y="97131"/>
                          </a:cubicBezTo>
                          <a:cubicBezTo>
                            <a:pt x="43226" y="67401"/>
                            <a:pt x="53706" y="38198"/>
                            <a:pt x="65939" y="9827"/>
                          </a:cubicBezTo>
                          <a:cubicBezTo>
                            <a:pt x="67343" y="6583"/>
                            <a:pt x="66904" y="2768"/>
                            <a:pt x="63572" y="839"/>
                          </a:cubicBezTo>
                          <a:cubicBezTo>
                            <a:pt x="60809" y="-784"/>
                            <a:pt x="55986" y="-83"/>
                            <a:pt x="54582" y="3206"/>
                          </a:cubicBezTo>
                          <a:lnTo>
                            <a:pt x="54582" y="3206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2" name="任意多边形: 形状 357" descr="b2d8da33-7124-4f2f-a102-d2aa1b95d0a6"/>
                    <p:cNvSpPr/>
                    <p:nvPr/>
                  </p:nvSpPr>
                  <p:spPr>
                    <a:xfrm>
                      <a:off x="8219879" y="5048008"/>
                      <a:ext cx="55515" cy="224846"/>
                    </a:xfrm>
                    <a:custGeom>
                      <a:avLst/>
                      <a:gdLst>
                        <a:gd name="connsiteX0" fmla="*/ 5608 w 55515"/>
                        <a:gd name="connsiteY0" fmla="*/ 4811 h 224846"/>
                        <a:gd name="connsiteX1" fmla="*/ 21526 w 55515"/>
                        <a:gd name="connsiteY1" fmla="*/ 177358 h 224846"/>
                        <a:gd name="connsiteX2" fmla="*/ 43187 w 55515"/>
                        <a:gd name="connsiteY2" fmla="*/ 221689 h 224846"/>
                        <a:gd name="connsiteX3" fmla="*/ 54544 w 55515"/>
                        <a:gd name="connsiteY3" fmla="*/ 215068 h 224846"/>
                        <a:gd name="connsiteX4" fmla="*/ 13194 w 55515"/>
                        <a:gd name="connsiteY4" fmla="*/ 54843 h 224846"/>
                        <a:gd name="connsiteX5" fmla="*/ 18281 w 55515"/>
                        <a:gd name="connsiteY5" fmla="*/ 8320 h 224846"/>
                        <a:gd name="connsiteX6" fmla="*/ 13676 w 55515"/>
                        <a:gd name="connsiteY6" fmla="*/ 208 h 224846"/>
                        <a:gd name="connsiteX7" fmla="*/ 5565 w 55515"/>
                        <a:gd name="connsiteY7" fmla="*/ 4811 h 224846"/>
                        <a:gd name="connsiteX8" fmla="*/ 5565 w 55515"/>
                        <a:gd name="connsiteY8" fmla="*/ 4811 h 224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5515" h="224846">
                          <a:moveTo>
                            <a:pt x="5608" y="4811"/>
                          </a:moveTo>
                          <a:cubicBezTo>
                            <a:pt x="-5529" y="62341"/>
                            <a:pt x="-4" y="122853"/>
                            <a:pt x="21526" y="177358"/>
                          </a:cubicBezTo>
                          <a:cubicBezTo>
                            <a:pt x="27577" y="192661"/>
                            <a:pt x="34768" y="207526"/>
                            <a:pt x="43187" y="221689"/>
                          </a:cubicBezTo>
                          <a:cubicBezTo>
                            <a:pt x="47528" y="228968"/>
                            <a:pt x="58885" y="222347"/>
                            <a:pt x="54544" y="215068"/>
                          </a:cubicBezTo>
                          <a:cubicBezTo>
                            <a:pt x="25911" y="166922"/>
                            <a:pt x="11616" y="110839"/>
                            <a:pt x="13194" y="54843"/>
                          </a:cubicBezTo>
                          <a:cubicBezTo>
                            <a:pt x="13633" y="39233"/>
                            <a:pt x="15299" y="23667"/>
                            <a:pt x="18281" y="8320"/>
                          </a:cubicBezTo>
                          <a:cubicBezTo>
                            <a:pt x="18939" y="4855"/>
                            <a:pt x="17316" y="1216"/>
                            <a:pt x="13676" y="208"/>
                          </a:cubicBezTo>
                          <a:cubicBezTo>
                            <a:pt x="10476" y="-670"/>
                            <a:pt x="6266" y="1304"/>
                            <a:pt x="5565" y="4811"/>
                          </a:cubicBezTo>
                          <a:lnTo>
                            <a:pt x="5565" y="4811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</p:grpSp>
              <p:grpSp>
                <p:nvGrpSpPr>
                  <p:cNvPr id="178" name="图形 2" descr="3a994d5a-b063-4ac7-9daf-69a51e59c0e4"/>
                  <p:cNvGrpSpPr/>
                  <p:nvPr/>
                </p:nvGrpSpPr>
                <p:grpSpPr>
                  <a:xfrm>
                    <a:off x="8340327" y="1065138"/>
                    <a:ext cx="1390718" cy="3775670"/>
                    <a:chOff x="8340327" y="1065138"/>
                    <a:chExt cx="1390718" cy="3775670"/>
                  </a:xfrm>
                  <a:solidFill>
                    <a:srgbClr val="27191C"/>
                  </a:solidFill>
                </p:grpSpPr>
                <p:sp>
                  <p:nvSpPr>
                    <p:cNvPr id="1051003" name="任意多边形: 形状 294" descr="81125c63-7052-4282-9d63-e8c16c05b20b"/>
                    <p:cNvSpPr/>
                    <p:nvPr/>
                  </p:nvSpPr>
                  <p:spPr>
                    <a:xfrm>
                      <a:off x="9177453" y="1132359"/>
                      <a:ext cx="210385" cy="321442"/>
                    </a:xfrm>
                    <a:custGeom>
                      <a:avLst/>
                      <a:gdLst>
                        <a:gd name="connsiteX0" fmla="*/ 10478 w 210385"/>
                        <a:gd name="connsiteY0" fmla="*/ 321239 h 321442"/>
                        <a:gd name="connsiteX1" fmla="*/ 66035 w 210385"/>
                        <a:gd name="connsiteY1" fmla="*/ 294359 h 321442"/>
                        <a:gd name="connsiteX2" fmla="*/ 158951 w 210385"/>
                        <a:gd name="connsiteY2" fmla="*/ 213370 h 321442"/>
                        <a:gd name="connsiteX3" fmla="*/ 210386 w 210385"/>
                        <a:gd name="connsiteY3" fmla="*/ 46568 h 321442"/>
                        <a:gd name="connsiteX4" fmla="*/ 210386 w 210385"/>
                        <a:gd name="connsiteY4" fmla="*/ 46568 h 321442"/>
                        <a:gd name="connsiteX5" fmla="*/ 139263 w 210385"/>
                        <a:gd name="connsiteY5" fmla="*/ 0 h 321442"/>
                        <a:gd name="connsiteX6" fmla="*/ 47355 w 210385"/>
                        <a:gd name="connsiteY6" fmla="*/ 135494 h 321442"/>
                        <a:gd name="connsiteX7" fmla="*/ 2322 w 210385"/>
                        <a:gd name="connsiteY7" fmla="*/ 248186 h 321442"/>
                        <a:gd name="connsiteX8" fmla="*/ 10434 w 210385"/>
                        <a:gd name="connsiteY8" fmla="*/ 321326 h 3214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0385" h="321442">
                          <a:moveTo>
                            <a:pt x="10478" y="321239"/>
                          </a:moveTo>
                          <a:cubicBezTo>
                            <a:pt x="11399" y="324089"/>
                            <a:pt x="63272" y="296157"/>
                            <a:pt x="66035" y="294359"/>
                          </a:cubicBezTo>
                          <a:cubicBezTo>
                            <a:pt x="108262" y="266427"/>
                            <a:pt x="129660" y="251694"/>
                            <a:pt x="158951" y="213370"/>
                          </a:cubicBezTo>
                          <a:cubicBezTo>
                            <a:pt x="193811" y="167723"/>
                            <a:pt x="207141" y="103045"/>
                            <a:pt x="210386" y="46568"/>
                          </a:cubicBezTo>
                          <a:lnTo>
                            <a:pt x="210386" y="46568"/>
                          </a:lnTo>
                          <a:cubicBezTo>
                            <a:pt x="210386" y="46568"/>
                            <a:pt x="139263" y="0"/>
                            <a:pt x="139263" y="0"/>
                          </a:cubicBezTo>
                          <a:cubicBezTo>
                            <a:pt x="176359" y="48322"/>
                            <a:pt x="163511" y="144439"/>
                            <a:pt x="47355" y="135494"/>
                          </a:cubicBezTo>
                          <a:cubicBezTo>
                            <a:pt x="42356" y="135143"/>
                            <a:pt x="14775" y="212668"/>
                            <a:pt x="2322" y="248186"/>
                          </a:cubicBezTo>
                          <a:cubicBezTo>
                            <a:pt x="-5922" y="271514"/>
                            <a:pt x="10434" y="321326"/>
                            <a:pt x="10434" y="32132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4" name="任意多边形: 形状 295" descr="c0c367ee-e61d-47b2-9c07-94592dcaa6cb"/>
                    <p:cNvSpPr/>
                    <p:nvPr/>
                  </p:nvSpPr>
                  <p:spPr>
                    <a:xfrm>
                      <a:off x="8340327" y="1595931"/>
                      <a:ext cx="543816" cy="614852"/>
                    </a:xfrm>
                    <a:custGeom>
                      <a:avLst/>
                      <a:gdLst>
                        <a:gd name="connsiteX0" fmla="*/ 0 w 543816"/>
                        <a:gd name="connsiteY0" fmla="*/ 590297 h 614852"/>
                        <a:gd name="connsiteX1" fmla="*/ 85243 w 543816"/>
                        <a:gd name="connsiteY1" fmla="*/ 614852 h 614852"/>
                        <a:gd name="connsiteX2" fmla="*/ 94144 w 543816"/>
                        <a:gd name="connsiteY2" fmla="*/ 564207 h 614852"/>
                        <a:gd name="connsiteX3" fmla="*/ 209379 w 543816"/>
                        <a:gd name="connsiteY3" fmla="*/ 277477 h 614852"/>
                        <a:gd name="connsiteX4" fmla="*/ 520270 w 543816"/>
                        <a:gd name="connsiteY4" fmla="*/ 18197 h 614852"/>
                        <a:gd name="connsiteX5" fmla="*/ 543817 w 543816"/>
                        <a:gd name="connsiteY5" fmla="*/ 0 h 614852"/>
                        <a:gd name="connsiteX6" fmla="*/ 0 w 543816"/>
                        <a:gd name="connsiteY6" fmla="*/ 590253 h 614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43816" h="614852">
                          <a:moveTo>
                            <a:pt x="0" y="590297"/>
                          </a:moveTo>
                          <a:cubicBezTo>
                            <a:pt x="7367" y="592138"/>
                            <a:pt x="71124" y="611169"/>
                            <a:pt x="85243" y="614852"/>
                          </a:cubicBezTo>
                          <a:cubicBezTo>
                            <a:pt x="88400" y="595032"/>
                            <a:pt x="91513" y="577361"/>
                            <a:pt x="94144" y="564207"/>
                          </a:cubicBezTo>
                          <a:cubicBezTo>
                            <a:pt x="114885" y="462608"/>
                            <a:pt x="148561" y="364781"/>
                            <a:pt x="209379" y="277477"/>
                          </a:cubicBezTo>
                          <a:cubicBezTo>
                            <a:pt x="287607" y="165180"/>
                            <a:pt x="397580" y="77788"/>
                            <a:pt x="520270" y="18197"/>
                          </a:cubicBezTo>
                          <a:lnTo>
                            <a:pt x="543817" y="0"/>
                          </a:lnTo>
                          <a:cubicBezTo>
                            <a:pt x="543817" y="0"/>
                            <a:pt x="122777" y="89540"/>
                            <a:pt x="0" y="590253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5" name="任意多边形: 形状 296" descr="ef493b87-d988-448a-9d35-035359546e8c"/>
                    <p:cNvSpPr/>
                    <p:nvPr/>
                  </p:nvSpPr>
                  <p:spPr>
                    <a:xfrm>
                      <a:off x="8891248" y="2654975"/>
                      <a:ext cx="839798" cy="254297"/>
                    </a:xfrm>
                    <a:custGeom>
                      <a:avLst/>
                      <a:gdLst>
                        <a:gd name="connsiteX0" fmla="*/ 0 w 839798"/>
                        <a:gd name="connsiteY0" fmla="*/ 232181 h 254297"/>
                        <a:gd name="connsiteX1" fmla="*/ 839798 w 839798"/>
                        <a:gd name="connsiteY1" fmla="*/ 120234 h 254297"/>
                        <a:gd name="connsiteX2" fmla="*/ 826073 w 839798"/>
                        <a:gd name="connsiteY2" fmla="*/ 0 h 254297"/>
                        <a:gd name="connsiteX3" fmla="*/ 475062 w 839798"/>
                        <a:gd name="connsiteY3" fmla="*/ 197453 h 254297"/>
                        <a:gd name="connsiteX4" fmla="*/ 9077 w 839798"/>
                        <a:gd name="connsiteY4" fmla="*/ 226305 h 254297"/>
                        <a:gd name="connsiteX5" fmla="*/ 0 w 839798"/>
                        <a:gd name="connsiteY5" fmla="*/ 232181 h 254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39798" h="254297">
                          <a:moveTo>
                            <a:pt x="0" y="232181"/>
                          </a:moveTo>
                          <a:cubicBezTo>
                            <a:pt x="522374" y="300191"/>
                            <a:pt x="731140" y="196620"/>
                            <a:pt x="839798" y="120234"/>
                          </a:cubicBezTo>
                          <a:lnTo>
                            <a:pt x="826073" y="0"/>
                          </a:lnTo>
                          <a:cubicBezTo>
                            <a:pt x="760256" y="79718"/>
                            <a:pt x="613449" y="167548"/>
                            <a:pt x="475062" y="197453"/>
                          </a:cubicBezTo>
                          <a:cubicBezTo>
                            <a:pt x="314881" y="232093"/>
                            <a:pt x="162549" y="237706"/>
                            <a:pt x="9077" y="226305"/>
                          </a:cubicBezTo>
                          <a:lnTo>
                            <a:pt x="0" y="232181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6" name="任意多边形: 形状 297" descr="3886b9a0-4f64-4a5a-923e-62c06c5f6cf0"/>
                    <p:cNvSpPr/>
                    <p:nvPr/>
                  </p:nvSpPr>
                  <p:spPr>
                    <a:xfrm>
                      <a:off x="8892081" y="4159438"/>
                      <a:ext cx="87786" cy="681371"/>
                    </a:xfrm>
                    <a:custGeom>
                      <a:avLst/>
                      <a:gdLst>
                        <a:gd name="connsiteX0" fmla="*/ 87786 w 87786"/>
                        <a:gd name="connsiteY0" fmla="*/ 452435 h 681371"/>
                        <a:gd name="connsiteX1" fmla="*/ 21617 w 87786"/>
                        <a:gd name="connsiteY1" fmla="*/ 681371 h 681371"/>
                        <a:gd name="connsiteX2" fmla="*/ 482 w 87786"/>
                        <a:gd name="connsiteY2" fmla="*/ 0 h 681371"/>
                        <a:gd name="connsiteX3" fmla="*/ 7762 w 87786"/>
                        <a:gd name="connsiteY3" fmla="*/ 8463 h 681371"/>
                        <a:gd name="connsiteX4" fmla="*/ 54812 w 87786"/>
                        <a:gd name="connsiteY4" fmla="*/ 280941 h 681371"/>
                        <a:gd name="connsiteX5" fmla="*/ 87786 w 87786"/>
                        <a:gd name="connsiteY5" fmla="*/ 452435 h 681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786" h="681371">
                          <a:moveTo>
                            <a:pt x="87786" y="452435"/>
                          </a:moveTo>
                          <a:cubicBezTo>
                            <a:pt x="65379" y="527505"/>
                            <a:pt x="42315" y="606696"/>
                            <a:pt x="21617" y="681371"/>
                          </a:cubicBezTo>
                          <a:cubicBezTo>
                            <a:pt x="-5086" y="439719"/>
                            <a:pt x="482" y="0"/>
                            <a:pt x="482" y="0"/>
                          </a:cubicBezTo>
                          <a:lnTo>
                            <a:pt x="7762" y="8463"/>
                          </a:lnTo>
                          <a:cubicBezTo>
                            <a:pt x="12059" y="52750"/>
                            <a:pt x="43980" y="219903"/>
                            <a:pt x="54812" y="280941"/>
                          </a:cubicBezTo>
                          <a:cubicBezTo>
                            <a:pt x="65028" y="338383"/>
                            <a:pt x="75947" y="395563"/>
                            <a:pt x="87786" y="45243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7" name="任意多边形: 形状 298" descr="95f082ce-9275-4cab-8ebe-f58f92b84843"/>
                    <p:cNvSpPr/>
                    <p:nvPr/>
                  </p:nvSpPr>
                  <p:spPr>
                    <a:xfrm>
                      <a:off x="9161928" y="1065138"/>
                      <a:ext cx="133652" cy="113963"/>
                    </a:xfrm>
                    <a:custGeom>
                      <a:avLst/>
                      <a:gdLst>
                        <a:gd name="connsiteX0" fmla="*/ 13111 w 133652"/>
                        <a:gd name="connsiteY0" fmla="*/ 113964 h 113963"/>
                        <a:gd name="connsiteX1" fmla="*/ 19776 w 133652"/>
                        <a:gd name="connsiteY1" fmla="*/ 112824 h 113963"/>
                        <a:gd name="connsiteX2" fmla="*/ 132907 w 133652"/>
                        <a:gd name="connsiteY2" fmla="*/ 55908 h 113963"/>
                        <a:gd name="connsiteX3" fmla="*/ 133653 w 133652"/>
                        <a:gd name="connsiteY3" fmla="*/ 53277 h 113963"/>
                        <a:gd name="connsiteX4" fmla="*/ 52356 w 133652"/>
                        <a:gd name="connsiteY4" fmla="*/ 0 h 113963"/>
                        <a:gd name="connsiteX5" fmla="*/ 0 w 133652"/>
                        <a:gd name="connsiteY5" fmla="*/ 15786 h 113963"/>
                        <a:gd name="connsiteX6" fmla="*/ 13111 w 133652"/>
                        <a:gd name="connsiteY6" fmla="*/ 113920 h 113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652" h="113963">
                          <a:moveTo>
                            <a:pt x="13111" y="113964"/>
                          </a:moveTo>
                          <a:lnTo>
                            <a:pt x="19776" y="112824"/>
                          </a:lnTo>
                          <a:cubicBezTo>
                            <a:pt x="61740" y="48366"/>
                            <a:pt x="83752" y="27186"/>
                            <a:pt x="132907" y="55908"/>
                          </a:cubicBezTo>
                          <a:cubicBezTo>
                            <a:pt x="133170" y="54987"/>
                            <a:pt x="133433" y="54154"/>
                            <a:pt x="133653" y="53277"/>
                          </a:cubicBezTo>
                          <a:lnTo>
                            <a:pt x="52356" y="0"/>
                          </a:lnTo>
                          <a:cubicBezTo>
                            <a:pt x="44770" y="2806"/>
                            <a:pt x="25345" y="9603"/>
                            <a:pt x="0" y="15786"/>
                          </a:cubicBezTo>
                          <a:cubicBezTo>
                            <a:pt x="11576" y="58933"/>
                            <a:pt x="13111" y="113920"/>
                            <a:pt x="13111" y="11392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8" name="任意多边形: 形状 299" descr="ce4ecf12-1cad-461c-89cc-4d46d36b7b8e"/>
                    <p:cNvSpPr/>
                    <p:nvPr/>
                  </p:nvSpPr>
                  <p:spPr>
                    <a:xfrm>
                      <a:off x="8866997" y="1133541"/>
                      <a:ext cx="56305" cy="56305"/>
                    </a:xfrm>
                    <a:custGeom>
                      <a:avLst/>
                      <a:gdLst>
                        <a:gd name="connsiteX0" fmla="*/ 56260 w 56305"/>
                        <a:gd name="connsiteY0" fmla="*/ 29732 h 56305"/>
                        <a:gd name="connsiteX1" fmla="*/ 26574 w 56305"/>
                        <a:gd name="connsiteY1" fmla="*/ 56260 h 56305"/>
                        <a:gd name="connsiteX2" fmla="*/ 46 w 56305"/>
                        <a:gd name="connsiteY2" fmla="*/ 26574 h 56305"/>
                        <a:gd name="connsiteX3" fmla="*/ 29731 w 56305"/>
                        <a:gd name="connsiteY3" fmla="*/ 46 h 56305"/>
                        <a:gd name="connsiteX4" fmla="*/ 56260 w 56305"/>
                        <a:gd name="connsiteY4" fmla="*/ 29732 h 56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305" h="56305">
                          <a:moveTo>
                            <a:pt x="56260" y="29732"/>
                          </a:moveTo>
                          <a:cubicBezTo>
                            <a:pt x="55383" y="45254"/>
                            <a:pt x="42097" y="57137"/>
                            <a:pt x="26574" y="56260"/>
                          </a:cubicBezTo>
                          <a:cubicBezTo>
                            <a:pt x="11052" y="55383"/>
                            <a:pt x="-831" y="42097"/>
                            <a:pt x="46" y="26574"/>
                          </a:cubicBezTo>
                          <a:cubicBezTo>
                            <a:pt x="923" y="11052"/>
                            <a:pt x="14209" y="-831"/>
                            <a:pt x="29731" y="46"/>
                          </a:cubicBezTo>
                          <a:cubicBezTo>
                            <a:pt x="45254" y="923"/>
                            <a:pt x="57137" y="14209"/>
                            <a:pt x="56260" y="29732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09" name="任意多边形: 形状 300" descr="354a34c2-e77b-4b7d-9150-f4782fed093b"/>
                    <p:cNvSpPr/>
                    <p:nvPr/>
                  </p:nvSpPr>
                  <p:spPr>
                    <a:xfrm>
                      <a:off x="9058267" y="1130603"/>
                      <a:ext cx="56305" cy="56305"/>
                    </a:xfrm>
                    <a:custGeom>
                      <a:avLst/>
                      <a:gdLst>
                        <a:gd name="connsiteX0" fmla="*/ 56260 w 56305"/>
                        <a:gd name="connsiteY0" fmla="*/ 29731 h 56305"/>
                        <a:gd name="connsiteX1" fmla="*/ 26574 w 56305"/>
                        <a:gd name="connsiteY1" fmla="*/ 56260 h 56305"/>
                        <a:gd name="connsiteX2" fmla="*/ 46 w 56305"/>
                        <a:gd name="connsiteY2" fmla="*/ 26574 h 56305"/>
                        <a:gd name="connsiteX3" fmla="*/ 29731 w 56305"/>
                        <a:gd name="connsiteY3" fmla="*/ 46 h 56305"/>
                        <a:gd name="connsiteX4" fmla="*/ 56260 w 56305"/>
                        <a:gd name="connsiteY4" fmla="*/ 29731 h 56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305" h="56305">
                          <a:moveTo>
                            <a:pt x="56260" y="29731"/>
                          </a:moveTo>
                          <a:cubicBezTo>
                            <a:pt x="55383" y="45254"/>
                            <a:pt x="42097" y="57137"/>
                            <a:pt x="26574" y="56260"/>
                          </a:cubicBezTo>
                          <a:cubicBezTo>
                            <a:pt x="11052" y="55383"/>
                            <a:pt x="-831" y="42097"/>
                            <a:pt x="46" y="26574"/>
                          </a:cubicBezTo>
                          <a:cubicBezTo>
                            <a:pt x="923" y="11052"/>
                            <a:pt x="14209" y="-831"/>
                            <a:pt x="29731" y="46"/>
                          </a:cubicBezTo>
                          <a:cubicBezTo>
                            <a:pt x="45254" y="922"/>
                            <a:pt x="57137" y="14209"/>
                            <a:pt x="56260" y="2973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</p:grpSp>
            </p:grpSp>
          </p:grpSp>
        </p:grpSp>
        <p:sp>
          <p:nvSpPr>
            <p:cNvPr id="1051010" name="Title" descr="4025d3e6-406f-4eae-8456-504427e86fc6"/>
            <p:cNvSpPr>
              <a:spLocks noChangeAspect="1"/>
            </p:cNvSpPr>
            <p:nvPr/>
          </p:nvSpPr>
          <p:spPr>
            <a:xfrm>
              <a:off x="660400" y="1028700"/>
              <a:ext cx="10858500" cy="739401"/>
            </a:xfrm>
            <a:prstGeom prst="rect"/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lIns="91440" rIns="91440" rtlCol="0" tIns="45720" wrap="square">
              <a:normAutofit/>
            </a:bodyPr>
            <a:p>
              <a:pPr algn="ctr"/>
              <a:endParaRPr b="1" sz="2400" i="0" lang="en-US" u="none">
                <a:solidFill>
                  <a:srgbClr val="0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051011" name="Number1" descr="e049168b-9a56-4cd6-80a5-8e3e180e2408"/>
            <p:cNvSpPr/>
            <p:nvPr/>
          </p:nvSpPr>
          <p:spPr bwMode="auto">
            <a:xfrm>
              <a:off x="7310748" y="2622877"/>
              <a:ext cx="581638" cy="581633"/>
            </a:xfrm>
            <a:prstGeom prst="ellipse"/>
            <a:gradFill flip="none" rotWithShape="1">
              <a:gsLst>
                <a:gs pos="22000">
                  <a:srgbClr val="00B050"/>
                </a:gs>
                <a:gs pos="96000">
                  <a:srgbClr val="002060"/>
                </a:gs>
              </a:gsLst>
              <a:lin ang="2700000" scaled="1"/>
            </a:gradFill>
            <a:ln w="12700">
              <a:noFill/>
            </a:ln>
            <a:effectLst>
              <a:outerShdw algn="tl" blurRad="127000" dir="2700000" dist="63500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b="1" sz="1800" i="0" lang="en-US" u="none">
                  <a:solidFill>
                    <a:srgbClr val="FFFFFF"/>
                  </a:solidFill>
                  <a:latin typeface="Arial" panose="020B0604020202020204"/>
                </a:rPr>
                <a:t>1</a:t>
              </a:r>
              <a:endParaRPr b="1" sz="1800" i="0" lang="en-US" u="none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51012" name="Number2" descr="8dff587f-3cc1-4865-b250-1c02012fc62c"/>
            <p:cNvSpPr/>
            <p:nvPr/>
          </p:nvSpPr>
          <p:spPr bwMode="auto">
            <a:xfrm>
              <a:off x="7310746" y="1835135"/>
              <a:ext cx="581638" cy="581633"/>
            </a:xfrm>
            <a:prstGeom prst="ellipse"/>
            <a:gradFill flip="none" rotWithShape="1">
              <a:gsLst>
                <a:gs pos="26000">
                  <a:srgbClr val="00B050"/>
                </a:gs>
                <a:gs pos="95000">
                  <a:srgbClr val="002060"/>
                </a:gs>
              </a:gsLst>
              <a:lin ang="2700000" scaled="1"/>
            </a:gradFill>
            <a:ln w="12700">
              <a:noFill/>
            </a:ln>
            <a:effectLst>
              <a:outerShdw algn="tl" blurRad="127000" dir="2700000" dist="63500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b="1" sz="1800" i="0" lang="en-US" u="none">
                  <a:solidFill>
                    <a:srgbClr val="FFFFFF"/>
                  </a:solidFill>
                  <a:latin typeface="Arial" panose="020B0604020202020204"/>
                </a:rPr>
                <a:t>2</a:t>
              </a:r>
              <a:endParaRPr b="1" sz="1800" i="0" lang="en-US" u="none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51013" name="Number3" descr="ff163f7c-f888-4abf-8efa-ade27833fb20"/>
            <p:cNvSpPr/>
            <p:nvPr/>
          </p:nvSpPr>
          <p:spPr bwMode="auto">
            <a:xfrm>
              <a:off x="7310748" y="927375"/>
              <a:ext cx="581638" cy="581633"/>
            </a:xfrm>
            <a:prstGeom prst="ellipse"/>
            <a:gradFill flip="none" rotWithShape="1">
              <a:gsLst>
                <a:gs pos="25000">
                  <a:srgbClr val="00B050"/>
                </a:gs>
                <a:gs pos="100000">
                  <a:srgbClr val="002060"/>
                </a:gs>
              </a:gsLst>
              <a:lin ang="2700000" scaled="1"/>
            </a:gradFill>
            <a:ln w="12700">
              <a:noFill/>
            </a:ln>
            <a:effectLst>
              <a:outerShdw algn="tl" blurRad="127000" dir="2700000" dist="63500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b="1" sz="1800" i="0" lang="en-US" u="none">
                  <a:solidFill>
                    <a:srgbClr val="FFFFFF"/>
                  </a:solidFill>
                  <a:latin typeface="Arial" panose="020B0604020202020204"/>
                </a:rPr>
                <a:t>3</a:t>
              </a:r>
              <a:endParaRPr b="1" sz="1800" i="0" lang="en-US" u="none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cxnSp>
          <p:nvCxnSpPr>
            <p:cNvPr id="3145736" name="直接连接符 10" descr="52ac80a5-a9a8-4181-857b-d6ca4263a981"/>
            <p:cNvCxnSpPr>
              <a:cxnSpLocks/>
            </p:cNvCxnSpPr>
            <p:nvPr/>
          </p:nvCxnSpPr>
          <p:spPr>
            <a:xfrm>
              <a:off x="5098033" y="3231676"/>
              <a:ext cx="6420867" cy="0"/>
            </a:xfrm>
            <a:prstGeom prst="line"/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直接连接符 11" descr="cacf87d5-2c46-466b-bf00-fde53ee2632c"/>
            <p:cNvCxnSpPr>
              <a:cxnSpLocks/>
            </p:cNvCxnSpPr>
            <p:nvPr/>
          </p:nvCxnSpPr>
          <p:spPr>
            <a:xfrm>
              <a:off x="5098033" y="4565427"/>
              <a:ext cx="6420867" cy="0"/>
            </a:xfrm>
            <a:prstGeom prst="line"/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1014" name="标题 1" descr="b66d48f3-f117-4103-88c9-376ffbe4a46e"/>
          <p:cNvSpPr>
            <a:spLocks noGrp="1"/>
          </p:cNvSpPr>
          <p:nvPr/>
        </p:nvSpPr>
        <p:spPr>
          <a:xfrm>
            <a:off x="6668770" y="1080135"/>
            <a:ext cx="686435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老师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15" name="标题 1" descr="b66d48f3-f117-4103-88c9-376ffbe4a46e"/>
          <p:cNvSpPr>
            <a:spLocks noGrp="1"/>
          </p:cNvSpPr>
          <p:nvPr/>
        </p:nvSpPr>
        <p:spPr>
          <a:xfrm>
            <a:off x="6668770" y="1988185"/>
            <a:ext cx="686435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班长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16" name="标题 1" descr="b66d48f3-f117-4103-88c9-376ffbe4a46e"/>
          <p:cNvSpPr>
            <a:spLocks noGrp="1"/>
          </p:cNvSpPr>
          <p:nvPr/>
        </p:nvSpPr>
        <p:spPr>
          <a:xfrm>
            <a:off x="4013200" y="2779395"/>
            <a:ext cx="601980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组长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17" name="标题 1" descr="b66d48f3-f117-4103-88c9-376ffbe4a46e"/>
          <p:cNvSpPr>
            <a:spLocks noGrp="1"/>
          </p:cNvSpPr>
          <p:nvPr/>
        </p:nvSpPr>
        <p:spPr>
          <a:xfrm>
            <a:off x="6635750" y="2769870"/>
            <a:ext cx="601980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组长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18" name="Number1" descr="e049168b-9a56-4cd6-80a5-8e3e180e2408"/>
          <p:cNvSpPr/>
          <p:nvPr/>
        </p:nvSpPr>
        <p:spPr bwMode="auto">
          <a:xfrm>
            <a:off x="4503945" y="2671137"/>
            <a:ext cx="578548" cy="581633"/>
          </a:xfrm>
          <a:prstGeom prst="ellipse"/>
          <a:gradFill flip="none" rotWithShape="1">
            <a:gsLst>
              <a:gs pos="26000">
                <a:srgbClr val="00B050"/>
              </a:gs>
              <a:gs pos="75000">
                <a:srgbClr val="002060"/>
              </a:gs>
            </a:gsLst>
            <a:lin ang="2700000" scaled="1"/>
          </a:gradFill>
          <a:ln w="12700">
            <a:noFill/>
          </a:ln>
          <a:effectLst>
            <a:outerShdw algn="tl" blurRad="127000" dir="2700000" dist="635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b="1" sz="1800" i="0" lang="en-US" u="none">
                <a:solidFill>
                  <a:srgbClr val="FFFFFF"/>
                </a:solidFill>
                <a:latin typeface="Arial" panose="020B0604020202020204"/>
              </a:rPr>
              <a:t>1</a:t>
            </a:r>
            <a:endParaRPr b="1" sz="1800" i="0" lang="en-US" u="none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51019" name="Number1" descr="e049168b-9a56-4cd6-80a5-8e3e180e2408"/>
          <p:cNvSpPr/>
          <p:nvPr/>
        </p:nvSpPr>
        <p:spPr bwMode="auto">
          <a:xfrm>
            <a:off x="9917955" y="2662247"/>
            <a:ext cx="578548" cy="581633"/>
          </a:xfrm>
          <a:prstGeom prst="ellipse"/>
          <a:gradFill flip="none" rotWithShape="1">
            <a:gsLst>
              <a:gs pos="28000">
                <a:srgbClr val="00B050"/>
              </a:gs>
              <a:gs pos="100000">
                <a:srgbClr val="002060"/>
              </a:gs>
            </a:gsLst>
            <a:lin ang="2700000" scaled="1"/>
          </a:gradFill>
          <a:ln w="12700">
            <a:noFill/>
          </a:ln>
          <a:effectLst>
            <a:outerShdw algn="tl" blurRad="127000" dir="2700000" dist="635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b="1" sz="1800" i="0" lang="en-US" u="none">
                <a:solidFill>
                  <a:srgbClr val="FFFFFF"/>
                </a:solidFill>
                <a:latin typeface="Arial" panose="020B0604020202020204"/>
              </a:rPr>
              <a:t>1</a:t>
            </a:r>
            <a:endParaRPr b="1" sz="1800" i="0" lang="en-US" u="none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51020" name="标题 1" descr="b66d48f3-f117-4103-88c9-376ffbe4a46e"/>
          <p:cNvSpPr>
            <a:spLocks noGrp="1"/>
          </p:cNvSpPr>
          <p:nvPr/>
        </p:nvSpPr>
        <p:spPr>
          <a:xfrm>
            <a:off x="9429750" y="2799080"/>
            <a:ext cx="601980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组长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21" name="副标题 2" descr="58a24302-bf6a-4c42-93b3-7164584235d8"/>
          <p:cNvSpPr>
            <a:spLocks noGrp="1"/>
          </p:cNvSpPr>
          <p:nvPr/>
        </p:nvSpPr>
        <p:spPr>
          <a:xfrm>
            <a:off x="7176135" y="358902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022" name="副标题 2" descr="58a24302-bf6a-4c42-93b3-7164584235d8"/>
          <p:cNvSpPr>
            <a:spLocks noGrp="1"/>
          </p:cNvSpPr>
          <p:nvPr/>
        </p:nvSpPr>
        <p:spPr>
          <a:xfrm>
            <a:off x="7996555" y="357632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023" name="副标题 2" descr="58a24302-bf6a-4c42-93b3-7164584235d8"/>
          <p:cNvSpPr>
            <a:spLocks noGrp="1"/>
          </p:cNvSpPr>
          <p:nvPr/>
        </p:nvSpPr>
        <p:spPr>
          <a:xfrm>
            <a:off x="9047480" y="358648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024" name="副标题 2" descr="58a24302-bf6a-4c42-93b3-7164584235d8"/>
          <p:cNvSpPr>
            <a:spLocks noGrp="1"/>
          </p:cNvSpPr>
          <p:nvPr/>
        </p:nvSpPr>
        <p:spPr>
          <a:xfrm>
            <a:off x="9883140" y="359283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025" name="副标题 2" descr="58a24302-bf6a-4c42-93b3-7164584235d8"/>
          <p:cNvSpPr>
            <a:spLocks noGrp="1"/>
          </p:cNvSpPr>
          <p:nvPr/>
        </p:nvSpPr>
        <p:spPr>
          <a:xfrm>
            <a:off x="10703560" y="358013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026" name="副标题 2" descr="58a24302-bf6a-4c42-93b3-7164584235d8"/>
          <p:cNvSpPr>
            <a:spLocks noGrp="1"/>
          </p:cNvSpPr>
          <p:nvPr/>
        </p:nvSpPr>
        <p:spPr>
          <a:xfrm>
            <a:off x="3613150" y="358394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027" name="副标题 2" descr="58a24302-bf6a-4c42-93b3-7164584235d8"/>
          <p:cNvSpPr>
            <a:spLocks noGrp="1"/>
          </p:cNvSpPr>
          <p:nvPr/>
        </p:nvSpPr>
        <p:spPr>
          <a:xfrm>
            <a:off x="4448810" y="359029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028" name="副标题 2" descr="58a24302-bf6a-4c42-93b3-7164584235d8"/>
          <p:cNvSpPr>
            <a:spLocks noGrp="1"/>
          </p:cNvSpPr>
          <p:nvPr/>
        </p:nvSpPr>
        <p:spPr>
          <a:xfrm>
            <a:off x="5269230" y="357759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3145738" name="直接箭头连接符 28"/>
          <p:cNvCxnSpPr>
            <a:cxnSpLocks/>
          </p:cNvCxnSpPr>
          <p:nvPr/>
        </p:nvCxnSpPr>
        <p:spPr>
          <a:xfrm flipH="1">
            <a:off x="4795520" y="3278505"/>
            <a:ext cx="635" cy="30543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39" name="直接箭头连接符 31"/>
          <p:cNvCxnSpPr>
            <a:cxnSpLocks/>
            <a:stCxn id="1051018" idx="4"/>
          </p:cNvCxnSpPr>
          <p:nvPr/>
        </p:nvCxnSpPr>
        <p:spPr>
          <a:xfrm>
            <a:off x="4792980" y="3253105"/>
            <a:ext cx="683895" cy="32956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40" name="直接箭头连接符 32"/>
          <p:cNvCxnSpPr>
            <a:cxnSpLocks/>
            <a:stCxn id="1051018" idx="4"/>
          </p:cNvCxnSpPr>
          <p:nvPr/>
        </p:nvCxnSpPr>
        <p:spPr>
          <a:xfrm flipH="1">
            <a:off x="4087495" y="3253105"/>
            <a:ext cx="705485" cy="300990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41" name="直接箭头连接符 33"/>
          <p:cNvCxnSpPr>
            <a:cxnSpLocks/>
          </p:cNvCxnSpPr>
          <p:nvPr/>
        </p:nvCxnSpPr>
        <p:spPr>
          <a:xfrm flipH="1">
            <a:off x="7491730" y="3272155"/>
            <a:ext cx="635" cy="30543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42" name="直接箭头连接符 34"/>
          <p:cNvCxnSpPr>
            <a:cxnSpLocks/>
          </p:cNvCxnSpPr>
          <p:nvPr/>
        </p:nvCxnSpPr>
        <p:spPr>
          <a:xfrm>
            <a:off x="7489190" y="3246755"/>
            <a:ext cx="683895" cy="32956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43" name="直接箭头连接符 35"/>
          <p:cNvCxnSpPr>
            <a:cxnSpLocks/>
          </p:cNvCxnSpPr>
          <p:nvPr/>
        </p:nvCxnSpPr>
        <p:spPr>
          <a:xfrm flipH="1">
            <a:off x="6783705" y="3246755"/>
            <a:ext cx="705485" cy="300990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44" name="直接箭头连接符 36"/>
          <p:cNvCxnSpPr>
            <a:cxnSpLocks/>
          </p:cNvCxnSpPr>
          <p:nvPr/>
        </p:nvCxnSpPr>
        <p:spPr>
          <a:xfrm flipH="1">
            <a:off x="10223500" y="3265805"/>
            <a:ext cx="635" cy="30543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45" name="直接箭头连接符 37"/>
          <p:cNvCxnSpPr>
            <a:cxnSpLocks/>
          </p:cNvCxnSpPr>
          <p:nvPr/>
        </p:nvCxnSpPr>
        <p:spPr>
          <a:xfrm>
            <a:off x="10211435" y="3232150"/>
            <a:ext cx="683895" cy="32956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46" name="直接箭头连接符 38"/>
          <p:cNvCxnSpPr>
            <a:cxnSpLocks/>
          </p:cNvCxnSpPr>
          <p:nvPr/>
        </p:nvCxnSpPr>
        <p:spPr>
          <a:xfrm flipH="1">
            <a:off x="9515475" y="3240405"/>
            <a:ext cx="705485" cy="300990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51029" name="标题 1" descr="b66d48f3-f117-4103-88c9-376ffbe4a46e"/>
          <p:cNvSpPr>
            <a:spLocks noGrp="1"/>
          </p:cNvSpPr>
          <p:nvPr/>
        </p:nvSpPr>
        <p:spPr>
          <a:xfrm>
            <a:off x="3799840" y="419354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FF"/>
                </a:solidFill>
                <a:ea typeface="微软雅黑" panose="020B0503020204020204" charset="-122"/>
              </a:rPr>
              <a:t>1</a:t>
            </a:r>
            <a:endParaRPr altLang="zh-CN" b="1" sz="1800" i="0" lang="en-US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30" name="标题 1" descr="b66d48f3-f117-4103-88c9-376ffbe4a46e"/>
          <p:cNvSpPr>
            <a:spLocks noGrp="1"/>
          </p:cNvSpPr>
          <p:nvPr/>
        </p:nvSpPr>
        <p:spPr>
          <a:xfrm>
            <a:off x="4620260" y="419608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00"/>
                </a:solidFill>
                <a:ea typeface="微软雅黑" panose="020B0503020204020204" charset="-122"/>
              </a:rPr>
              <a:t>4</a:t>
            </a:r>
            <a:endParaRPr altLang="zh-CN" b="1" sz="1800" i="0" lang="en-US" u="none">
              <a:solidFill>
                <a:srgbClr val="FFFF00"/>
              </a:solidFill>
              <a:ea typeface="微软雅黑" panose="020B0503020204020204" charset="-122"/>
            </a:endParaRPr>
          </a:p>
        </p:txBody>
      </p:sp>
      <p:sp>
        <p:nvSpPr>
          <p:cNvPr id="1051031" name="标题 1" descr="b66d48f3-f117-4103-88c9-376ffbe4a46e"/>
          <p:cNvSpPr>
            <a:spLocks noGrp="1"/>
          </p:cNvSpPr>
          <p:nvPr/>
        </p:nvSpPr>
        <p:spPr>
          <a:xfrm>
            <a:off x="5449570" y="419862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00B050"/>
                </a:solidFill>
                <a:ea typeface="微软雅黑" panose="020B0503020204020204" charset="-122"/>
              </a:rPr>
              <a:t>7</a:t>
            </a:r>
            <a:endParaRPr altLang="zh-CN" b="1" sz="1800" i="0" lang="en-US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  <p:sp>
        <p:nvSpPr>
          <p:cNvPr id="1051032" name="标题 1" descr="b66d48f3-f117-4103-88c9-376ffbe4a46e"/>
          <p:cNvSpPr>
            <a:spLocks noGrp="1"/>
          </p:cNvSpPr>
          <p:nvPr/>
        </p:nvSpPr>
        <p:spPr>
          <a:xfrm>
            <a:off x="6513830" y="419608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FF"/>
                </a:solidFill>
                <a:ea typeface="微软雅黑" panose="020B0503020204020204" charset="-122"/>
              </a:rPr>
              <a:t>2</a:t>
            </a:r>
            <a:endParaRPr altLang="zh-CN" b="1" sz="1800" i="0" lang="en-US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33" name="标题 1" descr="b66d48f3-f117-4103-88c9-376ffbe4a46e"/>
          <p:cNvSpPr>
            <a:spLocks noGrp="1"/>
          </p:cNvSpPr>
          <p:nvPr/>
        </p:nvSpPr>
        <p:spPr>
          <a:xfrm>
            <a:off x="7334250" y="419862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00"/>
                </a:solidFill>
                <a:ea typeface="微软雅黑" panose="020B0503020204020204" charset="-122"/>
              </a:rPr>
              <a:t>5</a:t>
            </a:r>
            <a:endParaRPr altLang="zh-CN" b="1" sz="1800" i="0" lang="en-US" u="none">
              <a:solidFill>
                <a:srgbClr val="FFFF00"/>
              </a:solidFill>
              <a:ea typeface="微软雅黑" panose="020B0503020204020204" charset="-122"/>
            </a:endParaRPr>
          </a:p>
        </p:txBody>
      </p:sp>
      <p:sp>
        <p:nvSpPr>
          <p:cNvPr id="1051034" name="标题 1" descr="b66d48f3-f117-4103-88c9-376ffbe4a46e"/>
          <p:cNvSpPr>
            <a:spLocks noGrp="1"/>
          </p:cNvSpPr>
          <p:nvPr/>
        </p:nvSpPr>
        <p:spPr>
          <a:xfrm>
            <a:off x="8163560" y="420116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00B050"/>
                </a:solidFill>
                <a:ea typeface="微软雅黑" panose="020B0503020204020204" charset="-122"/>
              </a:rPr>
              <a:t>8</a:t>
            </a:r>
            <a:endParaRPr altLang="zh-CN" b="1" sz="1800" i="0" lang="en-US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  <p:sp>
        <p:nvSpPr>
          <p:cNvPr id="1051035" name="标题 1" descr="b66d48f3-f117-4103-88c9-376ffbe4a46e"/>
          <p:cNvSpPr>
            <a:spLocks noGrp="1"/>
          </p:cNvSpPr>
          <p:nvPr/>
        </p:nvSpPr>
        <p:spPr>
          <a:xfrm>
            <a:off x="9245600" y="419862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FF"/>
                </a:solidFill>
                <a:ea typeface="微软雅黑" panose="020B0503020204020204" charset="-122"/>
              </a:rPr>
              <a:t>3</a:t>
            </a:r>
            <a:endParaRPr altLang="zh-CN" b="1" sz="1800" i="0" lang="en-US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36" name="标题 1" descr="b66d48f3-f117-4103-88c9-376ffbe4a46e"/>
          <p:cNvSpPr>
            <a:spLocks noGrp="1"/>
          </p:cNvSpPr>
          <p:nvPr/>
        </p:nvSpPr>
        <p:spPr>
          <a:xfrm>
            <a:off x="10066020" y="420116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00"/>
                </a:solidFill>
                <a:ea typeface="微软雅黑" panose="020B0503020204020204" charset="-122"/>
              </a:rPr>
              <a:t>6</a:t>
            </a:r>
            <a:endParaRPr altLang="zh-CN" b="1" sz="1800" i="0" lang="en-US" u="none">
              <a:solidFill>
                <a:srgbClr val="FFFF00"/>
              </a:solidFill>
              <a:ea typeface="微软雅黑" panose="020B0503020204020204" charset="-122"/>
            </a:endParaRPr>
          </a:p>
        </p:txBody>
      </p:sp>
      <p:sp>
        <p:nvSpPr>
          <p:cNvPr id="1051037" name="标题 1" descr="b66d48f3-f117-4103-88c9-376ffbe4a46e"/>
          <p:cNvSpPr>
            <a:spLocks noGrp="1"/>
          </p:cNvSpPr>
          <p:nvPr/>
        </p:nvSpPr>
        <p:spPr>
          <a:xfrm>
            <a:off x="10895330" y="420370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00B050"/>
                </a:solidFill>
                <a:ea typeface="微软雅黑" panose="020B0503020204020204" charset="-122"/>
              </a:rPr>
              <a:t>9</a:t>
            </a:r>
            <a:endParaRPr altLang="zh-CN" b="1" sz="1800" i="0" lang="en-US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  <p:sp>
        <p:nvSpPr>
          <p:cNvPr id="1051038" name="文本占位符 3" descr="10cdaabe-533d-49a2-b2de-020929375974"/>
          <p:cNvSpPr>
            <a:spLocks noGrp="1"/>
          </p:cNvSpPr>
          <p:nvPr/>
        </p:nvSpPr>
        <p:spPr>
          <a:xfrm>
            <a:off x="3696970" y="4747895"/>
            <a:ext cx="7006590" cy="4540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sz="1800" lang="zh-CN">
                <a:solidFill>
                  <a:srgbClr val="FFFFFF"/>
                </a:solidFill>
                <a:ea typeface="微软雅黑" panose="020B0503020204020204" charset="-122"/>
                <a:sym typeface="+mn-ea"/>
              </a:rPr>
              <a:t>跳排：夸大区域，强帮弱，弱靠强。</a:t>
            </a:r>
            <a:endParaRPr altLang="en-US" b="0" sz="180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039" name="文本占位符 3" descr="10cdaabe-533d-49a2-b2de-020929375974"/>
          <p:cNvSpPr>
            <a:spLocks noGrp="1"/>
          </p:cNvSpPr>
          <p:nvPr/>
        </p:nvSpPr>
        <p:spPr>
          <a:xfrm>
            <a:off x="3696970" y="5172710"/>
            <a:ext cx="4130040" cy="454025"/>
          </a:xfrm>
          <a:prstGeom prst="rect"/>
        </p:spPr>
        <p:txBody>
          <a:bodyPr anchor="ctr" bIns="45720" lIns="91440" rIns="91440" rtlCol="0" tIns="45720" vert="horz">
            <a:normAutofit fontScale="94444"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sz="1800" lang="zh-CN">
                <a:solidFill>
                  <a:srgbClr val="FFFFFF"/>
                </a:solidFill>
                <a:ea typeface="微软雅黑" panose="020B0503020204020204" charset="-122"/>
                <a:sym typeface="+mn-ea"/>
              </a:rPr>
              <a:t>公排：按照时间顺序，公平、公开、公正。</a:t>
            </a:r>
            <a:endParaRPr altLang="en-US" b="0" sz="1800" i="0" lang="zh-CN" strike="noStrike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5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5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5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5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5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5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5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5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5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5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5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5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5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5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5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5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5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5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105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105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05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105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105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105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105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105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105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6"/>
                                        <p:tgtEl>
                                          <p:spTgt spid="105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105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105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7"/>
                                        <p:tgtEl>
                                          <p:spTgt spid="105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8"/>
                                        <p:tgtEl>
                                          <p:spTgt spid="105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3"/>
                                        <p:tgtEl>
                                          <p:spTgt spid="105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4"/>
                                        <p:tgtEl>
                                          <p:spTgt spid="105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9"/>
                                        <p:tgtEl>
                                          <p:spTgt spid="105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0"/>
                                        <p:tgtEl>
                                          <p:spTgt spid="105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5"/>
                                        <p:tgtEl>
                                          <p:spTgt spid="105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6"/>
                                        <p:tgtEl>
                                          <p:spTgt spid="105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1"/>
                                        <p:tgtEl>
                                          <p:spTgt spid="105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2"/>
                                        <p:tgtEl>
                                          <p:spTgt spid="105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7"/>
                                        <p:tgtEl>
                                          <p:spTgt spid="105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8"/>
                                        <p:tgtEl>
                                          <p:spTgt spid="105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3"/>
                                        <p:tgtEl>
                                          <p:spTgt spid="105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4"/>
                                        <p:tgtEl>
                                          <p:spTgt spid="105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9"/>
                                        <p:tgtEl>
                                          <p:spTgt spid="105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0"/>
                                        <p:tgtEl>
                                          <p:spTgt spid="105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1">
                      <p:stCondLst>
                        <p:cond delay="indefinite"/>
                      </p:stCondLst>
                      <p:childTnLst>
                        <p:par>
                          <p:cTn fill="hold" id="2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5"/>
                                        <p:tgtEl>
                                          <p:spTgt spid="105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6"/>
                                        <p:tgtEl>
                                          <p:spTgt spid="105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7">
                      <p:stCondLst>
                        <p:cond delay="indefinite"/>
                      </p:stCondLst>
                      <p:childTnLst>
                        <p:par>
                          <p:cTn fill="hold" id="20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1"/>
                                        <p:tgtEl>
                                          <p:spTgt spid="105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2"/>
                                        <p:tgtEl>
                                          <p:spTgt spid="105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7"/>
                                        <p:tgtEl>
                                          <p:spTgt spid="105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8"/>
                                        <p:tgtEl>
                                          <p:spTgt spid="105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9">
                      <p:stCondLst>
                        <p:cond delay="indefinite"/>
                      </p:stCondLst>
                      <p:childTnLst>
                        <p:par>
                          <p:cTn fill="hold" id="2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3"/>
                                        <p:tgtEl>
                                          <p:spTgt spid="105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4"/>
                                        <p:tgtEl>
                                          <p:spTgt spid="105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9"/>
                                        <p:tgtEl>
                                          <p:spTgt spid="105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0"/>
                                        <p:tgtEl>
                                          <p:spTgt spid="105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05" grpId="0"/>
      <p:bldP spid="1050905" grpId="1"/>
      <p:bldP spid="1051014" grpId="0"/>
      <p:bldP spid="1051014" grpId="1"/>
      <p:bldP spid="1051015" grpId="0"/>
      <p:bldP spid="1051015" grpId="1"/>
      <p:bldP spid="1051017" grpId="0"/>
      <p:bldP spid="1051017" grpId="1"/>
      <p:bldP spid="1051018" grpId="0" animBg="1"/>
      <p:bldP spid="1051018" grpId="1" animBg="1"/>
      <p:bldP spid="1051019" grpId="0" animBg="1"/>
      <p:bldP spid="1051019" grpId="1" animBg="1"/>
      <p:bldP spid="1051016" grpId="0"/>
      <p:bldP spid="1051016" grpId="1"/>
      <p:bldP spid="1051020" grpId="0"/>
      <p:bldP spid="1051020" grpId="1"/>
      <p:bldP spid="1051026" grpId="0" animBg="1"/>
      <p:bldP spid="1051026" grpId="1" animBg="1"/>
      <p:bldP spid="1051027" grpId="0" animBg="1"/>
      <p:bldP spid="1051027" grpId="1" animBg="1"/>
      <p:bldP spid="1051028" grpId="0" animBg="1"/>
      <p:bldP spid="1051028" grpId="1" animBg="1"/>
      <p:bldP spid="1050904" grpId="0" animBg="1"/>
      <p:bldP spid="1050904" grpId="1" animBg="1"/>
      <p:bldP spid="1051021" grpId="0" animBg="1"/>
      <p:bldP spid="1051021" grpId="1" animBg="1"/>
      <p:bldP spid="1051022" grpId="0" animBg="1"/>
      <p:bldP spid="1051022" grpId="1" animBg="1"/>
      <p:bldP spid="1051023" grpId="0" animBg="1"/>
      <p:bldP spid="1051023" grpId="1" animBg="1"/>
      <p:bldP spid="1051024" grpId="0" animBg="1"/>
      <p:bldP spid="1051024" grpId="1" animBg="1"/>
      <p:bldP spid="1051025" grpId="0" animBg="1"/>
      <p:bldP spid="1051025" grpId="1" animBg="1"/>
      <p:bldP spid="1051029" grpId="0"/>
      <p:bldP spid="1051029" grpId="1"/>
      <p:bldP spid="1051032" grpId="0"/>
      <p:bldP spid="1051032" grpId="1"/>
      <p:bldP spid="1051035" grpId="0"/>
      <p:bldP spid="1051035" grpId="1"/>
      <p:bldP spid="1051038" grpId="0" build="p"/>
      <p:bldP spid="1051038" grpId="1" build="p"/>
      <p:bldP spid="1051039" grpId="0" build="p"/>
      <p:bldP spid="1051039" grpId="1" build="p"/>
      <p:bldP spid="1051030" grpId="0"/>
      <p:bldP spid="1051030" grpId="1"/>
      <p:bldP spid="1051033" grpId="0"/>
      <p:bldP spid="1051033" grpId="1"/>
      <p:bldP spid="1051036" grpId="0"/>
      <p:bldP spid="1051036" grpId="1"/>
      <p:bldP spid="1051031" grpId="0"/>
      <p:bldP spid="1051031" grpId="1"/>
      <p:bldP spid="1051034" grpId="0"/>
      <p:bldP spid="1051034" grpId="1"/>
      <p:bldP spid="1051037" grpId="0"/>
      <p:bldP spid="10510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33000">
              <a:srgbClr val="0E2557"/>
            </a:gs>
          </a:gsLst>
          <a:lin scaled="0"/>
        </a:gradFill>
        <a:effectLst/>
      </p:bgPr>
    </p:bg>
    <p:spTree>
      <p:nvGrpSpPr>
        <p:cNvPr id="179" name=""/>
        <p:cNvGrpSpPr/>
        <p:nvPr/>
      </p:nvGrpSpPr>
      <p:grpSpPr>
        <a:xfrm/>
      </p:grpSpPr>
      <p:sp>
        <p:nvSpPr>
          <p:cNvPr id="1051040" name="副标题 2" descr="58a24302-bf6a-4c42-93b3-7164584235d8"/>
          <p:cNvSpPr>
            <a:spLocks noGrp="1"/>
          </p:cNvSpPr>
          <p:nvPr/>
        </p:nvSpPr>
        <p:spPr>
          <a:xfrm>
            <a:off x="6482715" y="398272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041" name="标题 1" descr="b66d48f3-f117-4103-88c9-376ffbe4a46e"/>
          <p:cNvSpPr>
            <a:spLocks noGrp="1"/>
          </p:cNvSpPr>
          <p:nvPr/>
        </p:nvSpPr>
        <p:spPr>
          <a:xfrm>
            <a:off x="874395" y="1134110"/>
            <a:ext cx="2907030" cy="600075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2400" i="0" lang="zh-CN" u="none">
                <a:solidFill>
                  <a:srgbClr val="FFFFFF"/>
                </a:solidFill>
                <a:ea typeface="微软雅黑" panose="020B0503020204020204" charset="-122"/>
              </a:rPr>
              <a:t>五、各阶段收益</a:t>
            </a:r>
            <a:endParaRPr altLang="en-US" b="1" sz="2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grpSp>
        <p:nvGrpSpPr>
          <p:cNvPr id="180" name="026fbbfb-1f44-4c55-8aab-71480a59c019.source.3.zh-Hans.pptx" descr="d29c77dc-3509-49ac-a78d-507e88d89aab"/>
          <p:cNvGrpSpPr/>
          <p:nvPr/>
        </p:nvGrpSpPr>
        <p:grpSpPr>
          <a:xfrm>
            <a:off x="23495" y="1153160"/>
            <a:ext cx="12145645" cy="5656580"/>
            <a:chOff x="0" y="927375"/>
            <a:chExt cx="12192000" cy="5930626"/>
          </a:xfrm>
        </p:grpSpPr>
        <p:sp>
          <p:nvSpPr>
            <p:cNvPr id="1051042" name="任意多边形: 形状 8" descr="40522c60-87ac-4cc1-b818-1c946e00ad49"/>
            <p:cNvSpPr>
              <a:spLocks noChangeAspect="1"/>
            </p:cNvSpPr>
            <p:nvPr/>
          </p:nvSpPr>
          <p:spPr>
            <a:xfrm>
              <a:off x="0" y="5598971"/>
              <a:ext cx="12192000" cy="1259030"/>
            </a:xfrm>
            <a:custGeom>
              <a:avLst/>
              <a:gdLst>
                <a:gd name="connsiteX0" fmla="*/ 0 w 12192000"/>
                <a:gd name="connsiteY0" fmla="*/ 0 h 1259030"/>
                <a:gd name="connsiteX1" fmla="*/ 120387 w 12192000"/>
                <a:gd name="connsiteY1" fmla="*/ 31767 h 1259030"/>
                <a:gd name="connsiteX2" fmla="*/ 6096000 w 12192000"/>
                <a:gd name="connsiteY2" fmla="*/ 541092 h 1259030"/>
                <a:gd name="connsiteX3" fmla="*/ 12071613 w 12192000"/>
                <a:gd name="connsiteY3" fmla="*/ 31767 h 1259030"/>
                <a:gd name="connsiteX4" fmla="*/ 12192000 w 12192000"/>
                <a:gd name="connsiteY4" fmla="*/ 0 h 1259030"/>
                <a:gd name="connsiteX5" fmla="*/ 12192000 w 12192000"/>
                <a:gd name="connsiteY5" fmla="*/ 1259030 h 1259030"/>
                <a:gd name="connsiteX6" fmla="*/ 0 w 12192000"/>
                <a:gd name="connsiteY6" fmla="*/ 1259030 h 125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259030">
                  <a:moveTo>
                    <a:pt x="0" y="0"/>
                  </a:moveTo>
                  <a:lnTo>
                    <a:pt x="120387" y="31767"/>
                  </a:lnTo>
                  <a:cubicBezTo>
                    <a:pt x="1415420" y="339057"/>
                    <a:pt x="3608530" y="541092"/>
                    <a:pt x="6096000" y="541092"/>
                  </a:cubicBezTo>
                  <a:cubicBezTo>
                    <a:pt x="8583471" y="541092"/>
                    <a:pt x="10776581" y="339057"/>
                    <a:pt x="12071613" y="31767"/>
                  </a:cubicBezTo>
                  <a:lnTo>
                    <a:pt x="12192000" y="0"/>
                  </a:lnTo>
                  <a:lnTo>
                    <a:pt x="12192000" y="1259030"/>
                  </a:lnTo>
                  <a:lnTo>
                    <a:pt x="0" y="12590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71000">
                  <a:schemeClr val="accent1"/>
                </a:gs>
              </a:gsLst>
              <a:lin ang="10800000" scaled="1"/>
            </a:gradFill>
            <a:ln w="12700">
              <a:noFill/>
            </a:ln>
            <a:effectLst>
              <a:outerShdw algn="ctr" blurRad="127000" dir="5400000" dist="50800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p>
              <a:pPr algn="ctr"/>
            </a:p>
          </p:txBody>
        </p:sp>
        <p:grpSp>
          <p:nvGrpSpPr>
            <p:cNvPr id="181" name="组合 287" descr="b97859d5-f1de-4f80-86fa-4be675da8be3"/>
            <p:cNvGrpSpPr/>
            <p:nvPr/>
          </p:nvGrpSpPr>
          <p:grpSpPr>
            <a:xfrm flipH="1">
              <a:off x="1251153" y="2131111"/>
              <a:ext cx="3106092" cy="4005135"/>
              <a:chOff x="5228195" y="1303936"/>
              <a:chExt cx="3600044" cy="4642059"/>
            </a:xfrm>
          </p:grpSpPr>
          <p:sp>
            <p:nvSpPr>
              <p:cNvPr id="1051043" name="任意多边形: 形状 288" descr="d37df6a6-bd9f-4616-b735-896b934a4866"/>
              <p:cNvSpPr/>
              <p:nvPr/>
            </p:nvSpPr>
            <p:spPr>
              <a:xfrm>
                <a:off x="5228195" y="1303936"/>
                <a:ext cx="2668687" cy="4623182"/>
              </a:xfrm>
              <a:custGeom>
                <a:avLst/>
                <a:gdLst>
                  <a:gd name="connsiteX0" fmla="*/ 3749668 w 3954487"/>
                  <a:gd name="connsiteY0" fmla="*/ 2657870 h 6850677"/>
                  <a:gd name="connsiteX1" fmla="*/ 3749668 w 3954487"/>
                  <a:gd name="connsiteY1" fmla="*/ 2428320 h 6850677"/>
                  <a:gd name="connsiteX2" fmla="*/ 3954488 w 3954487"/>
                  <a:gd name="connsiteY2" fmla="*/ 2433669 h 6850677"/>
                  <a:gd name="connsiteX3" fmla="*/ 2412096 w 3954487"/>
                  <a:gd name="connsiteY3" fmla="*/ 2004036 h 6850677"/>
                  <a:gd name="connsiteX4" fmla="*/ 2412096 w 3954487"/>
                  <a:gd name="connsiteY4" fmla="*/ 1578787 h 6850677"/>
                  <a:gd name="connsiteX5" fmla="*/ 3696260 w 3954487"/>
                  <a:gd name="connsiteY5" fmla="*/ 1612375 h 6850677"/>
                  <a:gd name="connsiteX6" fmla="*/ 3696260 w 3954487"/>
                  <a:gd name="connsiteY6" fmla="*/ 1843329 h 6850677"/>
                  <a:gd name="connsiteX7" fmla="*/ 3749668 w 3954487"/>
                  <a:gd name="connsiteY7" fmla="*/ 1843329 h 6850677"/>
                  <a:gd name="connsiteX8" fmla="*/ 3749668 w 3954487"/>
                  <a:gd name="connsiteY8" fmla="*/ 1613779 h 6850677"/>
                  <a:gd name="connsiteX9" fmla="*/ 3954488 w 3954487"/>
                  <a:gd name="connsiteY9" fmla="*/ 1619128 h 6850677"/>
                  <a:gd name="connsiteX10" fmla="*/ 2412096 w 3954487"/>
                  <a:gd name="connsiteY10" fmla="*/ 1189495 h 6850677"/>
                  <a:gd name="connsiteX11" fmla="*/ 2412096 w 3954487"/>
                  <a:gd name="connsiteY11" fmla="*/ 1119380 h 6850677"/>
                  <a:gd name="connsiteX12" fmla="*/ 1977244 w 3954487"/>
                  <a:gd name="connsiteY12" fmla="*/ 0 h 6850677"/>
                  <a:gd name="connsiteX13" fmla="*/ 1542392 w 3954487"/>
                  <a:gd name="connsiteY13" fmla="*/ 1119380 h 6850677"/>
                  <a:gd name="connsiteX14" fmla="*/ 1542392 w 3954487"/>
                  <a:gd name="connsiteY14" fmla="*/ 1189495 h 6850677"/>
                  <a:gd name="connsiteX15" fmla="*/ 0 w 3954487"/>
                  <a:gd name="connsiteY15" fmla="*/ 1619128 h 6850677"/>
                  <a:gd name="connsiteX16" fmla="*/ 204819 w 3954487"/>
                  <a:gd name="connsiteY16" fmla="*/ 1613779 h 6850677"/>
                  <a:gd name="connsiteX17" fmla="*/ 204819 w 3954487"/>
                  <a:gd name="connsiteY17" fmla="*/ 1843329 h 6850677"/>
                  <a:gd name="connsiteX18" fmla="*/ 258227 w 3954487"/>
                  <a:gd name="connsiteY18" fmla="*/ 1843329 h 6850677"/>
                  <a:gd name="connsiteX19" fmla="*/ 258227 w 3954487"/>
                  <a:gd name="connsiteY19" fmla="*/ 1612375 h 6850677"/>
                  <a:gd name="connsiteX20" fmla="*/ 1542392 w 3954487"/>
                  <a:gd name="connsiteY20" fmla="*/ 1578787 h 6850677"/>
                  <a:gd name="connsiteX21" fmla="*/ 1542392 w 3954487"/>
                  <a:gd name="connsiteY21" fmla="*/ 2004036 h 6850677"/>
                  <a:gd name="connsiteX22" fmla="*/ 0 w 3954487"/>
                  <a:gd name="connsiteY22" fmla="*/ 2433669 h 6850677"/>
                  <a:gd name="connsiteX23" fmla="*/ 204819 w 3954487"/>
                  <a:gd name="connsiteY23" fmla="*/ 2428320 h 6850677"/>
                  <a:gd name="connsiteX24" fmla="*/ 204819 w 3954487"/>
                  <a:gd name="connsiteY24" fmla="*/ 2657870 h 6850677"/>
                  <a:gd name="connsiteX25" fmla="*/ 258227 w 3954487"/>
                  <a:gd name="connsiteY25" fmla="*/ 2657870 h 6850677"/>
                  <a:gd name="connsiteX26" fmla="*/ 258227 w 3954487"/>
                  <a:gd name="connsiteY26" fmla="*/ 2426916 h 6850677"/>
                  <a:gd name="connsiteX27" fmla="*/ 1542392 w 3954487"/>
                  <a:gd name="connsiteY27" fmla="*/ 2393328 h 6850677"/>
                  <a:gd name="connsiteX28" fmla="*/ 1542392 w 3954487"/>
                  <a:gd name="connsiteY28" fmla="*/ 2818577 h 6850677"/>
                  <a:gd name="connsiteX29" fmla="*/ 0 w 3954487"/>
                  <a:gd name="connsiteY29" fmla="*/ 3248210 h 6850677"/>
                  <a:gd name="connsiteX30" fmla="*/ 204819 w 3954487"/>
                  <a:gd name="connsiteY30" fmla="*/ 3242861 h 6850677"/>
                  <a:gd name="connsiteX31" fmla="*/ 204819 w 3954487"/>
                  <a:gd name="connsiteY31" fmla="*/ 3472411 h 6850677"/>
                  <a:gd name="connsiteX32" fmla="*/ 258227 w 3954487"/>
                  <a:gd name="connsiteY32" fmla="*/ 3472411 h 6850677"/>
                  <a:gd name="connsiteX33" fmla="*/ 258227 w 3954487"/>
                  <a:gd name="connsiteY33" fmla="*/ 3241457 h 6850677"/>
                  <a:gd name="connsiteX34" fmla="*/ 1542392 w 3954487"/>
                  <a:gd name="connsiteY34" fmla="*/ 3207869 h 6850677"/>
                  <a:gd name="connsiteX35" fmla="*/ 1542392 w 3954487"/>
                  <a:gd name="connsiteY35" fmla="*/ 3458817 h 6850677"/>
                  <a:gd name="connsiteX36" fmla="*/ 1218040 w 3954487"/>
                  <a:gd name="connsiteY36" fmla="*/ 6674842 h 6850677"/>
                  <a:gd name="connsiteX37" fmla="*/ 923023 w 3954487"/>
                  <a:gd name="connsiteY37" fmla="*/ 6674842 h 6850677"/>
                  <a:gd name="connsiteX38" fmla="*/ 923023 w 3954487"/>
                  <a:gd name="connsiteY38" fmla="*/ 6850677 h 6850677"/>
                  <a:gd name="connsiteX39" fmla="*/ 1754139 w 3954487"/>
                  <a:gd name="connsiteY39" fmla="*/ 6850677 h 6850677"/>
                  <a:gd name="connsiteX40" fmla="*/ 1754139 w 3954487"/>
                  <a:gd name="connsiteY40" fmla="*/ 6674842 h 6850677"/>
                  <a:gd name="connsiteX41" fmla="*/ 1325383 w 3954487"/>
                  <a:gd name="connsiteY41" fmla="*/ 6674842 h 6850677"/>
                  <a:gd name="connsiteX42" fmla="*/ 1336257 w 3954487"/>
                  <a:gd name="connsiteY42" fmla="*/ 6566886 h 6850677"/>
                  <a:gd name="connsiteX43" fmla="*/ 2618142 w 3954487"/>
                  <a:gd name="connsiteY43" fmla="*/ 6566886 h 6850677"/>
                  <a:gd name="connsiteX44" fmla="*/ 2629017 w 3954487"/>
                  <a:gd name="connsiteY44" fmla="*/ 6674842 h 6850677"/>
                  <a:gd name="connsiteX45" fmla="*/ 2200260 w 3954487"/>
                  <a:gd name="connsiteY45" fmla="*/ 6674842 h 6850677"/>
                  <a:gd name="connsiteX46" fmla="*/ 2200260 w 3954487"/>
                  <a:gd name="connsiteY46" fmla="*/ 6850677 h 6850677"/>
                  <a:gd name="connsiteX47" fmla="*/ 3031376 w 3954487"/>
                  <a:gd name="connsiteY47" fmla="*/ 6850677 h 6850677"/>
                  <a:gd name="connsiteX48" fmla="*/ 3031376 w 3954487"/>
                  <a:gd name="connsiteY48" fmla="*/ 6674842 h 6850677"/>
                  <a:gd name="connsiteX49" fmla="*/ 2736359 w 3954487"/>
                  <a:gd name="connsiteY49" fmla="*/ 6674842 h 6850677"/>
                  <a:gd name="connsiteX50" fmla="*/ 2412008 w 3954487"/>
                  <a:gd name="connsiteY50" fmla="*/ 3458817 h 6850677"/>
                  <a:gd name="connsiteX51" fmla="*/ 2412008 w 3954487"/>
                  <a:gd name="connsiteY51" fmla="*/ 3207869 h 6850677"/>
                  <a:gd name="connsiteX52" fmla="*/ 3696173 w 3954487"/>
                  <a:gd name="connsiteY52" fmla="*/ 3241457 h 6850677"/>
                  <a:gd name="connsiteX53" fmla="*/ 3696173 w 3954487"/>
                  <a:gd name="connsiteY53" fmla="*/ 3472411 h 6850677"/>
                  <a:gd name="connsiteX54" fmla="*/ 3749580 w 3954487"/>
                  <a:gd name="connsiteY54" fmla="*/ 3472411 h 6850677"/>
                  <a:gd name="connsiteX55" fmla="*/ 3749580 w 3954487"/>
                  <a:gd name="connsiteY55" fmla="*/ 3242861 h 6850677"/>
                  <a:gd name="connsiteX56" fmla="*/ 3954400 w 3954487"/>
                  <a:gd name="connsiteY56" fmla="*/ 3248210 h 6850677"/>
                  <a:gd name="connsiteX57" fmla="*/ 2412008 w 3954487"/>
                  <a:gd name="connsiteY57" fmla="*/ 2818577 h 6850677"/>
                  <a:gd name="connsiteX58" fmla="*/ 2412008 w 3954487"/>
                  <a:gd name="connsiteY58" fmla="*/ 2393328 h 6850677"/>
                  <a:gd name="connsiteX59" fmla="*/ 3696173 w 3954487"/>
                  <a:gd name="connsiteY59" fmla="*/ 2426916 h 6850677"/>
                  <a:gd name="connsiteX60" fmla="*/ 3696173 w 3954487"/>
                  <a:gd name="connsiteY60" fmla="*/ 2657870 h 6850677"/>
                  <a:gd name="connsiteX61" fmla="*/ 3749580 w 3954487"/>
                  <a:gd name="connsiteY61" fmla="*/ 2657870 h 6850677"/>
                  <a:gd name="connsiteX62" fmla="*/ 1713535 w 3954487"/>
                  <a:gd name="connsiteY62" fmla="*/ 1935149 h 6850677"/>
                  <a:gd name="connsiteX63" fmla="*/ 1977200 w 3954487"/>
                  <a:gd name="connsiteY63" fmla="*/ 1788430 h 6850677"/>
                  <a:gd name="connsiteX64" fmla="*/ 2240865 w 3954487"/>
                  <a:gd name="connsiteY64" fmla="*/ 1935149 h 6850677"/>
                  <a:gd name="connsiteX65" fmla="*/ 1713535 w 3954487"/>
                  <a:gd name="connsiteY65" fmla="*/ 1935149 h 6850677"/>
                  <a:gd name="connsiteX66" fmla="*/ 1731557 w 3954487"/>
                  <a:gd name="connsiteY66" fmla="*/ 1988557 h 6850677"/>
                  <a:gd name="connsiteX67" fmla="*/ 2222843 w 3954487"/>
                  <a:gd name="connsiteY67" fmla="*/ 1988557 h 6850677"/>
                  <a:gd name="connsiteX68" fmla="*/ 2218107 w 3954487"/>
                  <a:gd name="connsiteY68" fmla="*/ 2005483 h 6850677"/>
                  <a:gd name="connsiteX69" fmla="*/ 2222887 w 3954487"/>
                  <a:gd name="connsiteY69" fmla="*/ 2006798 h 6850677"/>
                  <a:gd name="connsiteX70" fmla="*/ 1977156 w 3954487"/>
                  <a:gd name="connsiteY70" fmla="*/ 2143520 h 6850677"/>
                  <a:gd name="connsiteX71" fmla="*/ 1731425 w 3954487"/>
                  <a:gd name="connsiteY71" fmla="*/ 2006798 h 6850677"/>
                  <a:gd name="connsiteX72" fmla="*/ 1736205 w 3954487"/>
                  <a:gd name="connsiteY72" fmla="*/ 2005483 h 6850677"/>
                  <a:gd name="connsiteX73" fmla="*/ 1731513 w 3954487"/>
                  <a:gd name="connsiteY73" fmla="*/ 1988557 h 6850677"/>
                  <a:gd name="connsiteX74" fmla="*/ 2032143 w 3954487"/>
                  <a:gd name="connsiteY74" fmla="*/ 1757867 h 6850677"/>
                  <a:gd name="connsiteX75" fmla="*/ 2305279 w 3954487"/>
                  <a:gd name="connsiteY75" fmla="*/ 1605886 h 6850677"/>
                  <a:gd name="connsiteX76" fmla="*/ 2305279 w 3954487"/>
                  <a:gd name="connsiteY76" fmla="*/ 1909804 h 6850677"/>
                  <a:gd name="connsiteX77" fmla="*/ 2032143 w 3954487"/>
                  <a:gd name="connsiteY77" fmla="*/ 1757823 h 6850677"/>
                  <a:gd name="connsiteX78" fmla="*/ 1713535 w 3954487"/>
                  <a:gd name="connsiteY78" fmla="*/ 1518933 h 6850677"/>
                  <a:gd name="connsiteX79" fmla="*/ 1977200 w 3954487"/>
                  <a:gd name="connsiteY79" fmla="*/ 1372214 h 6850677"/>
                  <a:gd name="connsiteX80" fmla="*/ 2240865 w 3954487"/>
                  <a:gd name="connsiteY80" fmla="*/ 1518933 h 6850677"/>
                  <a:gd name="connsiteX81" fmla="*/ 1713535 w 3954487"/>
                  <a:gd name="connsiteY81" fmla="*/ 1518933 h 6850677"/>
                  <a:gd name="connsiteX82" fmla="*/ 1790183 w 3954487"/>
                  <a:gd name="connsiteY82" fmla="*/ 1572341 h 6850677"/>
                  <a:gd name="connsiteX83" fmla="*/ 2164260 w 3954487"/>
                  <a:gd name="connsiteY83" fmla="*/ 1572341 h 6850677"/>
                  <a:gd name="connsiteX84" fmla="*/ 2251651 w 3954487"/>
                  <a:gd name="connsiteY84" fmla="*/ 1574621 h 6850677"/>
                  <a:gd name="connsiteX85" fmla="*/ 1977244 w 3954487"/>
                  <a:gd name="connsiteY85" fmla="*/ 1727304 h 6850677"/>
                  <a:gd name="connsiteX86" fmla="*/ 1702836 w 3954487"/>
                  <a:gd name="connsiteY86" fmla="*/ 1574621 h 6850677"/>
                  <a:gd name="connsiteX87" fmla="*/ 1790227 w 3954487"/>
                  <a:gd name="connsiteY87" fmla="*/ 1572341 h 6850677"/>
                  <a:gd name="connsiteX88" fmla="*/ 2305279 w 3954487"/>
                  <a:gd name="connsiteY88" fmla="*/ 1493632 h 6850677"/>
                  <a:gd name="connsiteX89" fmla="*/ 2032143 w 3954487"/>
                  <a:gd name="connsiteY89" fmla="*/ 1341651 h 6850677"/>
                  <a:gd name="connsiteX90" fmla="*/ 2274716 w 3954487"/>
                  <a:gd name="connsiteY90" fmla="*/ 1206684 h 6850677"/>
                  <a:gd name="connsiteX91" fmla="*/ 2305279 w 3954487"/>
                  <a:gd name="connsiteY91" fmla="*/ 1215190 h 6850677"/>
                  <a:gd name="connsiteX92" fmla="*/ 2305279 w 3954487"/>
                  <a:gd name="connsiteY92" fmla="*/ 1493588 h 6850677"/>
                  <a:gd name="connsiteX93" fmla="*/ 1731733 w 3954487"/>
                  <a:gd name="connsiteY93" fmla="*/ 1174498 h 6850677"/>
                  <a:gd name="connsiteX94" fmla="*/ 1726602 w 3954487"/>
                  <a:gd name="connsiteY94" fmla="*/ 1156126 h 6850677"/>
                  <a:gd name="connsiteX95" fmla="*/ 2227885 w 3954487"/>
                  <a:gd name="connsiteY95" fmla="*/ 1156126 h 6850677"/>
                  <a:gd name="connsiteX96" fmla="*/ 2222755 w 3954487"/>
                  <a:gd name="connsiteY96" fmla="*/ 1174498 h 6850677"/>
                  <a:gd name="connsiteX97" fmla="*/ 1977244 w 3954487"/>
                  <a:gd name="connsiteY97" fmla="*/ 1311088 h 6850677"/>
                  <a:gd name="connsiteX98" fmla="*/ 1731733 w 3954487"/>
                  <a:gd name="connsiteY98" fmla="*/ 1174454 h 6850677"/>
                  <a:gd name="connsiteX99" fmla="*/ 2229332 w 3954487"/>
                  <a:gd name="connsiteY99" fmla="*/ 1102717 h 6850677"/>
                  <a:gd name="connsiteX100" fmla="*/ 1685077 w 3954487"/>
                  <a:gd name="connsiteY100" fmla="*/ 1102717 h 6850677"/>
                  <a:gd name="connsiteX101" fmla="*/ 1977244 w 3954487"/>
                  <a:gd name="connsiteY101" fmla="*/ 910746 h 6850677"/>
                  <a:gd name="connsiteX102" fmla="*/ 2269410 w 3954487"/>
                  <a:gd name="connsiteY102" fmla="*/ 1102717 h 6850677"/>
                  <a:gd name="connsiteX103" fmla="*/ 2229288 w 3954487"/>
                  <a:gd name="connsiteY103" fmla="*/ 1102717 h 6850677"/>
                  <a:gd name="connsiteX104" fmla="*/ 2025916 w 3954487"/>
                  <a:gd name="connsiteY104" fmla="*/ 878824 h 6850677"/>
                  <a:gd name="connsiteX105" fmla="*/ 2167856 w 3954487"/>
                  <a:gd name="connsiteY105" fmla="*/ 785557 h 6850677"/>
                  <a:gd name="connsiteX106" fmla="*/ 2265157 w 3954487"/>
                  <a:gd name="connsiteY106" fmla="*/ 1035979 h 6850677"/>
                  <a:gd name="connsiteX107" fmla="*/ 2025916 w 3954487"/>
                  <a:gd name="connsiteY107" fmla="*/ 878824 h 6850677"/>
                  <a:gd name="connsiteX108" fmla="*/ 1977288 w 3954487"/>
                  <a:gd name="connsiteY108" fmla="*/ 846858 h 6850677"/>
                  <a:gd name="connsiteX109" fmla="*/ 1814520 w 3954487"/>
                  <a:gd name="connsiteY109" fmla="*/ 739910 h 6850677"/>
                  <a:gd name="connsiteX110" fmla="*/ 2140099 w 3954487"/>
                  <a:gd name="connsiteY110" fmla="*/ 739910 h 6850677"/>
                  <a:gd name="connsiteX111" fmla="*/ 1977332 w 3954487"/>
                  <a:gd name="connsiteY111" fmla="*/ 846858 h 6850677"/>
                  <a:gd name="connsiteX112" fmla="*/ 1928659 w 3954487"/>
                  <a:gd name="connsiteY112" fmla="*/ 878824 h 6850677"/>
                  <a:gd name="connsiteX113" fmla="*/ 1689462 w 3954487"/>
                  <a:gd name="connsiteY113" fmla="*/ 1035979 h 6850677"/>
                  <a:gd name="connsiteX114" fmla="*/ 1786763 w 3954487"/>
                  <a:gd name="connsiteY114" fmla="*/ 785557 h 6850677"/>
                  <a:gd name="connsiteX115" fmla="*/ 1928702 w 3954487"/>
                  <a:gd name="connsiteY115" fmla="*/ 878824 h 6850677"/>
                  <a:gd name="connsiteX116" fmla="*/ 1679815 w 3954487"/>
                  <a:gd name="connsiteY116" fmla="*/ 1206727 h 6850677"/>
                  <a:gd name="connsiteX117" fmla="*/ 1922388 w 3954487"/>
                  <a:gd name="connsiteY117" fmla="*/ 1341695 h 6850677"/>
                  <a:gd name="connsiteX118" fmla="*/ 1649252 w 3954487"/>
                  <a:gd name="connsiteY118" fmla="*/ 1493676 h 6850677"/>
                  <a:gd name="connsiteX119" fmla="*/ 1649252 w 3954487"/>
                  <a:gd name="connsiteY119" fmla="*/ 1215278 h 6850677"/>
                  <a:gd name="connsiteX120" fmla="*/ 1679815 w 3954487"/>
                  <a:gd name="connsiteY120" fmla="*/ 1206771 h 6850677"/>
                  <a:gd name="connsiteX121" fmla="*/ 1922388 w 3954487"/>
                  <a:gd name="connsiteY121" fmla="*/ 1757911 h 6850677"/>
                  <a:gd name="connsiteX122" fmla="*/ 1649252 w 3954487"/>
                  <a:gd name="connsiteY122" fmla="*/ 1909892 h 6850677"/>
                  <a:gd name="connsiteX123" fmla="*/ 1649252 w 3954487"/>
                  <a:gd name="connsiteY123" fmla="*/ 1605974 h 6850677"/>
                  <a:gd name="connsiteX124" fmla="*/ 1922388 w 3954487"/>
                  <a:gd name="connsiteY124" fmla="*/ 1757955 h 6850677"/>
                  <a:gd name="connsiteX125" fmla="*/ 1658373 w 3954487"/>
                  <a:gd name="connsiteY125" fmla="*/ 2027232 h 6850677"/>
                  <a:gd name="connsiteX126" fmla="*/ 1922388 w 3954487"/>
                  <a:gd name="connsiteY126" fmla="*/ 2174126 h 6850677"/>
                  <a:gd name="connsiteX127" fmla="*/ 1649252 w 3954487"/>
                  <a:gd name="connsiteY127" fmla="*/ 2326107 h 6850677"/>
                  <a:gd name="connsiteX128" fmla="*/ 1649252 w 3954487"/>
                  <a:gd name="connsiteY128" fmla="*/ 2029775 h 6850677"/>
                  <a:gd name="connsiteX129" fmla="*/ 1658373 w 3954487"/>
                  <a:gd name="connsiteY129" fmla="*/ 2027232 h 6850677"/>
                  <a:gd name="connsiteX130" fmla="*/ 2255817 w 3954487"/>
                  <a:gd name="connsiteY130" fmla="*/ 2404817 h 6850677"/>
                  <a:gd name="connsiteX131" fmla="*/ 1977288 w 3954487"/>
                  <a:gd name="connsiteY131" fmla="*/ 2559779 h 6850677"/>
                  <a:gd name="connsiteX132" fmla="*/ 1698758 w 3954487"/>
                  <a:gd name="connsiteY132" fmla="*/ 2404817 h 6850677"/>
                  <a:gd name="connsiteX133" fmla="*/ 2255817 w 3954487"/>
                  <a:gd name="connsiteY133" fmla="*/ 2404817 h 6850677"/>
                  <a:gd name="connsiteX134" fmla="*/ 2165400 w 3954487"/>
                  <a:gd name="connsiteY134" fmla="*/ 2333518 h 6850677"/>
                  <a:gd name="connsiteX135" fmla="*/ 2164918 w 3954487"/>
                  <a:gd name="connsiteY135" fmla="*/ 2351408 h 6850677"/>
                  <a:gd name="connsiteX136" fmla="*/ 1789613 w 3954487"/>
                  <a:gd name="connsiteY136" fmla="*/ 2351408 h 6850677"/>
                  <a:gd name="connsiteX137" fmla="*/ 1789131 w 3954487"/>
                  <a:gd name="connsiteY137" fmla="*/ 2333518 h 6850677"/>
                  <a:gd name="connsiteX138" fmla="*/ 1743616 w 3954487"/>
                  <a:gd name="connsiteY138" fmla="*/ 2334702 h 6850677"/>
                  <a:gd name="connsiteX139" fmla="*/ 1977288 w 3954487"/>
                  <a:gd name="connsiteY139" fmla="*/ 2204689 h 6850677"/>
                  <a:gd name="connsiteX140" fmla="*/ 2210960 w 3954487"/>
                  <a:gd name="connsiteY140" fmla="*/ 2334702 h 6850677"/>
                  <a:gd name="connsiteX141" fmla="*/ 2165444 w 3954487"/>
                  <a:gd name="connsiteY141" fmla="*/ 2333518 h 6850677"/>
                  <a:gd name="connsiteX142" fmla="*/ 1922345 w 3954487"/>
                  <a:gd name="connsiteY142" fmla="*/ 2590342 h 6850677"/>
                  <a:gd name="connsiteX143" fmla="*/ 1649208 w 3954487"/>
                  <a:gd name="connsiteY143" fmla="*/ 2742323 h 6850677"/>
                  <a:gd name="connsiteX144" fmla="*/ 1649208 w 3954487"/>
                  <a:gd name="connsiteY144" fmla="*/ 2438405 h 6850677"/>
                  <a:gd name="connsiteX145" fmla="*/ 1922345 w 3954487"/>
                  <a:gd name="connsiteY145" fmla="*/ 2590386 h 6850677"/>
                  <a:gd name="connsiteX146" fmla="*/ 1732785 w 3954487"/>
                  <a:gd name="connsiteY146" fmla="*/ 2821032 h 6850677"/>
                  <a:gd name="connsiteX147" fmla="*/ 2221703 w 3954487"/>
                  <a:gd name="connsiteY147" fmla="*/ 2821032 h 6850677"/>
                  <a:gd name="connsiteX148" fmla="*/ 2244416 w 3954487"/>
                  <a:gd name="connsiteY148" fmla="*/ 2827346 h 6850677"/>
                  <a:gd name="connsiteX149" fmla="*/ 1977244 w 3954487"/>
                  <a:gd name="connsiteY149" fmla="*/ 2975995 h 6850677"/>
                  <a:gd name="connsiteX150" fmla="*/ 1710071 w 3954487"/>
                  <a:gd name="connsiteY150" fmla="*/ 2827346 h 6850677"/>
                  <a:gd name="connsiteX151" fmla="*/ 1732785 w 3954487"/>
                  <a:gd name="connsiteY151" fmla="*/ 2821032 h 6850677"/>
                  <a:gd name="connsiteX152" fmla="*/ 1713579 w 3954487"/>
                  <a:gd name="connsiteY152" fmla="*/ 2767624 h 6850677"/>
                  <a:gd name="connsiteX153" fmla="*/ 1977244 w 3954487"/>
                  <a:gd name="connsiteY153" fmla="*/ 2620905 h 6850677"/>
                  <a:gd name="connsiteX154" fmla="*/ 2240908 w 3954487"/>
                  <a:gd name="connsiteY154" fmla="*/ 2767624 h 6850677"/>
                  <a:gd name="connsiteX155" fmla="*/ 1713579 w 3954487"/>
                  <a:gd name="connsiteY155" fmla="*/ 2767624 h 6850677"/>
                  <a:gd name="connsiteX156" fmla="*/ 1922345 w 3954487"/>
                  <a:gd name="connsiteY156" fmla="*/ 3006558 h 6850677"/>
                  <a:gd name="connsiteX157" fmla="*/ 1662100 w 3954487"/>
                  <a:gd name="connsiteY157" fmla="*/ 3151348 h 6850677"/>
                  <a:gd name="connsiteX158" fmla="*/ 1649208 w 3954487"/>
                  <a:gd name="connsiteY158" fmla="*/ 3151698 h 6850677"/>
                  <a:gd name="connsiteX159" fmla="*/ 1649208 w 3954487"/>
                  <a:gd name="connsiteY159" fmla="*/ 2854621 h 6850677"/>
                  <a:gd name="connsiteX160" fmla="*/ 1922345 w 3954487"/>
                  <a:gd name="connsiteY160" fmla="*/ 3006602 h 6850677"/>
                  <a:gd name="connsiteX161" fmla="*/ 2255817 w 3954487"/>
                  <a:gd name="connsiteY161" fmla="*/ 3237248 h 6850677"/>
                  <a:gd name="connsiteX162" fmla="*/ 1977288 w 3954487"/>
                  <a:gd name="connsiteY162" fmla="*/ 3392211 h 6850677"/>
                  <a:gd name="connsiteX163" fmla="*/ 1698758 w 3954487"/>
                  <a:gd name="connsiteY163" fmla="*/ 3237248 h 6850677"/>
                  <a:gd name="connsiteX164" fmla="*/ 2255817 w 3954487"/>
                  <a:gd name="connsiteY164" fmla="*/ 3237248 h 6850677"/>
                  <a:gd name="connsiteX165" fmla="*/ 1649252 w 3954487"/>
                  <a:gd name="connsiteY165" fmla="*/ 3464255 h 6850677"/>
                  <a:gd name="connsiteX166" fmla="*/ 1649252 w 3954487"/>
                  <a:gd name="connsiteY166" fmla="*/ 3270836 h 6850677"/>
                  <a:gd name="connsiteX167" fmla="*/ 1922388 w 3954487"/>
                  <a:gd name="connsiteY167" fmla="*/ 3422818 h 6850677"/>
                  <a:gd name="connsiteX168" fmla="*/ 1637457 w 3954487"/>
                  <a:gd name="connsiteY168" fmla="*/ 3581332 h 6850677"/>
                  <a:gd name="connsiteX169" fmla="*/ 1648989 w 3954487"/>
                  <a:gd name="connsiteY169" fmla="*/ 3466930 h 6850677"/>
                  <a:gd name="connsiteX170" fmla="*/ 1649252 w 3954487"/>
                  <a:gd name="connsiteY170" fmla="*/ 3464255 h 6850677"/>
                  <a:gd name="connsiteX171" fmla="*/ 1713623 w 3954487"/>
                  <a:gd name="connsiteY171" fmla="*/ 3600056 h 6850677"/>
                  <a:gd name="connsiteX172" fmla="*/ 1977288 w 3954487"/>
                  <a:gd name="connsiteY172" fmla="*/ 3453336 h 6850677"/>
                  <a:gd name="connsiteX173" fmla="*/ 2240952 w 3954487"/>
                  <a:gd name="connsiteY173" fmla="*/ 3600056 h 6850677"/>
                  <a:gd name="connsiteX174" fmla="*/ 1713623 w 3954487"/>
                  <a:gd name="connsiteY174" fmla="*/ 3600056 h 6850677"/>
                  <a:gd name="connsiteX175" fmla="*/ 2284889 w 3954487"/>
                  <a:gd name="connsiteY175" fmla="*/ 3653464 h 6850677"/>
                  <a:gd name="connsiteX176" fmla="*/ 1977288 w 3954487"/>
                  <a:gd name="connsiteY176" fmla="*/ 3809084 h 6850677"/>
                  <a:gd name="connsiteX177" fmla="*/ 1669686 w 3954487"/>
                  <a:gd name="connsiteY177" fmla="*/ 3653464 h 6850677"/>
                  <a:gd name="connsiteX178" fmla="*/ 2284845 w 3954487"/>
                  <a:gd name="connsiteY178" fmla="*/ 3653464 h 6850677"/>
                  <a:gd name="connsiteX179" fmla="*/ 1918135 w 3954487"/>
                  <a:gd name="connsiteY179" fmla="*/ 3838989 h 6850677"/>
                  <a:gd name="connsiteX180" fmla="*/ 1594967 w 3954487"/>
                  <a:gd name="connsiteY180" fmla="*/ 4002502 h 6850677"/>
                  <a:gd name="connsiteX181" fmla="*/ 1626363 w 3954487"/>
                  <a:gd name="connsiteY181" fmla="*/ 3691393 h 6850677"/>
                  <a:gd name="connsiteX182" fmla="*/ 1918135 w 3954487"/>
                  <a:gd name="connsiteY182" fmla="*/ 3839033 h 6850677"/>
                  <a:gd name="connsiteX183" fmla="*/ 1977288 w 3954487"/>
                  <a:gd name="connsiteY183" fmla="*/ 3868894 h 6850677"/>
                  <a:gd name="connsiteX184" fmla="*/ 2268533 w 3954487"/>
                  <a:gd name="connsiteY184" fmla="*/ 4016227 h 6850677"/>
                  <a:gd name="connsiteX185" fmla="*/ 1686086 w 3954487"/>
                  <a:gd name="connsiteY185" fmla="*/ 4016227 h 6850677"/>
                  <a:gd name="connsiteX186" fmla="*/ 1977332 w 3954487"/>
                  <a:gd name="connsiteY186" fmla="*/ 3868894 h 6850677"/>
                  <a:gd name="connsiteX187" fmla="*/ 2316811 w 3954487"/>
                  <a:gd name="connsiteY187" fmla="*/ 4069635 h 6850677"/>
                  <a:gd name="connsiteX188" fmla="*/ 1977288 w 3954487"/>
                  <a:gd name="connsiteY188" fmla="*/ 4225782 h 6850677"/>
                  <a:gd name="connsiteX189" fmla="*/ 1637764 w 3954487"/>
                  <a:gd name="connsiteY189" fmla="*/ 4069635 h 6850677"/>
                  <a:gd name="connsiteX190" fmla="*/ 2316811 w 3954487"/>
                  <a:gd name="connsiteY190" fmla="*/ 4069635 h 6850677"/>
                  <a:gd name="connsiteX191" fmla="*/ 2036440 w 3954487"/>
                  <a:gd name="connsiteY191" fmla="*/ 3838945 h 6850677"/>
                  <a:gd name="connsiteX192" fmla="*/ 2328256 w 3954487"/>
                  <a:gd name="connsiteY192" fmla="*/ 3691306 h 6850677"/>
                  <a:gd name="connsiteX193" fmla="*/ 2359652 w 3954487"/>
                  <a:gd name="connsiteY193" fmla="*/ 4002415 h 6850677"/>
                  <a:gd name="connsiteX194" fmla="*/ 2036484 w 3954487"/>
                  <a:gd name="connsiteY194" fmla="*/ 3838901 h 6850677"/>
                  <a:gd name="connsiteX195" fmla="*/ 2032231 w 3954487"/>
                  <a:gd name="connsiteY195" fmla="*/ 3422730 h 6850677"/>
                  <a:gd name="connsiteX196" fmla="*/ 2305366 w 3954487"/>
                  <a:gd name="connsiteY196" fmla="*/ 3270749 h 6850677"/>
                  <a:gd name="connsiteX197" fmla="*/ 2305366 w 3954487"/>
                  <a:gd name="connsiteY197" fmla="*/ 3464167 h 6850677"/>
                  <a:gd name="connsiteX198" fmla="*/ 2317162 w 3954487"/>
                  <a:gd name="connsiteY198" fmla="*/ 3581244 h 6850677"/>
                  <a:gd name="connsiteX199" fmla="*/ 2032231 w 3954487"/>
                  <a:gd name="connsiteY199" fmla="*/ 3422730 h 6850677"/>
                  <a:gd name="connsiteX200" fmla="*/ 2165444 w 3954487"/>
                  <a:gd name="connsiteY200" fmla="*/ 3147971 h 6850677"/>
                  <a:gd name="connsiteX201" fmla="*/ 2164523 w 3954487"/>
                  <a:gd name="connsiteY201" fmla="*/ 3183752 h 6850677"/>
                  <a:gd name="connsiteX202" fmla="*/ 1790139 w 3954487"/>
                  <a:gd name="connsiteY202" fmla="*/ 3183752 h 6850677"/>
                  <a:gd name="connsiteX203" fmla="*/ 1789219 w 3954487"/>
                  <a:gd name="connsiteY203" fmla="*/ 3147971 h 6850677"/>
                  <a:gd name="connsiteX204" fmla="*/ 1777467 w 3954487"/>
                  <a:gd name="connsiteY204" fmla="*/ 3148278 h 6850677"/>
                  <a:gd name="connsiteX205" fmla="*/ 1977375 w 3954487"/>
                  <a:gd name="connsiteY205" fmla="*/ 3037077 h 6850677"/>
                  <a:gd name="connsiteX206" fmla="*/ 2177283 w 3954487"/>
                  <a:gd name="connsiteY206" fmla="*/ 3148278 h 6850677"/>
                  <a:gd name="connsiteX207" fmla="*/ 2165532 w 3954487"/>
                  <a:gd name="connsiteY207" fmla="*/ 3147971 h 6850677"/>
                  <a:gd name="connsiteX208" fmla="*/ 1913399 w 3954487"/>
                  <a:gd name="connsiteY208" fmla="*/ 4255161 h 6850677"/>
                  <a:gd name="connsiteX209" fmla="*/ 1552784 w 3954487"/>
                  <a:gd name="connsiteY209" fmla="*/ 4420998 h 6850677"/>
                  <a:gd name="connsiteX210" fmla="*/ 1584750 w 3954487"/>
                  <a:gd name="connsiteY210" fmla="*/ 4104013 h 6850677"/>
                  <a:gd name="connsiteX211" fmla="*/ 1913399 w 3954487"/>
                  <a:gd name="connsiteY211" fmla="*/ 4255161 h 6850677"/>
                  <a:gd name="connsiteX212" fmla="*/ 1655786 w 3954487"/>
                  <a:gd name="connsiteY212" fmla="*/ 4432443 h 6850677"/>
                  <a:gd name="connsiteX213" fmla="*/ 1977332 w 3954487"/>
                  <a:gd name="connsiteY213" fmla="*/ 4284584 h 6850677"/>
                  <a:gd name="connsiteX214" fmla="*/ 2298877 w 3954487"/>
                  <a:gd name="connsiteY214" fmla="*/ 4432443 h 6850677"/>
                  <a:gd name="connsiteX215" fmla="*/ 1655830 w 3954487"/>
                  <a:gd name="connsiteY215" fmla="*/ 4432443 h 6850677"/>
                  <a:gd name="connsiteX216" fmla="*/ 2348689 w 3954487"/>
                  <a:gd name="connsiteY216" fmla="*/ 4485851 h 6850677"/>
                  <a:gd name="connsiteX217" fmla="*/ 1977332 w 3954487"/>
                  <a:gd name="connsiteY217" fmla="*/ 4642393 h 6850677"/>
                  <a:gd name="connsiteX218" fmla="*/ 1605973 w 3954487"/>
                  <a:gd name="connsiteY218" fmla="*/ 4485851 h 6850677"/>
                  <a:gd name="connsiteX219" fmla="*/ 2348733 w 3954487"/>
                  <a:gd name="connsiteY219" fmla="*/ 4485851 h 6850677"/>
                  <a:gd name="connsiteX220" fmla="*/ 1908576 w 3954487"/>
                  <a:gd name="connsiteY220" fmla="*/ 4671377 h 6850677"/>
                  <a:gd name="connsiteX221" fmla="*/ 1510601 w 3954487"/>
                  <a:gd name="connsiteY221" fmla="*/ 4839143 h 6850677"/>
                  <a:gd name="connsiteX222" fmla="*/ 1543050 w 3954487"/>
                  <a:gd name="connsiteY222" fmla="*/ 4517291 h 6850677"/>
                  <a:gd name="connsiteX223" fmla="*/ 1908532 w 3954487"/>
                  <a:gd name="connsiteY223" fmla="*/ 4671377 h 6850677"/>
                  <a:gd name="connsiteX224" fmla="*/ 1625574 w 3954487"/>
                  <a:gd name="connsiteY224" fmla="*/ 4848659 h 6850677"/>
                  <a:gd name="connsiteX225" fmla="*/ 1977332 w 3954487"/>
                  <a:gd name="connsiteY225" fmla="*/ 4700361 h 6850677"/>
                  <a:gd name="connsiteX226" fmla="*/ 2329089 w 3954487"/>
                  <a:gd name="connsiteY226" fmla="*/ 4848659 h 6850677"/>
                  <a:gd name="connsiteX227" fmla="*/ 1625574 w 3954487"/>
                  <a:gd name="connsiteY227" fmla="*/ 4848659 h 6850677"/>
                  <a:gd name="connsiteX228" fmla="*/ 2380480 w 3954487"/>
                  <a:gd name="connsiteY228" fmla="*/ 4902067 h 6850677"/>
                  <a:gd name="connsiteX229" fmla="*/ 1977288 w 3954487"/>
                  <a:gd name="connsiteY229" fmla="*/ 5058959 h 6850677"/>
                  <a:gd name="connsiteX230" fmla="*/ 1574095 w 3954487"/>
                  <a:gd name="connsiteY230" fmla="*/ 4902067 h 6850677"/>
                  <a:gd name="connsiteX231" fmla="*/ 2380436 w 3954487"/>
                  <a:gd name="connsiteY231" fmla="*/ 4902067 h 6850677"/>
                  <a:gd name="connsiteX232" fmla="*/ 1903665 w 3954487"/>
                  <a:gd name="connsiteY232" fmla="*/ 5087593 h 6850677"/>
                  <a:gd name="connsiteX233" fmla="*/ 1468462 w 3954487"/>
                  <a:gd name="connsiteY233" fmla="*/ 5256938 h 6850677"/>
                  <a:gd name="connsiteX234" fmla="*/ 1501349 w 3954487"/>
                  <a:gd name="connsiteY234" fmla="*/ 4931052 h 6850677"/>
                  <a:gd name="connsiteX235" fmla="*/ 1903709 w 3954487"/>
                  <a:gd name="connsiteY235" fmla="*/ 5087593 h 6850677"/>
                  <a:gd name="connsiteX236" fmla="*/ 1595362 w 3954487"/>
                  <a:gd name="connsiteY236" fmla="*/ 5264875 h 6850677"/>
                  <a:gd name="connsiteX237" fmla="*/ 1977288 w 3954487"/>
                  <a:gd name="connsiteY237" fmla="*/ 5116270 h 6850677"/>
                  <a:gd name="connsiteX238" fmla="*/ 2359213 w 3954487"/>
                  <a:gd name="connsiteY238" fmla="*/ 5264875 h 6850677"/>
                  <a:gd name="connsiteX239" fmla="*/ 1595362 w 3954487"/>
                  <a:gd name="connsiteY239" fmla="*/ 5264875 h 6850677"/>
                  <a:gd name="connsiteX240" fmla="*/ 2412227 w 3954487"/>
                  <a:gd name="connsiteY240" fmla="*/ 5318283 h 6850677"/>
                  <a:gd name="connsiteX241" fmla="*/ 1977288 w 3954487"/>
                  <a:gd name="connsiteY241" fmla="*/ 5475438 h 6850677"/>
                  <a:gd name="connsiteX242" fmla="*/ 1542348 w 3954487"/>
                  <a:gd name="connsiteY242" fmla="*/ 5318283 h 6850677"/>
                  <a:gd name="connsiteX243" fmla="*/ 2412183 w 3954487"/>
                  <a:gd name="connsiteY243" fmla="*/ 5318283 h 6850677"/>
                  <a:gd name="connsiteX244" fmla="*/ 1898710 w 3954487"/>
                  <a:gd name="connsiteY244" fmla="*/ 5503809 h 6850677"/>
                  <a:gd name="connsiteX245" fmla="*/ 1426324 w 3954487"/>
                  <a:gd name="connsiteY245" fmla="*/ 5674469 h 6850677"/>
                  <a:gd name="connsiteX246" fmla="*/ 1459517 w 3954487"/>
                  <a:gd name="connsiteY246" fmla="*/ 5345118 h 6850677"/>
                  <a:gd name="connsiteX247" fmla="*/ 1898666 w 3954487"/>
                  <a:gd name="connsiteY247" fmla="*/ 5503809 h 6850677"/>
                  <a:gd name="connsiteX248" fmla="*/ 1565238 w 3954487"/>
                  <a:gd name="connsiteY248" fmla="*/ 5681090 h 6850677"/>
                  <a:gd name="connsiteX249" fmla="*/ 1977288 w 3954487"/>
                  <a:gd name="connsiteY249" fmla="*/ 5532223 h 6850677"/>
                  <a:gd name="connsiteX250" fmla="*/ 2389338 w 3954487"/>
                  <a:gd name="connsiteY250" fmla="*/ 5681090 h 6850677"/>
                  <a:gd name="connsiteX251" fmla="*/ 1565238 w 3954487"/>
                  <a:gd name="connsiteY251" fmla="*/ 5681090 h 6850677"/>
                  <a:gd name="connsiteX252" fmla="*/ 2443535 w 3954487"/>
                  <a:gd name="connsiteY252" fmla="*/ 5734499 h 6850677"/>
                  <a:gd name="connsiteX253" fmla="*/ 1977288 w 3954487"/>
                  <a:gd name="connsiteY253" fmla="*/ 5891873 h 6850677"/>
                  <a:gd name="connsiteX254" fmla="*/ 1511040 w 3954487"/>
                  <a:gd name="connsiteY254" fmla="*/ 5734499 h 6850677"/>
                  <a:gd name="connsiteX255" fmla="*/ 2443535 w 3954487"/>
                  <a:gd name="connsiteY255" fmla="*/ 5734499 h 6850677"/>
                  <a:gd name="connsiteX256" fmla="*/ 1893755 w 3954487"/>
                  <a:gd name="connsiteY256" fmla="*/ 5920024 h 6850677"/>
                  <a:gd name="connsiteX257" fmla="*/ 1384229 w 3954487"/>
                  <a:gd name="connsiteY257" fmla="*/ 6092000 h 6850677"/>
                  <a:gd name="connsiteX258" fmla="*/ 1417773 w 3954487"/>
                  <a:gd name="connsiteY258" fmla="*/ 5759405 h 6850677"/>
                  <a:gd name="connsiteX259" fmla="*/ 1893755 w 3954487"/>
                  <a:gd name="connsiteY259" fmla="*/ 5920068 h 6850677"/>
                  <a:gd name="connsiteX260" fmla="*/ 1535508 w 3954487"/>
                  <a:gd name="connsiteY260" fmla="*/ 6097306 h 6850677"/>
                  <a:gd name="connsiteX261" fmla="*/ 1977288 w 3954487"/>
                  <a:gd name="connsiteY261" fmla="*/ 5948219 h 6850677"/>
                  <a:gd name="connsiteX262" fmla="*/ 2419067 w 3954487"/>
                  <a:gd name="connsiteY262" fmla="*/ 6097306 h 6850677"/>
                  <a:gd name="connsiteX263" fmla="*/ 1535552 w 3954487"/>
                  <a:gd name="connsiteY263" fmla="*/ 6097306 h 6850677"/>
                  <a:gd name="connsiteX264" fmla="*/ 2477518 w 3954487"/>
                  <a:gd name="connsiteY264" fmla="*/ 6150714 h 6850677"/>
                  <a:gd name="connsiteX265" fmla="*/ 1977244 w 3954487"/>
                  <a:gd name="connsiteY265" fmla="*/ 6308264 h 6850677"/>
                  <a:gd name="connsiteX266" fmla="*/ 1476969 w 3954487"/>
                  <a:gd name="connsiteY266" fmla="*/ 6150714 h 6850677"/>
                  <a:gd name="connsiteX267" fmla="*/ 2477518 w 3954487"/>
                  <a:gd name="connsiteY267" fmla="*/ 6150714 h 6850677"/>
                  <a:gd name="connsiteX268" fmla="*/ 1888362 w 3954487"/>
                  <a:gd name="connsiteY268" fmla="*/ 6336240 h 6850677"/>
                  <a:gd name="connsiteX269" fmla="*/ 1342221 w 3954487"/>
                  <a:gd name="connsiteY269" fmla="*/ 6508216 h 6850677"/>
                  <a:gd name="connsiteX270" fmla="*/ 1375853 w 3954487"/>
                  <a:gd name="connsiteY270" fmla="*/ 6174831 h 6850677"/>
                  <a:gd name="connsiteX271" fmla="*/ 1888362 w 3954487"/>
                  <a:gd name="connsiteY271" fmla="*/ 6336240 h 6850677"/>
                  <a:gd name="connsiteX272" fmla="*/ 1977288 w 3954487"/>
                  <a:gd name="connsiteY272" fmla="*/ 6364259 h 6850677"/>
                  <a:gd name="connsiteX273" fmla="*/ 2451296 w 3954487"/>
                  <a:gd name="connsiteY273" fmla="*/ 6513521 h 6850677"/>
                  <a:gd name="connsiteX274" fmla="*/ 1503323 w 3954487"/>
                  <a:gd name="connsiteY274" fmla="*/ 6513521 h 6850677"/>
                  <a:gd name="connsiteX275" fmla="*/ 1977332 w 3954487"/>
                  <a:gd name="connsiteY275" fmla="*/ 6364259 h 6850677"/>
                  <a:gd name="connsiteX276" fmla="*/ 2612310 w 3954487"/>
                  <a:gd name="connsiteY276" fmla="*/ 6508216 h 6850677"/>
                  <a:gd name="connsiteX277" fmla="*/ 2066214 w 3954487"/>
                  <a:gd name="connsiteY277" fmla="*/ 6336240 h 6850677"/>
                  <a:gd name="connsiteX278" fmla="*/ 2578722 w 3954487"/>
                  <a:gd name="connsiteY278" fmla="*/ 6174831 h 6850677"/>
                  <a:gd name="connsiteX279" fmla="*/ 2612354 w 3954487"/>
                  <a:gd name="connsiteY279" fmla="*/ 6508216 h 6850677"/>
                  <a:gd name="connsiteX280" fmla="*/ 2570347 w 3954487"/>
                  <a:gd name="connsiteY280" fmla="*/ 6092000 h 6850677"/>
                  <a:gd name="connsiteX281" fmla="*/ 2060820 w 3954487"/>
                  <a:gd name="connsiteY281" fmla="*/ 5920024 h 6850677"/>
                  <a:gd name="connsiteX282" fmla="*/ 2536802 w 3954487"/>
                  <a:gd name="connsiteY282" fmla="*/ 5759361 h 6850677"/>
                  <a:gd name="connsiteX283" fmla="*/ 2570347 w 3954487"/>
                  <a:gd name="connsiteY283" fmla="*/ 6091957 h 6850677"/>
                  <a:gd name="connsiteX284" fmla="*/ 2528252 w 3954487"/>
                  <a:gd name="connsiteY284" fmla="*/ 5674513 h 6850677"/>
                  <a:gd name="connsiteX285" fmla="*/ 2055909 w 3954487"/>
                  <a:gd name="connsiteY285" fmla="*/ 5503852 h 6850677"/>
                  <a:gd name="connsiteX286" fmla="*/ 2495058 w 3954487"/>
                  <a:gd name="connsiteY286" fmla="*/ 5345162 h 6850677"/>
                  <a:gd name="connsiteX287" fmla="*/ 2528252 w 3954487"/>
                  <a:gd name="connsiteY287" fmla="*/ 5674513 h 6850677"/>
                  <a:gd name="connsiteX288" fmla="*/ 2486156 w 3954487"/>
                  <a:gd name="connsiteY288" fmla="*/ 5256982 h 6850677"/>
                  <a:gd name="connsiteX289" fmla="*/ 2050954 w 3954487"/>
                  <a:gd name="connsiteY289" fmla="*/ 5087637 h 6850677"/>
                  <a:gd name="connsiteX290" fmla="*/ 2453269 w 3954487"/>
                  <a:gd name="connsiteY290" fmla="*/ 4931095 h 6850677"/>
                  <a:gd name="connsiteX291" fmla="*/ 2486156 w 3954487"/>
                  <a:gd name="connsiteY291" fmla="*/ 5256982 h 6850677"/>
                  <a:gd name="connsiteX292" fmla="*/ 2444017 w 3954487"/>
                  <a:gd name="connsiteY292" fmla="*/ 4839187 h 6850677"/>
                  <a:gd name="connsiteX293" fmla="*/ 2046043 w 3954487"/>
                  <a:gd name="connsiteY293" fmla="*/ 4671421 h 6850677"/>
                  <a:gd name="connsiteX294" fmla="*/ 2411526 w 3954487"/>
                  <a:gd name="connsiteY294" fmla="*/ 4517335 h 6850677"/>
                  <a:gd name="connsiteX295" fmla="*/ 2443973 w 3954487"/>
                  <a:gd name="connsiteY295" fmla="*/ 4839187 h 6850677"/>
                  <a:gd name="connsiteX296" fmla="*/ 2401834 w 3954487"/>
                  <a:gd name="connsiteY296" fmla="*/ 4421042 h 6850677"/>
                  <a:gd name="connsiteX297" fmla="*/ 2041219 w 3954487"/>
                  <a:gd name="connsiteY297" fmla="*/ 4255205 h 6850677"/>
                  <a:gd name="connsiteX298" fmla="*/ 2369869 w 3954487"/>
                  <a:gd name="connsiteY298" fmla="*/ 4104057 h 6850677"/>
                  <a:gd name="connsiteX299" fmla="*/ 2401834 w 3954487"/>
                  <a:gd name="connsiteY299" fmla="*/ 4421042 h 6850677"/>
                  <a:gd name="connsiteX300" fmla="*/ 2292431 w 3954487"/>
                  <a:gd name="connsiteY300" fmla="*/ 3151348 h 6850677"/>
                  <a:gd name="connsiteX301" fmla="*/ 2032187 w 3954487"/>
                  <a:gd name="connsiteY301" fmla="*/ 3006558 h 6850677"/>
                  <a:gd name="connsiteX302" fmla="*/ 2305323 w 3954487"/>
                  <a:gd name="connsiteY302" fmla="*/ 2854577 h 6850677"/>
                  <a:gd name="connsiteX303" fmla="*/ 2305323 w 3954487"/>
                  <a:gd name="connsiteY303" fmla="*/ 3151655 h 6850677"/>
                  <a:gd name="connsiteX304" fmla="*/ 2292431 w 3954487"/>
                  <a:gd name="connsiteY304" fmla="*/ 3151304 h 6850677"/>
                  <a:gd name="connsiteX305" fmla="*/ 2305323 w 3954487"/>
                  <a:gd name="connsiteY305" fmla="*/ 2742323 h 6850677"/>
                  <a:gd name="connsiteX306" fmla="*/ 2032187 w 3954487"/>
                  <a:gd name="connsiteY306" fmla="*/ 2590342 h 6850677"/>
                  <a:gd name="connsiteX307" fmla="*/ 2305323 w 3954487"/>
                  <a:gd name="connsiteY307" fmla="*/ 2438361 h 6850677"/>
                  <a:gd name="connsiteX308" fmla="*/ 2305323 w 3954487"/>
                  <a:gd name="connsiteY308" fmla="*/ 2742279 h 6850677"/>
                  <a:gd name="connsiteX309" fmla="*/ 2032187 w 3954487"/>
                  <a:gd name="connsiteY309" fmla="*/ 2174126 h 6850677"/>
                  <a:gd name="connsiteX310" fmla="*/ 2296202 w 3954487"/>
                  <a:gd name="connsiteY310" fmla="*/ 2027232 h 6850677"/>
                  <a:gd name="connsiteX311" fmla="*/ 2305323 w 3954487"/>
                  <a:gd name="connsiteY311" fmla="*/ 2029775 h 6850677"/>
                  <a:gd name="connsiteX312" fmla="*/ 2305323 w 3954487"/>
                  <a:gd name="connsiteY312" fmla="*/ 2326107 h 6850677"/>
                  <a:gd name="connsiteX313" fmla="*/ 2032187 w 3954487"/>
                  <a:gd name="connsiteY313" fmla="*/ 2174126 h 6850677"/>
                  <a:gd name="connsiteX314" fmla="*/ 3523188 w 3954487"/>
                  <a:gd name="connsiteY314" fmla="*/ 1554451 h 6850677"/>
                  <a:gd name="connsiteX315" fmla="*/ 2412139 w 3954487"/>
                  <a:gd name="connsiteY315" fmla="*/ 1525423 h 6850677"/>
                  <a:gd name="connsiteX316" fmla="*/ 2412139 w 3954487"/>
                  <a:gd name="connsiteY316" fmla="*/ 1245008 h 6850677"/>
                  <a:gd name="connsiteX317" fmla="*/ 3523188 w 3954487"/>
                  <a:gd name="connsiteY317" fmla="*/ 1554495 h 6850677"/>
                  <a:gd name="connsiteX318" fmla="*/ 2129356 w 3954487"/>
                  <a:gd name="connsiteY318" fmla="*/ 686502 h 6850677"/>
                  <a:gd name="connsiteX319" fmla="*/ 1825175 w 3954487"/>
                  <a:gd name="connsiteY319" fmla="*/ 686502 h 6850677"/>
                  <a:gd name="connsiteX320" fmla="*/ 1977244 w 3954487"/>
                  <a:gd name="connsiteY320" fmla="*/ 295017 h 6850677"/>
                  <a:gd name="connsiteX321" fmla="*/ 2129312 w 3954487"/>
                  <a:gd name="connsiteY321" fmla="*/ 686502 h 6850677"/>
                  <a:gd name="connsiteX322" fmla="*/ 431387 w 3954487"/>
                  <a:gd name="connsiteY322" fmla="*/ 1554451 h 6850677"/>
                  <a:gd name="connsiteX323" fmla="*/ 1542436 w 3954487"/>
                  <a:gd name="connsiteY323" fmla="*/ 1244964 h 6850677"/>
                  <a:gd name="connsiteX324" fmla="*/ 1542436 w 3954487"/>
                  <a:gd name="connsiteY324" fmla="*/ 1525379 h 6850677"/>
                  <a:gd name="connsiteX325" fmla="*/ 431387 w 3954487"/>
                  <a:gd name="connsiteY325" fmla="*/ 1554407 h 6850677"/>
                  <a:gd name="connsiteX326" fmla="*/ 431387 w 3954487"/>
                  <a:gd name="connsiteY326" fmla="*/ 2368992 h 6850677"/>
                  <a:gd name="connsiteX327" fmla="*/ 1542436 w 3954487"/>
                  <a:gd name="connsiteY327" fmla="*/ 2059505 h 6850677"/>
                  <a:gd name="connsiteX328" fmla="*/ 1542436 w 3954487"/>
                  <a:gd name="connsiteY328" fmla="*/ 2339920 h 6850677"/>
                  <a:gd name="connsiteX329" fmla="*/ 431387 w 3954487"/>
                  <a:gd name="connsiteY329" fmla="*/ 2368948 h 6850677"/>
                  <a:gd name="connsiteX330" fmla="*/ 431387 w 3954487"/>
                  <a:gd name="connsiteY330" fmla="*/ 3183533 h 6850677"/>
                  <a:gd name="connsiteX331" fmla="*/ 1542436 w 3954487"/>
                  <a:gd name="connsiteY331" fmla="*/ 2874046 h 6850677"/>
                  <a:gd name="connsiteX332" fmla="*/ 1542436 w 3954487"/>
                  <a:gd name="connsiteY332" fmla="*/ 3154461 h 6850677"/>
                  <a:gd name="connsiteX333" fmla="*/ 431387 w 3954487"/>
                  <a:gd name="connsiteY333" fmla="*/ 3183489 h 6850677"/>
                  <a:gd name="connsiteX334" fmla="*/ 3523188 w 3954487"/>
                  <a:gd name="connsiteY334" fmla="*/ 3183533 h 6850677"/>
                  <a:gd name="connsiteX335" fmla="*/ 2412139 w 3954487"/>
                  <a:gd name="connsiteY335" fmla="*/ 3154505 h 6850677"/>
                  <a:gd name="connsiteX336" fmla="*/ 2412139 w 3954487"/>
                  <a:gd name="connsiteY336" fmla="*/ 2874090 h 6850677"/>
                  <a:gd name="connsiteX337" fmla="*/ 3523188 w 3954487"/>
                  <a:gd name="connsiteY337" fmla="*/ 3183577 h 6850677"/>
                  <a:gd name="connsiteX338" fmla="*/ 2412139 w 3954487"/>
                  <a:gd name="connsiteY338" fmla="*/ 2339964 h 6850677"/>
                  <a:gd name="connsiteX339" fmla="*/ 2412139 w 3954487"/>
                  <a:gd name="connsiteY339" fmla="*/ 2059549 h 6850677"/>
                  <a:gd name="connsiteX340" fmla="*/ 3523188 w 3954487"/>
                  <a:gd name="connsiteY340" fmla="*/ 2369036 h 6850677"/>
                  <a:gd name="connsiteX341" fmla="*/ 2412139 w 3954487"/>
                  <a:gd name="connsiteY341" fmla="*/ 2340008 h 685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3954487" h="6850677">
                    <a:moveTo>
                      <a:pt x="3749668" y="2657870"/>
                    </a:moveTo>
                    <a:lnTo>
                      <a:pt x="3749668" y="2428320"/>
                    </a:lnTo>
                    <a:lnTo>
                      <a:pt x="3954488" y="2433669"/>
                    </a:lnTo>
                    <a:lnTo>
                      <a:pt x="2412096" y="2004036"/>
                    </a:lnTo>
                    <a:lnTo>
                      <a:pt x="2412096" y="1578787"/>
                    </a:lnTo>
                    <a:lnTo>
                      <a:pt x="3696260" y="1612375"/>
                    </a:lnTo>
                    <a:lnTo>
                      <a:pt x="3696260" y="1843329"/>
                    </a:lnTo>
                    <a:lnTo>
                      <a:pt x="3749668" y="1843329"/>
                    </a:lnTo>
                    <a:lnTo>
                      <a:pt x="3749668" y="1613779"/>
                    </a:lnTo>
                    <a:lnTo>
                      <a:pt x="3954488" y="1619128"/>
                    </a:lnTo>
                    <a:lnTo>
                      <a:pt x="2412096" y="1189495"/>
                    </a:lnTo>
                    <a:lnTo>
                      <a:pt x="2412096" y="1119380"/>
                    </a:lnTo>
                    <a:lnTo>
                      <a:pt x="1977244" y="0"/>
                    </a:lnTo>
                    <a:lnTo>
                      <a:pt x="1542392" y="1119380"/>
                    </a:lnTo>
                    <a:lnTo>
                      <a:pt x="1542392" y="1189495"/>
                    </a:lnTo>
                    <a:lnTo>
                      <a:pt x="0" y="1619128"/>
                    </a:lnTo>
                    <a:lnTo>
                      <a:pt x="204819" y="1613779"/>
                    </a:lnTo>
                    <a:lnTo>
                      <a:pt x="204819" y="1843329"/>
                    </a:lnTo>
                    <a:lnTo>
                      <a:pt x="258227" y="1843329"/>
                    </a:lnTo>
                    <a:lnTo>
                      <a:pt x="258227" y="1612375"/>
                    </a:lnTo>
                    <a:lnTo>
                      <a:pt x="1542392" y="1578787"/>
                    </a:lnTo>
                    <a:lnTo>
                      <a:pt x="1542392" y="2004036"/>
                    </a:lnTo>
                    <a:lnTo>
                      <a:pt x="0" y="2433669"/>
                    </a:lnTo>
                    <a:lnTo>
                      <a:pt x="204819" y="2428320"/>
                    </a:lnTo>
                    <a:lnTo>
                      <a:pt x="204819" y="2657870"/>
                    </a:lnTo>
                    <a:lnTo>
                      <a:pt x="258227" y="2657870"/>
                    </a:lnTo>
                    <a:lnTo>
                      <a:pt x="258227" y="2426916"/>
                    </a:lnTo>
                    <a:lnTo>
                      <a:pt x="1542392" y="2393328"/>
                    </a:lnTo>
                    <a:lnTo>
                      <a:pt x="1542392" y="2818577"/>
                    </a:lnTo>
                    <a:lnTo>
                      <a:pt x="0" y="3248210"/>
                    </a:lnTo>
                    <a:lnTo>
                      <a:pt x="204819" y="3242861"/>
                    </a:lnTo>
                    <a:lnTo>
                      <a:pt x="204819" y="3472411"/>
                    </a:lnTo>
                    <a:lnTo>
                      <a:pt x="258227" y="3472411"/>
                    </a:lnTo>
                    <a:lnTo>
                      <a:pt x="258227" y="3241457"/>
                    </a:lnTo>
                    <a:lnTo>
                      <a:pt x="1542392" y="3207869"/>
                    </a:lnTo>
                    <a:lnTo>
                      <a:pt x="1542392" y="3458817"/>
                    </a:lnTo>
                    <a:lnTo>
                      <a:pt x="1218040" y="6674842"/>
                    </a:lnTo>
                    <a:lnTo>
                      <a:pt x="923023" y="6674842"/>
                    </a:lnTo>
                    <a:lnTo>
                      <a:pt x="923023" y="6850677"/>
                    </a:lnTo>
                    <a:lnTo>
                      <a:pt x="1754139" y="6850677"/>
                    </a:lnTo>
                    <a:lnTo>
                      <a:pt x="1754139" y="6674842"/>
                    </a:lnTo>
                    <a:lnTo>
                      <a:pt x="1325383" y="6674842"/>
                    </a:lnTo>
                    <a:lnTo>
                      <a:pt x="1336257" y="6566886"/>
                    </a:lnTo>
                    <a:lnTo>
                      <a:pt x="2618142" y="6566886"/>
                    </a:lnTo>
                    <a:lnTo>
                      <a:pt x="2629017" y="6674842"/>
                    </a:lnTo>
                    <a:lnTo>
                      <a:pt x="2200260" y="6674842"/>
                    </a:lnTo>
                    <a:lnTo>
                      <a:pt x="2200260" y="6850677"/>
                    </a:lnTo>
                    <a:lnTo>
                      <a:pt x="3031376" y="6850677"/>
                    </a:lnTo>
                    <a:lnTo>
                      <a:pt x="3031376" y="6674842"/>
                    </a:lnTo>
                    <a:lnTo>
                      <a:pt x="2736359" y="6674842"/>
                    </a:lnTo>
                    <a:lnTo>
                      <a:pt x="2412008" y="3458817"/>
                    </a:lnTo>
                    <a:lnTo>
                      <a:pt x="2412008" y="3207869"/>
                    </a:lnTo>
                    <a:lnTo>
                      <a:pt x="3696173" y="3241457"/>
                    </a:lnTo>
                    <a:lnTo>
                      <a:pt x="3696173" y="3472411"/>
                    </a:lnTo>
                    <a:lnTo>
                      <a:pt x="3749580" y="3472411"/>
                    </a:lnTo>
                    <a:lnTo>
                      <a:pt x="3749580" y="3242861"/>
                    </a:lnTo>
                    <a:lnTo>
                      <a:pt x="3954400" y="3248210"/>
                    </a:lnTo>
                    <a:lnTo>
                      <a:pt x="2412008" y="2818577"/>
                    </a:lnTo>
                    <a:lnTo>
                      <a:pt x="2412008" y="2393328"/>
                    </a:lnTo>
                    <a:lnTo>
                      <a:pt x="3696173" y="2426916"/>
                    </a:lnTo>
                    <a:lnTo>
                      <a:pt x="3696173" y="2657870"/>
                    </a:lnTo>
                    <a:lnTo>
                      <a:pt x="3749580" y="2657870"/>
                    </a:lnTo>
                    <a:close/>
                    <a:moveTo>
                      <a:pt x="1713535" y="1935149"/>
                    </a:moveTo>
                    <a:lnTo>
                      <a:pt x="1977200" y="1788430"/>
                    </a:lnTo>
                    <a:lnTo>
                      <a:pt x="2240865" y="1935149"/>
                    </a:lnTo>
                    <a:lnTo>
                      <a:pt x="1713535" y="1935149"/>
                    </a:lnTo>
                    <a:close/>
                    <a:moveTo>
                      <a:pt x="1731557" y="1988557"/>
                    </a:moveTo>
                    <a:lnTo>
                      <a:pt x="2222843" y="1988557"/>
                    </a:lnTo>
                    <a:lnTo>
                      <a:pt x="2218107" y="2005483"/>
                    </a:lnTo>
                    <a:lnTo>
                      <a:pt x="2222887" y="2006798"/>
                    </a:lnTo>
                    <a:lnTo>
                      <a:pt x="1977156" y="2143520"/>
                    </a:lnTo>
                    <a:lnTo>
                      <a:pt x="1731425" y="2006798"/>
                    </a:lnTo>
                    <a:lnTo>
                      <a:pt x="1736205" y="2005483"/>
                    </a:lnTo>
                    <a:lnTo>
                      <a:pt x="1731513" y="1988557"/>
                    </a:lnTo>
                    <a:close/>
                    <a:moveTo>
                      <a:pt x="2032143" y="1757867"/>
                    </a:moveTo>
                    <a:lnTo>
                      <a:pt x="2305279" y="1605886"/>
                    </a:lnTo>
                    <a:lnTo>
                      <a:pt x="2305279" y="1909804"/>
                    </a:lnTo>
                    <a:lnTo>
                      <a:pt x="2032143" y="1757823"/>
                    </a:lnTo>
                    <a:close/>
                    <a:moveTo>
                      <a:pt x="1713535" y="1518933"/>
                    </a:moveTo>
                    <a:lnTo>
                      <a:pt x="1977200" y="1372214"/>
                    </a:lnTo>
                    <a:lnTo>
                      <a:pt x="2240865" y="1518933"/>
                    </a:lnTo>
                    <a:lnTo>
                      <a:pt x="1713535" y="1518933"/>
                    </a:lnTo>
                    <a:close/>
                    <a:moveTo>
                      <a:pt x="1790183" y="1572341"/>
                    </a:moveTo>
                    <a:lnTo>
                      <a:pt x="2164260" y="1572341"/>
                    </a:lnTo>
                    <a:lnTo>
                      <a:pt x="2251651" y="1574621"/>
                    </a:lnTo>
                    <a:lnTo>
                      <a:pt x="1977244" y="1727304"/>
                    </a:lnTo>
                    <a:lnTo>
                      <a:pt x="1702836" y="1574621"/>
                    </a:lnTo>
                    <a:lnTo>
                      <a:pt x="1790227" y="1572341"/>
                    </a:lnTo>
                    <a:close/>
                    <a:moveTo>
                      <a:pt x="2305279" y="1493632"/>
                    </a:moveTo>
                    <a:lnTo>
                      <a:pt x="2032143" y="1341651"/>
                    </a:lnTo>
                    <a:lnTo>
                      <a:pt x="2274716" y="1206684"/>
                    </a:lnTo>
                    <a:lnTo>
                      <a:pt x="2305279" y="1215190"/>
                    </a:lnTo>
                    <a:lnTo>
                      <a:pt x="2305279" y="1493588"/>
                    </a:lnTo>
                    <a:close/>
                    <a:moveTo>
                      <a:pt x="1731733" y="1174498"/>
                    </a:moveTo>
                    <a:lnTo>
                      <a:pt x="1726602" y="1156126"/>
                    </a:lnTo>
                    <a:lnTo>
                      <a:pt x="2227885" y="1156126"/>
                    </a:lnTo>
                    <a:lnTo>
                      <a:pt x="2222755" y="1174498"/>
                    </a:lnTo>
                    <a:lnTo>
                      <a:pt x="1977244" y="1311088"/>
                    </a:lnTo>
                    <a:lnTo>
                      <a:pt x="1731733" y="1174454"/>
                    </a:lnTo>
                    <a:close/>
                    <a:moveTo>
                      <a:pt x="2229332" y="1102717"/>
                    </a:moveTo>
                    <a:lnTo>
                      <a:pt x="1685077" y="1102717"/>
                    </a:lnTo>
                    <a:lnTo>
                      <a:pt x="1977244" y="910746"/>
                    </a:lnTo>
                    <a:lnTo>
                      <a:pt x="2269410" y="1102717"/>
                    </a:lnTo>
                    <a:lnTo>
                      <a:pt x="2229288" y="1102717"/>
                    </a:lnTo>
                    <a:close/>
                    <a:moveTo>
                      <a:pt x="2025916" y="878824"/>
                    </a:moveTo>
                    <a:lnTo>
                      <a:pt x="2167856" y="785557"/>
                    </a:lnTo>
                    <a:lnTo>
                      <a:pt x="2265157" y="1035979"/>
                    </a:lnTo>
                    <a:lnTo>
                      <a:pt x="2025916" y="878824"/>
                    </a:lnTo>
                    <a:close/>
                    <a:moveTo>
                      <a:pt x="1977288" y="846858"/>
                    </a:moveTo>
                    <a:lnTo>
                      <a:pt x="1814520" y="739910"/>
                    </a:lnTo>
                    <a:lnTo>
                      <a:pt x="2140099" y="739910"/>
                    </a:lnTo>
                    <a:lnTo>
                      <a:pt x="1977332" y="846858"/>
                    </a:lnTo>
                    <a:close/>
                    <a:moveTo>
                      <a:pt x="1928659" y="878824"/>
                    </a:moveTo>
                    <a:lnTo>
                      <a:pt x="1689462" y="1035979"/>
                    </a:lnTo>
                    <a:lnTo>
                      <a:pt x="1786763" y="785557"/>
                    </a:lnTo>
                    <a:lnTo>
                      <a:pt x="1928702" y="878824"/>
                    </a:lnTo>
                    <a:close/>
                    <a:moveTo>
                      <a:pt x="1679815" y="1206727"/>
                    </a:moveTo>
                    <a:lnTo>
                      <a:pt x="1922388" y="1341695"/>
                    </a:lnTo>
                    <a:lnTo>
                      <a:pt x="1649252" y="1493676"/>
                    </a:lnTo>
                    <a:lnTo>
                      <a:pt x="1649252" y="1215278"/>
                    </a:lnTo>
                    <a:lnTo>
                      <a:pt x="1679815" y="1206771"/>
                    </a:lnTo>
                    <a:close/>
                    <a:moveTo>
                      <a:pt x="1922388" y="1757911"/>
                    </a:moveTo>
                    <a:lnTo>
                      <a:pt x="1649252" y="1909892"/>
                    </a:lnTo>
                    <a:lnTo>
                      <a:pt x="1649252" y="1605974"/>
                    </a:lnTo>
                    <a:lnTo>
                      <a:pt x="1922388" y="1757955"/>
                    </a:lnTo>
                    <a:close/>
                    <a:moveTo>
                      <a:pt x="1658373" y="2027232"/>
                    </a:moveTo>
                    <a:lnTo>
                      <a:pt x="1922388" y="2174126"/>
                    </a:lnTo>
                    <a:lnTo>
                      <a:pt x="1649252" y="2326107"/>
                    </a:lnTo>
                    <a:lnTo>
                      <a:pt x="1649252" y="2029775"/>
                    </a:lnTo>
                    <a:lnTo>
                      <a:pt x="1658373" y="2027232"/>
                    </a:lnTo>
                    <a:close/>
                    <a:moveTo>
                      <a:pt x="2255817" y="2404817"/>
                    </a:moveTo>
                    <a:lnTo>
                      <a:pt x="1977288" y="2559779"/>
                    </a:lnTo>
                    <a:lnTo>
                      <a:pt x="1698758" y="2404817"/>
                    </a:lnTo>
                    <a:lnTo>
                      <a:pt x="2255817" y="2404817"/>
                    </a:lnTo>
                    <a:close/>
                    <a:moveTo>
                      <a:pt x="2165400" y="2333518"/>
                    </a:moveTo>
                    <a:lnTo>
                      <a:pt x="2164918" y="2351408"/>
                    </a:lnTo>
                    <a:lnTo>
                      <a:pt x="1789613" y="2351408"/>
                    </a:lnTo>
                    <a:lnTo>
                      <a:pt x="1789131" y="2333518"/>
                    </a:lnTo>
                    <a:lnTo>
                      <a:pt x="1743616" y="2334702"/>
                    </a:lnTo>
                    <a:lnTo>
                      <a:pt x="1977288" y="2204689"/>
                    </a:lnTo>
                    <a:lnTo>
                      <a:pt x="2210960" y="2334702"/>
                    </a:lnTo>
                    <a:lnTo>
                      <a:pt x="2165444" y="2333518"/>
                    </a:lnTo>
                    <a:close/>
                    <a:moveTo>
                      <a:pt x="1922345" y="2590342"/>
                    </a:moveTo>
                    <a:lnTo>
                      <a:pt x="1649208" y="2742323"/>
                    </a:lnTo>
                    <a:lnTo>
                      <a:pt x="1649208" y="2438405"/>
                    </a:lnTo>
                    <a:lnTo>
                      <a:pt x="1922345" y="2590386"/>
                    </a:lnTo>
                    <a:close/>
                    <a:moveTo>
                      <a:pt x="1732785" y="2821032"/>
                    </a:moveTo>
                    <a:lnTo>
                      <a:pt x="2221703" y="2821032"/>
                    </a:lnTo>
                    <a:lnTo>
                      <a:pt x="2244416" y="2827346"/>
                    </a:lnTo>
                    <a:lnTo>
                      <a:pt x="1977244" y="2975995"/>
                    </a:lnTo>
                    <a:lnTo>
                      <a:pt x="1710071" y="2827346"/>
                    </a:lnTo>
                    <a:lnTo>
                      <a:pt x="1732785" y="2821032"/>
                    </a:lnTo>
                    <a:close/>
                    <a:moveTo>
                      <a:pt x="1713579" y="2767624"/>
                    </a:moveTo>
                    <a:lnTo>
                      <a:pt x="1977244" y="2620905"/>
                    </a:lnTo>
                    <a:lnTo>
                      <a:pt x="2240908" y="2767624"/>
                    </a:lnTo>
                    <a:lnTo>
                      <a:pt x="1713579" y="2767624"/>
                    </a:lnTo>
                    <a:close/>
                    <a:moveTo>
                      <a:pt x="1922345" y="3006558"/>
                    </a:moveTo>
                    <a:lnTo>
                      <a:pt x="1662100" y="3151348"/>
                    </a:lnTo>
                    <a:lnTo>
                      <a:pt x="1649208" y="3151698"/>
                    </a:lnTo>
                    <a:lnTo>
                      <a:pt x="1649208" y="2854621"/>
                    </a:lnTo>
                    <a:lnTo>
                      <a:pt x="1922345" y="3006602"/>
                    </a:lnTo>
                    <a:close/>
                    <a:moveTo>
                      <a:pt x="2255817" y="3237248"/>
                    </a:moveTo>
                    <a:lnTo>
                      <a:pt x="1977288" y="3392211"/>
                    </a:lnTo>
                    <a:lnTo>
                      <a:pt x="1698758" y="3237248"/>
                    </a:lnTo>
                    <a:lnTo>
                      <a:pt x="2255817" y="3237248"/>
                    </a:lnTo>
                    <a:close/>
                    <a:moveTo>
                      <a:pt x="1649252" y="3464255"/>
                    </a:moveTo>
                    <a:lnTo>
                      <a:pt x="1649252" y="3270836"/>
                    </a:lnTo>
                    <a:lnTo>
                      <a:pt x="1922388" y="3422818"/>
                    </a:lnTo>
                    <a:lnTo>
                      <a:pt x="1637457" y="3581332"/>
                    </a:lnTo>
                    <a:lnTo>
                      <a:pt x="1648989" y="3466930"/>
                    </a:lnTo>
                    <a:lnTo>
                      <a:pt x="1649252" y="3464255"/>
                    </a:lnTo>
                    <a:close/>
                    <a:moveTo>
                      <a:pt x="1713623" y="3600056"/>
                    </a:moveTo>
                    <a:lnTo>
                      <a:pt x="1977288" y="3453336"/>
                    </a:lnTo>
                    <a:lnTo>
                      <a:pt x="2240952" y="3600056"/>
                    </a:lnTo>
                    <a:lnTo>
                      <a:pt x="1713623" y="3600056"/>
                    </a:lnTo>
                    <a:close/>
                    <a:moveTo>
                      <a:pt x="2284889" y="3653464"/>
                    </a:moveTo>
                    <a:lnTo>
                      <a:pt x="1977288" y="3809084"/>
                    </a:lnTo>
                    <a:lnTo>
                      <a:pt x="1669686" y="3653464"/>
                    </a:lnTo>
                    <a:lnTo>
                      <a:pt x="2284845" y="3653464"/>
                    </a:lnTo>
                    <a:close/>
                    <a:moveTo>
                      <a:pt x="1918135" y="3838989"/>
                    </a:moveTo>
                    <a:lnTo>
                      <a:pt x="1594967" y="4002502"/>
                    </a:lnTo>
                    <a:lnTo>
                      <a:pt x="1626363" y="3691393"/>
                    </a:lnTo>
                    <a:lnTo>
                      <a:pt x="1918135" y="3839033"/>
                    </a:lnTo>
                    <a:close/>
                    <a:moveTo>
                      <a:pt x="1977288" y="3868894"/>
                    </a:moveTo>
                    <a:lnTo>
                      <a:pt x="2268533" y="4016227"/>
                    </a:lnTo>
                    <a:lnTo>
                      <a:pt x="1686086" y="4016227"/>
                    </a:lnTo>
                    <a:lnTo>
                      <a:pt x="1977332" y="3868894"/>
                    </a:lnTo>
                    <a:close/>
                    <a:moveTo>
                      <a:pt x="2316811" y="4069635"/>
                    </a:moveTo>
                    <a:lnTo>
                      <a:pt x="1977288" y="4225782"/>
                    </a:lnTo>
                    <a:lnTo>
                      <a:pt x="1637764" y="4069635"/>
                    </a:lnTo>
                    <a:lnTo>
                      <a:pt x="2316811" y="4069635"/>
                    </a:lnTo>
                    <a:close/>
                    <a:moveTo>
                      <a:pt x="2036440" y="3838945"/>
                    </a:moveTo>
                    <a:lnTo>
                      <a:pt x="2328256" y="3691306"/>
                    </a:lnTo>
                    <a:lnTo>
                      <a:pt x="2359652" y="4002415"/>
                    </a:lnTo>
                    <a:lnTo>
                      <a:pt x="2036484" y="3838901"/>
                    </a:lnTo>
                    <a:close/>
                    <a:moveTo>
                      <a:pt x="2032231" y="3422730"/>
                    </a:moveTo>
                    <a:lnTo>
                      <a:pt x="2305366" y="3270749"/>
                    </a:lnTo>
                    <a:lnTo>
                      <a:pt x="2305366" y="3464167"/>
                    </a:lnTo>
                    <a:lnTo>
                      <a:pt x="2317162" y="3581244"/>
                    </a:lnTo>
                    <a:lnTo>
                      <a:pt x="2032231" y="3422730"/>
                    </a:lnTo>
                    <a:close/>
                    <a:moveTo>
                      <a:pt x="2165444" y="3147971"/>
                    </a:moveTo>
                    <a:lnTo>
                      <a:pt x="2164523" y="3183752"/>
                    </a:lnTo>
                    <a:lnTo>
                      <a:pt x="1790139" y="3183752"/>
                    </a:lnTo>
                    <a:lnTo>
                      <a:pt x="1789219" y="3147971"/>
                    </a:lnTo>
                    <a:lnTo>
                      <a:pt x="1777467" y="3148278"/>
                    </a:lnTo>
                    <a:lnTo>
                      <a:pt x="1977375" y="3037077"/>
                    </a:lnTo>
                    <a:lnTo>
                      <a:pt x="2177283" y="3148278"/>
                    </a:lnTo>
                    <a:lnTo>
                      <a:pt x="2165532" y="3147971"/>
                    </a:lnTo>
                    <a:close/>
                    <a:moveTo>
                      <a:pt x="1913399" y="4255161"/>
                    </a:moveTo>
                    <a:lnTo>
                      <a:pt x="1552784" y="4420998"/>
                    </a:lnTo>
                    <a:lnTo>
                      <a:pt x="1584750" y="4104013"/>
                    </a:lnTo>
                    <a:lnTo>
                      <a:pt x="1913399" y="4255161"/>
                    </a:lnTo>
                    <a:close/>
                    <a:moveTo>
                      <a:pt x="1655786" y="4432443"/>
                    </a:moveTo>
                    <a:lnTo>
                      <a:pt x="1977332" y="4284584"/>
                    </a:lnTo>
                    <a:lnTo>
                      <a:pt x="2298877" y="4432443"/>
                    </a:lnTo>
                    <a:lnTo>
                      <a:pt x="1655830" y="4432443"/>
                    </a:lnTo>
                    <a:close/>
                    <a:moveTo>
                      <a:pt x="2348689" y="4485851"/>
                    </a:moveTo>
                    <a:lnTo>
                      <a:pt x="1977332" y="4642393"/>
                    </a:lnTo>
                    <a:lnTo>
                      <a:pt x="1605973" y="4485851"/>
                    </a:lnTo>
                    <a:lnTo>
                      <a:pt x="2348733" y="4485851"/>
                    </a:lnTo>
                    <a:close/>
                    <a:moveTo>
                      <a:pt x="1908576" y="4671377"/>
                    </a:moveTo>
                    <a:lnTo>
                      <a:pt x="1510601" y="4839143"/>
                    </a:lnTo>
                    <a:lnTo>
                      <a:pt x="1543050" y="4517291"/>
                    </a:lnTo>
                    <a:lnTo>
                      <a:pt x="1908532" y="4671377"/>
                    </a:lnTo>
                    <a:close/>
                    <a:moveTo>
                      <a:pt x="1625574" y="4848659"/>
                    </a:moveTo>
                    <a:lnTo>
                      <a:pt x="1977332" y="4700361"/>
                    </a:lnTo>
                    <a:lnTo>
                      <a:pt x="2329089" y="4848659"/>
                    </a:lnTo>
                    <a:lnTo>
                      <a:pt x="1625574" y="4848659"/>
                    </a:lnTo>
                    <a:close/>
                    <a:moveTo>
                      <a:pt x="2380480" y="4902067"/>
                    </a:moveTo>
                    <a:lnTo>
                      <a:pt x="1977288" y="5058959"/>
                    </a:lnTo>
                    <a:lnTo>
                      <a:pt x="1574095" y="4902067"/>
                    </a:lnTo>
                    <a:lnTo>
                      <a:pt x="2380436" y="4902067"/>
                    </a:lnTo>
                    <a:close/>
                    <a:moveTo>
                      <a:pt x="1903665" y="5087593"/>
                    </a:moveTo>
                    <a:lnTo>
                      <a:pt x="1468462" y="5256938"/>
                    </a:lnTo>
                    <a:lnTo>
                      <a:pt x="1501349" y="4931052"/>
                    </a:lnTo>
                    <a:lnTo>
                      <a:pt x="1903709" y="5087593"/>
                    </a:lnTo>
                    <a:close/>
                    <a:moveTo>
                      <a:pt x="1595362" y="5264875"/>
                    </a:moveTo>
                    <a:lnTo>
                      <a:pt x="1977288" y="5116270"/>
                    </a:lnTo>
                    <a:lnTo>
                      <a:pt x="2359213" y="5264875"/>
                    </a:lnTo>
                    <a:lnTo>
                      <a:pt x="1595362" y="5264875"/>
                    </a:lnTo>
                    <a:close/>
                    <a:moveTo>
                      <a:pt x="2412227" y="5318283"/>
                    </a:moveTo>
                    <a:lnTo>
                      <a:pt x="1977288" y="5475438"/>
                    </a:lnTo>
                    <a:lnTo>
                      <a:pt x="1542348" y="5318283"/>
                    </a:lnTo>
                    <a:lnTo>
                      <a:pt x="2412183" y="5318283"/>
                    </a:lnTo>
                    <a:close/>
                    <a:moveTo>
                      <a:pt x="1898710" y="5503809"/>
                    </a:moveTo>
                    <a:lnTo>
                      <a:pt x="1426324" y="5674469"/>
                    </a:lnTo>
                    <a:lnTo>
                      <a:pt x="1459517" y="5345118"/>
                    </a:lnTo>
                    <a:lnTo>
                      <a:pt x="1898666" y="5503809"/>
                    </a:lnTo>
                    <a:close/>
                    <a:moveTo>
                      <a:pt x="1565238" y="5681090"/>
                    </a:moveTo>
                    <a:lnTo>
                      <a:pt x="1977288" y="5532223"/>
                    </a:lnTo>
                    <a:lnTo>
                      <a:pt x="2389338" y="5681090"/>
                    </a:lnTo>
                    <a:lnTo>
                      <a:pt x="1565238" y="5681090"/>
                    </a:lnTo>
                    <a:close/>
                    <a:moveTo>
                      <a:pt x="2443535" y="5734499"/>
                    </a:moveTo>
                    <a:lnTo>
                      <a:pt x="1977288" y="5891873"/>
                    </a:lnTo>
                    <a:lnTo>
                      <a:pt x="1511040" y="5734499"/>
                    </a:lnTo>
                    <a:lnTo>
                      <a:pt x="2443535" y="5734499"/>
                    </a:lnTo>
                    <a:close/>
                    <a:moveTo>
                      <a:pt x="1893755" y="5920024"/>
                    </a:moveTo>
                    <a:lnTo>
                      <a:pt x="1384229" y="6092000"/>
                    </a:lnTo>
                    <a:lnTo>
                      <a:pt x="1417773" y="5759405"/>
                    </a:lnTo>
                    <a:lnTo>
                      <a:pt x="1893755" y="5920068"/>
                    </a:lnTo>
                    <a:close/>
                    <a:moveTo>
                      <a:pt x="1535508" y="6097306"/>
                    </a:moveTo>
                    <a:lnTo>
                      <a:pt x="1977288" y="5948219"/>
                    </a:lnTo>
                    <a:lnTo>
                      <a:pt x="2419067" y="6097306"/>
                    </a:lnTo>
                    <a:lnTo>
                      <a:pt x="1535552" y="6097306"/>
                    </a:lnTo>
                    <a:close/>
                    <a:moveTo>
                      <a:pt x="2477518" y="6150714"/>
                    </a:moveTo>
                    <a:lnTo>
                      <a:pt x="1977244" y="6308264"/>
                    </a:lnTo>
                    <a:lnTo>
                      <a:pt x="1476969" y="6150714"/>
                    </a:lnTo>
                    <a:lnTo>
                      <a:pt x="2477518" y="6150714"/>
                    </a:lnTo>
                    <a:close/>
                    <a:moveTo>
                      <a:pt x="1888362" y="6336240"/>
                    </a:moveTo>
                    <a:lnTo>
                      <a:pt x="1342221" y="6508216"/>
                    </a:lnTo>
                    <a:lnTo>
                      <a:pt x="1375853" y="6174831"/>
                    </a:lnTo>
                    <a:lnTo>
                      <a:pt x="1888362" y="6336240"/>
                    </a:lnTo>
                    <a:close/>
                    <a:moveTo>
                      <a:pt x="1977288" y="6364259"/>
                    </a:moveTo>
                    <a:lnTo>
                      <a:pt x="2451296" y="6513521"/>
                    </a:lnTo>
                    <a:lnTo>
                      <a:pt x="1503323" y="6513521"/>
                    </a:lnTo>
                    <a:lnTo>
                      <a:pt x="1977332" y="6364259"/>
                    </a:lnTo>
                    <a:close/>
                    <a:moveTo>
                      <a:pt x="2612310" y="6508216"/>
                    </a:moveTo>
                    <a:lnTo>
                      <a:pt x="2066214" y="6336240"/>
                    </a:lnTo>
                    <a:lnTo>
                      <a:pt x="2578722" y="6174831"/>
                    </a:lnTo>
                    <a:lnTo>
                      <a:pt x="2612354" y="6508216"/>
                    </a:lnTo>
                    <a:close/>
                    <a:moveTo>
                      <a:pt x="2570347" y="6092000"/>
                    </a:moveTo>
                    <a:lnTo>
                      <a:pt x="2060820" y="5920024"/>
                    </a:lnTo>
                    <a:lnTo>
                      <a:pt x="2536802" y="5759361"/>
                    </a:lnTo>
                    <a:lnTo>
                      <a:pt x="2570347" y="6091957"/>
                    </a:lnTo>
                    <a:close/>
                    <a:moveTo>
                      <a:pt x="2528252" y="5674513"/>
                    </a:moveTo>
                    <a:lnTo>
                      <a:pt x="2055909" y="5503852"/>
                    </a:lnTo>
                    <a:lnTo>
                      <a:pt x="2495058" y="5345162"/>
                    </a:lnTo>
                    <a:lnTo>
                      <a:pt x="2528252" y="5674513"/>
                    </a:lnTo>
                    <a:close/>
                    <a:moveTo>
                      <a:pt x="2486156" y="5256982"/>
                    </a:moveTo>
                    <a:lnTo>
                      <a:pt x="2050954" y="5087637"/>
                    </a:lnTo>
                    <a:lnTo>
                      <a:pt x="2453269" y="4931095"/>
                    </a:lnTo>
                    <a:lnTo>
                      <a:pt x="2486156" y="5256982"/>
                    </a:lnTo>
                    <a:close/>
                    <a:moveTo>
                      <a:pt x="2444017" y="4839187"/>
                    </a:moveTo>
                    <a:lnTo>
                      <a:pt x="2046043" y="4671421"/>
                    </a:lnTo>
                    <a:lnTo>
                      <a:pt x="2411526" y="4517335"/>
                    </a:lnTo>
                    <a:lnTo>
                      <a:pt x="2443973" y="4839187"/>
                    </a:lnTo>
                    <a:close/>
                    <a:moveTo>
                      <a:pt x="2401834" y="4421042"/>
                    </a:moveTo>
                    <a:lnTo>
                      <a:pt x="2041219" y="4255205"/>
                    </a:lnTo>
                    <a:lnTo>
                      <a:pt x="2369869" y="4104057"/>
                    </a:lnTo>
                    <a:lnTo>
                      <a:pt x="2401834" y="4421042"/>
                    </a:lnTo>
                    <a:close/>
                    <a:moveTo>
                      <a:pt x="2292431" y="3151348"/>
                    </a:moveTo>
                    <a:lnTo>
                      <a:pt x="2032187" y="3006558"/>
                    </a:lnTo>
                    <a:lnTo>
                      <a:pt x="2305323" y="2854577"/>
                    </a:lnTo>
                    <a:lnTo>
                      <a:pt x="2305323" y="3151655"/>
                    </a:lnTo>
                    <a:lnTo>
                      <a:pt x="2292431" y="3151304"/>
                    </a:lnTo>
                    <a:close/>
                    <a:moveTo>
                      <a:pt x="2305323" y="2742323"/>
                    </a:moveTo>
                    <a:lnTo>
                      <a:pt x="2032187" y="2590342"/>
                    </a:lnTo>
                    <a:lnTo>
                      <a:pt x="2305323" y="2438361"/>
                    </a:lnTo>
                    <a:lnTo>
                      <a:pt x="2305323" y="2742279"/>
                    </a:lnTo>
                    <a:close/>
                    <a:moveTo>
                      <a:pt x="2032187" y="2174126"/>
                    </a:moveTo>
                    <a:lnTo>
                      <a:pt x="2296202" y="2027232"/>
                    </a:lnTo>
                    <a:lnTo>
                      <a:pt x="2305323" y="2029775"/>
                    </a:lnTo>
                    <a:lnTo>
                      <a:pt x="2305323" y="2326107"/>
                    </a:lnTo>
                    <a:lnTo>
                      <a:pt x="2032187" y="2174126"/>
                    </a:lnTo>
                    <a:close/>
                    <a:moveTo>
                      <a:pt x="3523188" y="1554451"/>
                    </a:moveTo>
                    <a:lnTo>
                      <a:pt x="2412139" y="1525423"/>
                    </a:lnTo>
                    <a:lnTo>
                      <a:pt x="2412139" y="1245008"/>
                    </a:lnTo>
                    <a:lnTo>
                      <a:pt x="3523188" y="1554495"/>
                    </a:lnTo>
                    <a:close/>
                    <a:moveTo>
                      <a:pt x="2129356" y="686502"/>
                    </a:moveTo>
                    <a:lnTo>
                      <a:pt x="1825175" y="686502"/>
                    </a:lnTo>
                    <a:lnTo>
                      <a:pt x="1977244" y="295017"/>
                    </a:lnTo>
                    <a:lnTo>
                      <a:pt x="2129312" y="686502"/>
                    </a:lnTo>
                    <a:close/>
                    <a:moveTo>
                      <a:pt x="431387" y="1554451"/>
                    </a:moveTo>
                    <a:lnTo>
                      <a:pt x="1542436" y="1244964"/>
                    </a:lnTo>
                    <a:lnTo>
                      <a:pt x="1542436" y="1525379"/>
                    </a:lnTo>
                    <a:lnTo>
                      <a:pt x="431387" y="1554407"/>
                    </a:lnTo>
                    <a:close/>
                    <a:moveTo>
                      <a:pt x="431387" y="2368992"/>
                    </a:moveTo>
                    <a:lnTo>
                      <a:pt x="1542436" y="2059505"/>
                    </a:lnTo>
                    <a:lnTo>
                      <a:pt x="1542436" y="2339920"/>
                    </a:lnTo>
                    <a:lnTo>
                      <a:pt x="431387" y="2368948"/>
                    </a:lnTo>
                    <a:close/>
                    <a:moveTo>
                      <a:pt x="431387" y="3183533"/>
                    </a:moveTo>
                    <a:lnTo>
                      <a:pt x="1542436" y="2874046"/>
                    </a:lnTo>
                    <a:lnTo>
                      <a:pt x="1542436" y="3154461"/>
                    </a:lnTo>
                    <a:lnTo>
                      <a:pt x="431387" y="3183489"/>
                    </a:lnTo>
                    <a:close/>
                    <a:moveTo>
                      <a:pt x="3523188" y="3183533"/>
                    </a:moveTo>
                    <a:lnTo>
                      <a:pt x="2412139" y="3154505"/>
                    </a:lnTo>
                    <a:lnTo>
                      <a:pt x="2412139" y="2874090"/>
                    </a:lnTo>
                    <a:lnTo>
                      <a:pt x="3523188" y="3183577"/>
                    </a:lnTo>
                    <a:close/>
                    <a:moveTo>
                      <a:pt x="2412139" y="2339964"/>
                    </a:moveTo>
                    <a:lnTo>
                      <a:pt x="2412139" y="2059549"/>
                    </a:lnTo>
                    <a:lnTo>
                      <a:pt x="3523188" y="2369036"/>
                    </a:lnTo>
                    <a:lnTo>
                      <a:pt x="2412139" y="2340008"/>
                    </a:lnTo>
                    <a:close/>
                  </a:path>
                </a:pathLst>
              </a:custGeom>
              <a:solidFill>
                <a:srgbClr val="D4D8F3"/>
              </a:solidFill>
              <a:ln w="4384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grpSp>
            <p:nvGrpSpPr>
              <p:cNvPr id="182" name="图形 2" descr="4e7ada4e-de38-47b4-8e6e-608c894a70e8"/>
              <p:cNvGrpSpPr/>
              <p:nvPr/>
            </p:nvGrpSpPr>
            <p:grpSpPr>
              <a:xfrm>
                <a:off x="6639414" y="1795169"/>
                <a:ext cx="2188825" cy="4150826"/>
                <a:chOff x="6910462" y="706518"/>
                <a:chExt cx="3243424" cy="6150735"/>
              </a:xfrm>
            </p:grpSpPr>
            <p:grpSp>
              <p:nvGrpSpPr>
                <p:cNvPr id="183" name="图形 2" descr="62510a8a-3cd9-4098-80c3-4d83b3a98987"/>
                <p:cNvGrpSpPr/>
                <p:nvPr/>
              </p:nvGrpSpPr>
              <p:grpSpPr>
                <a:xfrm>
                  <a:off x="6923651" y="719681"/>
                  <a:ext cx="3217117" cy="6124462"/>
                  <a:chOff x="6923651" y="719681"/>
                  <a:chExt cx="3217117" cy="6124462"/>
                </a:xfrm>
              </p:grpSpPr>
              <p:sp>
                <p:nvSpPr>
                  <p:cNvPr id="1051044" name="任意多边形: 形状 358" descr="fcf11199-dab9-4698-8868-14d6351987f4"/>
                  <p:cNvSpPr/>
                  <p:nvPr/>
                </p:nvSpPr>
                <p:spPr>
                  <a:xfrm>
                    <a:off x="9195166" y="6766793"/>
                    <a:ext cx="933985" cy="32097"/>
                  </a:xfrm>
                  <a:custGeom>
                    <a:avLst/>
                    <a:gdLst>
                      <a:gd name="connsiteX0" fmla="*/ 0 w 933985"/>
                      <a:gd name="connsiteY0" fmla="*/ 0 h 32097"/>
                      <a:gd name="connsiteX1" fmla="*/ 933986 w 933985"/>
                      <a:gd name="connsiteY1" fmla="*/ 0 h 32097"/>
                      <a:gd name="connsiteX2" fmla="*/ 933986 w 933985"/>
                      <a:gd name="connsiteY2" fmla="*/ 32097 h 32097"/>
                      <a:gd name="connsiteX3" fmla="*/ 0 w 933985"/>
                      <a:gd name="connsiteY3" fmla="*/ 32097 h 3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3985" h="32097">
                        <a:moveTo>
                          <a:pt x="0" y="0"/>
                        </a:moveTo>
                        <a:lnTo>
                          <a:pt x="933986" y="0"/>
                        </a:lnTo>
                        <a:lnTo>
                          <a:pt x="933986" y="32097"/>
                        </a:lnTo>
                        <a:lnTo>
                          <a:pt x="0" y="32097"/>
                        </a:lnTo>
                        <a:close/>
                      </a:path>
                    </a:pathLst>
                  </a:custGeom>
                  <a:solidFill>
                    <a:srgbClr val="D4D8F3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45" name="任意多边形: 形状 359" descr="56c70196-4d2d-40cf-8747-99e8b209ea68"/>
                  <p:cNvSpPr/>
                  <p:nvPr/>
                </p:nvSpPr>
                <p:spPr>
                  <a:xfrm>
                    <a:off x="9195166" y="6812046"/>
                    <a:ext cx="933985" cy="32097"/>
                  </a:xfrm>
                  <a:custGeom>
                    <a:avLst/>
                    <a:gdLst>
                      <a:gd name="connsiteX0" fmla="*/ 0 w 933985"/>
                      <a:gd name="connsiteY0" fmla="*/ 0 h 32097"/>
                      <a:gd name="connsiteX1" fmla="*/ 933986 w 933985"/>
                      <a:gd name="connsiteY1" fmla="*/ 0 h 32097"/>
                      <a:gd name="connsiteX2" fmla="*/ 933986 w 933985"/>
                      <a:gd name="connsiteY2" fmla="*/ 32097 h 32097"/>
                      <a:gd name="connsiteX3" fmla="*/ 0 w 933985"/>
                      <a:gd name="connsiteY3" fmla="*/ 32097 h 3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3985" h="32097">
                        <a:moveTo>
                          <a:pt x="0" y="0"/>
                        </a:moveTo>
                        <a:lnTo>
                          <a:pt x="933986" y="0"/>
                        </a:lnTo>
                        <a:lnTo>
                          <a:pt x="933986" y="32097"/>
                        </a:lnTo>
                        <a:lnTo>
                          <a:pt x="0" y="32097"/>
                        </a:ln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46" name="任意多边形: 形状 360" descr="bdbfe22b-ee9b-4b45-bd19-3bd443a9c269"/>
                  <p:cNvSpPr/>
                  <p:nvPr/>
                </p:nvSpPr>
                <p:spPr>
                  <a:xfrm>
                    <a:off x="7720126" y="6766793"/>
                    <a:ext cx="933985" cy="32097"/>
                  </a:xfrm>
                  <a:custGeom>
                    <a:avLst/>
                    <a:gdLst>
                      <a:gd name="connsiteX0" fmla="*/ 0 w 933985"/>
                      <a:gd name="connsiteY0" fmla="*/ 0 h 32097"/>
                      <a:gd name="connsiteX1" fmla="*/ 933986 w 933985"/>
                      <a:gd name="connsiteY1" fmla="*/ 0 h 32097"/>
                      <a:gd name="connsiteX2" fmla="*/ 933986 w 933985"/>
                      <a:gd name="connsiteY2" fmla="*/ 32097 h 32097"/>
                      <a:gd name="connsiteX3" fmla="*/ 0 w 933985"/>
                      <a:gd name="connsiteY3" fmla="*/ 32097 h 3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3985" h="32097">
                        <a:moveTo>
                          <a:pt x="0" y="0"/>
                        </a:moveTo>
                        <a:lnTo>
                          <a:pt x="933986" y="0"/>
                        </a:lnTo>
                        <a:lnTo>
                          <a:pt x="933986" y="32097"/>
                        </a:lnTo>
                        <a:lnTo>
                          <a:pt x="0" y="32097"/>
                        </a:lnTo>
                        <a:close/>
                      </a:path>
                    </a:pathLst>
                  </a:custGeom>
                  <a:solidFill>
                    <a:srgbClr val="D4D8F3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47" name="任意多边形: 形状 361" descr="ac30fcb4-44a4-44d0-97e6-627c1f642c1b"/>
                  <p:cNvSpPr/>
                  <p:nvPr/>
                </p:nvSpPr>
                <p:spPr>
                  <a:xfrm>
                    <a:off x="7720126" y="6812046"/>
                    <a:ext cx="933985" cy="32097"/>
                  </a:xfrm>
                  <a:custGeom>
                    <a:avLst/>
                    <a:gdLst>
                      <a:gd name="connsiteX0" fmla="*/ 0 w 933985"/>
                      <a:gd name="connsiteY0" fmla="*/ 0 h 32097"/>
                      <a:gd name="connsiteX1" fmla="*/ 933986 w 933985"/>
                      <a:gd name="connsiteY1" fmla="*/ 0 h 32097"/>
                      <a:gd name="connsiteX2" fmla="*/ 933986 w 933985"/>
                      <a:gd name="connsiteY2" fmla="*/ 32097 h 32097"/>
                      <a:gd name="connsiteX3" fmla="*/ 0 w 933985"/>
                      <a:gd name="connsiteY3" fmla="*/ 32097 h 3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3985" h="32097">
                        <a:moveTo>
                          <a:pt x="0" y="0"/>
                        </a:moveTo>
                        <a:lnTo>
                          <a:pt x="933986" y="0"/>
                        </a:lnTo>
                        <a:lnTo>
                          <a:pt x="933986" y="32097"/>
                        </a:lnTo>
                        <a:lnTo>
                          <a:pt x="0" y="32097"/>
                        </a:ln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48" name="任意多边形: 形状 362" descr="cd267eb7-fb39-40e6-b8ff-ac941d657b7f"/>
                  <p:cNvSpPr/>
                  <p:nvPr/>
                </p:nvSpPr>
                <p:spPr>
                  <a:xfrm>
                    <a:off x="9697151" y="6460376"/>
                    <a:ext cx="431650" cy="48803"/>
                  </a:xfrm>
                  <a:custGeom>
                    <a:avLst/>
                    <a:gdLst>
                      <a:gd name="connsiteX0" fmla="*/ 0 w 431650"/>
                      <a:gd name="connsiteY0" fmla="*/ 48804 h 48804"/>
                      <a:gd name="connsiteX1" fmla="*/ 431650 w 431650"/>
                      <a:gd name="connsiteY1" fmla="*/ 48804 h 48804"/>
                      <a:gd name="connsiteX2" fmla="*/ 418101 w 431650"/>
                      <a:gd name="connsiteY2" fmla="*/ 18680 h 48804"/>
                      <a:gd name="connsiteX3" fmla="*/ 376664 w 431650"/>
                      <a:gd name="connsiteY3" fmla="*/ 0 h 48804"/>
                      <a:gd name="connsiteX4" fmla="*/ 54987 w 431650"/>
                      <a:gd name="connsiteY4" fmla="*/ 0 h 48804"/>
                      <a:gd name="connsiteX5" fmla="*/ 15347 w 431650"/>
                      <a:gd name="connsiteY5" fmla="*/ 16751 h 48804"/>
                      <a:gd name="connsiteX6" fmla="*/ 14558 w 431650"/>
                      <a:gd name="connsiteY6" fmla="*/ 17584 h 48804"/>
                      <a:gd name="connsiteX7" fmla="*/ 0 w 431650"/>
                      <a:gd name="connsiteY7" fmla="*/ 48804 h 48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1650" h="48804">
                        <a:moveTo>
                          <a:pt x="0" y="48804"/>
                        </a:moveTo>
                        <a:lnTo>
                          <a:pt x="431650" y="48804"/>
                        </a:lnTo>
                        <a:cubicBezTo>
                          <a:pt x="430247" y="37316"/>
                          <a:pt x="425380" y="26923"/>
                          <a:pt x="418101" y="18680"/>
                        </a:cubicBezTo>
                        <a:cubicBezTo>
                          <a:pt x="407928" y="7235"/>
                          <a:pt x="393107" y="0"/>
                          <a:pt x="376664" y="0"/>
                        </a:cubicBezTo>
                        <a:lnTo>
                          <a:pt x="54987" y="0"/>
                        </a:lnTo>
                        <a:cubicBezTo>
                          <a:pt x="39464" y="0"/>
                          <a:pt x="25433" y="6402"/>
                          <a:pt x="15347" y="16751"/>
                        </a:cubicBezTo>
                        <a:cubicBezTo>
                          <a:pt x="15084" y="17013"/>
                          <a:pt x="14821" y="17277"/>
                          <a:pt x="14558" y="17584"/>
                        </a:cubicBezTo>
                        <a:cubicBezTo>
                          <a:pt x="6709" y="25959"/>
                          <a:pt x="1403" y="36789"/>
                          <a:pt x="0" y="48804"/>
                        </a:cubicBezTo>
                        <a:close/>
                      </a:path>
                    </a:pathLst>
                  </a:custGeom>
                  <a:solidFill>
                    <a:srgbClr val="D4D8F3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49" name="任意多边形: 形状 363" descr="abfb7551-e99c-4091-96a4-121de5e39221"/>
                  <p:cNvSpPr/>
                  <p:nvPr/>
                </p:nvSpPr>
                <p:spPr>
                  <a:xfrm>
                    <a:off x="9701272" y="6364917"/>
                    <a:ext cx="412050" cy="94888"/>
                  </a:xfrm>
                  <a:custGeom>
                    <a:avLst/>
                    <a:gdLst>
                      <a:gd name="connsiteX0" fmla="*/ 0 w 412050"/>
                      <a:gd name="connsiteY0" fmla="*/ 0 h 94888"/>
                      <a:gd name="connsiteX1" fmla="*/ 3684 w 412050"/>
                      <a:gd name="connsiteY1" fmla="*/ 30694 h 94888"/>
                      <a:gd name="connsiteX2" fmla="*/ 11401 w 412050"/>
                      <a:gd name="connsiteY2" fmla="*/ 94846 h 94888"/>
                      <a:gd name="connsiteX3" fmla="*/ 50865 w 412050"/>
                      <a:gd name="connsiteY3" fmla="*/ 82304 h 94888"/>
                      <a:gd name="connsiteX4" fmla="*/ 372542 w 412050"/>
                      <a:gd name="connsiteY4" fmla="*/ 82304 h 94888"/>
                      <a:gd name="connsiteX5" fmla="*/ 412050 w 412050"/>
                      <a:gd name="connsiteY5" fmla="*/ 94889 h 94888"/>
                      <a:gd name="connsiteX6" fmla="*/ 412050 w 412050"/>
                      <a:gd name="connsiteY6" fmla="*/ 0 h 94888"/>
                      <a:gd name="connsiteX7" fmla="*/ 0 w 412050"/>
                      <a:gd name="connsiteY7" fmla="*/ 0 h 94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2050" h="94888">
                        <a:moveTo>
                          <a:pt x="0" y="0"/>
                        </a:moveTo>
                        <a:lnTo>
                          <a:pt x="3684" y="30694"/>
                        </a:lnTo>
                        <a:lnTo>
                          <a:pt x="11401" y="94846"/>
                        </a:lnTo>
                        <a:cubicBezTo>
                          <a:pt x="22582" y="86953"/>
                          <a:pt x="36176" y="82304"/>
                          <a:pt x="50865" y="82304"/>
                        </a:cubicBezTo>
                        <a:lnTo>
                          <a:pt x="372542" y="82304"/>
                        </a:lnTo>
                        <a:cubicBezTo>
                          <a:pt x="387232" y="82304"/>
                          <a:pt x="400869" y="86953"/>
                          <a:pt x="412050" y="94889"/>
                        </a:cubicBezTo>
                        <a:lnTo>
                          <a:pt x="41205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0" name="任意多边形: 形状 364" descr="6d287949-20d4-41bf-9a40-71ae40d325fd"/>
                  <p:cNvSpPr/>
                  <p:nvPr/>
                </p:nvSpPr>
                <p:spPr>
                  <a:xfrm>
                    <a:off x="9344911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7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7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1" name="任意多边形: 形状 365" descr="5550ad79-2ea0-4e29-8add-7d4494ab6c31"/>
                  <p:cNvSpPr/>
                  <p:nvPr/>
                </p:nvSpPr>
                <p:spPr>
                  <a:xfrm>
                    <a:off x="9460321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8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8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2" name="任意多边形: 形状 366" descr="851b28c7-5cf8-48c3-b0c6-f4aef8ae9516"/>
                  <p:cNvSpPr/>
                  <p:nvPr/>
                </p:nvSpPr>
                <p:spPr>
                  <a:xfrm>
                    <a:off x="9575732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8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8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3" name="任意多边形: 形状 367" descr="10200fc6-77d3-4157-8511-bd7f64056ca1"/>
                  <p:cNvSpPr/>
                  <p:nvPr/>
                </p:nvSpPr>
                <p:spPr>
                  <a:xfrm>
                    <a:off x="9195298" y="6522290"/>
                    <a:ext cx="933898" cy="231260"/>
                  </a:xfrm>
                  <a:custGeom>
                    <a:avLst/>
                    <a:gdLst>
                      <a:gd name="connsiteX0" fmla="*/ 0 w 933898"/>
                      <a:gd name="connsiteY0" fmla="*/ 231261 h 231260"/>
                      <a:gd name="connsiteX1" fmla="*/ 933898 w 933898"/>
                      <a:gd name="connsiteY1" fmla="*/ 231261 h 231260"/>
                      <a:gd name="connsiteX2" fmla="*/ 933898 w 933898"/>
                      <a:gd name="connsiteY2" fmla="*/ 0 h 231260"/>
                      <a:gd name="connsiteX3" fmla="*/ 433053 w 933898"/>
                      <a:gd name="connsiteY3" fmla="*/ 0 h 231260"/>
                      <a:gd name="connsiteX4" fmla="*/ 433053 w 933898"/>
                      <a:gd name="connsiteY4" fmla="*/ 110895 h 231260"/>
                      <a:gd name="connsiteX5" fmla="*/ 400166 w 933898"/>
                      <a:gd name="connsiteY5" fmla="*/ 143781 h 231260"/>
                      <a:gd name="connsiteX6" fmla="*/ 367280 w 933898"/>
                      <a:gd name="connsiteY6" fmla="*/ 110895 h 231260"/>
                      <a:gd name="connsiteX7" fmla="*/ 367280 w 933898"/>
                      <a:gd name="connsiteY7" fmla="*/ 0 h 231260"/>
                      <a:gd name="connsiteX8" fmla="*/ 317643 w 933898"/>
                      <a:gd name="connsiteY8" fmla="*/ 0 h 231260"/>
                      <a:gd name="connsiteX9" fmla="*/ 317643 w 933898"/>
                      <a:gd name="connsiteY9" fmla="*/ 110895 h 231260"/>
                      <a:gd name="connsiteX10" fmla="*/ 284756 w 933898"/>
                      <a:gd name="connsiteY10" fmla="*/ 143781 h 231260"/>
                      <a:gd name="connsiteX11" fmla="*/ 251869 w 933898"/>
                      <a:gd name="connsiteY11" fmla="*/ 110895 h 231260"/>
                      <a:gd name="connsiteX12" fmla="*/ 251869 w 933898"/>
                      <a:gd name="connsiteY12" fmla="*/ 0 h 231260"/>
                      <a:gd name="connsiteX13" fmla="*/ 237750 w 933898"/>
                      <a:gd name="connsiteY13" fmla="*/ 0 h 231260"/>
                      <a:gd name="connsiteX14" fmla="*/ 202232 w 933898"/>
                      <a:gd name="connsiteY14" fmla="*/ 2631 h 231260"/>
                      <a:gd name="connsiteX15" fmla="*/ 202232 w 933898"/>
                      <a:gd name="connsiteY15" fmla="*/ 110895 h 231260"/>
                      <a:gd name="connsiteX16" fmla="*/ 169345 w 933898"/>
                      <a:gd name="connsiteY16" fmla="*/ 143781 h 231260"/>
                      <a:gd name="connsiteX17" fmla="*/ 136458 w 933898"/>
                      <a:gd name="connsiteY17" fmla="*/ 110895 h 231260"/>
                      <a:gd name="connsiteX18" fmla="*/ 136458 w 933898"/>
                      <a:gd name="connsiteY18" fmla="*/ 22626 h 231260"/>
                      <a:gd name="connsiteX19" fmla="*/ 69545 w 933898"/>
                      <a:gd name="connsiteY19" fmla="*/ 69676 h 231260"/>
                      <a:gd name="connsiteX20" fmla="*/ 0 w 933898"/>
                      <a:gd name="connsiteY20" fmla="*/ 231261 h 23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33898" h="231260">
                        <a:moveTo>
                          <a:pt x="0" y="231261"/>
                        </a:moveTo>
                        <a:lnTo>
                          <a:pt x="933898" y="231261"/>
                        </a:lnTo>
                        <a:lnTo>
                          <a:pt x="933898" y="0"/>
                        </a:lnTo>
                        <a:lnTo>
                          <a:pt x="433053" y="0"/>
                        </a:lnTo>
                        <a:lnTo>
                          <a:pt x="433053" y="110895"/>
                        </a:lnTo>
                        <a:cubicBezTo>
                          <a:pt x="433053" y="129004"/>
                          <a:pt x="418320" y="143781"/>
                          <a:pt x="400166" y="143781"/>
                        </a:cubicBezTo>
                        <a:cubicBezTo>
                          <a:pt x="382013" y="143781"/>
                          <a:pt x="367280" y="129004"/>
                          <a:pt x="367280" y="110895"/>
                        </a:cubicBezTo>
                        <a:lnTo>
                          <a:pt x="367280" y="0"/>
                        </a:lnTo>
                        <a:lnTo>
                          <a:pt x="317643" y="0"/>
                        </a:lnTo>
                        <a:lnTo>
                          <a:pt x="317643" y="110895"/>
                        </a:lnTo>
                        <a:cubicBezTo>
                          <a:pt x="317643" y="129004"/>
                          <a:pt x="302866" y="143781"/>
                          <a:pt x="284756" y="143781"/>
                        </a:cubicBezTo>
                        <a:cubicBezTo>
                          <a:pt x="266646" y="143781"/>
                          <a:pt x="251869" y="129004"/>
                          <a:pt x="251869" y="110895"/>
                        </a:cubicBezTo>
                        <a:lnTo>
                          <a:pt x="251869" y="0"/>
                        </a:lnTo>
                        <a:lnTo>
                          <a:pt x="237750" y="0"/>
                        </a:lnTo>
                        <a:cubicBezTo>
                          <a:pt x="225779" y="0"/>
                          <a:pt x="213852" y="877"/>
                          <a:pt x="202232" y="2631"/>
                        </a:cubicBezTo>
                        <a:lnTo>
                          <a:pt x="202232" y="110895"/>
                        </a:lnTo>
                        <a:cubicBezTo>
                          <a:pt x="202232" y="129004"/>
                          <a:pt x="187455" y="143781"/>
                          <a:pt x="169345" y="143781"/>
                        </a:cubicBezTo>
                        <a:cubicBezTo>
                          <a:pt x="151236" y="143781"/>
                          <a:pt x="136458" y="129004"/>
                          <a:pt x="136458" y="110895"/>
                        </a:cubicBezTo>
                        <a:lnTo>
                          <a:pt x="136458" y="22626"/>
                        </a:lnTo>
                        <a:cubicBezTo>
                          <a:pt x="111640" y="34246"/>
                          <a:pt x="89145" y="50032"/>
                          <a:pt x="69545" y="69676"/>
                        </a:cubicBezTo>
                        <a:cubicBezTo>
                          <a:pt x="26178" y="113043"/>
                          <a:pt x="1622" y="170179"/>
                          <a:pt x="0" y="231261"/>
                        </a:cubicBez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4" name="任意多边形: 形状 368" descr="a75cc77a-9378-4218-af24-4bbc372d139c"/>
                  <p:cNvSpPr/>
                  <p:nvPr/>
                </p:nvSpPr>
                <p:spPr>
                  <a:xfrm>
                    <a:off x="9848035" y="6522290"/>
                    <a:ext cx="281160" cy="206134"/>
                  </a:xfrm>
                  <a:custGeom>
                    <a:avLst/>
                    <a:gdLst>
                      <a:gd name="connsiteX0" fmla="*/ 0 w 281160"/>
                      <a:gd name="connsiteY0" fmla="*/ 24512 h 206134"/>
                      <a:gd name="connsiteX1" fmla="*/ 181623 w 281160"/>
                      <a:gd name="connsiteY1" fmla="*/ 206135 h 206134"/>
                      <a:gd name="connsiteX2" fmla="*/ 281160 w 281160"/>
                      <a:gd name="connsiteY2" fmla="*/ 176449 h 206134"/>
                      <a:gd name="connsiteX3" fmla="*/ 281160 w 281160"/>
                      <a:gd name="connsiteY3" fmla="*/ 101116 h 206134"/>
                      <a:gd name="connsiteX4" fmla="*/ 181623 w 281160"/>
                      <a:gd name="connsiteY4" fmla="*/ 150140 h 206134"/>
                      <a:gd name="connsiteX5" fmla="*/ 56039 w 281160"/>
                      <a:gd name="connsiteY5" fmla="*/ 24512 h 206134"/>
                      <a:gd name="connsiteX6" fmla="*/ 58451 w 281160"/>
                      <a:gd name="connsiteY6" fmla="*/ 0 h 206134"/>
                      <a:gd name="connsiteX7" fmla="*/ 1666 w 281160"/>
                      <a:gd name="connsiteY7" fmla="*/ 0 h 206134"/>
                      <a:gd name="connsiteX8" fmla="*/ 0 w 281160"/>
                      <a:gd name="connsiteY8" fmla="*/ 24512 h 206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60" h="206134">
                        <a:moveTo>
                          <a:pt x="0" y="24512"/>
                        </a:moveTo>
                        <a:cubicBezTo>
                          <a:pt x="0" y="124839"/>
                          <a:pt x="81340" y="206135"/>
                          <a:pt x="181623" y="206135"/>
                        </a:cubicBezTo>
                        <a:cubicBezTo>
                          <a:pt x="218368" y="206135"/>
                          <a:pt x="252571" y="195216"/>
                          <a:pt x="281160" y="176449"/>
                        </a:cubicBezTo>
                        <a:lnTo>
                          <a:pt x="281160" y="101116"/>
                        </a:lnTo>
                        <a:cubicBezTo>
                          <a:pt x="258227" y="130934"/>
                          <a:pt x="222139" y="150140"/>
                          <a:pt x="181623" y="150140"/>
                        </a:cubicBezTo>
                        <a:cubicBezTo>
                          <a:pt x="112254" y="150140"/>
                          <a:pt x="56039" y="93881"/>
                          <a:pt x="56039" y="24512"/>
                        </a:cubicBezTo>
                        <a:cubicBezTo>
                          <a:pt x="56039" y="16137"/>
                          <a:pt x="56872" y="7937"/>
                          <a:pt x="58451" y="0"/>
                        </a:cubicBezTo>
                        <a:lnTo>
                          <a:pt x="1666" y="0"/>
                        </a:lnTo>
                        <a:cubicBezTo>
                          <a:pt x="570" y="8025"/>
                          <a:pt x="0" y="16181"/>
                          <a:pt x="0" y="24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5" name="任意多边形: 形状 369" descr="155afba6-ab2c-4800-9fe9-6110621587dc"/>
                  <p:cNvSpPr/>
                  <p:nvPr/>
                </p:nvSpPr>
                <p:spPr>
                  <a:xfrm>
                    <a:off x="9701272" y="6364917"/>
                    <a:ext cx="412050" cy="30694"/>
                  </a:xfrm>
                  <a:custGeom>
                    <a:avLst/>
                    <a:gdLst>
                      <a:gd name="connsiteX0" fmla="*/ 0 w 412050"/>
                      <a:gd name="connsiteY0" fmla="*/ 0 h 30694"/>
                      <a:gd name="connsiteX1" fmla="*/ 3684 w 412050"/>
                      <a:gd name="connsiteY1" fmla="*/ 30694 h 30694"/>
                      <a:gd name="connsiteX2" fmla="*/ 412050 w 412050"/>
                      <a:gd name="connsiteY2" fmla="*/ 30694 h 30694"/>
                      <a:gd name="connsiteX3" fmla="*/ 412050 w 412050"/>
                      <a:gd name="connsiteY3" fmla="*/ 0 h 30694"/>
                      <a:gd name="connsiteX4" fmla="*/ 0 w 412050"/>
                      <a:gd name="connsiteY4" fmla="*/ 0 h 3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050" h="30694">
                        <a:moveTo>
                          <a:pt x="0" y="0"/>
                        </a:moveTo>
                        <a:lnTo>
                          <a:pt x="3684" y="30694"/>
                        </a:lnTo>
                        <a:lnTo>
                          <a:pt x="412050" y="30694"/>
                        </a:lnTo>
                        <a:lnTo>
                          <a:pt x="41205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6" name="任意多边形: 形状 370" descr="060e7047-123b-45b7-b835-605c5c2c42eb"/>
                  <p:cNvSpPr/>
                  <p:nvPr/>
                </p:nvSpPr>
                <p:spPr>
                  <a:xfrm>
                    <a:off x="9618003" y="6226441"/>
                    <a:ext cx="522765" cy="125321"/>
                  </a:xfrm>
                  <a:custGeom>
                    <a:avLst/>
                    <a:gdLst>
                      <a:gd name="connsiteX0" fmla="*/ 0 w 522765"/>
                      <a:gd name="connsiteY0" fmla="*/ 0 h 125321"/>
                      <a:gd name="connsiteX1" fmla="*/ 46831 w 522765"/>
                      <a:gd name="connsiteY1" fmla="*/ 115718 h 125321"/>
                      <a:gd name="connsiteX2" fmla="*/ 61038 w 522765"/>
                      <a:gd name="connsiteY2" fmla="*/ 125321 h 125321"/>
                      <a:gd name="connsiteX3" fmla="*/ 507422 w 522765"/>
                      <a:gd name="connsiteY3" fmla="*/ 125321 h 125321"/>
                      <a:gd name="connsiteX4" fmla="*/ 518955 w 522765"/>
                      <a:gd name="connsiteY4" fmla="*/ 120103 h 125321"/>
                      <a:gd name="connsiteX5" fmla="*/ 522638 w 522765"/>
                      <a:gd name="connsiteY5" fmla="*/ 108088 h 125321"/>
                      <a:gd name="connsiteX6" fmla="*/ 509089 w 522765"/>
                      <a:gd name="connsiteY6" fmla="*/ 0 h 125321"/>
                      <a:gd name="connsiteX7" fmla="*/ 0 w 522765"/>
                      <a:gd name="connsiteY7" fmla="*/ 0 h 125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2765" h="125321">
                        <a:moveTo>
                          <a:pt x="0" y="0"/>
                        </a:moveTo>
                        <a:lnTo>
                          <a:pt x="46831" y="115718"/>
                        </a:lnTo>
                        <a:cubicBezTo>
                          <a:pt x="49155" y="121462"/>
                          <a:pt x="54855" y="125321"/>
                          <a:pt x="61038" y="125321"/>
                        </a:cubicBezTo>
                        <a:lnTo>
                          <a:pt x="507422" y="125321"/>
                        </a:lnTo>
                        <a:cubicBezTo>
                          <a:pt x="511851" y="125321"/>
                          <a:pt x="516016" y="123435"/>
                          <a:pt x="518955" y="120103"/>
                        </a:cubicBezTo>
                        <a:cubicBezTo>
                          <a:pt x="521848" y="116814"/>
                          <a:pt x="523208" y="112429"/>
                          <a:pt x="522638" y="108088"/>
                        </a:cubicBezTo>
                        <a:lnTo>
                          <a:pt x="50908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7" name="任意多边形: 形状 371" descr="efdaf929-eb3e-4546-8525-fe5be702e0df"/>
                  <p:cNvSpPr/>
                  <p:nvPr/>
                </p:nvSpPr>
                <p:spPr>
                  <a:xfrm>
                    <a:off x="8226189" y="6364917"/>
                    <a:ext cx="407051" cy="94976"/>
                  </a:xfrm>
                  <a:custGeom>
                    <a:avLst/>
                    <a:gdLst>
                      <a:gd name="connsiteX0" fmla="*/ 0 w 407051"/>
                      <a:gd name="connsiteY0" fmla="*/ 0 h 94976"/>
                      <a:gd name="connsiteX1" fmla="*/ 3639 w 407051"/>
                      <a:gd name="connsiteY1" fmla="*/ 30694 h 94976"/>
                      <a:gd name="connsiteX2" fmla="*/ 11269 w 407051"/>
                      <a:gd name="connsiteY2" fmla="*/ 94977 h 94976"/>
                      <a:gd name="connsiteX3" fmla="*/ 50909 w 407051"/>
                      <a:gd name="connsiteY3" fmla="*/ 82304 h 94976"/>
                      <a:gd name="connsiteX4" fmla="*/ 372542 w 407051"/>
                      <a:gd name="connsiteY4" fmla="*/ 82304 h 94976"/>
                      <a:gd name="connsiteX5" fmla="*/ 407051 w 407051"/>
                      <a:gd name="connsiteY5" fmla="*/ 91644 h 94976"/>
                      <a:gd name="connsiteX6" fmla="*/ 407051 w 407051"/>
                      <a:gd name="connsiteY6" fmla="*/ 0 h 94976"/>
                      <a:gd name="connsiteX7" fmla="*/ 0 w 407051"/>
                      <a:gd name="connsiteY7" fmla="*/ 0 h 94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7051" h="94976">
                        <a:moveTo>
                          <a:pt x="0" y="0"/>
                        </a:moveTo>
                        <a:lnTo>
                          <a:pt x="3639" y="30694"/>
                        </a:lnTo>
                        <a:lnTo>
                          <a:pt x="11269" y="94977"/>
                        </a:lnTo>
                        <a:cubicBezTo>
                          <a:pt x="22451" y="86996"/>
                          <a:pt x="36176" y="82304"/>
                          <a:pt x="50909" y="82304"/>
                        </a:cubicBezTo>
                        <a:lnTo>
                          <a:pt x="372542" y="82304"/>
                        </a:lnTo>
                        <a:cubicBezTo>
                          <a:pt x="385126" y="82304"/>
                          <a:pt x="396922" y="85681"/>
                          <a:pt x="407051" y="91644"/>
                        </a:cubicBezTo>
                        <a:lnTo>
                          <a:pt x="40705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8" name="任意多边形: 形状 372" descr="f0f04c70-6d63-4186-8ed4-e37ca31cbb01"/>
                  <p:cNvSpPr/>
                  <p:nvPr/>
                </p:nvSpPr>
                <p:spPr>
                  <a:xfrm>
                    <a:off x="8222110" y="6460376"/>
                    <a:ext cx="431606" cy="48804"/>
                  </a:xfrm>
                  <a:custGeom>
                    <a:avLst/>
                    <a:gdLst>
                      <a:gd name="connsiteX0" fmla="*/ 54987 w 431606"/>
                      <a:gd name="connsiteY0" fmla="*/ 0 h 48804"/>
                      <a:gd name="connsiteX1" fmla="*/ 376620 w 431606"/>
                      <a:gd name="connsiteY1" fmla="*/ 0 h 48804"/>
                      <a:gd name="connsiteX2" fmla="*/ 411129 w 431606"/>
                      <a:gd name="connsiteY2" fmla="*/ 12102 h 48804"/>
                      <a:gd name="connsiteX3" fmla="*/ 419461 w 431606"/>
                      <a:gd name="connsiteY3" fmla="*/ 20346 h 48804"/>
                      <a:gd name="connsiteX4" fmla="*/ 431607 w 431606"/>
                      <a:gd name="connsiteY4" fmla="*/ 48804 h 48804"/>
                      <a:gd name="connsiteX5" fmla="*/ 0 w 431606"/>
                      <a:gd name="connsiteY5" fmla="*/ 48804 h 48804"/>
                      <a:gd name="connsiteX6" fmla="*/ 54987 w 431606"/>
                      <a:gd name="connsiteY6" fmla="*/ 0 h 48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1606" h="48804">
                        <a:moveTo>
                          <a:pt x="54987" y="0"/>
                        </a:moveTo>
                        <a:lnTo>
                          <a:pt x="376620" y="0"/>
                        </a:lnTo>
                        <a:cubicBezTo>
                          <a:pt x="389643" y="0"/>
                          <a:pt x="401658" y="4517"/>
                          <a:pt x="411129" y="12102"/>
                        </a:cubicBezTo>
                        <a:lnTo>
                          <a:pt x="419461" y="20346"/>
                        </a:lnTo>
                        <a:cubicBezTo>
                          <a:pt x="425994" y="28283"/>
                          <a:pt x="430335" y="38061"/>
                          <a:pt x="431607" y="48804"/>
                        </a:cubicBezTo>
                        <a:lnTo>
                          <a:pt x="0" y="48804"/>
                        </a:lnTo>
                        <a:cubicBezTo>
                          <a:pt x="3245" y="21354"/>
                          <a:pt x="26660" y="0"/>
                          <a:pt x="54987" y="0"/>
                        </a:cubicBezTo>
                        <a:close/>
                      </a:path>
                    </a:pathLst>
                  </a:custGeom>
                  <a:solidFill>
                    <a:srgbClr val="D4D8F3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59" name="任意多边形: 形状 373" descr="a7a1113b-4daa-4771-b98f-98d3cdf54caf"/>
                  <p:cNvSpPr/>
                  <p:nvPr/>
                </p:nvSpPr>
                <p:spPr>
                  <a:xfrm>
                    <a:off x="7869827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8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8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0" name="任意多边形: 形状 374" descr="d9a72846-ac80-4b0f-8c71-14c235ef60a6"/>
                  <p:cNvSpPr/>
                  <p:nvPr/>
                </p:nvSpPr>
                <p:spPr>
                  <a:xfrm>
                    <a:off x="7985281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14" y="153472"/>
                          <a:pt x="19732" y="153472"/>
                        </a:cubicBezTo>
                        <a:cubicBezTo>
                          <a:pt x="30650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8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1" name="任意多边形: 形状 375" descr="c8793e22-cc1d-450b-8241-f18e9270d301"/>
                  <p:cNvSpPr/>
                  <p:nvPr/>
                </p:nvSpPr>
                <p:spPr>
                  <a:xfrm>
                    <a:off x="8100693" y="6499489"/>
                    <a:ext cx="39464" cy="153471"/>
                  </a:xfrm>
                  <a:custGeom>
                    <a:avLst/>
                    <a:gdLst>
                      <a:gd name="connsiteX0" fmla="*/ 0 w 39464"/>
                      <a:gd name="connsiteY0" fmla="*/ 19732 h 153471"/>
                      <a:gd name="connsiteX1" fmla="*/ 0 w 39464"/>
                      <a:gd name="connsiteY1" fmla="*/ 133740 h 153471"/>
                      <a:gd name="connsiteX2" fmla="*/ 19732 w 39464"/>
                      <a:gd name="connsiteY2" fmla="*/ 153472 h 153471"/>
                      <a:gd name="connsiteX3" fmla="*/ 39464 w 39464"/>
                      <a:gd name="connsiteY3" fmla="*/ 133740 h 153471"/>
                      <a:gd name="connsiteX4" fmla="*/ 39464 w 39464"/>
                      <a:gd name="connsiteY4" fmla="*/ 19732 h 153471"/>
                      <a:gd name="connsiteX5" fmla="*/ 19732 w 39464"/>
                      <a:gd name="connsiteY5" fmla="*/ 0 h 153471"/>
                      <a:gd name="connsiteX6" fmla="*/ 0 w 39464"/>
                      <a:gd name="connsiteY6" fmla="*/ 19732 h 15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464" h="153471">
                        <a:moveTo>
                          <a:pt x="0" y="19732"/>
                        </a:moveTo>
                        <a:lnTo>
                          <a:pt x="0" y="133740"/>
                        </a:lnTo>
                        <a:cubicBezTo>
                          <a:pt x="0" y="144614"/>
                          <a:pt x="8857" y="153472"/>
                          <a:pt x="19732" y="153472"/>
                        </a:cubicBezTo>
                        <a:cubicBezTo>
                          <a:pt x="30607" y="153472"/>
                          <a:pt x="39464" y="144614"/>
                          <a:pt x="39464" y="133740"/>
                        </a:cubicBezTo>
                        <a:lnTo>
                          <a:pt x="39464" y="19732"/>
                        </a:lnTo>
                        <a:cubicBezTo>
                          <a:pt x="39464" y="8814"/>
                          <a:pt x="30607" y="0"/>
                          <a:pt x="19732" y="0"/>
                        </a:cubicBezTo>
                        <a:cubicBezTo>
                          <a:pt x="8857" y="0"/>
                          <a:pt x="0" y="8814"/>
                          <a:pt x="0" y="1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2" name="任意多边形: 形状 376" descr="bd7a9248-3857-419f-a0b9-782fbbf0305b"/>
                  <p:cNvSpPr/>
                  <p:nvPr/>
                </p:nvSpPr>
                <p:spPr>
                  <a:xfrm>
                    <a:off x="7720214" y="6522334"/>
                    <a:ext cx="933898" cy="231260"/>
                  </a:xfrm>
                  <a:custGeom>
                    <a:avLst/>
                    <a:gdLst>
                      <a:gd name="connsiteX0" fmla="*/ 0 w 933898"/>
                      <a:gd name="connsiteY0" fmla="*/ 231260 h 231260"/>
                      <a:gd name="connsiteX1" fmla="*/ 933898 w 933898"/>
                      <a:gd name="connsiteY1" fmla="*/ 231260 h 231260"/>
                      <a:gd name="connsiteX2" fmla="*/ 933898 w 933898"/>
                      <a:gd name="connsiteY2" fmla="*/ 0 h 231260"/>
                      <a:gd name="connsiteX3" fmla="*/ 433098 w 933898"/>
                      <a:gd name="connsiteY3" fmla="*/ 0 h 231260"/>
                      <a:gd name="connsiteX4" fmla="*/ 433098 w 933898"/>
                      <a:gd name="connsiteY4" fmla="*/ 110895 h 231260"/>
                      <a:gd name="connsiteX5" fmla="*/ 400211 w 933898"/>
                      <a:gd name="connsiteY5" fmla="*/ 143781 h 231260"/>
                      <a:gd name="connsiteX6" fmla="*/ 367324 w 933898"/>
                      <a:gd name="connsiteY6" fmla="*/ 110895 h 231260"/>
                      <a:gd name="connsiteX7" fmla="*/ 367324 w 933898"/>
                      <a:gd name="connsiteY7" fmla="*/ 0 h 231260"/>
                      <a:gd name="connsiteX8" fmla="*/ 317687 w 933898"/>
                      <a:gd name="connsiteY8" fmla="*/ 0 h 231260"/>
                      <a:gd name="connsiteX9" fmla="*/ 317687 w 933898"/>
                      <a:gd name="connsiteY9" fmla="*/ 110895 h 231260"/>
                      <a:gd name="connsiteX10" fmla="*/ 284800 w 933898"/>
                      <a:gd name="connsiteY10" fmla="*/ 143781 h 231260"/>
                      <a:gd name="connsiteX11" fmla="*/ 251913 w 933898"/>
                      <a:gd name="connsiteY11" fmla="*/ 110895 h 231260"/>
                      <a:gd name="connsiteX12" fmla="*/ 251913 w 933898"/>
                      <a:gd name="connsiteY12" fmla="*/ 0 h 231260"/>
                      <a:gd name="connsiteX13" fmla="*/ 237794 w 933898"/>
                      <a:gd name="connsiteY13" fmla="*/ 0 h 231260"/>
                      <a:gd name="connsiteX14" fmla="*/ 202232 w 933898"/>
                      <a:gd name="connsiteY14" fmla="*/ 2631 h 231260"/>
                      <a:gd name="connsiteX15" fmla="*/ 202232 w 933898"/>
                      <a:gd name="connsiteY15" fmla="*/ 110895 h 231260"/>
                      <a:gd name="connsiteX16" fmla="*/ 169345 w 933898"/>
                      <a:gd name="connsiteY16" fmla="*/ 143781 h 231260"/>
                      <a:gd name="connsiteX17" fmla="*/ 136458 w 933898"/>
                      <a:gd name="connsiteY17" fmla="*/ 110895 h 231260"/>
                      <a:gd name="connsiteX18" fmla="*/ 136458 w 933898"/>
                      <a:gd name="connsiteY18" fmla="*/ 22582 h 231260"/>
                      <a:gd name="connsiteX19" fmla="*/ 69589 w 933898"/>
                      <a:gd name="connsiteY19" fmla="*/ 69676 h 231260"/>
                      <a:gd name="connsiteX20" fmla="*/ 0 w 933898"/>
                      <a:gd name="connsiteY20" fmla="*/ 231260 h 23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33898" h="231260">
                        <a:moveTo>
                          <a:pt x="0" y="231260"/>
                        </a:moveTo>
                        <a:lnTo>
                          <a:pt x="933898" y="231260"/>
                        </a:lnTo>
                        <a:lnTo>
                          <a:pt x="933898" y="0"/>
                        </a:lnTo>
                        <a:lnTo>
                          <a:pt x="433098" y="0"/>
                        </a:lnTo>
                        <a:lnTo>
                          <a:pt x="433098" y="110895"/>
                        </a:lnTo>
                        <a:cubicBezTo>
                          <a:pt x="433098" y="129004"/>
                          <a:pt x="418321" y="143781"/>
                          <a:pt x="400211" y="143781"/>
                        </a:cubicBezTo>
                        <a:cubicBezTo>
                          <a:pt x="382101" y="143781"/>
                          <a:pt x="367324" y="129004"/>
                          <a:pt x="367324" y="110895"/>
                        </a:cubicBezTo>
                        <a:lnTo>
                          <a:pt x="367324" y="0"/>
                        </a:lnTo>
                        <a:lnTo>
                          <a:pt x="317687" y="0"/>
                        </a:lnTo>
                        <a:lnTo>
                          <a:pt x="317687" y="110895"/>
                        </a:lnTo>
                        <a:cubicBezTo>
                          <a:pt x="317687" y="129004"/>
                          <a:pt x="302909" y="143781"/>
                          <a:pt x="284800" y="143781"/>
                        </a:cubicBezTo>
                        <a:cubicBezTo>
                          <a:pt x="266690" y="143781"/>
                          <a:pt x="251913" y="129004"/>
                          <a:pt x="251913" y="110895"/>
                        </a:cubicBezTo>
                        <a:lnTo>
                          <a:pt x="251913" y="0"/>
                        </a:lnTo>
                        <a:lnTo>
                          <a:pt x="237794" y="0"/>
                        </a:lnTo>
                        <a:cubicBezTo>
                          <a:pt x="225779" y="0"/>
                          <a:pt x="213852" y="877"/>
                          <a:pt x="202232" y="2631"/>
                        </a:cubicBezTo>
                        <a:lnTo>
                          <a:pt x="202232" y="110895"/>
                        </a:lnTo>
                        <a:cubicBezTo>
                          <a:pt x="202232" y="129004"/>
                          <a:pt x="187499" y="143781"/>
                          <a:pt x="169345" y="143781"/>
                        </a:cubicBezTo>
                        <a:cubicBezTo>
                          <a:pt x="151192" y="143781"/>
                          <a:pt x="136458" y="129004"/>
                          <a:pt x="136458" y="110895"/>
                        </a:cubicBezTo>
                        <a:lnTo>
                          <a:pt x="136458" y="22582"/>
                        </a:lnTo>
                        <a:cubicBezTo>
                          <a:pt x="111640" y="34246"/>
                          <a:pt x="89189" y="50032"/>
                          <a:pt x="69589" y="69676"/>
                        </a:cubicBezTo>
                        <a:cubicBezTo>
                          <a:pt x="26222" y="113043"/>
                          <a:pt x="1666" y="170179"/>
                          <a:pt x="0" y="231260"/>
                        </a:cubicBez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3" name="任意多边形: 形状 377" descr="e763a686-970c-457c-9ad4-3a51175645b8"/>
                  <p:cNvSpPr/>
                  <p:nvPr/>
                </p:nvSpPr>
                <p:spPr>
                  <a:xfrm>
                    <a:off x="8372951" y="6522334"/>
                    <a:ext cx="281160" cy="206134"/>
                  </a:xfrm>
                  <a:custGeom>
                    <a:avLst/>
                    <a:gdLst>
                      <a:gd name="connsiteX0" fmla="*/ 0 w 281160"/>
                      <a:gd name="connsiteY0" fmla="*/ 24512 h 206134"/>
                      <a:gd name="connsiteX1" fmla="*/ 181623 w 281160"/>
                      <a:gd name="connsiteY1" fmla="*/ 206135 h 206134"/>
                      <a:gd name="connsiteX2" fmla="*/ 281160 w 281160"/>
                      <a:gd name="connsiteY2" fmla="*/ 176449 h 206134"/>
                      <a:gd name="connsiteX3" fmla="*/ 281160 w 281160"/>
                      <a:gd name="connsiteY3" fmla="*/ 101116 h 206134"/>
                      <a:gd name="connsiteX4" fmla="*/ 181623 w 281160"/>
                      <a:gd name="connsiteY4" fmla="*/ 150139 h 206134"/>
                      <a:gd name="connsiteX5" fmla="*/ 56039 w 281160"/>
                      <a:gd name="connsiteY5" fmla="*/ 24512 h 206134"/>
                      <a:gd name="connsiteX6" fmla="*/ 58451 w 281160"/>
                      <a:gd name="connsiteY6" fmla="*/ 0 h 206134"/>
                      <a:gd name="connsiteX7" fmla="*/ 1666 w 281160"/>
                      <a:gd name="connsiteY7" fmla="*/ 0 h 206134"/>
                      <a:gd name="connsiteX8" fmla="*/ 0 w 281160"/>
                      <a:gd name="connsiteY8" fmla="*/ 24512 h 206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60" h="206134">
                        <a:moveTo>
                          <a:pt x="0" y="24512"/>
                        </a:moveTo>
                        <a:cubicBezTo>
                          <a:pt x="0" y="124839"/>
                          <a:pt x="81340" y="206135"/>
                          <a:pt x="181623" y="206135"/>
                        </a:cubicBezTo>
                        <a:cubicBezTo>
                          <a:pt x="218368" y="206135"/>
                          <a:pt x="252571" y="195216"/>
                          <a:pt x="281160" y="176449"/>
                        </a:cubicBezTo>
                        <a:lnTo>
                          <a:pt x="281160" y="101116"/>
                        </a:lnTo>
                        <a:cubicBezTo>
                          <a:pt x="258227" y="130934"/>
                          <a:pt x="222140" y="150139"/>
                          <a:pt x="181623" y="150139"/>
                        </a:cubicBezTo>
                        <a:cubicBezTo>
                          <a:pt x="112254" y="150139"/>
                          <a:pt x="56039" y="93881"/>
                          <a:pt x="56039" y="24512"/>
                        </a:cubicBezTo>
                        <a:cubicBezTo>
                          <a:pt x="56039" y="16137"/>
                          <a:pt x="56872" y="7937"/>
                          <a:pt x="58451" y="0"/>
                        </a:cubicBezTo>
                        <a:lnTo>
                          <a:pt x="1666" y="0"/>
                        </a:lnTo>
                        <a:cubicBezTo>
                          <a:pt x="570" y="8025"/>
                          <a:pt x="0" y="16181"/>
                          <a:pt x="0" y="24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4" name="任意多边形: 形状 378" descr="1537d06d-31ac-4ccc-8ff4-bf3461d8c4ed"/>
                  <p:cNvSpPr/>
                  <p:nvPr/>
                </p:nvSpPr>
                <p:spPr>
                  <a:xfrm>
                    <a:off x="8226189" y="6364917"/>
                    <a:ext cx="407051" cy="30694"/>
                  </a:xfrm>
                  <a:custGeom>
                    <a:avLst/>
                    <a:gdLst>
                      <a:gd name="connsiteX0" fmla="*/ 0 w 407051"/>
                      <a:gd name="connsiteY0" fmla="*/ 0 h 30694"/>
                      <a:gd name="connsiteX1" fmla="*/ 3639 w 407051"/>
                      <a:gd name="connsiteY1" fmla="*/ 30694 h 30694"/>
                      <a:gd name="connsiteX2" fmla="*/ 407051 w 407051"/>
                      <a:gd name="connsiteY2" fmla="*/ 30694 h 30694"/>
                      <a:gd name="connsiteX3" fmla="*/ 407051 w 407051"/>
                      <a:gd name="connsiteY3" fmla="*/ 0 h 30694"/>
                      <a:gd name="connsiteX4" fmla="*/ 0 w 407051"/>
                      <a:gd name="connsiteY4" fmla="*/ 0 h 3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7051" h="30694">
                        <a:moveTo>
                          <a:pt x="0" y="0"/>
                        </a:moveTo>
                        <a:lnTo>
                          <a:pt x="3639" y="30694"/>
                        </a:lnTo>
                        <a:lnTo>
                          <a:pt x="407051" y="30694"/>
                        </a:lnTo>
                        <a:lnTo>
                          <a:pt x="40705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5" name="任意多边形: 形状 379" descr="58807479-2a8b-46a3-9d1b-16cd6093e30d"/>
                  <p:cNvSpPr/>
                  <p:nvPr/>
                </p:nvSpPr>
                <p:spPr>
                  <a:xfrm>
                    <a:off x="8175410" y="6226442"/>
                    <a:ext cx="498783" cy="125321"/>
                  </a:xfrm>
                  <a:custGeom>
                    <a:avLst/>
                    <a:gdLst>
                      <a:gd name="connsiteX0" fmla="*/ 0 w 498783"/>
                      <a:gd name="connsiteY0" fmla="*/ 0 h 125321"/>
                      <a:gd name="connsiteX1" fmla="*/ 17408 w 498783"/>
                      <a:gd name="connsiteY1" fmla="*/ 112297 h 125321"/>
                      <a:gd name="connsiteX2" fmla="*/ 32580 w 498783"/>
                      <a:gd name="connsiteY2" fmla="*/ 125321 h 125321"/>
                      <a:gd name="connsiteX3" fmla="*/ 478745 w 498783"/>
                      <a:gd name="connsiteY3" fmla="*/ 125321 h 125321"/>
                      <a:gd name="connsiteX4" fmla="*/ 494048 w 498783"/>
                      <a:gd name="connsiteY4" fmla="*/ 110631 h 125321"/>
                      <a:gd name="connsiteX5" fmla="*/ 498784 w 498783"/>
                      <a:gd name="connsiteY5" fmla="*/ 0 h 125321"/>
                      <a:gd name="connsiteX6" fmla="*/ 0 w 498783"/>
                      <a:gd name="connsiteY6" fmla="*/ 0 h 125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8783" h="125321">
                        <a:moveTo>
                          <a:pt x="0" y="0"/>
                        </a:moveTo>
                        <a:lnTo>
                          <a:pt x="17408" y="112297"/>
                        </a:lnTo>
                        <a:cubicBezTo>
                          <a:pt x="18592" y="119840"/>
                          <a:pt x="24950" y="125321"/>
                          <a:pt x="32580" y="125321"/>
                        </a:cubicBezTo>
                        <a:lnTo>
                          <a:pt x="478745" y="125321"/>
                        </a:lnTo>
                        <a:cubicBezTo>
                          <a:pt x="486988" y="125321"/>
                          <a:pt x="493697" y="118875"/>
                          <a:pt x="494048" y="110631"/>
                        </a:cubicBezTo>
                        <a:cubicBezTo>
                          <a:pt x="495013" y="87084"/>
                          <a:pt x="496591" y="48892"/>
                          <a:pt x="498784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6" name="任意多边形: 形状 380" descr="dabc09ce-c849-4a83-930d-0bc9f939be03"/>
                  <p:cNvSpPr/>
                  <p:nvPr/>
                </p:nvSpPr>
                <p:spPr>
                  <a:xfrm>
                    <a:off x="7445113" y="2063274"/>
                    <a:ext cx="1409958" cy="707297"/>
                  </a:xfrm>
                  <a:custGeom>
                    <a:avLst/>
                    <a:gdLst>
                      <a:gd name="connsiteX0" fmla="*/ 8191 w 1409958"/>
                      <a:gd name="connsiteY0" fmla="*/ 222360 h 707297"/>
                      <a:gd name="connsiteX1" fmla="*/ 17794 w 1409958"/>
                      <a:gd name="connsiteY1" fmla="*/ 243714 h 707297"/>
                      <a:gd name="connsiteX2" fmla="*/ 46559 w 1409958"/>
                      <a:gd name="connsiteY2" fmla="*/ 257790 h 707297"/>
                      <a:gd name="connsiteX3" fmla="*/ 48620 w 1409958"/>
                      <a:gd name="connsiteY3" fmla="*/ 258447 h 707297"/>
                      <a:gd name="connsiteX4" fmla="*/ 49278 w 1409958"/>
                      <a:gd name="connsiteY4" fmla="*/ 258842 h 707297"/>
                      <a:gd name="connsiteX5" fmla="*/ 50023 w 1409958"/>
                      <a:gd name="connsiteY5" fmla="*/ 259456 h 707297"/>
                      <a:gd name="connsiteX6" fmla="*/ 50724 w 1409958"/>
                      <a:gd name="connsiteY6" fmla="*/ 260158 h 707297"/>
                      <a:gd name="connsiteX7" fmla="*/ 52084 w 1409958"/>
                      <a:gd name="connsiteY7" fmla="*/ 265463 h 707297"/>
                      <a:gd name="connsiteX8" fmla="*/ 51865 w 1409958"/>
                      <a:gd name="connsiteY8" fmla="*/ 266209 h 707297"/>
                      <a:gd name="connsiteX9" fmla="*/ 51514 w 1409958"/>
                      <a:gd name="connsiteY9" fmla="*/ 267130 h 707297"/>
                      <a:gd name="connsiteX10" fmla="*/ 51119 w 1409958"/>
                      <a:gd name="connsiteY10" fmla="*/ 267919 h 707297"/>
                      <a:gd name="connsiteX11" fmla="*/ 48006 w 1409958"/>
                      <a:gd name="connsiteY11" fmla="*/ 270418 h 707297"/>
                      <a:gd name="connsiteX12" fmla="*/ 47874 w 1409958"/>
                      <a:gd name="connsiteY12" fmla="*/ 270418 h 707297"/>
                      <a:gd name="connsiteX13" fmla="*/ 25950 w 1409958"/>
                      <a:gd name="connsiteY13" fmla="*/ 291203 h 707297"/>
                      <a:gd name="connsiteX14" fmla="*/ 25248 w 1409958"/>
                      <a:gd name="connsiteY14" fmla="*/ 301244 h 707297"/>
                      <a:gd name="connsiteX15" fmla="*/ 60196 w 1409958"/>
                      <a:gd name="connsiteY15" fmla="*/ 324046 h 707297"/>
                      <a:gd name="connsiteX16" fmla="*/ 64493 w 1409958"/>
                      <a:gd name="connsiteY16" fmla="*/ 332289 h 707297"/>
                      <a:gd name="connsiteX17" fmla="*/ 63616 w 1409958"/>
                      <a:gd name="connsiteY17" fmla="*/ 334043 h 707297"/>
                      <a:gd name="connsiteX18" fmla="*/ 63221 w 1409958"/>
                      <a:gd name="connsiteY18" fmla="*/ 334613 h 707297"/>
                      <a:gd name="connsiteX19" fmla="*/ 62915 w 1409958"/>
                      <a:gd name="connsiteY19" fmla="*/ 335008 h 707297"/>
                      <a:gd name="connsiteX20" fmla="*/ 73219 w 1409958"/>
                      <a:gd name="connsiteY20" fmla="*/ 395257 h 707297"/>
                      <a:gd name="connsiteX21" fmla="*/ 139124 w 1409958"/>
                      <a:gd name="connsiteY21" fmla="*/ 427047 h 707297"/>
                      <a:gd name="connsiteX22" fmla="*/ 139869 w 1409958"/>
                      <a:gd name="connsiteY22" fmla="*/ 427266 h 707297"/>
                      <a:gd name="connsiteX23" fmla="*/ 140747 w 1409958"/>
                      <a:gd name="connsiteY23" fmla="*/ 427530 h 707297"/>
                      <a:gd name="connsiteX24" fmla="*/ 486979 w 1409958"/>
                      <a:gd name="connsiteY24" fmla="*/ 491462 h 707297"/>
                      <a:gd name="connsiteX25" fmla="*/ 488602 w 1409958"/>
                      <a:gd name="connsiteY25" fmla="*/ 491462 h 707297"/>
                      <a:gd name="connsiteX26" fmla="*/ 488733 w 1409958"/>
                      <a:gd name="connsiteY26" fmla="*/ 491462 h 707297"/>
                      <a:gd name="connsiteX27" fmla="*/ 549946 w 1409958"/>
                      <a:gd name="connsiteY27" fmla="*/ 488392 h 707297"/>
                      <a:gd name="connsiteX28" fmla="*/ 557357 w 1409958"/>
                      <a:gd name="connsiteY28" fmla="*/ 494005 h 707297"/>
                      <a:gd name="connsiteX29" fmla="*/ 551700 w 1409958"/>
                      <a:gd name="connsiteY29" fmla="*/ 501415 h 707297"/>
                      <a:gd name="connsiteX30" fmla="*/ 521620 w 1409958"/>
                      <a:gd name="connsiteY30" fmla="*/ 504134 h 707297"/>
                      <a:gd name="connsiteX31" fmla="*/ 1044783 w 1409958"/>
                      <a:gd name="connsiteY31" fmla="*/ 662999 h 707297"/>
                      <a:gd name="connsiteX32" fmla="*/ 1046143 w 1409958"/>
                      <a:gd name="connsiteY32" fmla="*/ 663306 h 707297"/>
                      <a:gd name="connsiteX33" fmla="*/ 1046275 w 1409958"/>
                      <a:gd name="connsiteY33" fmla="*/ 663306 h 707297"/>
                      <a:gd name="connsiteX34" fmla="*/ 1379090 w 1409958"/>
                      <a:gd name="connsiteY34" fmla="*/ 706936 h 707297"/>
                      <a:gd name="connsiteX35" fmla="*/ 1409959 w 1409958"/>
                      <a:gd name="connsiteY35" fmla="*/ 707287 h 707297"/>
                      <a:gd name="connsiteX36" fmla="*/ 1353525 w 1409958"/>
                      <a:gd name="connsiteY36" fmla="*/ 291860 h 707297"/>
                      <a:gd name="connsiteX37" fmla="*/ 1323708 w 1409958"/>
                      <a:gd name="connsiteY37" fmla="*/ 294448 h 707297"/>
                      <a:gd name="connsiteX38" fmla="*/ 1129983 w 1409958"/>
                      <a:gd name="connsiteY38" fmla="*/ 301507 h 707297"/>
                      <a:gd name="connsiteX39" fmla="*/ 960287 w 1409958"/>
                      <a:gd name="connsiteY39" fmla="*/ 297210 h 707297"/>
                      <a:gd name="connsiteX40" fmla="*/ 959497 w 1409958"/>
                      <a:gd name="connsiteY40" fmla="*/ 297166 h 707297"/>
                      <a:gd name="connsiteX41" fmla="*/ 544465 w 1409958"/>
                      <a:gd name="connsiteY41" fmla="*/ 257483 h 707297"/>
                      <a:gd name="connsiteX42" fmla="*/ 542887 w 1409958"/>
                      <a:gd name="connsiteY42" fmla="*/ 257044 h 707297"/>
                      <a:gd name="connsiteX43" fmla="*/ 184771 w 1409958"/>
                      <a:gd name="connsiteY43" fmla="*/ 45165 h 707297"/>
                      <a:gd name="connsiteX44" fmla="*/ 160698 w 1409958"/>
                      <a:gd name="connsiteY44" fmla="*/ 23022 h 707297"/>
                      <a:gd name="connsiteX45" fmla="*/ 121453 w 1409958"/>
                      <a:gd name="connsiteY45" fmla="*/ 1316 h 707297"/>
                      <a:gd name="connsiteX46" fmla="*/ 106939 w 1409958"/>
                      <a:gd name="connsiteY46" fmla="*/ 18768 h 707297"/>
                      <a:gd name="connsiteX47" fmla="*/ 112815 w 1409958"/>
                      <a:gd name="connsiteY47" fmla="*/ 73623 h 707297"/>
                      <a:gd name="connsiteX48" fmla="*/ 176221 w 1409958"/>
                      <a:gd name="connsiteY48" fmla="*/ 123787 h 707297"/>
                      <a:gd name="connsiteX49" fmla="*/ 177054 w 1409958"/>
                      <a:gd name="connsiteY49" fmla="*/ 124313 h 707297"/>
                      <a:gd name="connsiteX50" fmla="*/ 177711 w 1409958"/>
                      <a:gd name="connsiteY50" fmla="*/ 124883 h 707297"/>
                      <a:gd name="connsiteX51" fmla="*/ 178413 w 1409958"/>
                      <a:gd name="connsiteY51" fmla="*/ 125629 h 707297"/>
                      <a:gd name="connsiteX52" fmla="*/ 178808 w 1409958"/>
                      <a:gd name="connsiteY52" fmla="*/ 126286 h 707297"/>
                      <a:gd name="connsiteX53" fmla="*/ 179421 w 1409958"/>
                      <a:gd name="connsiteY53" fmla="*/ 127689 h 707297"/>
                      <a:gd name="connsiteX54" fmla="*/ 179641 w 1409958"/>
                      <a:gd name="connsiteY54" fmla="*/ 128610 h 707297"/>
                      <a:gd name="connsiteX55" fmla="*/ 179729 w 1409958"/>
                      <a:gd name="connsiteY55" fmla="*/ 129487 h 707297"/>
                      <a:gd name="connsiteX56" fmla="*/ 179729 w 1409958"/>
                      <a:gd name="connsiteY56" fmla="*/ 129663 h 707297"/>
                      <a:gd name="connsiteX57" fmla="*/ 179597 w 1409958"/>
                      <a:gd name="connsiteY57" fmla="*/ 130803 h 707297"/>
                      <a:gd name="connsiteX58" fmla="*/ 179290 w 1409958"/>
                      <a:gd name="connsiteY58" fmla="*/ 131943 h 707297"/>
                      <a:gd name="connsiteX59" fmla="*/ 179246 w 1409958"/>
                      <a:gd name="connsiteY59" fmla="*/ 132030 h 707297"/>
                      <a:gd name="connsiteX60" fmla="*/ 178983 w 1409958"/>
                      <a:gd name="connsiteY60" fmla="*/ 132688 h 707297"/>
                      <a:gd name="connsiteX61" fmla="*/ 178808 w 1409958"/>
                      <a:gd name="connsiteY61" fmla="*/ 132951 h 707297"/>
                      <a:gd name="connsiteX62" fmla="*/ 178237 w 1409958"/>
                      <a:gd name="connsiteY62" fmla="*/ 133741 h 707297"/>
                      <a:gd name="connsiteX63" fmla="*/ 177141 w 1409958"/>
                      <a:gd name="connsiteY63" fmla="*/ 134881 h 707297"/>
                      <a:gd name="connsiteX64" fmla="*/ 176484 w 1409958"/>
                      <a:gd name="connsiteY64" fmla="*/ 135275 h 707297"/>
                      <a:gd name="connsiteX65" fmla="*/ 175080 w 1409958"/>
                      <a:gd name="connsiteY65" fmla="*/ 135889 h 707297"/>
                      <a:gd name="connsiteX66" fmla="*/ 174160 w 1409958"/>
                      <a:gd name="connsiteY66" fmla="*/ 136108 h 707297"/>
                      <a:gd name="connsiteX67" fmla="*/ 173282 w 1409958"/>
                      <a:gd name="connsiteY67" fmla="*/ 136196 h 707297"/>
                      <a:gd name="connsiteX68" fmla="*/ 173107 w 1409958"/>
                      <a:gd name="connsiteY68" fmla="*/ 136196 h 707297"/>
                      <a:gd name="connsiteX69" fmla="*/ 171967 w 1409958"/>
                      <a:gd name="connsiteY69" fmla="*/ 136065 h 707297"/>
                      <a:gd name="connsiteX70" fmla="*/ 170827 w 1409958"/>
                      <a:gd name="connsiteY70" fmla="*/ 135758 h 707297"/>
                      <a:gd name="connsiteX71" fmla="*/ 170082 w 1409958"/>
                      <a:gd name="connsiteY71" fmla="*/ 135451 h 707297"/>
                      <a:gd name="connsiteX72" fmla="*/ 72737 w 1409958"/>
                      <a:gd name="connsiteY72" fmla="*/ 116113 h 707297"/>
                      <a:gd name="connsiteX73" fmla="*/ 26301 w 1409958"/>
                      <a:gd name="connsiteY73" fmla="*/ 123612 h 707297"/>
                      <a:gd name="connsiteX74" fmla="*/ 122 w 1409958"/>
                      <a:gd name="connsiteY74" fmla="*/ 156279 h 707297"/>
                      <a:gd name="connsiteX75" fmla="*/ 9594 w 1409958"/>
                      <a:gd name="connsiteY75" fmla="*/ 183202 h 707297"/>
                      <a:gd name="connsiteX76" fmla="*/ 23494 w 1409958"/>
                      <a:gd name="connsiteY76" fmla="*/ 192235 h 707297"/>
                      <a:gd name="connsiteX77" fmla="*/ 23889 w 1409958"/>
                      <a:gd name="connsiteY77" fmla="*/ 192323 h 707297"/>
                      <a:gd name="connsiteX78" fmla="*/ 26695 w 1409958"/>
                      <a:gd name="connsiteY78" fmla="*/ 193463 h 707297"/>
                      <a:gd name="connsiteX79" fmla="*/ 27353 w 1409958"/>
                      <a:gd name="connsiteY79" fmla="*/ 194033 h 707297"/>
                      <a:gd name="connsiteX80" fmla="*/ 28230 w 1409958"/>
                      <a:gd name="connsiteY80" fmla="*/ 194954 h 707297"/>
                      <a:gd name="connsiteX81" fmla="*/ 28712 w 1409958"/>
                      <a:gd name="connsiteY81" fmla="*/ 195787 h 707297"/>
                      <a:gd name="connsiteX82" fmla="*/ 29107 w 1409958"/>
                      <a:gd name="connsiteY82" fmla="*/ 196708 h 707297"/>
                      <a:gd name="connsiteX83" fmla="*/ 29107 w 1409958"/>
                      <a:gd name="connsiteY83" fmla="*/ 196796 h 707297"/>
                      <a:gd name="connsiteX84" fmla="*/ 29370 w 1409958"/>
                      <a:gd name="connsiteY84" fmla="*/ 199558 h 707297"/>
                      <a:gd name="connsiteX85" fmla="*/ 29194 w 1409958"/>
                      <a:gd name="connsiteY85" fmla="*/ 200523 h 707297"/>
                      <a:gd name="connsiteX86" fmla="*/ 28142 w 1409958"/>
                      <a:gd name="connsiteY86" fmla="*/ 202628 h 707297"/>
                      <a:gd name="connsiteX87" fmla="*/ 27572 w 1409958"/>
                      <a:gd name="connsiteY87" fmla="*/ 203285 h 707297"/>
                      <a:gd name="connsiteX88" fmla="*/ 26651 w 1409958"/>
                      <a:gd name="connsiteY88" fmla="*/ 204162 h 707297"/>
                      <a:gd name="connsiteX89" fmla="*/ 25818 w 1409958"/>
                      <a:gd name="connsiteY89" fmla="*/ 204645 h 707297"/>
                      <a:gd name="connsiteX90" fmla="*/ 24941 w 1409958"/>
                      <a:gd name="connsiteY90" fmla="*/ 204995 h 707297"/>
                      <a:gd name="connsiteX91" fmla="*/ 24809 w 1409958"/>
                      <a:gd name="connsiteY91" fmla="*/ 205083 h 707297"/>
                      <a:gd name="connsiteX92" fmla="*/ 8147 w 1409958"/>
                      <a:gd name="connsiteY92" fmla="*/ 222228 h 707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</a:cxnLst>
                    <a:rect l="l" t="t" r="r" b="b"/>
                    <a:pathLst>
                      <a:path w="1409958" h="707297">
                        <a:moveTo>
                          <a:pt x="8191" y="222360"/>
                        </a:moveTo>
                        <a:cubicBezTo>
                          <a:pt x="7533" y="232489"/>
                          <a:pt x="11611" y="236961"/>
                          <a:pt x="17794" y="243714"/>
                        </a:cubicBezTo>
                        <a:cubicBezTo>
                          <a:pt x="23407" y="249897"/>
                          <a:pt x="35246" y="255641"/>
                          <a:pt x="46559" y="257790"/>
                        </a:cubicBezTo>
                        <a:cubicBezTo>
                          <a:pt x="47304" y="257877"/>
                          <a:pt x="47962" y="258097"/>
                          <a:pt x="48620" y="258447"/>
                        </a:cubicBezTo>
                        <a:cubicBezTo>
                          <a:pt x="48883" y="258535"/>
                          <a:pt x="49058" y="258667"/>
                          <a:pt x="49278" y="258842"/>
                        </a:cubicBezTo>
                        <a:cubicBezTo>
                          <a:pt x="49540" y="258974"/>
                          <a:pt x="49804" y="259149"/>
                          <a:pt x="50023" y="259456"/>
                        </a:cubicBezTo>
                        <a:cubicBezTo>
                          <a:pt x="50286" y="259631"/>
                          <a:pt x="50549" y="259894"/>
                          <a:pt x="50724" y="260158"/>
                        </a:cubicBezTo>
                        <a:cubicBezTo>
                          <a:pt x="51908" y="261605"/>
                          <a:pt x="52435" y="263490"/>
                          <a:pt x="52084" y="265463"/>
                        </a:cubicBezTo>
                        <a:cubicBezTo>
                          <a:pt x="52084" y="265727"/>
                          <a:pt x="51996" y="265990"/>
                          <a:pt x="51865" y="266209"/>
                        </a:cubicBezTo>
                        <a:cubicBezTo>
                          <a:pt x="51821" y="266516"/>
                          <a:pt x="51689" y="266823"/>
                          <a:pt x="51514" y="267130"/>
                        </a:cubicBezTo>
                        <a:cubicBezTo>
                          <a:pt x="51426" y="267393"/>
                          <a:pt x="51251" y="267656"/>
                          <a:pt x="51119" y="267919"/>
                        </a:cubicBezTo>
                        <a:cubicBezTo>
                          <a:pt x="50374" y="269015"/>
                          <a:pt x="49322" y="269892"/>
                          <a:pt x="48006" y="270418"/>
                        </a:cubicBezTo>
                        <a:cubicBezTo>
                          <a:pt x="47962" y="270418"/>
                          <a:pt x="47918" y="270418"/>
                          <a:pt x="47874" y="270418"/>
                        </a:cubicBezTo>
                        <a:cubicBezTo>
                          <a:pt x="38666" y="274058"/>
                          <a:pt x="29502" y="282784"/>
                          <a:pt x="25950" y="291203"/>
                        </a:cubicBezTo>
                        <a:cubicBezTo>
                          <a:pt x="24853" y="293921"/>
                          <a:pt x="23801" y="297868"/>
                          <a:pt x="25248" y="301244"/>
                        </a:cubicBezTo>
                        <a:cubicBezTo>
                          <a:pt x="29282" y="310365"/>
                          <a:pt x="41034" y="318082"/>
                          <a:pt x="60196" y="324046"/>
                        </a:cubicBezTo>
                        <a:cubicBezTo>
                          <a:pt x="63660" y="325142"/>
                          <a:pt x="65589" y="328825"/>
                          <a:pt x="64493" y="332289"/>
                        </a:cubicBezTo>
                        <a:cubicBezTo>
                          <a:pt x="64274" y="332947"/>
                          <a:pt x="64011" y="333517"/>
                          <a:pt x="63616" y="334043"/>
                        </a:cubicBezTo>
                        <a:cubicBezTo>
                          <a:pt x="63529" y="334263"/>
                          <a:pt x="63353" y="334438"/>
                          <a:pt x="63221" y="334613"/>
                        </a:cubicBezTo>
                        <a:cubicBezTo>
                          <a:pt x="63134" y="334745"/>
                          <a:pt x="63002" y="334876"/>
                          <a:pt x="62915" y="335008"/>
                        </a:cubicBezTo>
                        <a:cubicBezTo>
                          <a:pt x="48181" y="352022"/>
                          <a:pt x="56513" y="380436"/>
                          <a:pt x="73219" y="395257"/>
                        </a:cubicBezTo>
                        <a:cubicBezTo>
                          <a:pt x="91373" y="411349"/>
                          <a:pt x="115534" y="420075"/>
                          <a:pt x="139124" y="427047"/>
                        </a:cubicBezTo>
                        <a:cubicBezTo>
                          <a:pt x="139387" y="427047"/>
                          <a:pt x="139607" y="427179"/>
                          <a:pt x="139869" y="427266"/>
                        </a:cubicBezTo>
                        <a:cubicBezTo>
                          <a:pt x="140177" y="427354"/>
                          <a:pt x="140440" y="427442"/>
                          <a:pt x="140747" y="427530"/>
                        </a:cubicBezTo>
                        <a:cubicBezTo>
                          <a:pt x="209985" y="447700"/>
                          <a:pt x="366000" y="489050"/>
                          <a:pt x="486979" y="491462"/>
                        </a:cubicBezTo>
                        <a:cubicBezTo>
                          <a:pt x="487505" y="491374"/>
                          <a:pt x="488031" y="491462"/>
                          <a:pt x="488602" y="491462"/>
                        </a:cubicBezTo>
                        <a:lnTo>
                          <a:pt x="488733" y="491462"/>
                        </a:lnTo>
                        <a:cubicBezTo>
                          <a:pt x="510526" y="491856"/>
                          <a:pt x="531179" y="490935"/>
                          <a:pt x="549946" y="488392"/>
                        </a:cubicBezTo>
                        <a:cubicBezTo>
                          <a:pt x="553542" y="487910"/>
                          <a:pt x="556831" y="490409"/>
                          <a:pt x="557357" y="494005"/>
                        </a:cubicBezTo>
                        <a:cubicBezTo>
                          <a:pt x="557839" y="497601"/>
                          <a:pt x="555296" y="500933"/>
                          <a:pt x="551700" y="501415"/>
                        </a:cubicBezTo>
                        <a:cubicBezTo>
                          <a:pt x="542142" y="502731"/>
                          <a:pt x="532056" y="503608"/>
                          <a:pt x="521620" y="504134"/>
                        </a:cubicBezTo>
                        <a:cubicBezTo>
                          <a:pt x="623701" y="543291"/>
                          <a:pt x="827468" y="615993"/>
                          <a:pt x="1044783" y="662999"/>
                        </a:cubicBezTo>
                        <a:cubicBezTo>
                          <a:pt x="1045266" y="662999"/>
                          <a:pt x="1045705" y="663175"/>
                          <a:pt x="1046143" y="663306"/>
                        </a:cubicBezTo>
                        <a:cubicBezTo>
                          <a:pt x="1046187" y="663306"/>
                          <a:pt x="1046231" y="663306"/>
                          <a:pt x="1046275" y="663306"/>
                        </a:cubicBezTo>
                        <a:cubicBezTo>
                          <a:pt x="1157695" y="687336"/>
                          <a:pt x="1272580" y="704525"/>
                          <a:pt x="1379090" y="706936"/>
                        </a:cubicBezTo>
                        <a:cubicBezTo>
                          <a:pt x="1389482" y="707243"/>
                          <a:pt x="1399742" y="707331"/>
                          <a:pt x="1409959" y="707287"/>
                        </a:cubicBezTo>
                        <a:lnTo>
                          <a:pt x="1353525" y="291860"/>
                        </a:lnTo>
                        <a:cubicBezTo>
                          <a:pt x="1343747" y="292781"/>
                          <a:pt x="1333793" y="293658"/>
                          <a:pt x="1323708" y="294448"/>
                        </a:cubicBezTo>
                        <a:cubicBezTo>
                          <a:pt x="1263986" y="299183"/>
                          <a:pt x="1199220" y="301507"/>
                          <a:pt x="1129983" y="301507"/>
                        </a:cubicBezTo>
                        <a:cubicBezTo>
                          <a:pt x="1076092" y="301507"/>
                          <a:pt x="1019395" y="300060"/>
                          <a:pt x="960287" y="297210"/>
                        </a:cubicBezTo>
                        <a:cubicBezTo>
                          <a:pt x="960023" y="297210"/>
                          <a:pt x="959760" y="297210"/>
                          <a:pt x="959497" y="297166"/>
                        </a:cubicBezTo>
                        <a:cubicBezTo>
                          <a:pt x="732929" y="286248"/>
                          <a:pt x="546351" y="257790"/>
                          <a:pt x="544465" y="257483"/>
                        </a:cubicBezTo>
                        <a:lnTo>
                          <a:pt x="542887" y="257044"/>
                        </a:lnTo>
                        <a:cubicBezTo>
                          <a:pt x="467949" y="224815"/>
                          <a:pt x="278915" y="123699"/>
                          <a:pt x="184771" y="45165"/>
                        </a:cubicBezTo>
                        <a:cubicBezTo>
                          <a:pt x="175519" y="37492"/>
                          <a:pt x="167670" y="29774"/>
                          <a:pt x="160698" y="23022"/>
                        </a:cubicBezTo>
                        <a:cubicBezTo>
                          <a:pt x="142238" y="5000"/>
                          <a:pt x="132854" y="-3463"/>
                          <a:pt x="121453" y="1316"/>
                        </a:cubicBezTo>
                        <a:cubicBezTo>
                          <a:pt x="114788" y="4123"/>
                          <a:pt x="109921" y="9998"/>
                          <a:pt x="106939" y="18768"/>
                        </a:cubicBezTo>
                        <a:cubicBezTo>
                          <a:pt x="101545" y="34773"/>
                          <a:pt x="104089" y="58364"/>
                          <a:pt x="112815" y="73623"/>
                        </a:cubicBezTo>
                        <a:cubicBezTo>
                          <a:pt x="126496" y="97477"/>
                          <a:pt x="152893" y="111465"/>
                          <a:pt x="176221" y="123787"/>
                        </a:cubicBezTo>
                        <a:cubicBezTo>
                          <a:pt x="176528" y="123962"/>
                          <a:pt x="176791" y="124138"/>
                          <a:pt x="177054" y="124313"/>
                        </a:cubicBezTo>
                        <a:cubicBezTo>
                          <a:pt x="177273" y="124488"/>
                          <a:pt x="177492" y="124664"/>
                          <a:pt x="177711" y="124883"/>
                        </a:cubicBezTo>
                        <a:cubicBezTo>
                          <a:pt x="177931" y="125102"/>
                          <a:pt x="178194" y="125365"/>
                          <a:pt x="178413" y="125629"/>
                        </a:cubicBezTo>
                        <a:cubicBezTo>
                          <a:pt x="178545" y="125804"/>
                          <a:pt x="178676" y="126067"/>
                          <a:pt x="178808" y="126286"/>
                        </a:cubicBezTo>
                        <a:cubicBezTo>
                          <a:pt x="179071" y="126725"/>
                          <a:pt x="179290" y="127207"/>
                          <a:pt x="179421" y="127689"/>
                        </a:cubicBezTo>
                        <a:cubicBezTo>
                          <a:pt x="179509" y="127996"/>
                          <a:pt x="179597" y="128303"/>
                          <a:pt x="179641" y="128610"/>
                        </a:cubicBezTo>
                        <a:cubicBezTo>
                          <a:pt x="179685" y="128873"/>
                          <a:pt x="179729" y="129180"/>
                          <a:pt x="179729" y="129487"/>
                        </a:cubicBezTo>
                        <a:lnTo>
                          <a:pt x="179729" y="129663"/>
                        </a:lnTo>
                        <a:cubicBezTo>
                          <a:pt x="179729" y="130057"/>
                          <a:pt x="179729" y="130408"/>
                          <a:pt x="179597" y="130803"/>
                        </a:cubicBezTo>
                        <a:cubicBezTo>
                          <a:pt x="179553" y="131197"/>
                          <a:pt x="179421" y="131592"/>
                          <a:pt x="179290" y="131943"/>
                        </a:cubicBezTo>
                        <a:cubicBezTo>
                          <a:pt x="179290" y="131943"/>
                          <a:pt x="179246" y="132030"/>
                          <a:pt x="179246" y="132030"/>
                        </a:cubicBezTo>
                        <a:cubicBezTo>
                          <a:pt x="179246" y="132250"/>
                          <a:pt x="179071" y="132469"/>
                          <a:pt x="178983" y="132688"/>
                        </a:cubicBezTo>
                        <a:cubicBezTo>
                          <a:pt x="178939" y="132776"/>
                          <a:pt x="178895" y="132864"/>
                          <a:pt x="178808" y="132951"/>
                        </a:cubicBezTo>
                        <a:cubicBezTo>
                          <a:pt x="178676" y="133258"/>
                          <a:pt x="178457" y="133521"/>
                          <a:pt x="178237" y="133741"/>
                        </a:cubicBezTo>
                        <a:cubicBezTo>
                          <a:pt x="177931" y="134179"/>
                          <a:pt x="177580" y="134530"/>
                          <a:pt x="177141" y="134881"/>
                        </a:cubicBezTo>
                        <a:cubicBezTo>
                          <a:pt x="176922" y="135012"/>
                          <a:pt x="176703" y="135144"/>
                          <a:pt x="176484" y="135275"/>
                        </a:cubicBezTo>
                        <a:cubicBezTo>
                          <a:pt x="176045" y="135538"/>
                          <a:pt x="175563" y="135758"/>
                          <a:pt x="175080" y="135889"/>
                        </a:cubicBezTo>
                        <a:cubicBezTo>
                          <a:pt x="174774" y="135977"/>
                          <a:pt x="174466" y="136065"/>
                          <a:pt x="174160" y="136108"/>
                        </a:cubicBezTo>
                        <a:cubicBezTo>
                          <a:pt x="173896" y="136108"/>
                          <a:pt x="173590" y="136196"/>
                          <a:pt x="173282" y="136196"/>
                        </a:cubicBezTo>
                        <a:lnTo>
                          <a:pt x="173107" y="136196"/>
                        </a:lnTo>
                        <a:cubicBezTo>
                          <a:pt x="172713" y="136196"/>
                          <a:pt x="172362" y="136196"/>
                          <a:pt x="171967" y="136065"/>
                        </a:cubicBezTo>
                        <a:cubicBezTo>
                          <a:pt x="171573" y="136021"/>
                          <a:pt x="171178" y="135889"/>
                          <a:pt x="170827" y="135758"/>
                        </a:cubicBezTo>
                        <a:cubicBezTo>
                          <a:pt x="170564" y="135670"/>
                          <a:pt x="170345" y="135582"/>
                          <a:pt x="170082" y="135451"/>
                        </a:cubicBezTo>
                        <a:cubicBezTo>
                          <a:pt x="138905" y="123261"/>
                          <a:pt x="106194" y="116727"/>
                          <a:pt x="72737" y="116113"/>
                        </a:cubicBezTo>
                        <a:cubicBezTo>
                          <a:pt x="59100" y="115850"/>
                          <a:pt x="41472" y="116508"/>
                          <a:pt x="26301" y="123612"/>
                        </a:cubicBezTo>
                        <a:cubicBezTo>
                          <a:pt x="11830" y="130408"/>
                          <a:pt x="1570" y="143212"/>
                          <a:pt x="122" y="156279"/>
                        </a:cubicBezTo>
                        <a:cubicBezTo>
                          <a:pt x="-754" y="164172"/>
                          <a:pt x="3148" y="175266"/>
                          <a:pt x="9594" y="183202"/>
                        </a:cubicBezTo>
                        <a:cubicBezTo>
                          <a:pt x="14023" y="188596"/>
                          <a:pt x="18934" y="191797"/>
                          <a:pt x="23494" y="192235"/>
                        </a:cubicBezTo>
                        <a:cubicBezTo>
                          <a:pt x="23626" y="192235"/>
                          <a:pt x="23757" y="192235"/>
                          <a:pt x="23889" y="192323"/>
                        </a:cubicBezTo>
                        <a:cubicBezTo>
                          <a:pt x="24897" y="192455"/>
                          <a:pt x="25862" y="192849"/>
                          <a:pt x="26695" y="193463"/>
                        </a:cubicBezTo>
                        <a:cubicBezTo>
                          <a:pt x="26915" y="193595"/>
                          <a:pt x="27134" y="193770"/>
                          <a:pt x="27353" y="194033"/>
                        </a:cubicBezTo>
                        <a:cubicBezTo>
                          <a:pt x="27660" y="194296"/>
                          <a:pt x="27967" y="194603"/>
                          <a:pt x="28230" y="194954"/>
                        </a:cubicBezTo>
                        <a:cubicBezTo>
                          <a:pt x="28405" y="195217"/>
                          <a:pt x="28580" y="195480"/>
                          <a:pt x="28712" y="195787"/>
                        </a:cubicBezTo>
                        <a:cubicBezTo>
                          <a:pt x="28888" y="196094"/>
                          <a:pt x="29019" y="196401"/>
                          <a:pt x="29107" y="196708"/>
                        </a:cubicBezTo>
                        <a:cubicBezTo>
                          <a:pt x="29107" y="196708"/>
                          <a:pt x="29107" y="196739"/>
                          <a:pt x="29107" y="196796"/>
                        </a:cubicBezTo>
                        <a:cubicBezTo>
                          <a:pt x="29414" y="197716"/>
                          <a:pt x="29458" y="198637"/>
                          <a:pt x="29370" y="199558"/>
                        </a:cubicBezTo>
                        <a:cubicBezTo>
                          <a:pt x="29326" y="199865"/>
                          <a:pt x="29282" y="200216"/>
                          <a:pt x="29194" y="200523"/>
                        </a:cubicBezTo>
                        <a:cubicBezTo>
                          <a:pt x="28975" y="201268"/>
                          <a:pt x="28624" y="201970"/>
                          <a:pt x="28142" y="202628"/>
                        </a:cubicBezTo>
                        <a:cubicBezTo>
                          <a:pt x="28011" y="202847"/>
                          <a:pt x="27835" y="203066"/>
                          <a:pt x="27572" y="203285"/>
                        </a:cubicBezTo>
                        <a:cubicBezTo>
                          <a:pt x="27353" y="203592"/>
                          <a:pt x="27002" y="203899"/>
                          <a:pt x="26651" y="204162"/>
                        </a:cubicBezTo>
                        <a:cubicBezTo>
                          <a:pt x="26388" y="204338"/>
                          <a:pt x="26125" y="204513"/>
                          <a:pt x="25818" y="204645"/>
                        </a:cubicBezTo>
                        <a:cubicBezTo>
                          <a:pt x="25555" y="204820"/>
                          <a:pt x="25248" y="204952"/>
                          <a:pt x="24941" y="204995"/>
                        </a:cubicBezTo>
                        <a:cubicBezTo>
                          <a:pt x="24897" y="205039"/>
                          <a:pt x="24853" y="205083"/>
                          <a:pt x="24809" y="205083"/>
                        </a:cubicBezTo>
                        <a:cubicBezTo>
                          <a:pt x="17662" y="207363"/>
                          <a:pt x="8586" y="215695"/>
                          <a:pt x="8147" y="222228"/>
                        </a:cubicBez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7" name="任意多边形: 形状 381" descr="f7206eb1-7b8e-421f-859e-19032c1070c4"/>
                  <p:cNvSpPr/>
                  <p:nvPr/>
                </p:nvSpPr>
                <p:spPr>
                  <a:xfrm>
                    <a:off x="7592613" y="2506458"/>
                    <a:ext cx="890439" cy="270592"/>
                  </a:xfrm>
                  <a:custGeom>
                    <a:avLst/>
                    <a:gdLst>
                      <a:gd name="connsiteX0" fmla="*/ 0 w 890439"/>
                      <a:gd name="connsiteY0" fmla="*/ 0 h 270592"/>
                      <a:gd name="connsiteX1" fmla="*/ 77657 w 890439"/>
                      <a:gd name="connsiteY1" fmla="*/ 244590 h 270592"/>
                      <a:gd name="connsiteX2" fmla="*/ 113174 w 890439"/>
                      <a:gd name="connsiteY2" fmla="*/ 270593 h 270592"/>
                      <a:gd name="connsiteX3" fmla="*/ 853172 w 890439"/>
                      <a:gd name="connsiteY3" fmla="*/ 270593 h 270592"/>
                      <a:gd name="connsiteX4" fmla="*/ 881542 w 890439"/>
                      <a:gd name="connsiteY4" fmla="*/ 257526 h 270592"/>
                      <a:gd name="connsiteX5" fmla="*/ 890400 w 890439"/>
                      <a:gd name="connsiteY5" fmla="*/ 231786 h 270592"/>
                      <a:gd name="connsiteX6" fmla="*/ 338909 w 890439"/>
                      <a:gd name="connsiteY6" fmla="*/ 61477 h 270592"/>
                      <a:gd name="connsiteX7" fmla="*/ 0 w 890439"/>
                      <a:gd name="connsiteY7" fmla="*/ 0 h 270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439" h="270592">
                        <a:moveTo>
                          <a:pt x="0" y="0"/>
                        </a:moveTo>
                        <a:lnTo>
                          <a:pt x="77657" y="244590"/>
                        </a:lnTo>
                        <a:cubicBezTo>
                          <a:pt x="82612" y="260113"/>
                          <a:pt x="96863" y="270593"/>
                          <a:pt x="113174" y="270593"/>
                        </a:cubicBezTo>
                        <a:lnTo>
                          <a:pt x="853172" y="270593"/>
                        </a:lnTo>
                        <a:cubicBezTo>
                          <a:pt x="864134" y="270593"/>
                          <a:pt x="874439" y="265813"/>
                          <a:pt x="881542" y="257526"/>
                        </a:cubicBezTo>
                        <a:cubicBezTo>
                          <a:pt x="887681" y="250291"/>
                          <a:pt x="890838" y="241126"/>
                          <a:pt x="890400" y="231786"/>
                        </a:cubicBezTo>
                        <a:cubicBezTo>
                          <a:pt x="649230" y="179255"/>
                          <a:pt x="425687" y="95723"/>
                          <a:pt x="338909" y="61477"/>
                        </a:cubicBezTo>
                        <a:cubicBezTo>
                          <a:pt x="221920" y="59021"/>
                          <a:pt x="73930" y="2109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8" name="任意多边形: 形状 382" descr="64f195ca-d5c6-4c91-adce-8a154d63e112"/>
                  <p:cNvSpPr/>
                  <p:nvPr/>
                </p:nvSpPr>
                <p:spPr>
                  <a:xfrm>
                    <a:off x="6923651" y="754750"/>
                    <a:ext cx="1172569" cy="944533"/>
                  </a:xfrm>
                  <a:custGeom>
                    <a:avLst/>
                    <a:gdLst>
                      <a:gd name="connsiteX0" fmla="*/ 6271 w 1172569"/>
                      <a:gd name="connsiteY0" fmla="*/ 195284 h 944533"/>
                      <a:gd name="connsiteX1" fmla="*/ 5657 w 1172569"/>
                      <a:gd name="connsiteY1" fmla="*/ 207694 h 944533"/>
                      <a:gd name="connsiteX2" fmla="*/ 125803 w 1172569"/>
                      <a:gd name="connsiteY2" fmla="*/ 296532 h 944533"/>
                      <a:gd name="connsiteX3" fmla="*/ 157813 w 1172569"/>
                      <a:gd name="connsiteY3" fmla="*/ 332181 h 944533"/>
                      <a:gd name="connsiteX4" fmla="*/ 355441 w 1172569"/>
                      <a:gd name="connsiteY4" fmla="*/ 518540 h 944533"/>
                      <a:gd name="connsiteX5" fmla="*/ 355529 w 1172569"/>
                      <a:gd name="connsiteY5" fmla="*/ 518540 h 944533"/>
                      <a:gd name="connsiteX6" fmla="*/ 357064 w 1172569"/>
                      <a:gd name="connsiteY6" fmla="*/ 519329 h 944533"/>
                      <a:gd name="connsiteX7" fmla="*/ 388109 w 1172569"/>
                      <a:gd name="connsiteY7" fmla="*/ 534326 h 944533"/>
                      <a:gd name="connsiteX8" fmla="*/ 391397 w 1172569"/>
                      <a:gd name="connsiteY8" fmla="*/ 543052 h 944533"/>
                      <a:gd name="connsiteX9" fmla="*/ 385390 w 1172569"/>
                      <a:gd name="connsiteY9" fmla="*/ 546910 h 944533"/>
                      <a:gd name="connsiteX10" fmla="*/ 382715 w 1172569"/>
                      <a:gd name="connsiteY10" fmla="*/ 546296 h 944533"/>
                      <a:gd name="connsiteX11" fmla="*/ 373200 w 1172569"/>
                      <a:gd name="connsiteY11" fmla="*/ 541868 h 944533"/>
                      <a:gd name="connsiteX12" fmla="*/ 696105 w 1172569"/>
                      <a:gd name="connsiteY12" fmla="*/ 907745 h 944533"/>
                      <a:gd name="connsiteX13" fmla="*/ 1027341 w 1172569"/>
                      <a:gd name="connsiteY13" fmla="*/ 906429 h 944533"/>
                      <a:gd name="connsiteX14" fmla="*/ 1027516 w 1172569"/>
                      <a:gd name="connsiteY14" fmla="*/ 906429 h 944533"/>
                      <a:gd name="connsiteX15" fmla="*/ 1064744 w 1172569"/>
                      <a:gd name="connsiteY15" fmla="*/ 922916 h 944533"/>
                      <a:gd name="connsiteX16" fmla="*/ 1075575 w 1172569"/>
                      <a:gd name="connsiteY16" fmla="*/ 941596 h 944533"/>
                      <a:gd name="connsiteX17" fmla="*/ 1076496 w 1172569"/>
                      <a:gd name="connsiteY17" fmla="*/ 944534 h 944533"/>
                      <a:gd name="connsiteX18" fmla="*/ 1088028 w 1172569"/>
                      <a:gd name="connsiteY18" fmla="*/ 944534 h 944533"/>
                      <a:gd name="connsiteX19" fmla="*/ 1172569 w 1172569"/>
                      <a:gd name="connsiteY19" fmla="*/ 782906 h 944533"/>
                      <a:gd name="connsiteX20" fmla="*/ 1144418 w 1172569"/>
                      <a:gd name="connsiteY20" fmla="*/ 770453 h 944533"/>
                      <a:gd name="connsiteX21" fmla="*/ 527330 w 1172569"/>
                      <a:gd name="connsiteY21" fmla="*/ 403787 h 944533"/>
                      <a:gd name="connsiteX22" fmla="*/ 525883 w 1172569"/>
                      <a:gd name="connsiteY22" fmla="*/ 402647 h 944533"/>
                      <a:gd name="connsiteX23" fmla="*/ 525225 w 1172569"/>
                      <a:gd name="connsiteY23" fmla="*/ 400893 h 944533"/>
                      <a:gd name="connsiteX24" fmla="*/ 486681 w 1172569"/>
                      <a:gd name="connsiteY24" fmla="*/ 306486 h 944533"/>
                      <a:gd name="connsiteX25" fmla="*/ 408148 w 1172569"/>
                      <a:gd name="connsiteY25" fmla="*/ 94563 h 944533"/>
                      <a:gd name="connsiteX26" fmla="*/ 402754 w 1172569"/>
                      <a:gd name="connsiteY26" fmla="*/ 61238 h 944533"/>
                      <a:gd name="connsiteX27" fmla="*/ 385697 w 1172569"/>
                      <a:gd name="connsiteY27" fmla="*/ 20853 h 944533"/>
                      <a:gd name="connsiteX28" fmla="*/ 363466 w 1172569"/>
                      <a:gd name="connsiteY28" fmla="*/ 25544 h 944533"/>
                      <a:gd name="connsiteX29" fmla="*/ 334043 w 1172569"/>
                      <a:gd name="connsiteY29" fmla="*/ 72200 h 944533"/>
                      <a:gd name="connsiteX30" fmla="*/ 352503 w 1172569"/>
                      <a:gd name="connsiteY30" fmla="*/ 150427 h 944533"/>
                      <a:gd name="connsiteX31" fmla="*/ 352679 w 1172569"/>
                      <a:gd name="connsiteY31" fmla="*/ 150821 h 944533"/>
                      <a:gd name="connsiteX32" fmla="*/ 352942 w 1172569"/>
                      <a:gd name="connsiteY32" fmla="*/ 151435 h 944533"/>
                      <a:gd name="connsiteX33" fmla="*/ 378374 w 1172569"/>
                      <a:gd name="connsiteY33" fmla="*/ 227645 h 944533"/>
                      <a:gd name="connsiteX34" fmla="*/ 374208 w 1172569"/>
                      <a:gd name="connsiteY34" fmla="*/ 235976 h 944533"/>
                      <a:gd name="connsiteX35" fmla="*/ 372148 w 1172569"/>
                      <a:gd name="connsiteY35" fmla="*/ 236327 h 944533"/>
                      <a:gd name="connsiteX36" fmla="*/ 365877 w 1172569"/>
                      <a:gd name="connsiteY36" fmla="*/ 231811 h 944533"/>
                      <a:gd name="connsiteX37" fmla="*/ 340751 w 1172569"/>
                      <a:gd name="connsiteY37" fmla="*/ 156478 h 944533"/>
                      <a:gd name="connsiteX38" fmla="*/ 340708 w 1172569"/>
                      <a:gd name="connsiteY38" fmla="*/ 156478 h 944533"/>
                      <a:gd name="connsiteX39" fmla="*/ 183947 w 1172569"/>
                      <a:gd name="connsiteY39" fmla="*/ 10153 h 944533"/>
                      <a:gd name="connsiteX40" fmla="*/ 163163 w 1172569"/>
                      <a:gd name="connsiteY40" fmla="*/ 331 h 944533"/>
                      <a:gd name="connsiteX41" fmla="*/ 146325 w 1172569"/>
                      <a:gd name="connsiteY41" fmla="*/ 5418 h 944533"/>
                      <a:gd name="connsiteX42" fmla="*/ 148385 w 1172569"/>
                      <a:gd name="connsiteY42" fmla="*/ 31639 h 944533"/>
                      <a:gd name="connsiteX43" fmla="*/ 217097 w 1172569"/>
                      <a:gd name="connsiteY43" fmla="*/ 117628 h 944533"/>
                      <a:gd name="connsiteX44" fmla="*/ 248712 w 1172569"/>
                      <a:gd name="connsiteY44" fmla="*/ 137184 h 944533"/>
                      <a:gd name="connsiteX45" fmla="*/ 242135 w 1172569"/>
                      <a:gd name="connsiteY45" fmla="*/ 148585 h 944533"/>
                      <a:gd name="connsiteX46" fmla="*/ 209818 w 1172569"/>
                      <a:gd name="connsiteY46" fmla="*/ 128590 h 944533"/>
                      <a:gd name="connsiteX47" fmla="*/ 79937 w 1172569"/>
                      <a:gd name="connsiteY47" fmla="*/ 68166 h 944533"/>
                      <a:gd name="connsiteX48" fmla="*/ 54198 w 1172569"/>
                      <a:gd name="connsiteY48" fmla="*/ 63299 h 944533"/>
                      <a:gd name="connsiteX49" fmla="*/ 37140 w 1172569"/>
                      <a:gd name="connsiteY49" fmla="*/ 74349 h 944533"/>
                      <a:gd name="connsiteX50" fmla="*/ 42095 w 1172569"/>
                      <a:gd name="connsiteY50" fmla="*/ 92546 h 944533"/>
                      <a:gd name="connsiteX51" fmla="*/ 54987 w 1172569"/>
                      <a:gd name="connsiteY51" fmla="*/ 102675 h 944533"/>
                      <a:gd name="connsiteX52" fmla="*/ 61740 w 1172569"/>
                      <a:gd name="connsiteY52" fmla="*/ 106446 h 944533"/>
                      <a:gd name="connsiteX53" fmla="*/ 211397 w 1172569"/>
                      <a:gd name="connsiteY53" fmla="*/ 178929 h 944533"/>
                      <a:gd name="connsiteX54" fmla="*/ 214861 w 1172569"/>
                      <a:gd name="connsiteY54" fmla="*/ 187567 h 944533"/>
                      <a:gd name="connsiteX55" fmla="*/ 206223 w 1172569"/>
                      <a:gd name="connsiteY55" fmla="*/ 191031 h 944533"/>
                      <a:gd name="connsiteX56" fmla="*/ 55426 w 1172569"/>
                      <a:gd name="connsiteY56" fmla="*/ 118022 h 944533"/>
                      <a:gd name="connsiteX57" fmla="*/ 49024 w 1172569"/>
                      <a:gd name="connsiteY57" fmla="*/ 114427 h 944533"/>
                      <a:gd name="connsiteX58" fmla="*/ 22889 w 1172569"/>
                      <a:gd name="connsiteY58" fmla="*/ 112760 h 944533"/>
                      <a:gd name="connsiteX59" fmla="*/ 176 w 1172569"/>
                      <a:gd name="connsiteY59" fmla="*/ 132273 h 944533"/>
                      <a:gd name="connsiteX60" fmla="*/ 9121 w 1172569"/>
                      <a:gd name="connsiteY60" fmla="*/ 153584 h 944533"/>
                      <a:gd name="connsiteX61" fmla="*/ 32931 w 1172569"/>
                      <a:gd name="connsiteY61" fmla="*/ 168317 h 944533"/>
                      <a:gd name="connsiteX62" fmla="*/ 34509 w 1172569"/>
                      <a:gd name="connsiteY62" fmla="*/ 169106 h 944533"/>
                      <a:gd name="connsiteX63" fmla="*/ 183640 w 1172569"/>
                      <a:gd name="connsiteY63" fmla="*/ 241852 h 944533"/>
                      <a:gd name="connsiteX64" fmla="*/ 186666 w 1172569"/>
                      <a:gd name="connsiteY64" fmla="*/ 250666 h 944533"/>
                      <a:gd name="connsiteX65" fmla="*/ 180746 w 1172569"/>
                      <a:gd name="connsiteY65" fmla="*/ 254349 h 944533"/>
                      <a:gd name="connsiteX66" fmla="*/ 177896 w 1172569"/>
                      <a:gd name="connsiteY66" fmla="*/ 253691 h 944533"/>
                      <a:gd name="connsiteX67" fmla="*/ 31089 w 1172569"/>
                      <a:gd name="connsiteY67" fmla="*/ 182086 h 944533"/>
                      <a:gd name="connsiteX68" fmla="*/ 6271 w 1172569"/>
                      <a:gd name="connsiteY68" fmla="*/ 195240 h 94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</a:cxnLst>
                    <a:rect l="l" t="t" r="r" b="b"/>
                    <a:pathLst>
                      <a:path w="1172569" h="944533">
                        <a:moveTo>
                          <a:pt x="6271" y="195284"/>
                        </a:moveTo>
                        <a:cubicBezTo>
                          <a:pt x="4341" y="198924"/>
                          <a:pt x="4122" y="203002"/>
                          <a:pt x="5657" y="207694"/>
                        </a:cubicBezTo>
                        <a:cubicBezTo>
                          <a:pt x="12936" y="230232"/>
                          <a:pt x="56741" y="262593"/>
                          <a:pt x="125803" y="296532"/>
                        </a:cubicBezTo>
                        <a:cubicBezTo>
                          <a:pt x="140887" y="303942"/>
                          <a:pt x="152244" y="316615"/>
                          <a:pt x="157813" y="332181"/>
                        </a:cubicBezTo>
                        <a:cubicBezTo>
                          <a:pt x="175616" y="381731"/>
                          <a:pt x="237750" y="457677"/>
                          <a:pt x="355441" y="518540"/>
                        </a:cubicBezTo>
                        <a:cubicBezTo>
                          <a:pt x="355441" y="518540"/>
                          <a:pt x="355441" y="518540"/>
                          <a:pt x="355529" y="518540"/>
                        </a:cubicBezTo>
                        <a:cubicBezTo>
                          <a:pt x="356055" y="518715"/>
                          <a:pt x="356581" y="519022"/>
                          <a:pt x="357064" y="519329"/>
                        </a:cubicBezTo>
                        <a:cubicBezTo>
                          <a:pt x="367017" y="524460"/>
                          <a:pt x="377366" y="529458"/>
                          <a:pt x="388109" y="534326"/>
                        </a:cubicBezTo>
                        <a:cubicBezTo>
                          <a:pt x="391441" y="535817"/>
                          <a:pt x="392888" y="539719"/>
                          <a:pt x="391397" y="543052"/>
                        </a:cubicBezTo>
                        <a:cubicBezTo>
                          <a:pt x="390301" y="545463"/>
                          <a:pt x="387933" y="546910"/>
                          <a:pt x="385390" y="546910"/>
                        </a:cubicBezTo>
                        <a:cubicBezTo>
                          <a:pt x="384513" y="546910"/>
                          <a:pt x="383592" y="546735"/>
                          <a:pt x="382715" y="546296"/>
                        </a:cubicBezTo>
                        <a:cubicBezTo>
                          <a:pt x="379514" y="544849"/>
                          <a:pt x="376357" y="543402"/>
                          <a:pt x="373200" y="541868"/>
                        </a:cubicBezTo>
                        <a:cubicBezTo>
                          <a:pt x="414286" y="599748"/>
                          <a:pt x="532723" y="758438"/>
                          <a:pt x="696105" y="907745"/>
                        </a:cubicBezTo>
                        <a:lnTo>
                          <a:pt x="1027341" y="906429"/>
                        </a:lnTo>
                        <a:lnTo>
                          <a:pt x="1027516" y="906429"/>
                        </a:lnTo>
                        <a:cubicBezTo>
                          <a:pt x="1042118" y="906429"/>
                          <a:pt x="1055492" y="912612"/>
                          <a:pt x="1064744" y="922916"/>
                        </a:cubicBezTo>
                        <a:cubicBezTo>
                          <a:pt x="1069612" y="928178"/>
                          <a:pt x="1073339" y="934493"/>
                          <a:pt x="1075575" y="941596"/>
                        </a:cubicBezTo>
                        <a:lnTo>
                          <a:pt x="1076496" y="944534"/>
                        </a:lnTo>
                        <a:lnTo>
                          <a:pt x="1088028" y="944534"/>
                        </a:lnTo>
                        <a:lnTo>
                          <a:pt x="1172569" y="782906"/>
                        </a:lnTo>
                        <a:cubicBezTo>
                          <a:pt x="1163142" y="778784"/>
                          <a:pt x="1153714" y="774663"/>
                          <a:pt x="1144418" y="770453"/>
                        </a:cubicBezTo>
                        <a:cubicBezTo>
                          <a:pt x="796300" y="614350"/>
                          <a:pt x="530092" y="405979"/>
                          <a:pt x="527330" y="403787"/>
                        </a:cubicBezTo>
                        <a:lnTo>
                          <a:pt x="525883" y="402647"/>
                        </a:lnTo>
                        <a:lnTo>
                          <a:pt x="525225" y="400893"/>
                        </a:lnTo>
                        <a:cubicBezTo>
                          <a:pt x="515885" y="375636"/>
                          <a:pt x="501678" y="342047"/>
                          <a:pt x="486681" y="306486"/>
                        </a:cubicBezTo>
                        <a:cubicBezTo>
                          <a:pt x="455461" y="232512"/>
                          <a:pt x="420031" y="148673"/>
                          <a:pt x="408148" y="94563"/>
                        </a:cubicBezTo>
                        <a:cubicBezTo>
                          <a:pt x="405517" y="82373"/>
                          <a:pt x="404026" y="71148"/>
                          <a:pt x="402754" y="61238"/>
                        </a:cubicBezTo>
                        <a:cubicBezTo>
                          <a:pt x="399465" y="36244"/>
                          <a:pt x="397405" y="24097"/>
                          <a:pt x="385697" y="20853"/>
                        </a:cubicBezTo>
                        <a:cubicBezTo>
                          <a:pt x="378725" y="18923"/>
                          <a:pt x="371227" y="20502"/>
                          <a:pt x="363466" y="25544"/>
                        </a:cubicBezTo>
                        <a:cubicBezTo>
                          <a:pt x="349302" y="34753"/>
                          <a:pt x="336630" y="54836"/>
                          <a:pt x="334043" y="72200"/>
                        </a:cubicBezTo>
                        <a:cubicBezTo>
                          <a:pt x="330053" y="99299"/>
                          <a:pt x="342462" y="127669"/>
                          <a:pt x="352503" y="150427"/>
                        </a:cubicBezTo>
                        <a:cubicBezTo>
                          <a:pt x="352591" y="150558"/>
                          <a:pt x="352635" y="150690"/>
                          <a:pt x="352679" y="150821"/>
                        </a:cubicBezTo>
                        <a:cubicBezTo>
                          <a:pt x="352810" y="151041"/>
                          <a:pt x="352854" y="151216"/>
                          <a:pt x="352942" y="151435"/>
                        </a:cubicBezTo>
                        <a:lnTo>
                          <a:pt x="378374" y="227645"/>
                        </a:lnTo>
                        <a:cubicBezTo>
                          <a:pt x="379514" y="231109"/>
                          <a:pt x="377673" y="234836"/>
                          <a:pt x="374208" y="235976"/>
                        </a:cubicBezTo>
                        <a:cubicBezTo>
                          <a:pt x="373507" y="236196"/>
                          <a:pt x="372805" y="236327"/>
                          <a:pt x="372148" y="236327"/>
                        </a:cubicBezTo>
                        <a:cubicBezTo>
                          <a:pt x="369385" y="236327"/>
                          <a:pt x="366798" y="234573"/>
                          <a:pt x="365877" y="231811"/>
                        </a:cubicBezTo>
                        <a:lnTo>
                          <a:pt x="340751" y="156478"/>
                        </a:lnTo>
                        <a:lnTo>
                          <a:pt x="340708" y="156478"/>
                        </a:lnTo>
                        <a:cubicBezTo>
                          <a:pt x="306374" y="104692"/>
                          <a:pt x="253623" y="55493"/>
                          <a:pt x="183947" y="10153"/>
                        </a:cubicBezTo>
                        <a:cubicBezTo>
                          <a:pt x="177414" y="5856"/>
                          <a:pt x="170442" y="1603"/>
                          <a:pt x="163163" y="331"/>
                        </a:cubicBezTo>
                        <a:cubicBezTo>
                          <a:pt x="157419" y="-677"/>
                          <a:pt x="150008" y="507"/>
                          <a:pt x="146325" y="5418"/>
                        </a:cubicBezTo>
                        <a:cubicBezTo>
                          <a:pt x="142422" y="10723"/>
                          <a:pt x="143124" y="19537"/>
                          <a:pt x="148385" y="31639"/>
                        </a:cubicBezTo>
                        <a:cubicBezTo>
                          <a:pt x="163250" y="65447"/>
                          <a:pt x="187017" y="95177"/>
                          <a:pt x="217097" y="117628"/>
                        </a:cubicBezTo>
                        <a:cubicBezTo>
                          <a:pt x="227183" y="123547"/>
                          <a:pt x="237838" y="130125"/>
                          <a:pt x="248712" y="137184"/>
                        </a:cubicBezTo>
                        <a:lnTo>
                          <a:pt x="242135" y="148585"/>
                        </a:lnTo>
                        <a:cubicBezTo>
                          <a:pt x="231041" y="142929"/>
                          <a:pt x="220166" y="136220"/>
                          <a:pt x="209818" y="128590"/>
                        </a:cubicBezTo>
                        <a:cubicBezTo>
                          <a:pt x="165969" y="102719"/>
                          <a:pt x="122252" y="82417"/>
                          <a:pt x="79937" y="68166"/>
                        </a:cubicBezTo>
                        <a:cubicBezTo>
                          <a:pt x="70685" y="65096"/>
                          <a:pt x="62354" y="62597"/>
                          <a:pt x="54198" y="63299"/>
                        </a:cubicBezTo>
                        <a:cubicBezTo>
                          <a:pt x="47664" y="63869"/>
                          <a:pt x="39508" y="67596"/>
                          <a:pt x="37140" y="74349"/>
                        </a:cubicBezTo>
                        <a:cubicBezTo>
                          <a:pt x="35255" y="79742"/>
                          <a:pt x="37140" y="86889"/>
                          <a:pt x="42095" y="92546"/>
                        </a:cubicBezTo>
                        <a:cubicBezTo>
                          <a:pt x="45516" y="96536"/>
                          <a:pt x="49901" y="99649"/>
                          <a:pt x="54987" y="102675"/>
                        </a:cubicBezTo>
                        <a:cubicBezTo>
                          <a:pt x="57136" y="103947"/>
                          <a:pt x="59372" y="105174"/>
                          <a:pt x="61740" y="106446"/>
                        </a:cubicBezTo>
                        <a:cubicBezTo>
                          <a:pt x="110369" y="133062"/>
                          <a:pt x="160707" y="157443"/>
                          <a:pt x="211397" y="178929"/>
                        </a:cubicBezTo>
                        <a:cubicBezTo>
                          <a:pt x="214729" y="180332"/>
                          <a:pt x="216264" y="184191"/>
                          <a:pt x="214861" y="187567"/>
                        </a:cubicBezTo>
                        <a:cubicBezTo>
                          <a:pt x="213458" y="190899"/>
                          <a:pt x="209599" y="192434"/>
                          <a:pt x="206223" y="191031"/>
                        </a:cubicBezTo>
                        <a:cubicBezTo>
                          <a:pt x="155182" y="169370"/>
                          <a:pt x="104449" y="144814"/>
                          <a:pt x="55426" y="118022"/>
                        </a:cubicBezTo>
                        <a:cubicBezTo>
                          <a:pt x="53277" y="116838"/>
                          <a:pt x="51128" y="115654"/>
                          <a:pt x="49024" y="114427"/>
                        </a:cubicBezTo>
                        <a:cubicBezTo>
                          <a:pt x="41043" y="112673"/>
                          <a:pt x="31791" y="111182"/>
                          <a:pt x="22889" y="112760"/>
                        </a:cubicBezTo>
                        <a:cubicBezTo>
                          <a:pt x="12760" y="114514"/>
                          <a:pt x="1710" y="121793"/>
                          <a:pt x="176" y="132273"/>
                        </a:cubicBezTo>
                        <a:cubicBezTo>
                          <a:pt x="-833" y="139201"/>
                          <a:pt x="2543" y="147182"/>
                          <a:pt x="9121" y="153584"/>
                        </a:cubicBezTo>
                        <a:cubicBezTo>
                          <a:pt x="15654" y="159898"/>
                          <a:pt x="24424" y="164195"/>
                          <a:pt x="32931" y="168317"/>
                        </a:cubicBezTo>
                        <a:lnTo>
                          <a:pt x="34509" y="169106"/>
                        </a:lnTo>
                        <a:lnTo>
                          <a:pt x="183640" y="241852"/>
                        </a:lnTo>
                        <a:cubicBezTo>
                          <a:pt x="186929" y="243474"/>
                          <a:pt x="188288" y="247377"/>
                          <a:pt x="186666" y="250666"/>
                        </a:cubicBezTo>
                        <a:cubicBezTo>
                          <a:pt x="185526" y="252990"/>
                          <a:pt x="183202" y="254349"/>
                          <a:pt x="180746" y="254349"/>
                        </a:cubicBezTo>
                        <a:cubicBezTo>
                          <a:pt x="179782" y="254349"/>
                          <a:pt x="178817" y="254130"/>
                          <a:pt x="177896" y="253691"/>
                        </a:cubicBezTo>
                        <a:lnTo>
                          <a:pt x="31089" y="182086"/>
                        </a:lnTo>
                        <a:cubicBezTo>
                          <a:pt x="17715" y="184936"/>
                          <a:pt x="9384" y="189365"/>
                          <a:pt x="6271" y="195240"/>
                        </a:cubicBez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69" name="任意多边形: 形状 383" descr="b0b3ced2-dc68-4a4f-aae4-c9ac1aa81ba1"/>
                  <p:cNvSpPr/>
                  <p:nvPr/>
                </p:nvSpPr>
                <p:spPr>
                  <a:xfrm>
                    <a:off x="7515045" y="1674378"/>
                    <a:ext cx="485573" cy="114270"/>
                  </a:xfrm>
                  <a:custGeom>
                    <a:avLst/>
                    <a:gdLst>
                      <a:gd name="connsiteX0" fmla="*/ 1796 w 485573"/>
                      <a:gd name="connsiteY0" fmla="*/ 50163 h 114270"/>
                      <a:gd name="connsiteX1" fmla="*/ 13943 w 485573"/>
                      <a:gd name="connsiteY1" fmla="*/ 88312 h 114270"/>
                      <a:gd name="connsiteX2" fmla="*/ 49460 w 485573"/>
                      <a:gd name="connsiteY2" fmla="*/ 114271 h 114270"/>
                      <a:gd name="connsiteX3" fmla="*/ 49592 w 485573"/>
                      <a:gd name="connsiteY3" fmla="*/ 114271 h 114270"/>
                      <a:gd name="connsiteX4" fmla="*/ 448399 w 485573"/>
                      <a:gd name="connsiteY4" fmla="*/ 112736 h 114270"/>
                      <a:gd name="connsiteX5" fmla="*/ 478392 w 485573"/>
                      <a:gd name="connsiteY5" fmla="*/ 97389 h 114270"/>
                      <a:gd name="connsiteX6" fmla="*/ 483785 w 485573"/>
                      <a:gd name="connsiteY6" fmla="*/ 64151 h 114270"/>
                      <a:gd name="connsiteX7" fmla="*/ 471640 w 485573"/>
                      <a:gd name="connsiteY7" fmla="*/ 26002 h 114270"/>
                      <a:gd name="connsiteX8" fmla="*/ 436121 w 485573"/>
                      <a:gd name="connsiteY8" fmla="*/ 0 h 114270"/>
                      <a:gd name="connsiteX9" fmla="*/ 435990 w 485573"/>
                      <a:gd name="connsiteY9" fmla="*/ 0 h 114270"/>
                      <a:gd name="connsiteX10" fmla="*/ 102167 w 485573"/>
                      <a:gd name="connsiteY10" fmla="*/ 1315 h 114270"/>
                      <a:gd name="connsiteX11" fmla="*/ 37138 w 485573"/>
                      <a:gd name="connsiteY11" fmla="*/ 1579 h 114270"/>
                      <a:gd name="connsiteX12" fmla="*/ 7190 w 485573"/>
                      <a:gd name="connsiteY12" fmla="*/ 16926 h 114270"/>
                      <a:gd name="connsiteX13" fmla="*/ 568 w 485573"/>
                      <a:gd name="connsiteY13" fmla="*/ 32317 h 114270"/>
                      <a:gd name="connsiteX14" fmla="*/ 437 w 485573"/>
                      <a:gd name="connsiteY14" fmla="*/ 33150 h 114270"/>
                      <a:gd name="connsiteX15" fmla="*/ 1796 w 485573"/>
                      <a:gd name="connsiteY15" fmla="*/ 50163 h 11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5573" h="114270">
                        <a:moveTo>
                          <a:pt x="1796" y="50163"/>
                        </a:moveTo>
                        <a:lnTo>
                          <a:pt x="13943" y="88312"/>
                        </a:lnTo>
                        <a:cubicBezTo>
                          <a:pt x="18898" y="103879"/>
                          <a:pt x="33149" y="114271"/>
                          <a:pt x="49460" y="114271"/>
                        </a:cubicBezTo>
                        <a:lnTo>
                          <a:pt x="49592" y="114271"/>
                        </a:lnTo>
                        <a:lnTo>
                          <a:pt x="448399" y="112736"/>
                        </a:lnTo>
                        <a:cubicBezTo>
                          <a:pt x="460414" y="112648"/>
                          <a:pt x="471332" y="107079"/>
                          <a:pt x="478392" y="97389"/>
                        </a:cubicBezTo>
                        <a:cubicBezTo>
                          <a:pt x="485452" y="87698"/>
                          <a:pt x="487425" y="75552"/>
                          <a:pt x="483785" y="64151"/>
                        </a:cubicBezTo>
                        <a:lnTo>
                          <a:pt x="471640" y="26002"/>
                        </a:lnTo>
                        <a:cubicBezTo>
                          <a:pt x="466685" y="10436"/>
                          <a:pt x="452434" y="0"/>
                          <a:pt x="436121" y="0"/>
                        </a:cubicBezTo>
                        <a:lnTo>
                          <a:pt x="435990" y="0"/>
                        </a:lnTo>
                        <a:lnTo>
                          <a:pt x="102167" y="1315"/>
                        </a:lnTo>
                        <a:lnTo>
                          <a:pt x="37138" y="1579"/>
                        </a:lnTo>
                        <a:cubicBezTo>
                          <a:pt x="25168" y="1579"/>
                          <a:pt x="14249" y="7235"/>
                          <a:pt x="7190" y="16926"/>
                        </a:cubicBezTo>
                        <a:cubicBezTo>
                          <a:pt x="3769" y="21574"/>
                          <a:pt x="1577" y="26836"/>
                          <a:pt x="568" y="32317"/>
                        </a:cubicBezTo>
                        <a:cubicBezTo>
                          <a:pt x="525" y="32580"/>
                          <a:pt x="481" y="32843"/>
                          <a:pt x="437" y="33150"/>
                        </a:cubicBezTo>
                        <a:cubicBezTo>
                          <a:pt x="-440" y="38719"/>
                          <a:pt x="-2" y="44551"/>
                          <a:pt x="1796" y="50163"/>
                        </a:cubicBezTo>
                        <a:close/>
                      </a:path>
                    </a:pathLst>
                  </a:custGeom>
                  <a:solidFill>
                    <a:srgbClr val="4450E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0" name="任意多边形: 形状 384" descr="2e62fa4c-c7d5-4d1c-aba3-bd1d82a42287"/>
                  <p:cNvSpPr/>
                  <p:nvPr/>
                </p:nvSpPr>
                <p:spPr>
                  <a:xfrm>
                    <a:off x="7354085" y="1712482"/>
                    <a:ext cx="1005448" cy="632479"/>
                  </a:xfrm>
                  <a:custGeom>
                    <a:avLst/>
                    <a:gdLst>
                      <a:gd name="connsiteX0" fmla="*/ 1787 w 1005448"/>
                      <a:gd name="connsiteY0" fmla="*/ 48541 h 632479"/>
                      <a:gd name="connsiteX1" fmla="*/ 131273 w 1005448"/>
                      <a:gd name="connsiteY1" fmla="*/ 456338 h 632479"/>
                      <a:gd name="connsiteX2" fmla="*/ 164028 w 1005448"/>
                      <a:gd name="connsiteY2" fmla="*/ 453882 h 632479"/>
                      <a:gd name="connsiteX3" fmla="*/ 218139 w 1005448"/>
                      <a:gd name="connsiteY3" fmla="*/ 459933 h 632479"/>
                      <a:gd name="connsiteX4" fmla="*/ 192443 w 1005448"/>
                      <a:gd name="connsiteY4" fmla="*/ 431124 h 632479"/>
                      <a:gd name="connsiteX5" fmla="*/ 185515 w 1005448"/>
                      <a:gd name="connsiteY5" fmla="*/ 365482 h 632479"/>
                      <a:gd name="connsiteX6" fmla="*/ 207395 w 1005448"/>
                      <a:gd name="connsiteY6" fmla="*/ 340137 h 632479"/>
                      <a:gd name="connsiteX7" fmla="*/ 260891 w 1005448"/>
                      <a:gd name="connsiteY7" fmla="*/ 364518 h 632479"/>
                      <a:gd name="connsiteX8" fmla="*/ 284219 w 1005448"/>
                      <a:gd name="connsiteY8" fmla="*/ 386004 h 632479"/>
                      <a:gd name="connsiteX9" fmla="*/ 638344 w 1005448"/>
                      <a:gd name="connsiteY9" fmla="*/ 595558 h 632479"/>
                      <a:gd name="connsiteX10" fmla="*/ 1005449 w 1005448"/>
                      <a:gd name="connsiteY10" fmla="*/ 632480 h 632479"/>
                      <a:gd name="connsiteX11" fmla="*/ 952611 w 1005448"/>
                      <a:gd name="connsiteY11" fmla="*/ 466072 h 632479"/>
                      <a:gd name="connsiteX12" fmla="*/ 812820 w 1005448"/>
                      <a:gd name="connsiteY12" fmla="*/ 25959 h 632479"/>
                      <a:gd name="connsiteX13" fmla="*/ 777302 w 1005448"/>
                      <a:gd name="connsiteY13" fmla="*/ 0 h 632479"/>
                      <a:gd name="connsiteX14" fmla="*/ 650271 w 1005448"/>
                      <a:gd name="connsiteY14" fmla="*/ 0 h 632479"/>
                      <a:gd name="connsiteX15" fmla="*/ 657287 w 1005448"/>
                      <a:gd name="connsiteY15" fmla="*/ 22056 h 632479"/>
                      <a:gd name="connsiteX16" fmla="*/ 650008 w 1005448"/>
                      <a:gd name="connsiteY16" fmla="*/ 67001 h 632479"/>
                      <a:gd name="connsiteX17" fmla="*/ 609448 w 1005448"/>
                      <a:gd name="connsiteY17" fmla="*/ 87786 h 632479"/>
                      <a:gd name="connsiteX18" fmla="*/ 210596 w 1005448"/>
                      <a:gd name="connsiteY18" fmla="*/ 89321 h 632479"/>
                      <a:gd name="connsiteX19" fmla="*/ 210421 w 1005448"/>
                      <a:gd name="connsiteY19" fmla="*/ 89321 h 632479"/>
                      <a:gd name="connsiteX20" fmla="*/ 162362 w 1005448"/>
                      <a:gd name="connsiteY20" fmla="*/ 54197 h 632479"/>
                      <a:gd name="connsiteX21" fmla="*/ 150216 w 1005448"/>
                      <a:gd name="connsiteY21" fmla="*/ 16049 h 632479"/>
                      <a:gd name="connsiteX22" fmla="*/ 147848 w 1005448"/>
                      <a:gd name="connsiteY22" fmla="*/ 0 h 632479"/>
                      <a:gd name="connsiteX23" fmla="*/ 37305 w 1005448"/>
                      <a:gd name="connsiteY23" fmla="*/ 0 h 632479"/>
                      <a:gd name="connsiteX24" fmla="*/ 7224 w 1005448"/>
                      <a:gd name="connsiteY24" fmla="*/ 15259 h 632479"/>
                      <a:gd name="connsiteX25" fmla="*/ 1787 w 1005448"/>
                      <a:gd name="connsiteY25" fmla="*/ 48541 h 632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005448" h="632479">
                        <a:moveTo>
                          <a:pt x="1787" y="48541"/>
                        </a:moveTo>
                        <a:lnTo>
                          <a:pt x="131273" y="456338"/>
                        </a:lnTo>
                        <a:cubicBezTo>
                          <a:pt x="142893" y="453970"/>
                          <a:pt x="154382" y="453707"/>
                          <a:pt x="164028" y="453882"/>
                        </a:cubicBezTo>
                        <a:cubicBezTo>
                          <a:pt x="182314" y="454233"/>
                          <a:pt x="200423" y="456250"/>
                          <a:pt x="218139" y="459933"/>
                        </a:cubicBezTo>
                        <a:cubicBezTo>
                          <a:pt x="208097" y="451997"/>
                          <a:pt x="199020" y="442569"/>
                          <a:pt x="192443" y="431124"/>
                        </a:cubicBezTo>
                        <a:cubicBezTo>
                          <a:pt x="181831" y="412620"/>
                          <a:pt x="178937" y="384995"/>
                          <a:pt x="185515" y="365482"/>
                        </a:cubicBezTo>
                        <a:cubicBezTo>
                          <a:pt x="189681" y="353161"/>
                          <a:pt x="197222" y="344391"/>
                          <a:pt x="207395" y="340137"/>
                        </a:cubicBezTo>
                        <a:cubicBezTo>
                          <a:pt x="227347" y="331762"/>
                          <a:pt x="242168" y="346233"/>
                          <a:pt x="260891" y="364518"/>
                        </a:cubicBezTo>
                        <a:cubicBezTo>
                          <a:pt x="267688" y="371139"/>
                          <a:pt x="275361" y="378637"/>
                          <a:pt x="284219" y="386004"/>
                        </a:cubicBezTo>
                        <a:cubicBezTo>
                          <a:pt x="377092" y="463441"/>
                          <a:pt x="563494" y="563242"/>
                          <a:pt x="638344" y="595558"/>
                        </a:cubicBezTo>
                        <a:cubicBezTo>
                          <a:pt x="651105" y="597488"/>
                          <a:pt x="808216" y="620772"/>
                          <a:pt x="1005449" y="632480"/>
                        </a:cubicBezTo>
                        <a:lnTo>
                          <a:pt x="952611" y="466072"/>
                        </a:lnTo>
                        <a:lnTo>
                          <a:pt x="812820" y="25959"/>
                        </a:lnTo>
                        <a:cubicBezTo>
                          <a:pt x="807865" y="10436"/>
                          <a:pt x="793614" y="0"/>
                          <a:pt x="777302" y="0"/>
                        </a:cubicBezTo>
                        <a:lnTo>
                          <a:pt x="650271" y="0"/>
                        </a:lnTo>
                        <a:lnTo>
                          <a:pt x="657287" y="22056"/>
                        </a:lnTo>
                        <a:cubicBezTo>
                          <a:pt x="662199" y="37491"/>
                          <a:pt x="659567" y="53890"/>
                          <a:pt x="650008" y="67001"/>
                        </a:cubicBezTo>
                        <a:cubicBezTo>
                          <a:pt x="640449" y="80156"/>
                          <a:pt x="625672" y="87698"/>
                          <a:pt x="609448" y="87786"/>
                        </a:cubicBezTo>
                        <a:lnTo>
                          <a:pt x="210596" y="89321"/>
                        </a:lnTo>
                        <a:lnTo>
                          <a:pt x="210421" y="89321"/>
                        </a:lnTo>
                        <a:cubicBezTo>
                          <a:pt x="188365" y="89321"/>
                          <a:pt x="169071" y="75245"/>
                          <a:pt x="162362" y="54197"/>
                        </a:cubicBezTo>
                        <a:lnTo>
                          <a:pt x="150216" y="16049"/>
                        </a:lnTo>
                        <a:cubicBezTo>
                          <a:pt x="148550" y="10743"/>
                          <a:pt x="147717" y="5350"/>
                          <a:pt x="147848" y="0"/>
                        </a:cubicBezTo>
                        <a:lnTo>
                          <a:pt x="37305" y="0"/>
                        </a:lnTo>
                        <a:cubicBezTo>
                          <a:pt x="25290" y="0"/>
                          <a:pt x="14328" y="5569"/>
                          <a:pt x="7224" y="15259"/>
                        </a:cubicBezTo>
                        <a:cubicBezTo>
                          <a:pt x="120" y="24994"/>
                          <a:pt x="-1853" y="37096"/>
                          <a:pt x="1787" y="48541"/>
                        </a:cubicBezTo>
                        <a:close/>
                      </a:path>
                    </a:pathLst>
                  </a:custGeom>
                  <a:solidFill>
                    <a:srgbClr val="838EE8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1" name="任意多边形: 形状 385" descr="3429f123-2100-49f9-ba0a-7631b46560ba"/>
                  <p:cNvSpPr/>
                  <p:nvPr/>
                </p:nvSpPr>
                <p:spPr>
                  <a:xfrm>
                    <a:off x="8026456" y="1465905"/>
                    <a:ext cx="856679" cy="728786"/>
                  </a:xfrm>
                  <a:custGeom>
                    <a:avLst/>
                    <a:gdLst>
                      <a:gd name="connsiteX0" fmla="*/ 88 w 856679"/>
                      <a:gd name="connsiteY0" fmla="*/ 233423 h 728786"/>
                      <a:gd name="connsiteX1" fmla="*/ 104931 w 856679"/>
                      <a:gd name="connsiteY1" fmla="*/ 233423 h 728786"/>
                      <a:gd name="connsiteX2" fmla="*/ 152990 w 856679"/>
                      <a:gd name="connsiteY2" fmla="*/ 268590 h 728786"/>
                      <a:gd name="connsiteX3" fmla="*/ 291772 w 856679"/>
                      <a:gd name="connsiteY3" fmla="*/ 705634 h 728786"/>
                      <a:gd name="connsiteX4" fmla="*/ 291772 w 856679"/>
                      <a:gd name="connsiteY4" fmla="*/ 705634 h 728786"/>
                      <a:gd name="connsiteX5" fmla="*/ 359036 w 856679"/>
                      <a:gd name="connsiteY5" fmla="*/ 728786 h 728786"/>
                      <a:gd name="connsiteX6" fmla="*/ 856680 w 856679"/>
                      <a:gd name="connsiteY6" fmla="*/ 130421 h 728786"/>
                      <a:gd name="connsiteX7" fmla="*/ 856680 w 856679"/>
                      <a:gd name="connsiteY7" fmla="*/ 130377 h 728786"/>
                      <a:gd name="connsiteX8" fmla="*/ 483042 w 856679"/>
                      <a:gd name="connsiteY8" fmla="*/ 92843 h 728786"/>
                      <a:gd name="connsiteX9" fmla="*/ 136108 w 856679"/>
                      <a:gd name="connsiteY9" fmla="*/ 759 h 728786"/>
                      <a:gd name="connsiteX10" fmla="*/ 117779 w 856679"/>
                      <a:gd name="connsiteY10" fmla="*/ 8214 h 728786"/>
                      <a:gd name="connsiteX11" fmla="*/ 84848 w 856679"/>
                      <a:gd name="connsiteY11" fmla="*/ 71137 h 728786"/>
                      <a:gd name="connsiteX12" fmla="*/ 84848 w 856679"/>
                      <a:gd name="connsiteY12" fmla="*/ 71137 h 728786"/>
                      <a:gd name="connsiteX13" fmla="*/ 84366 w 856679"/>
                      <a:gd name="connsiteY13" fmla="*/ 72058 h 728786"/>
                      <a:gd name="connsiteX14" fmla="*/ 0 w 856679"/>
                      <a:gd name="connsiteY14" fmla="*/ 233423 h 72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56679" h="728786">
                        <a:moveTo>
                          <a:pt x="88" y="233423"/>
                        </a:moveTo>
                        <a:lnTo>
                          <a:pt x="104931" y="233423"/>
                        </a:lnTo>
                        <a:cubicBezTo>
                          <a:pt x="126987" y="233423"/>
                          <a:pt x="146281" y="247542"/>
                          <a:pt x="152990" y="268590"/>
                        </a:cubicBezTo>
                        <a:lnTo>
                          <a:pt x="291772" y="705634"/>
                        </a:lnTo>
                        <a:lnTo>
                          <a:pt x="291772" y="705634"/>
                        </a:lnTo>
                        <a:cubicBezTo>
                          <a:pt x="313697" y="713614"/>
                          <a:pt x="336147" y="721376"/>
                          <a:pt x="359036" y="728786"/>
                        </a:cubicBezTo>
                        <a:cubicBezTo>
                          <a:pt x="421916" y="294855"/>
                          <a:pt x="834361" y="138577"/>
                          <a:pt x="856680" y="130421"/>
                        </a:cubicBezTo>
                        <a:cubicBezTo>
                          <a:pt x="856680" y="130421"/>
                          <a:pt x="856680" y="130408"/>
                          <a:pt x="856680" y="130377"/>
                        </a:cubicBezTo>
                        <a:cubicBezTo>
                          <a:pt x="757099" y="126606"/>
                          <a:pt x="583149" y="112005"/>
                          <a:pt x="483042" y="92843"/>
                        </a:cubicBezTo>
                        <a:cubicBezTo>
                          <a:pt x="333648" y="64209"/>
                          <a:pt x="155884" y="7161"/>
                          <a:pt x="136108" y="759"/>
                        </a:cubicBezTo>
                        <a:cubicBezTo>
                          <a:pt x="128960" y="-1565"/>
                          <a:pt x="121287" y="1593"/>
                          <a:pt x="117779" y="8214"/>
                        </a:cubicBezTo>
                        <a:lnTo>
                          <a:pt x="84848" y="71137"/>
                        </a:lnTo>
                        <a:lnTo>
                          <a:pt x="84848" y="71137"/>
                        </a:lnTo>
                        <a:cubicBezTo>
                          <a:pt x="84716" y="71488"/>
                          <a:pt x="84541" y="71795"/>
                          <a:pt x="84366" y="72058"/>
                        </a:cubicBezTo>
                        <a:lnTo>
                          <a:pt x="0" y="233423"/>
                        </a:ln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2" name="任意多边形: 形状 386" descr="1e681e68-6a30-4b58-a1bf-e7291fff1965"/>
                  <p:cNvSpPr/>
                  <p:nvPr/>
                </p:nvSpPr>
                <p:spPr>
                  <a:xfrm>
                    <a:off x="8402550" y="2733421"/>
                    <a:ext cx="1405165" cy="770428"/>
                  </a:xfrm>
                  <a:custGeom>
                    <a:avLst/>
                    <a:gdLst>
                      <a:gd name="connsiteX0" fmla="*/ 1052 w 1405165"/>
                      <a:gd name="connsiteY0" fmla="*/ 115192 h 770428"/>
                      <a:gd name="connsiteX1" fmla="*/ 5657 w 1405165"/>
                      <a:gd name="connsiteY1" fmla="*/ 636338 h 770428"/>
                      <a:gd name="connsiteX2" fmla="*/ 16487 w 1405165"/>
                      <a:gd name="connsiteY2" fmla="*/ 653790 h 770428"/>
                      <a:gd name="connsiteX3" fmla="*/ 48322 w 1405165"/>
                      <a:gd name="connsiteY3" fmla="*/ 667690 h 770428"/>
                      <a:gd name="connsiteX4" fmla="*/ 48716 w 1405165"/>
                      <a:gd name="connsiteY4" fmla="*/ 667866 h 770428"/>
                      <a:gd name="connsiteX5" fmla="*/ 677030 w 1405165"/>
                      <a:gd name="connsiteY5" fmla="*/ 770429 h 770428"/>
                      <a:gd name="connsiteX6" fmla="*/ 1378353 w 1405165"/>
                      <a:gd name="connsiteY6" fmla="*/ 685932 h 770428"/>
                      <a:gd name="connsiteX7" fmla="*/ 1378923 w 1405165"/>
                      <a:gd name="connsiteY7" fmla="*/ 685800 h 770428"/>
                      <a:gd name="connsiteX8" fmla="*/ 1379581 w 1405165"/>
                      <a:gd name="connsiteY8" fmla="*/ 685668 h 770428"/>
                      <a:gd name="connsiteX9" fmla="*/ 1379975 w 1405165"/>
                      <a:gd name="connsiteY9" fmla="*/ 685581 h 770428"/>
                      <a:gd name="connsiteX10" fmla="*/ 1404882 w 1405165"/>
                      <a:gd name="connsiteY10" fmla="*/ 649844 h 770428"/>
                      <a:gd name="connsiteX11" fmla="*/ 1318542 w 1405165"/>
                      <a:gd name="connsiteY11" fmla="*/ 0 h 770428"/>
                      <a:gd name="connsiteX12" fmla="*/ 491110 w 1405165"/>
                      <a:gd name="connsiteY12" fmla="*/ 153998 h 770428"/>
                      <a:gd name="connsiteX13" fmla="*/ 490233 w 1405165"/>
                      <a:gd name="connsiteY13" fmla="*/ 153910 h 770428"/>
                      <a:gd name="connsiteX14" fmla="*/ 488698 w 1405165"/>
                      <a:gd name="connsiteY14" fmla="*/ 153735 h 770428"/>
                      <a:gd name="connsiteX15" fmla="*/ 488698 w 1405165"/>
                      <a:gd name="connsiteY15" fmla="*/ 153735 h 770428"/>
                      <a:gd name="connsiteX16" fmla="*/ 464976 w 1405165"/>
                      <a:gd name="connsiteY16" fmla="*/ 129443 h 770428"/>
                      <a:gd name="connsiteX17" fmla="*/ 454233 w 1405165"/>
                      <a:gd name="connsiteY17" fmla="*/ 50426 h 770428"/>
                      <a:gd name="connsiteX18" fmla="*/ 447919 w 1405165"/>
                      <a:gd name="connsiteY18" fmla="*/ 50426 h 770428"/>
                      <a:gd name="connsiteX19" fmla="*/ 93618 w 1405165"/>
                      <a:gd name="connsiteY19" fmla="*/ 7630 h 770428"/>
                      <a:gd name="connsiteX20" fmla="*/ 81559 w 1405165"/>
                      <a:gd name="connsiteY20" fmla="*/ 39026 h 770428"/>
                      <a:gd name="connsiteX21" fmla="*/ 43191 w 1405165"/>
                      <a:gd name="connsiteY21" fmla="*/ 56741 h 770428"/>
                      <a:gd name="connsiteX22" fmla="*/ 0 w 1405165"/>
                      <a:gd name="connsiteY22" fmla="*/ 56741 h 770428"/>
                      <a:gd name="connsiteX23" fmla="*/ 1008 w 1405165"/>
                      <a:gd name="connsiteY23" fmla="*/ 115148 h 770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405165" h="770428">
                        <a:moveTo>
                          <a:pt x="1052" y="115192"/>
                        </a:moveTo>
                        <a:cubicBezTo>
                          <a:pt x="4122" y="288790"/>
                          <a:pt x="7893" y="504835"/>
                          <a:pt x="5657" y="636338"/>
                        </a:cubicBezTo>
                        <a:cubicBezTo>
                          <a:pt x="5525" y="643793"/>
                          <a:pt x="9778" y="650633"/>
                          <a:pt x="16487" y="653790"/>
                        </a:cubicBezTo>
                        <a:cubicBezTo>
                          <a:pt x="26353" y="658438"/>
                          <a:pt x="37052" y="663130"/>
                          <a:pt x="48322" y="667690"/>
                        </a:cubicBezTo>
                        <a:cubicBezTo>
                          <a:pt x="48453" y="667734"/>
                          <a:pt x="48585" y="667778"/>
                          <a:pt x="48716" y="667866"/>
                        </a:cubicBezTo>
                        <a:cubicBezTo>
                          <a:pt x="144308" y="706672"/>
                          <a:pt x="351100" y="770429"/>
                          <a:pt x="677030" y="770429"/>
                        </a:cubicBezTo>
                        <a:cubicBezTo>
                          <a:pt x="868957" y="770429"/>
                          <a:pt x="1102279" y="748285"/>
                          <a:pt x="1378353" y="685932"/>
                        </a:cubicBezTo>
                        <a:cubicBezTo>
                          <a:pt x="1378528" y="685888"/>
                          <a:pt x="1378747" y="685844"/>
                          <a:pt x="1378923" y="685800"/>
                        </a:cubicBezTo>
                        <a:lnTo>
                          <a:pt x="1379581" y="685668"/>
                        </a:lnTo>
                        <a:lnTo>
                          <a:pt x="1379975" y="685581"/>
                        </a:lnTo>
                        <a:cubicBezTo>
                          <a:pt x="1396375" y="681854"/>
                          <a:pt x="1407074" y="666506"/>
                          <a:pt x="1404882" y="649844"/>
                        </a:cubicBezTo>
                        <a:lnTo>
                          <a:pt x="1318542" y="0"/>
                        </a:lnTo>
                        <a:cubicBezTo>
                          <a:pt x="1230362" y="74675"/>
                          <a:pt x="1041899" y="216001"/>
                          <a:pt x="491110" y="153998"/>
                        </a:cubicBezTo>
                        <a:cubicBezTo>
                          <a:pt x="490847" y="153998"/>
                          <a:pt x="490540" y="153998"/>
                          <a:pt x="490233" y="153910"/>
                        </a:cubicBezTo>
                        <a:cubicBezTo>
                          <a:pt x="489707" y="153910"/>
                          <a:pt x="489224" y="153779"/>
                          <a:pt x="488698" y="153735"/>
                        </a:cubicBezTo>
                        <a:lnTo>
                          <a:pt x="488698" y="153735"/>
                        </a:lnTo>
                        <a:cubicBezTo>
                          <a:pt x="476421" y="151762"/>
                          <a:pt x="466642" y="141852"/>
                          <a:pt x="464976" y="129443"/>
                        </a:cubicBezTo>
                        <a:lnTo>
                          <a:pt x="454233" y="50426"/>
                        </a:lnTo>
                        <a:cubicBezTo>
                          <a:pt x="452128" y="50426"/>
                          <a:pt x="450067" y="50426"/>
                          <a:pt x="447919" y="50426"/>
                        </a:cubicBezTo>
                        <a:cubicBezTo>
                          <a:pt x="335577" y="50426"/>
                          <a:pt x="212712" y="32975"/>
                          <a:pt x="93618" y="7630"/>
                        </a:cubicBezTo>
                        <a:cubicBezTo>
                          <a:pt x="93355" y="19074"/>
                          <a:pt x="89145" y="30124"/>
                          <a:pt x="81559" y="39026"/>
                        </a:cubicBezTo>
                        <a:cubicBezTo>
                          <a:pt x="72000" y="50295"/>
                          <a:pt x="58012" y="56741"/>
                          <a:pt x="43191" y="56741"/>
                        </a:cubicBezTo>
                        <a:lnTo>
                          <a:pt x="0" y="56741"/>
                        </a:lnTo>
                        <a:lnTo>
                          <a:pt x="1008" y="115148"/>
                        </a:ln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3" name="任意多边形: 形状 387" descr="23ba5a95-02cc-486b-9433-4e4d5c3d9e3f"/>
                  <p:cNvSpPr/>
                  <p:nvPr/>
                </p:nvSpPr>
                <p:spPr>
                  <a:xfrm>
                    <a:off x="8412766" y="1594747"/>
                    <a:ext cx="1407079" cy="1285386"/>
                  </a:xfrm>
                  <a:custGeom>
                    <a:avLst/>
                    <a:gdLst>
                      <a:gd name="connsiteX0" fmla="*/ 1311614 w 1407079"/>
                      <a:gd name="connsiteY0" fmla="*/ 1040627 h 1285385"/>
                      <a:gd name="connsiteX1" fmla="*/ 1299600 w 1407079"/>
                      <a:gd name="connsiteY1" fmla="*/ 1055930 h 1285385"/>
                      <a:gd name="connsiteX2" fmla="*/ 1299468 w 1407079"/>
                      <a:gd name="connsiteY2" fmla="*/ 1056062 h 1285385"/>
                      <a:gd name="connsiteX3" fmla="*/ 952140 w 1407079"/>
                      <a:gd name="connsiteY3" fmla="*/ 1251278 h 1285385"/>
                      <a:gd name="connsiteX4" fmla="*/ 487865 w 1407079"/>
                      <a:gd name="connsiteY4" fmla="*/ 1279999 h 1285385"/>
                      <a:gd name="connsiteX5" fmla="*/ 481814 w 1407079"/>
                      <a:gd name="connsiteY5" fmla="*/ 1279561 h 1285385"/>
                      <a:gd name="connsiteX6" fmla="*/ 467870 w 1407079"/>
                      <a:gd name="connsiteY6" fmla="*/ 1266318 h 1285385"/>
                      <a:gd name="connsiteX7" fmla="*/ 392143 w 1407079"/>
                      <a:gd name="connsiteY7" fmla="*/ 708558 h 1285385"/>
                      <a:gd name="connsiteX8" fmla="*/ 405254 w 1407079"/>
                      <a:gd name="connsiteY8" fmla="*/ 691281 h 1285385"/>
                      <a:gd name="connsiteX9" fmla="*/ 715223 w 1407079"/>
                      <a:gd name="connsiteY9" fmla="*/ 623710 h 1285385"/>
                      <a:gd name="connsiteX10" fmla="*/ 719520 w 1407079"/>
                      <a:gd name="connsiteY10" fmla="*/ 615466 h 1285385"/>
                      <a:gd name="connsiteX11" fmla="*/ 711277 w 1407079"/>
                      <a:gd name="connsiteY11" fmla="*/ 611169 h 1285385"/>
                      <a:gd name="connsiteX12" fmla="*/ 403412 w 1407079"/>
                      <a:gd name="connsiteY12" fmla="*/ 678258 h 1285385"/>
                      <a:gd name="connsiteX13" fmla="*/ 379076 w 1407079"/>
                      <a:gd name="connsiteY13" fmla="*/ 710356 h 1285385"/>
                      <a:gd name="connsiteX14" fmla="*/ 384118 w 1407079"/>
                      <a:gd name="connsiteY14" fmla="*/ 747452 h 1285385"/>
                      <a:gd name="connsiteX15" fmla="*/ 0 w 1407079"/>
                      <a:gd name="connsiteY15" fmla="*/ 753021 h 1285385"/>
                      <a:gd name="connsiteX16" fmla="*/ 17408 w 1407079"/>
                      <a:gd name="connsiteY16" fmla="*/ 628840 h 1285385"/>
                      <a:gd name="connsiteX17" fmla="*/ 18636 w 1407079"/>
                      <a:gd name="connsiteY17" fmla="*/ 621123 h 1285385"/>
                      <a:gd name="connsiteX18" fmla="*/ 18636 w 1407079"/>
                      <a:gd name="connsiteY18" fmla="*/ 621123 h 1285385"/>
                      <a:gd name="connsiteX19" fmla="*/ 18855 w 1407079"/>
                      <a:gd name="connsiteY19" fmla="*/ 619676 h 1285385"/>
                      <a:gd name="connsiteX20" fmla="*/ 18899 w 1407079"/>
                      <a:gd name="connsiteY20" fmla="*/ 619500 h 1285385"/>
                      <a:gd name="connsiteX21" fmla="*/ 28151 w 1407079"/>
                      <a:gd name="connsiteY21" fmla="*/ 566706 h 1285385"/>
                      <a:gd name="connsiteX22" fmla="*/ 142335 w 1407079"/>
                      <a:gd name="connsiteY22" fmla="*/ 282432 h 1285385"/>
                      <a:gd name="connsiteX23" fmla="*/ 450725 w 1407079"/>
                      <a:gd name="connsiteY23" fmla="*/ 25301 h 1285385"/>
                      <a:gd name="connsiteX24" fmla="*/ 494793 w 1407079"/>
                      <a:gd name="connsiteY24" fmla="*/ 5306 h 1285385"/>
                      <a:gd name="connsiteX25" fmla="*/ 551271 w 1407079"/>
                      <a:gd name="connsiteY25" fmla="*/ 94144 h 1285385"/>
                      <a:gd name="connsiteX26" fmla="*/ 833440 w 1407079"/>
                      <a:gd name="connsiteY26" fmla="*/ 0 h 1285385"/>
                      <a:gd name="connsiteX27" fmla="*/ 1307098 w 1407079"/>
                      <a:gd name="connsiteY27" fmla="*/ 394335 h 1285385"/>
                      <a:gd name="connsiteX28" fmla="*/ 1311614 w 1407079"/>
                      <a:gd name="connsiteY28" fmla="*/ 1040627 h 1285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7079" h="1285385">
                        <a:moveTo>
                          <a:pt x="1311614" y="1040627"/>
                        </a:moveTo>
                        <a:cubicBezTo>
                          <a:pt x="1308019" y="1045450"/>
                          <a:pt x="1304029" y="1050493"/>
                          <a:pt x="1299600" y="1055930"/>
                        </a:cubicBezTo>
                        <a:cubicBezTo>
                          <a:pt x="1299556" y="1055974"/>
                          <a:pt x="1299512" y="1056018"/>
                          <a:pt x="1299468" y="1056062"/>
                        </a:cubicBezTo>
                        <a:cubicBezTo>
                          <a:pt x="1230669" y="1139419"/>
                          <a:pt x="1081319" y="1223346"/>
                          <a:pt x="952140" y="1251278"/>
                        </a:cubicBezTo>
                        <a:cubicBezTo>
                          <a:pt x="803754" y="1283376"/>
                          <a:pt x="656290" y="1292496"/>
                          <a:pt x="487865" y="1279999"/>
                        </a:cubicBezTo>
                        <a:cubicBezTo>
                          <a:pt x="485892" y="1279868"/>
                          <a:pt x="483875" y="1279736"/>
                          <a:pt x="481814" y="1279561"/>
                        </a:cubicBezTo>
                        <a:cubicBezTo>
                          <a:pt x="474667" y="1278991"/>
                          <a:pt x="468791" y="1273466"/>
                          <a:pt x="467870" y="1266318"/>
                        </a:cubicBezTo>
                        <a:lnTo>
                          <a:pt x="392143" y="708558"/>
                        </a:lnTo>
                        <a:cubicBezTo>
                          <a:pt x="391003" y="700226"/>
                          <a:pt x="396878" y="692465"/>
                          <a:pt x="405254" y="691281"/>
                        </a:cubicBezTo>
                        <a:cubicBezTo>
                          <a:pt x="522594" y="674706"/>
                          <a:pt x="624017" y="652606"/>
                          <a:pt x="715223" y="623710"/>
                        </a:cubicBezTo>
                        <a:cubicBezTo>
                          <a:pt x="718687" y="622613"/>
                          <a:pt x="720616" y="618930"/>
                          <a:pt x="719520" y="615466"/>
                        </a:cubicBezTo>
                        <a:cubicBezTo>
                          <a:pt x="718424" y="612002"/>
                          <a:pt x="714740" y="610073"/>
                          <a:pt x="711277" y="611169"/>
                        </a:cubicBezTo>
                        <a:cubicBezTo>
                          <a:pt x="620728" y="639846"/>
                          <a:pt x="520050" y="661771"/>
                          <a:pt x="403412" y="678258"/>
                        </a:cubicBezTo>
                        <a:cubicBezTo>
                          <a:pt x="387890" y="680450"/>
                          <a:pt x="377015" y="694877"/>
                          <a:pt x="379076" y="710356"/>
                        </a:cubicBezTo>
                        <a:lnTo>
                          <a:pt x="384118" y="747452"/>
                        </a:lnTo>
                        <a:cubicBezTo>
                          <a:pt x="273531" y="757888"/>
                          <a:pt x="144351" y="759730"/>
                          <a:pt x="0" y="753021"/>
                        </a:cubicBezTo>
                        <a:cubicBezTo>
                          <a:pt x="3990" y="720967"/>
                          <a:pt x="10656" y="672251"/>
                          <a:pt x="17408" y="628840"/>
                        </a:cubicBezTo>
                        <a:cubicBezTo>
                          <a:pt x="17803" y="626209"/>
                          <a:pt x="18241" y="623666"/>
                          <a:pt x="18636" y="621123"/>
                        </a:cubicBezTo>
                        <a:lnTo>
                          <a:pt x="18636" y="621123"/>
                        </a:lnTo>
                        <a:cubicBezTo>
                          <a:pt x="18768" y="620596"/>
                          <a:pt x="18855" y="620158"/>
                          <a:pt x="18855" y="619676"/>
                        </a:cubicBezTo>
                        <a:cubicBezTo>
                          <a:pt x="18899" y="619632"/>
                          <a:pt x="18899" y="619544"/>
                          <a:pt x="18899" y="619500"/>
                        </a:cubicBezTo>
                        <a:cubicBezTo>
                          <a:pt x="22232" y="598496"/>
                          <a:pt x="25477" y="579992"/>
                          <a:pt x="28151" y="566706"/>
                        </a:cubicBezTo>
                        <a:cubicBezTo>
                          <a:pt x="51874" y="450550"/>
                          <a:pt x="88137" y="360220"/>
                          <a:pt x="142335" y="282432"/>
                        </a:cubicBezTo>
                        <a:cubicBezTo>
                          <a:pt x="216264" y="176317"/>
                          <a:pt x="322905" y="87391"/>
                          <a:pt x="450725" y="25301"/>
                        </a:cubicBezTo>
                        <a:cubicBezTo>
                          <a:pt x="464888" y="18417"/>
                          <a:pt x="479709" y="11664"/>
                          <a:pt x="494793" y="5306"/>
                        </a:cubicBezTo>
                        <a:cubicBezTo>
                          <a:pt x="497381" y="25476"/>
                          <a:pt x="507905" y="72702"/>
                          <a:pt x="551271" y="94144"/>
                        </a:cubicBezTo>
                        <a:cubicBezTo>
                          <a:pt x="610687" y="123523"/>
                          <a:pt x="705620" y="91820"/>
                          <a:pt x="833440" y="0"/>
                        </a:cubicBezTo>
                        <a:cubicBezTo>
                          <a:pt x="868212" y="17847"/>
                          <a:pt x="1151521" y="168074"/>
                          <a:pt x="1307098" y="394335"/>
                        </a:cubicBezTo>
                        <a:cubicBezTo>
                          <a:pt x="1422377" y="562014"/>
                          <a:pt x="1455571" y="849620"/>
                          <a:pt x="1311614" y="1040627"/>
                        </a:cubicBez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4" name="任意多边形: 形状 388" descr="bbd3b560-951e-4cb7-ba87-1840548a681e"/>
                  <p:cNvSpPr/>
                  <p:nvPr/>
                </p:nvSpPr>
                <p:spPr>
                  <a:xfrm>
                    <a:off x="9225509" y="766657"/>
                    <a:ext cx="186397" cy="392712"/>
                  </a:xfrm>
                  <a:custGeom>
                    <a:avLst/>
                    <a:gdLst>
                      <a:gd name="connsiteX0" fmla="*/ 156542 w 186397"/>
                      <a:gd name="connsiteY0" fmla="*/ 392713 h 392712"/>
                      <a:gd name="connsiteX1" fmla="*/ 0 w 186397"/>
                      <a:gd name="connsiteY1" fmla="*/ 290150 h 392712"/>
                      <a:gd name="connsiteX2" fmla="*/ 52312 w 186397"/>
                      <a:gd name="connsiteY2" fmla="*/ 0 h 392712"/>
                      <a:gd name="connsiteX3" fmla="*/ 166495 w 186397"/>
                      <a:gd name="connsiteY3" fmla="*/ 125452 h 392712"/>
                      <a:gd name="connsiteX4" fmla="*/ 156542 w 186397"/>
                      <a:gd name="connsiteY4" fmla="*/ 392713 h 392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97" h="392712">
                        <a:moveTo>
                          <a:pt x="156542" y="392713"/>
                        </a:moveTo>
                        <a:lnTo>
                          <a:pt x="0" y="290150"/>
                        </a:lnTo>
                        <a:cubicBezTo>
                          <a:pt x="18461" y="269540"/>
                          <a:pt x="69501" y="193769"/>
                          <a:pt x="52312" y="0"/>
                        </a:cubicBezTo>
                        <a:cubicBezTo>
                          <a:pt x="106860" y="30651"/>
                          <a:pt x="145185" y="72702"/>
                          <a:pt x="166495" y="125452"/>
                        </a:cubicBezTo>
                        <a:cubicBezTo>
                          <a:pt x="211090" y="235601"/>
                          <a:pt x="168512" y="361536"/>
                          <a:pt x="156542" y="392713"/>
                        </a:cubicBez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5" name="任意多边形: 形状 389" descr="5b0b9fdf-68a2-4cc5-9960-2b1adce4d54d"/>
                  <p:cNvSpPr/>
                  <p:nvPr/>
                </p:nvSpPr>
                <p:spPr>
                  <a:xfrm>
                    <a:off x="8864280" y="719681"/>
                    <a:ext cx="403778" cy="329890"/>
                  </a:xfrm>
                  <a:custGeom>
                    <a:avLst/>
                    <a:gdLst>
                      <a:gd name="connsiteX0" fmla="*/ 349916 w 403778"/>
                      <a:gd name="connsiteY0" fmla="*/ 329890 h 329890"/>
                      <a:gd name="connsiteX1" fmla="*/ 0 w 403778"/>
                      <a:gd name="connsiteY1" fmla="*/ 190231 h 329890"/>
                      <a:gd name="connsiteX2" fmla="*/ 148736 w 403778"/>
                      <a:gd name="connsiteY2" fmla="*/ 20929 h 329890"/>
                      <a:gd name="connsiteX3" fmla="*/ 372981 w 403778"/>
                      <a:gd name="connsiteY3" fmla="*/ 27507 h 329890"/>
                      <a:gd name="connsiteX4" fmla="*/ 399597 w 403778"/>
                      <a:gd name="connsiteY4" fmla="*/ 39609 h 329890"/>
                      <a:gd name="connsiteX5" fmla="*/ 349916 w 403778"/>
                      <a:gd name="connsiteY5" fmla="*/ 329890 h 329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778" h="329890">
                        <a:moveTo>
                          <a:pt x="349916" y="329890"/>
                        </a:moveTo>
                        <a:cubicBezTo>
                          <a:pt x="318871" y="311079"/>
                          <a:pt x="140361" y="205973"/>
                          <a:pt x="0" y="190231"/>
                        </a:cubicBezTo>
                        <a:cubicBezTo>
                          <a:pt x="11182" y="161992"/>
                          <a:pt x="55557" y="64033"/>
                          <a:pt x="148736" y="20929"/>
                        </a:cubicBezTo>
                        <a:cubicBezTo>
                          <a:pt x="213502" y="-9019"/>
                          <a:pt x="288966" y="-6827"/>
                          <a:pt x="372981" y="27507"/>
                        </a:cubicBezTo>
                        <a:cubicBezTo>
                          <a:pt x="382233" y="31278"/>
                          <a:pt x="391090" y="35312"/>
                          <a:pt x="399597" y="39609"/>
                        </a:cubicBezTo>
                        <a:cubicBezTo>
                          <a:pt x="419242" y="240701"/>
                          <a:pt x="364079" y="314543"/>
                          <a:pt x="349916" y="329890"/>
                        </a:cubicBez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6" name="任意多边形: 形状 390" descr="23346355-dc87-4d1e-b018-267f9becb7ba"/>
                  <p:cNvSpPr/>
                  <p:nvPr/>
                </p:nvSpPr>
                <p:spPr>
                  <a:xfrm>
                    <a:off x="8754386" y="922409"/>
                    <a:ext cx="445427" cy="157505"/>
                  </a:xfrm>
                  <a:custGeom>
                    <a:avLst/>
                    <a:gdLst>
                      <a:gd name="connsiteX0" fmla="*/ 445427 w 445427"/>
                      <a:gd name="connsiteY0" fmla="*/ 133915 h 157505"/>
                      <a:gd name="connsiteX1" fmla="*/ 255473 w 445427"/>
                      <a:gd name="connsiteY1" fmla="*/ 147947 h 157505"/>
                      <a:gd name="connsiteX2" fmla="*/ 66834 w 445427"/>
                      <a:gd name="connsiteY2" fmla="*/ 126592 h 157505"/>
                      <a:gd name="connsiteX3" fmla="*/ 64422 w 445427"/>
                      <a:gd name="connsiteY3" fmla="*/ 127250 h 157505"/>
                      <a:gd name="connsiteX4" fmla="*/ 39955 w 445427"/>
                      <a:gd name="connsiteY4" fmla="*/ 132293 h 157505"/>
                      <a:gd name="connsiteX5" fmla="*/ 2508 w 445427"/>
                      <a:gd name="connsiteY5" fmla="*/ 124093 h 157505"/>
                      <a:gd name="connsiteX6" fmla="*/ 3604 w 445427"/>
                      <a:gd name="connsiteY6" fmla="*/ 101335 h 157505"/>
                      <a:gd name="connsiteX7" fmla="*/ 52759 w 445427"/>
                      <a:gd name="connsiteY7" fmla="*/ 43148 h 157505"/>
                      <a:gd name="connsiteX8" fmla="*/ 81085 w 445427"/>
                      <a:gd name="connsiteY8" fmla="*/ 17847 h 157505"/>
                      <a:gd name="connsiteX9" fmla="*/ 102747 w 445427"/>
                      <a:gd name="connsiteY9" fmla="*/ 0 h 157505"/>
                      <a:gd name="connsiteX10" fmla="*/ 445427 w 445427"/>
                      <a:gd name="connsiteY10" fmla="*/ 133915 h 15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45427" h="157505">
                        <a:moveTo>
                          <a:pt x="445427" y="133915"/>
                        </a:moveTo>
                        <a:cubicBezTo>
                          <a:pt x="411488" y="145141"/>
                          <a:pt x="318309" y="171669"/>
                          <a:pt x="255473" y="147947"/>
                        </a:cubicBezTo>
                        <a:cubicBezTo>
                          <a:pt x="178343" y="118831"/>
                          <a:pt x="118269" y="112078"/>
                          <a:pt x="66834" y="126592"/>
                        </a:cubicBezTo>
                        <a:cubicBezTo>
                          <a:pt x="66133" y="126768"/>
                          <a:pt x="65431" y="126987"/>
                          <a:pt x="64422" y="127250"/>
                        </a:cubicBezTo>
                        <a:cubicBezTo>
                          <a:pt x="55916" y="129793"/>
                          <a:pt x="47716" y="131460"/>
                          <a:pt x="39955" y="132293"/>
                        </a:cubicBezTo>
                        <a:cubicBezTo>
                          <a:pt x="21714" y="134310"/>
                          <a:pt x="7726" y="131240"/>
                          <a:pt x="2508" y="124093"/>
                        </a:cubicBezTo>
                        <a:cubicBezTo>
                          <a:pt x="-2140" y="117691"/>
                          <a:pt x="535" y="108176"/>
                          <a:pt x="3604" y="101335"/>
                        </a:cubicBezTo>
                        <a:cubicBezTo>
                          <a:pt x="9699" y="87698"/>
                          <a:pt x="26668" y="67571"/>
                          <a:pt x="52759" y="43148"/>
                        </a:cubicBezTo>
                        <a:cubicBezTo>
                          <a:pt x="61397" y="35035"/>
                          <a:pt x="70913" y="26529"/>
                          <a:pt x="81085" y="17847"/>
                        </a:cubicBezTo>
                        <a:cubicBezTo>
                          <a:pt x="91127" y="9340"/>
                          <a:pt x="99195" y="2850"/>
                          <a:pt x="102747" y="0"/>
                        </a:cubicBezTo>
                        <a:cubicBezTo>
                          <a:pt x="230786" y="12102"/>
                          <a:pt x="399912" y="107123"/>
                          <a:pt x="445427" y="133915"/>
                        </a:cubicBezTo>
                        <a:close/>
                      </a:path>
                    </a:pathLst>
                  </a:custGeom>
                  <a:solidFill>
                    <a:srgbClr val="FFBA14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7" name="任意多边形: 形状 391" descr="d6d214b7-7ff9-4968-b2e8-bf3e91d67b7f"/>
                  <p:cNvSpPr/>
                  <p:nvPr/>
                </p:nvSpPr>
                <p:spPr>
                  <a:xfrm>
                    <a:off x="8028384" y="3415976"/>
                    <a:ext cx="2097085" cy="2797264"/>
                  </a:xfrm>
                  <a:custGeom>
                    <a:avLst/>
                    <a:gdLst>
                      <a:gd name="connsiteX0" fmla="*/ 2097085 w 2097085"/>
                      <a:gd name="connsiteY0" fmla="*/ 2797266 h 2797265"/>
                      <a:gd name="connsiteX1" fmla="*/ 1578263 w 2097085"/>
                      <a:gd name="connsiteY1" fmla="*/ 2797266 h 2797265"/>
                      <a:gd name="connsiteX2" fmla="*/ 1127143 w 2097085"/>
                      <a:gd name="connsiteY2" fmla="*/ 1798690 h 2797265"/>
                      <a:gd name="connsiteX3" fmla="*/ 1007962 w 2097085"/>
                      <a:gd name="connsiteY3" fmla="*/ 1411546 h 2797265"/>
                      <a:gd name="connsiteX4" fmla="*/ 957930 w 2097085"/>
                      <a:gd name="connsiteY4" fmla="*/ 1194537 h 2797265"/>
                      <a:gd name="connsiteX5" fmla="*/ 924999 w 2097085"/>
                      <a:gd name="connsiteY5" fmla="*/ 1023263 h 2797265"/>
                      <a:gd name="connsiteX6" fmla="*/ 914256 w 2097085"/>
                      <a:gd name="connsiteY6" fmla="*/ 964242 h 2797265"/>
                      <a:gd name="connsiteX7" fmla="*/ 877993 w 2097085"/>
                      <a:gd name="connsiteY7" fmla="*/ 751310 h 2797265"/>
                      <a:gd name="connsiteX8" fmla="*/ 877554 w 2097085"/>
                      <a:gd name="connsiteY8" fmla="*/ 744295 h 2797265"/>
                      <a:gd name="connsiteX9" fmla="*/ 870977 w 2097085"/>
                      <a:gd name="connsiteY9" fmla="*/ 737717 h 2797265"/>
                      <a:gd name="connsiteX10" fmla="*/ 864443 w 2097085"/>
                      <a:gd name="connsiteY10" fmla="*/ 743769 h 2797265"/>
                      <a:gd name="connsiteX11" fmla="*/ 864180 w 2097085"/>
                      <a:gd name="connsiteY11" fmla="*/ 743462 h 2797265"/>
                      <a:gd name="connsiteX12" fmla="*/ 883430 w 2097085"/>
                      <a:gd name="connsiteY12" fmla="*/ 1407030 h 2797265"/>
                      <a:gd name="connsiteX13" fmla="*/ 878957 w 2097085"/>
                      <a:gd name="connsiteY13" fmla="*/ 1423079 h 2797265"/>
                      <a:gd name="connsiteX14" fmla="*/ 813534 w 2097085"/>
                      <a:gd name="connsiteY14" fmla="*/ 1690295 h 2797265"/>
                      <a:gd name="connsiteX15" fmla="*/ 652784 w 2097085"/>
                      <a:gd name="connsiteY15" fmla="*/ 2797266 h 2797265"/>
                      <a:gd name="connsiteX16" fmla="*/ 144967 w 2097085"/>
                      <a:gd name="connsiteY16" fmla="*/ 2797266 h 2797265"/>
                      <a:gd name="connsiteX17" fmla="*/ 13639 w 2097085"/>
                      <a:gd name="connsiteY17" fmla="*/ 1950934 h 2797265"/>
                      <a:gd name="connsiteX18" fmla="*/ 69503 w 2097085"/>
                      <a:gd name="connsiteY18" fmla="*/ 1206947 h 2797265"/>
                      <a:gd name="connsiteX19" fmla="*/ 424242 w 2097085"/>
                      <a:gd name="connsiteY19" fmla="*/ 0 h 2797265"/>
                      <a:gd name="connsiteX20" fmla="*/ 853963 w 2097085"/>
                      <a:gd name="connsiteY20" fmla="*/ 92171 h 2797265"/>
                      <a:gd name="connsiteX21" fmla="*/ 1054090 w 2097085"/>
                      <a:gd name="connsiteY21" fmla="*/ 100502 h 2797265"/>
                      <a:gd name="connsiteX22" fmla="*/ 1748924 w 2097085"/>
                      <a:gd name="connsiteY22" fmla="*/ 17627 h 2797265"/>
                      <a:gd name="connsiteX23" fmla="*/ 2097085 w 2097085"/>
                      <a:gd name="connsiteY23" fmla="*/ 2797266 h 2797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097085" h="2797265">
                        <a:moveTo>
                          <a:pt x="2097085" y="2797266"/>
                        </a:moveTo>
                        <a:lnTo>
                          <a:pt x="1578263" y="2797266"/>
                        </a:lnTo>
                        <a:lnTo>
                          <a:pt x="1127143" y="1798690"/>
                        </a:lnTo>
                        <a:cubicBezTo>
                          <a:pt x="1081935" y="1675168"/>
                          <a:pt x="1042953" y="1548531"/>
                          <a:pt x="1007962" y="1411546"/>
                        </a:cubicBezTo>
                        <a:cubicBezTo>
                          <a:pt x="990203" y="1341914"/>
                          <a:pt x="973365" y="1268905"/>
                          <a:pt x="957930" y="1194537"/>
                        </a:cubicBezTo>
                        <a:cubicBezTo>
                          <a:pt x="946529" y="1139813"/>
                          <a:pt x="935742" y="1083774"/>
                          <a:pt x="924999" y="1023263"/>
                        </a:cubicBezTo>
                        <a:cubicBezTo>
                          <a:pt x="922412" y="1008617"/>
                          <a:pt x="918597" y="987920"/>
                          <a:pt x="914256" y="964242"/>
                        </a:cubicBezTo>
                        <a:cubicBezTo>
                          <a:pt x="900312" y="888471"/>
                          <a:pt x="881238" y="784680"/>
                          <a:pt x="877993" y="751310"/>
                        </a:cubicBezTo>
                        <a:cubicBezTo>
                          <a:pt x="877686" y="748066"/>
                          <a:pt x="877554" y="745785"/>
                          <a:pt x="877554" y="744295"/>
                        </a:cubicBezTo>
                        <a:cubicBezTo>
                          <a:pt x="877554" y="740655"/>
                          <a:pt x="874616" y="737717"/>
                          <a:pt x="870977" y="737717"/>
                        </a:cubicBezTo>
                        <a:cubicBezTo>
                          <a:pt x="867337" y="737717"/>
                          <a:pt x="864706" y="740348"/>
                          <a:pt x="864443" y="743769"/>
                        </a:cubicBezTo>
                        <a:lnTo>
                          <a:pt x="864180" y="743462"/>
                        </a:lnTo>
                        <a:cubicBezTo>
                          <a:pt x="864180" y="743462"/>
                          <a:pt x="858875" y="1162264"/>
                          <a:pt x="883430" y="1407030"/>
                        </a:cubicBezTo>
                        <a:cubicBezTo>
                          <a:pt x="881895" y="1412467"/>
                          <a:pt x="880404" y="1417817"/>
                          <a:pt x="878957" y="1423079"/>
                        </a:cubicBezTo>
                        <a:cubicBezTo>
                          <a:pt x="845457" y="1543971"/>
                          <a:pt x="823444" y="1633905"/>
                          <a:pt x="813534" y="1690295"/>
                        </a:cubicBezTo>
                        <a:cubicBezTo>
                          <a:pt x="773281" y="1919143"/>
                          <a:pt x="685363" y="2516061"/>
                          <a:pt x="652784" y="2797266"/>
                        </a:cubicBezTo>
                        <a:lnTo>
                          <a:pt x="144967" y="2797266"/>
                        </a:lnTo>
                        <a:lnTo>
                          <a:pt x="13639" y="1950934"/>
                        </a:lnTo>
                        <a:cubicBezTo>
                          <a:pt x="-21528" y="1736381"/>
                          <a:pt x="16402" y="1422552"/>
                          <a:pt x="69503" y="1206947"/>
                        </a:cubicBezTo>
                        <a:lnTo>
                          <a:pt x="424242" y="0"/>
                        </a:lnTo>
                        <a:cubicBezTo>
                          <a:pt x="493831" y="27581"/>
                          <a:pt x="637173" y="73535"/>
                          <a:pt x="853963" y="92171"/>
                        </a:cubicBezTo>
                        <a:cubicBezTo>
                          <a:pt x="918904" y="97740"/>
                          <a:pt x="985642" y="100502"/>
                          <a:pt x="1054090" y="100502"/>
                        </a:cubicBezTo>
                        <a:cubicBezTo>
                          <a:pt x="1270047" y="100502"/>
                          <a:pt x="1502886" y="72789"/>
                          <a:pt x="1748924" y="17627"/>
                        </a:cubicBezTo>
                        <a:lnTo>
                          <a:pt x="2097085" y="279726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8" name="任意多边形: 形状 392" descr="444a62b7-55e8-4c4c-9347-793c9c2d56a5"/>
                  <p:cNvSpPr/>
                  <p:nvPr/>
                </p:nvSpPr>
                <p:spPr>
                  <a:xfrm>
                    <a:off x="8822736" y="1054790"/>
                    <a:ext cx="509079" cy="631347"/>
                  </a:xfrm>
                  <a:custGeom>
                    <a:avLst/>
                    <a:gdLst>
                      <a:gd name="connsiteX0" fmla="*/ 509064 w 509079"/>
                      <a:gd name="connsiteY0" fmla="*/ 128039 h 631347"/>
                      <a:gd name="connsiteX1" fmla="*/ 422287 w 509079"/>
                      <a:gd name="connsiteY1" fmla="*/ 207976 h 631347"/>
                      <a:gd name="connsiteX2" fmla="*/ 403168 w 509079"/>
                      <a:gd name="connsiteY2" fmla="*/ 206529 h 631347"/>
                      <a:gd name="connsiteX3" fmla="*/ 402335 w 509079"/>
                      <a:gd name="connsiteY3" fmla="*/ 206353 h 631347"/>
                      <a:gd name="connsiteX4" fmla="*/ 401414 w 509079"/>
                      <a:gd name="connsiteY4" fmla="*/ 206441 h 631347"/>
                      <a:gd name="connsiteX5" fmla="*/ 392250 w 509079"/>
                      <a:gd name="connsiteY5" fmla="*/ 220736 h 631347"/>
                      <a:gd name="connsiteX6" fmla="*/ 391329 w 509079"/>
                      <a:gd name="connsiteY6" fmla="*/ 223323 h 631347"/>
                      <a:gd name="connsiteX7" fmla="*/ 361862 w 509079"/>
                      <a:gd name="connsiteY7" fmla="*/ 297560 h 631347"/>
                      <a:gd name="connsiteX8" fmla="*/ 361424 w 509079"/>
                      <a:gd name="connsiteY8" fmla="*/ 298480 h 631347"/>
                      <a:gd name="connsiteX9" fmla="*/ 361292 w 509079"/>
                      <a:gd name="connsiteY9" fmla="*/ 298831 h 631347"/>
                      <a:gd name="connsiteX10" fmla="*/ 350637 w 509079"/>
                      <a:gd name="connsiteY10" fmla="*/ 340488 h 631347"/>
                      <a:gd name="connsiteX11" fmla="*/ 413473 w 509079"/>
                      <a:gd name="connsiteY11" fmla="*/ 530924 h 631347"/>
                      <a:gd name="connsiteX12" fmla="*/ 147221 w 509079"/>
                      <a:gd name="connsiteY12" fmla="*/ 622350 h 631347"/>
                      <a:gd name="connsiteX13" fmla="*/ 97189 w 509079"/>
                      <a:gd name="connsiteY13" fmla="*/ 536143 h 631347"/>
                      <a:gd name="connsiteX14" fmla="*/ 97189 w 509079"/>
                      <a:gd name="connsiteY14" fmla="*/ 536055 h 631347"/>
                      <a:gd name="connsiteX15" fmla="*/ 111747 w 509079"/>
                      <a:gd name="connsiteY15" fmla="*/ 422661 h 631347"/>
                      <a:gd name="connsiteX16" fmla="*/ 111747 w 509079"/>
                      <a:gd name="connsiteY16" fmla="*/ 422310 h 631347"/>
                      <a:gd name="connsiteX17" fmla="*/ 111703 w 509079"/>
                      <a:gd name="connsiteY17" fmla="*/ 420293 h 631347"/>
                      <a:gd name="connsiteX18" fmla="*/ 111440 w 509079"/>
                      <a:gd name="connsiteY18" fmla="*/ 419372 h 631347"/>
                      <a:gd name="connsiteX19" fmla="*/ 111133 w 509079"/>
                      <a:gd name="connsiteY19" fmla="*/ 418539 h 631347"/>
                      <a:gd name="connsiteX20" fmla="*/ 110695 w 509079"/>
                      <a:gd name="connsiteY20" fmla="*/ 417838 h 631347"/>
                      <a:gd name="connsiteX21" fmla="*/ 110256 w 509079"/>
                      <a:gd name="connsiteY21" fmla="*/ 417268 h 631347"/>
                      <a:gd name="connsiteX22" fmla="*/ 110081 w 509079"/>
                      <a:gd name="connsiteY22" fmla="*/ 417048 h 631347"/>
                      <a:gd name="connsiteX23" fmla="*/ 109598 w 509079"/>
                      <a:gd name="connsiteY23" fmla="*/ 416522 h 631347"/>
                      <a:gd name="connsiteX24" fmla="*/ 109379 w 509079"/>
                      <a:gd name="connsiteY24" fmla="*/ 416347 h 631347"/>
                      <a:gd name="connsiteX25" fmla="*/ 151 w 509079"/>
                      <a:gd name="connsiteY25" fmla="*/ 133169 h 631347"/>
                      <a:gd name="connsiteX26" fmla="*/ 327 w 509079"/>
                      <a:gd name="connsiteY26" fmla="*/ 109710 h 631347"/>
                      <a:gd name="connsiteX27" fmla="*/ 4317 w 509079"/>
                      <a:gd name="connsiteY27" fmla="*/ 6270 h 631347"/>
                      <a:gd name="connsiteX28" fmla="*/ 182476 w 509079"/>
                      <a:gd name="connsiteY28" fmla="*/ 27888 h 631347"/>
                      <a:gd name="connsiteX29" fmla="*/ 248118 w 509079"/>
                      <a:gd name="connsiteY29" fmla="*/ 38367 h 631347"/>
                      <a:gd name="connsiteX30" fmla="*/ 339192 w 509079"/>
                      <a:gd name="connsiteY30" fmla="*/ 26177 h 631347"/>
                      <a:gd name="connsiteX31" fmla="*/ 352303 w 509079"/>
                      <a:gd name="connsiteY31" fmla="*/ 124312 h 631347"/>
                      <a:gd name="connsiteX32" fmla="*/ 358968 w 509079"/>
                      <a:gd name="connsiteY32" fmla="*/ 123172 h 631347"/>
                      <a:gd name="connsiteX33" fmla="*/ 445263 w 509079"/>
                      <a:gd name="connsiteY33" fmla="*/ 54942 h 631347"/>
                      <a:gd name="connsiteX34" fmla="*/ 446754 w 509079"/>
                      <a:gd name="connsiteY34" fmla="*/ 55293 h 631347"/>
                      <a:gd name="connsiteX35" fmla="*/ 449736 w 509079"/>
                      <a:gd name="connsiteY35" fmla="*/ 56126 h 631347"/>
                      <a:gd name="connsiteX36" fmla="*/ 452455 w 509079"/>
                      <a:gd name="connsiteY36" fmla="*/ 57003 h 631347"/>
                      <a:gd name="connsiteX37" fmla="*/ 454384 w 509079"/>
                      <a:gd name="connsiteY37" fmla="*/ 57705 h 631347"/>
                      <a:gd name="connsiteX38" fmla="*/ 456796 w 509079"/>
                      <a:gd name="connsiteY38" fmla="*/ 58626 h 631347"/>
                      <a:gd name="connsiteX39" fmla="*/ 472099 w 509079"/>
                      <a:gd name="connsiteY39" fmla="*/ 66299 h 631347"/>
                      <a:gd name="connsiteX40" fmla="*/ 509064 w 509079"/>
                      <a:gd name="connsiteY40" fmla="*/ 128039 h 631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509079" h="631347">
                        <a:moveTo>
                          <a:pt x="509064" y="128039"/>
                        </a:moveTo>
                        <a:cubicBezTo>
                          <a:pt x="509985" y="171055"/>
                          <a:pt x="471047" y="206923"/>
                          <a:pt x="422287" y="207976"/>
                        </a:cubicBezTo>
                        <a:cubicBezTo>
                          <a:pt x="415928" y="208107"/>
                          <a:pt x="409482" y="207625"/>
                          <a:pt x="403168" y="206529"/>
                        </a:cubicBezTo>
                        <a:lnTo>
                          <a:pt x="402335" y="206353"/>
                        </a:lnTo>
                        <a:lnTo>
                          <a:pt x="401414" y="206441"/>
                        </a:lnTo>
                        <a:cubicBezTo>
                          <a:pt x="397029" y="206880"/>
                          <a:pt x="396635" y="207932"/>
                          <a:pt x="392250" y="220736"/>
                        </a:cubicBezTo>
                        <a:cubicBezTo>
                          <a:pt x="391811" y="221964"/>
                          <a:pt x="391461" y="222928"/>
                          <a:pt x="391329" y="223323"/>
                        </a:cubicBezTo>
                        <a:cubicBezTo>
                          <a:pt x="380148" y="253491"/>
                          <a:pt x="371071" y="276468"/>
                          <a:pt x="361862" y="297560"/>
                        </a:cubicBezTo>
                        <a:cubicBezTo>
                          <a:pt x="361687" y="297867"/>
                          <a:pt x="361556" y="298173"/>
                          <a:pt x="361424" y="298480"/>
                        </a:cubicBezTo>
                        <a:cubicBezTo>
                          <a:pt x="361380" y="298612"/>
                          <a:pt x="361336" y="298700"/>
                          <a:pt x="361292" y="298831"/>
                        </a:cubicBezTo>
                        <a:cubicBezTo>
                          <a:pt x="355241" y="312687"/>
                          <a:pt x="351646" y="326632"/>
                          <a:pt x="350637" y="340488"/>
                        </a:cubicBezTo>
                        <a:cubicBezTo>
                          <a:pt x="339938" y="427134"/>
                          <a:pt x="396766" y="509044"/>
                          <a:pt x="413473" y="530924"/>
                        </a:cubicBezTo>
                        <a:cubicBezTo>
                          <a:pt x="261316" y="639714"/>
                          <a:pt x="184756" y="640854"/>
                          <a:pt x="147221" y="622350"/>
                        </a:cubicBezTo>
                        <a:cubicBezTo>
                          <a:pt x="102056" y="600074"/>
                          <a:pt x="97584" y="542632"/>
                          <a:pt x="97189" y="536143"/>
                        </a:cubicBezTo>
                        <a:lnTo>
                          <a:pt x="97189" y="536055"/>
                        </a:lnTo>
                        <a:lnTo>
                          <a:pt x="111747" y="422661"/>
                        </a:lnTo>
                        <a:lnTo>
                          <a:pt x="111747" y="422310"/>
                        </a:lnTo>
                        <a:cubicBezTo>
                          <a:pt x="111879" y="421609"/>
                          <a:pt x="111835" y="420951"/>
                          <a:pt x="111703" y="420293"/>
                        </a:cubicBezTo>
                        <a:cubicBezTo>
                          <a:pt x="111703" y="419986"/>
                          <a:pt x="111572" y="419679"/>
                          <a:pt x="111440" y="419372"/>
                        </a:cubicBezTo>
                        <a:cubicBezTo>
                          <a:pt x="111396" y="419065"/>
                          <a:pt x="111265" y="418802"/>
                          <a:pt x="111133" y="418539"/>
                        </a:cubicBezTo>
                        <a:cubicBezTo>
                          <a:pt x="111046" y="418320"/>
                          <a:pt x="110914" y="418057"/>
                          <a:pt x="110695" y="417838"/>
                        </a:cubicBezTo>
                        <a:cubicBezTo>
                          <a:pt x="110607" y="417662"/>
                          <a:pt x="110476" y="417443"/>
                          <a:pt x="110256" y="417268"/>
                        </a:cubicBezTo>
                        <a:cubicBezTo>
                          <a:pt x="110212" y="417180"/>
                          <a:pt x="110168" y="417092"/>
                          <a:pt x="110081" y="417048"/>
                        </a:cubicBezTo>
                        <a:cubicBezTo>
                          <a:pt x="109950" y="416873"/>
                          <a:pt x="109774" y="416697"/>
                          <a:pt x="109598" y="416522"/>
                        </a:cubicBezTo>
                        <a:cubicBezTo>
                          <a:pt x="109511" y="416478"/>
                          <a:pt x="109467" y="416391"/>
                          <a:pt x="109379" y="416347"/>
                        </a:cubicBezTo>
                        <a:cubicBezTo>
                          <a:pt x="5676" y="326149"/>
                          <a:pt x="-1296" y="242090"/>
                          <a:pt x="151" y="133169"/>
                        </a:cubicBezTo>
                        <a:cubicBezTo>
                          <a:pt x="283" y="126285"/>
                          <a:pt x="327" y="118348"/>
                          <a:pt x="327" y="109710"/>
                        </a:cubicBezTo>
                        <a:cubicBezTo>
                          <a:pt x="546" y="76472"/>
                          <a:pt x="721" y="31615"/>
                          <a:pt x="4317" y="6270"/>
                        </a:cubicBezTo>
                        <a:cubicBezTo>
                          <a:pt x="52682" y="-6622"/>
                          <a:pt x="109423" y="263"/>
                          <a:pt x="182476" y="27888"/>
                        </a:cubicBezTo>
                        <a:cubicBezTo>
                          <a:pt x="202603" y="35473"/>
                          <a:pt x="225272" y="38367"/>
                          <a:pt x="248118" y="38367"/>
                        </a:cubicBezTo>
                        <a:cubicBezTo>
                          <a:pt x="280347" y="38367"/>
                          <a:pt x="312927" y="32579"/>
                          <a:pt x="339192" y="26177"/>
                        </a:cubicBezTo>
                        <a:cubicBezTo>
                          <a:pt x="350768" y="69369"/>
                          <a:pt x="352303" y="124312"/>
                          <a:pt x="352303" y="124312"/>
                        </a:cubicBezTo>
                        <a:lnTo>
                          <a:pt x="358968" y="123172"/>
                        </a:lnTo>
                        <a:cubicBezTo>
                          <a:pt x="392469" y="71737"/>
                          <a:pt x="413253" y="47883"/>
                          <a:pt x="445263" y="54942"/>
                        </a:cubicBezTo>
                        <a:cubicBezTo>
                          <a:pt x="445746" y="55074"/>
                          <a:pt x="446228" y="55162"/>
                          <a:pt x="446754" y="55293"/>
                        </a:cubicBezTo>
                        <a:cubicBezTo>
                          <a:pt x="447763" y="55556"/>
                          <a:pt x="448728" y="55863"/>
                          <a:pt x="449736" y="56126"/>
                        </a:cubicBezTo>
                        <a:cubicBezTo>
                          <a:pt x="450657" y="56389"/>
                          <a:pt x="451534" y="56653"/>
                          <a:pt x="452455" y="57003"/>
                        </a:cubicBezTo>
                        <a:cubicBezTo>
                          <a:pt x="453113" y="57223"/>
                          <a:pt x="453726" y="57442"/>
                          <a:pt x="454384" y="57705"/>
                        </a:cubicBezTo>
                        <a:cubicBezTo>
                          <a:pt x="455173" y="57968"/>
                          <a:pt x="455962" y="58275"/>
                          <a:pt x="456796" y="58626"/>
                        </a:cubicBezTo>
                        <a:cubicBezTo>
                          <a:pt x="461619" y="60599"/>
                          <a:pt x="466706" y="63142"/>
                          <a:pt x="472099" y="66299"/>
                        </a:cubicBezTo>
                        <a:cubicBezTo>
                          <a:pt x="494243" y="80112"/>
                          <a:pt x="508494" y="102694"/>
                          <a:pt x="509064" y="128039"/>
                        </a:cubicBezTo>
                        <a:close/>
                      </a:path>
                    </a:pathLst>
                  </a:custGeom>
                  <a:solidFill>
                    <a:srgbClr val="FFCEC7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79" name="任意多边形: 形状 393" descr="8a67d687-9ca8-4acf-be7f-08b9ccd3b272"/>
                  <p:cNvSpPr/>
                  <p:nvPr/>
                </p:nvSpPr>
                <p:spPr>
                  <a:xfrm>
                    <a:off x="8920407" y="1435494"/>
                    <a:ext cx="180096" cy="111326"/>
                  </a:xfrm>
                  <a:custGeom>
                    <a:avLst/>
                    <a:gdLst>
                      <a:gd name="connsiteX0" fmla="*/ 9120 w 180096"/>
                      <a:gd name="connsiteY0" fmla="*/ 42834 h 111326"/>
                      <a:gd name="connsiteX1" fmla="*/ 0 w 180096"/>
                      <a:gd name="connsiteY1" fmla="*/ 111326 h 111326"/>
                      <a:gd name="connsiteX2" fmla="*/ 13418 w 180096"/>
                      <a:gd name="connsiteY2" fmla="*/ 106371 h 111326"/>
                      <a:gd name="connsiteX3" fmla="*/ 89803 w 180096"/>
                      <a:gd name="connsiteY3" fmla="*/ 77913 h 111326"/>
                      <a:gd name="connsiteX4" fmla="*/ 161847 w 180096"/>
                      <a:gd name="connsiteY4" fmla="*/ 39414 h 111326"/>
                      <a:gd name="connsiteX5" fmla="*/ 174739 w 180096"/>
                      <a:gd name="connsiteY5" fmla="*/ 27706 h 111326"/>
                      <a:gd name="connsiteX6" fmla="*/ 178685 w 180096"/>
                      <a:gd name="connsiteY6" fmla="*/ 7536 h 111326"/>
                      <a:gd name="connsiteX7" fmla="*/ 157375 w 180096"/>
                      <a:gd name="connsiteY7" fmla="*/ 476 h 111326"/>
                      <a:gd name="connsiteX8" fmla="*/ 42928 w 180096"/>
                      <a:gd name="connsiteY8" fmla="*/ 34415 h 111326"/>
                      <a:gd name="connsiteX9" fmla="*/ 13374 w 180096"/>
                      <a:gd name="connsiteY9" fmla="*/ 39195 h 111326"/>
                      <a:gd name="connsiteX10" fmla="*/ 3508 w 180096"/>
                      <a:gd name="connsiteY10" fmla="*/ 39852 h 111326"/>
                      <a:gd name="connsiteX11" fmla="*/ 9120 w 180096"/>
                      <a:gd name="connsiteY11" fmla="*/ 42878 h 11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0096" h="111326">
                        <a:moveTo>
                          <a:pt x="9120" y="42834"/>
                        </a:moveTo>
                        <a:lnTo>
                          <a:pt x="0" y="111326"/>
                        </a:lnTo>
                        <a:cubicBezTo>
                          <a:pt x="2675" y="110669"/>
                          <a:pt x="10787" y="107117"/>
                          <a:pt x="13418" y="106371"/>
                        </a:cubicBezTo>
                        <a:cubicBezTo>
                          <a:pt x="39508" y="98435"/>
                          <a:pt x="64897" y="88876"/>
                          <a:pt x="89803" y="77913"/>
                        </a:cubicBezTo>
                        <a:cubicBezTo>
                          <a:pt x="114666" y="66907"/>
                          <a:pt x="139659" y="55419"/>
                          <a:pt x="161847" y="39414"/>
                        </a:cubicBezTo>
                        <a:cubicBezTo>
                          <a:pt x="166583" y="35994"/>
                          <a:pt x="171187" y="32398"/>
                          <a:pt x="174739" y="27706"/>
                        </a:cubicBezTo>
                        <a:cubicBezTo>
                          <a:pt x="178729" y="22400"/>
                          <a:pt x="182105" y="14025"/>
                          <a:pt x="178685" y="7536"/>
                        </a:cubicBezTo>
                        <a:cubicBezTo>
                          <a:pt x="174695" y="-401"/>
                          <a:pt x="165136" y="-620"/>
                          <a:pt x="157375" y="476"/>
                        </a:cubicBezTo>
                        <a:cubicBezTo>
                          <a:pt x="117823" y="6132"/>
                          <a:pt x="81471" y="25119"/>
                          <a:pt x="42928" y="34415"/>
                        </a:cubicBezTo>
                        <a:cubicBezTo>
                          <a:pt x="33281" y="36783"/>
                          <a:pt x="23459" y="38449"/>
                          <a:pt x="13374" y="39195"/>
                        </a:cubicBezTo>
                        <a:cubicBezTo>
                          <a:pt x="10173" y="39414"/>
                          <a:pt x="6753" y="39414"/>
                          <a:pt x="3508" y="39852"/>
                        </a:cubicBezTo>
                        <a:cubicBezTo>
                          <a:pt x="5349" y="40861"/>
                          <a:pt x="7235" y="41913"/>
                          <a:pt x="9120" y="42878"/>
                        </a:cubicBez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80" name="任意多边形: 形状 394" descr="d849b9cf-5457-44bb-a306-6910e7849fc3"/>
                  <p:cNvSpPr/>
                  <p:nvPr/>
                </p:nvSpPr>
                <p:spPr>
                  <a:xfrm>
                    <a:off x="8768821" y="2355266"/>
                    <a:ext cx="86250" cy="415436"/>
                  </a:xfrm>
                  <a:custGeom>
                    <a:avLst/>
                    <a:gdLst>
                      <a:gd name="connsiteX0" fmla="*/ 0 w 86250"/>
                      <a:gd name="connsiteY0" fmla="*/ 2587 h 415436"/>
                      <a:gd name="connsiteX1" fmla="*/ 55381 w 86250"/>
                      <a:gd name="connsiteY1" fmla="*/ 415076 h 415436"/>
                      <a:gd name="connsiteX2" fmla="*/ 86251 w 86250"/>
                      <a:gd name="connsiteY2" fmla="*/ 415426 h 415436"/>
                      <a:gd name="connsiteX3" fmla="*/ 29817 w 86250"/>
                      <a:gd name="connsiteY3" fmla="*/ 0 h 415436"/>
                      <a:gd name="connsiteX4" fmla="*/ 0 w 86250"/>
                      <a:gd name="connsiteY4" fmla="*/ 2587 h 41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250" h="415436">
                        <a:moveTo>
                          <a:pt x="0" y="2587"/>
                        </a:moveTo>
                        <a:lnTo>
                          <a:pt x="55381" y="415076"/>
                        </a:lnTo>
                        <a:cubicBezTo>
                          <a:pt x="65774" y="415383"/>
                          <a:pt x="76034" y="415470"/>
                          <a:pt x="86251" y="415426"/>
                        </a:cubicBezTo>
                        <a:lnTo>
                          <a:pt x="29817" y="0"/>
                        </a:lnTo>
                        <a:cubicBezTo>
                          <a:pt x="20039" y="921"/>
                          <a:pt x="10085" y="1798"/>
                          <a:pt x="0" y="2587"/>
                        </a:cubicBez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  <p:sp>
                <p:nvSpPr>
                  <p:cNvPr id="1051081" name="任意多边形: 形状 395" descr="2a56dca9-66f1-4379-b2db-41affc7d01df"/>
                  <p:cNvSpPr/>
                  <p:nvPr/>
                </p:nvSpPr>
                <p:spPr>
                  <a:xfrm>
                    <a:off x="7988395" y="1525247"/>
                    <a:ext cx="107825" cy="174080"/>
                  </a:xfrm>
                  <a:custGeom>
                    <a:avLst/>
                    <a:gdLst>
                      <a:gd name="connsiteX0" fmla="*/ 0 w 107825"/>
                      <a:gd name="connsiteY0" fmla="*/ 152463 h 174080"/>
                      <a:gd name="connsiteX1" fmla="*/ 10831 w 107825"/>
                      <a:gd name="connsiteY1" fmla="*/ 171143 h 174080"/>
                      <a:gd name="connsiteX2" fmla="*/ 11752 w 107825"/>
                      <a:gd name="connsiteY2" fmla="*/ 174081 h 174080"/>
                      <a:gd name="connsiteX3" fmla="*/ 23284 w 107825"/>
                      <a:gd name="connsiteY3" fmla="*/ 174081 h 174080"/>
                      <a:gd name="connsiteX4" fmla="*/ 107825 w 107825"/>
                      <a:gd name="connsiteY4" fmla="*/ 12453 h 174080"/>
                      <a:gd name="connsiteX5" fmla="*/ 79674 w 107825"/>
                      <a:gd name="connsiteY5" fmla="*/ 0 h 174080"/>
                      <a:gd name="connsiteX6" fmla="*/ 79148 w 107825"/>
                      <a:gd name="connsiteY6" fmla="*/ 1009 h 174080"/>
                      <a:gd name="connsiteX7" fmla="*/ 0 w 107825"/>
                      <a:gd name="connsiteY7" fmla="*/ 152463 h 17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825" h="174080">
                        <a:moveTo>
                          <a:pt x="0" y="152463"/>
                        </a:moveTo>
                        <a:cubicBezTo>
                          <a:pt x="4868" y="157725"/>
                          <a:pt x="8595" y="164040"/>
                          <a:pt x="10831" y="171143"/>
                        </a:cubicBezTo>
                        <a:lnTo>
                          <a:pt x="11752" y="174081"/>
                        </a:lnTo>
                        <a:lnTo>
                          <a:pt x="23284" y="174081"/>
                        </a:lnTo>
                        <a:lnTo>
                          <a:pt x="107825" y="12453"/>
                        </a:lnTo>
                        <a:cubicBezTo>
                          <a:pt x="98398" y="8331"/>
                          <a:pt x="88970" y="4209"/>
                          <a:pt x="79674" y="0"/>
                        </a:cubicBezTo>
                        <a:lnTo>
                          <a:pt x="79148" y="1009"/>
                        </a:lnTo>
                        <a:lnTo>
                          <a:pt x="0" y="152463"/>
                        </a:lnTo>
                        <a:close/>
                      </a:path>
                    </a:pathLst>
                  </a:custGeom>
                  <a:solidFill>
                    <a:srgbClr val="FF9A95"/>
                  </a:solidFill>
                  <a:ln w="4384" cap="flat">
                    <a:noFill/>
                    <a:prstDash val="solid"/>
                    <a:miter/>
                  </a:ln>
                </p:spPr>
                <p:txBody>
                  <a:bodyPr anchor="ctr" rtlCol="0"/>
                  <a:p>
                    <a:pPr algn="l"/>
                  </a:p>
                </p:txBody>
              </p:sp>
            </p:grpSp>
            <p:grpSp>
              <p:nvGrpSpPr>
                <p:cNvPr id="184" name="图形 2" descr="0e350ac8-2905-4a09-af9e-144b46350e2c"/>
                <p:cNvGrpSpPr/>
                <p:nvPr/>
              </p:nvGrpSpPr>
              <p:grpSpPr>
                <a:xfrm>
                  <a:off x="6910462" y="706518"/>
                  <a:ext cx="3243424" cy="6150735"/>
                  <a:chOff x="6910462" y="706518"/>
                  <a:chExt cx="3243424" cy="6150735"/>
                </a:xfrm>
                <a:solidFill>
                  <a:srgbClr val="27191C"/>
                </a:solidFill>
              </p:grpSpPr>
              <p:grpSp>
                <p:nvGrpSpPr>
                  <p:cNvPr id="185" name="图形 2" descr="4d4c3412-cd9b-4ac4-9a18-b6bdf23878b7"/>
                  <p:cNvGrpSpPr/>
                  <p:nvPr/>
                </p:nvGrpSpPr>
                <p:grpSpPr>
                  <a:xfrm>
                    <a:off x="6910462" y="706518"/>
                    <a:ext cx="3243424" cy="6150735"/>
                    <a:chOff x="6910462" y="706518"/>
                    <a:chExt cx="3243424" cy="6150735"/>
                  </a:xfrm>
                  <a:solidFill>
                    <a:srgbClr val="27191C"/>
                  </a:solidFill>
                </p:grpSpPr>
                <p:sp>
                  <p:nvSpPr>
                    <p:cNvPr id="1051082" name="任意多边形: 形状 301" descr="164f8afd-99c3-4658-93f6-1d91166cfc53"/>
                    <p:cNvSpPr/>
                    <p:nvPr/>
                  </p:nvSpPr>
                  <p:spPr>
                    <a:xfrm>
                      <a:off x="9182011" y="6753595"/>
                      <a:ext cx="960295" cy="58407"/>
                    </a:xfrm>
                    <a:custGeom>
                      <a:avLst/>
                      <a:gdLst>
                        <a:gd name="connsiteX0" fmla="*/ 960295 w 960295"/>
                        <a:gd name="connsiteY0" fmla="*/ 58407 h 58407"/>
                        <a:gd name="connsiteX1" fmla="*/ 0 w 960295"/>
                        <a:gd name="connsiteY1" fmla="*/ 58407 h 58407"/>
                        <a:gd name="connsiteX2" fmla="*/ 0 w 960295"/>
                        <a:gd name="connsiteY2" fmla="*/ 0 h 58407"/>
                        <a:gd name="connsiteX3" fmla="*/ 960295 w 960295"/>
                        <a:gd name="connsiteY3" fmla="*/ 0 h 58407"/>
                        <a:gd name="connsiteX4" fmla="*/ 960295 w 960295"/>
                        <a:gd name="connsiteY4" fmla="*/ 58407 h 58407"/>
                        <a:gd name="connsiteX5" fmla="*/ 13155 w 960295"/>
                        <a:gd name="connsiteY5" fmla="*/ 45253 h 58407"/>
                        <a:gd name="connsiteX6" fmla="*/ 947141 w 960295"/>
                        <a:gd name="connsiteY6" fmla="*/ 45253 h 58407"/>
                        <a:gd name="connsiteX7" fmla="*/ 947141 w 960295"/>
                        <a:gd name="connsiteY7" fmla="*/ 13155 h 58407"/>
                        <a:gd name="connsiteX8" fmla="*/ 13155 w 960295"/>
                        <a:gd name="connsiteY8" fmla="*/ 13155 h 58407"/>
                        <a:gd name="connsiteX9" fmla="*/ 13155 w 960295"/>
                        <a:gd name="connsiteY9" fmla="*/ 45253 h 584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0295" h="58407">
                          <a:moveTo>
                            <a:pt x="960295" y="58407"/>
                          </a:moveTo>
                          <a:lnTo>
                            <a:pt x="0" y="58407"/>
                          </a:lnTo>
                          <a:lnTo>
                            <a:pt x="0" y="0"/>
                          </a:lnTo>
                          <a:lnTo>
                            <a:pt x="960295" y="0"/>
                          </a:lnTo>
                          <a:lnTo>
                            <a:pt x="960295" y="58407"/>
                          </a:lnTo>
                          <a:close/>
                          <a:moveTo>
                            <a:pt x="13155" y="45253"/>
                          </a:moveTo>
                          <a:lnTo>
                            <a:pt x="947141" y="45253"/>
                          </a:lnTo>
                          <a:lnTo>
                            <a:pt x="947141" y="13155"/>
                          </a:lnTo>
                          <a:lnTo>
                            <a:pt x="13155" y="13155"/>
                          </a:lnTo>
                          <a:lnTo>
                            <a:pt x="13155" y="45253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83" name="任意多边形: 形状 302" descr="1a08f318-b0ea-42aa-9f1d-c534856dcebf"/>
                    <p:cNvSpPr/>
                    <p:nvPr/>
                  </p:nvSpPr>
                  <p:spPr>
                    <a:xfrm>
                      <a:off x="9182011" y="6798847"/>
                      <a:ext cx="960295" cy="58406"/>
                    </a:xfrm>
                    <a:custGeom>
                      <a:avLst/>
                      <a:gdLst>
                        <a:gd name="connsiteX0" fmla="*/ 960295 w 960295"/>
                        <a:gd name="connsiteY0" fmla="*/ 58407 h 58406"/>
                        <a:gd name="connsiteX1" fmla="*/ 0 w 960295"/>
                        <a:gd name="connsiteY1" fmla="*/ 58407 h 58406"/>
                        <a:gd name="connsiteX2" fmla="*/ 0 w 960295"/>
                        <a:gd name="connsiteY2" fmla="*/ 0 h 58406"/>
                        <a:gd name="connsiteX3" fmla="*/ 960295 w 960295"/>
                        <a:gd name="connsiteY3" fmla="*/ 0 h 58406"/>
                        <a:gd name="connsiteX4" fmla="*/ 960295 w 960295"/>
                        <a:gd name="connsiteY4" fmla="*/ 58407 h 58406"/>
                        <a:gd name="connsiteX5" fmla="*/ 13155 w 960295"/>
                        <a:gd name="connsiteY5" fmla="*/ 45252 h 58406"/>
                        <a:gd name="connsiteX6" fmla="*/ 947141 w 960295"/>
                        <a:gd name="connsiteY6" fmla="*/ 45252 h 58406"/>
                        <a:gd name="connsiteX7" fmla="*/ 947141 w 960295"/>
                        <a:gd name="connsiteY7" fmla="*/ 13155 h 58406"/>
                        <a:gd name="connsiteX8" fmla="*/ 13155 w 960295"/>
                        <a:gd name="connsiteY8" fmla="*/ 13155 h 58406"/>
                        <a:gd name="connsiteX9" fmla="*/ 13155 w 960295"/>
                        <a:gd name="connsiteY9" fmla="*/ 45252 h 58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0295" h="58406">
                          <a:moveTo>
                            <a:pt x="960295" y="58407"/>
                          </a:moveTo>
                          <a:lnTo>
                            <a:pt x="0" y="58407"/>
                          </a:lnTo>
                          <a:lnTo>
                            <a:pt x="0" y="0"/>
                          </a:lnTo>
                          <a:lnTo>
                            <a:pt x="960295" y="0"/>
                          </a:lnTo>
                          <a:lnTo>
                            <a:pt x="960295" y="58407"/>
                          </a:lnTo>
                          <a:close/>
                          <a:moveTo>
                            <a:pt x="13155" y="45252"/>
                          </a:moveTo>
                          <a:lnTo>
                            <a:pt x="947141" y="45252"/>
                          </a:lnTo>
                          <a:lnTo>
                            <a:pt x="947141" y="13155"/>
                          </a:lnTo>
                          <a:lnTo>
                            <a:pt x="13155" y="13155"/>
                          </a:lnTo>
                          <a:lnTo>
                            <a:pt x="13155" y="45252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84" name="任意多边形: 形状 303" descr="d0108655-afb8-4f11-9d25-08228e2fdeab"/>
                    <p:cNvSpPr/>
                    <p:nvPr/>
                  </p:nvSpPr>
                  <p:spPr>
                    <a:xfrm>
                      <a:off x="7706971" y="6753595"/>
                      <a:ext cx="960295" cy="58407"/>
                    </a:xfrm>
                    <a:custGeom>
                      <a:avLst/>
                      <a:gdLst>
                        <a:gd name="connsiteX0" fmla="*/ 960295 w 960295"/>
                        <a:gd name="connsiteY0" fmla="*/ 58407 h 58407"/>
                        <a:gd name="connsiteX1" fmla="*/ 0 w 960295"/>
                        <a:gd name="connsiteY1" fmla="*/ 58407 h 58407"/>
                        <a:gd name="connsiteX2" fmla="*/ 0 w 960295"/>
                        <a:gd name="connsiteY2" fmla="*/ 0 h 58407"/>
                        <a:gd name="connsiteX3" fmla="*/ 960295 w 960295"/>
                        <a:gd name="connsiteY3" fmla="*/ 0 h 58407"/>
                        <a:gd name="connsiteX4" fmla="*/ 960295 w 960295"/>
                        <a:gd name="connsiteY4" fmla="*/ 58407 h 58407"/>
                        <a:gd name="connsiteX5" fmla="*/ 13155 w 960295"/>
                        <a:gd name="connsiteY5" fmla="*/ 45253 h 58407"/>
                        <a:gd name="connsiteX6" fmla="*/ 947141 w 960295"/>
                        <a:gd name="connsiteY6" fmla="*/ 45253 h 58407"/>
                        <a:gd name="connsiteX7" fmla="*/ 947141 w 960295"/>
                        <a:gd name="connsiteY7" fmla="*/ 13155 h 58407"/>
                        <a:gd name="connsiteX8" fmla="*/ 13155 w 960295"/>
                        <a:gd name="connsiteY8" fmla="*/ 13155 h 58407"/>
                        <a:gd name="connsiteX9" fmla="*/ 13155 w 960295"/>
                        <a:gd name="connsiteY9" fmla="*/ 45253 h 584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0295" h="58407">
                          <a:moveTo>
                            <a:pt x="960295" y="58407"/>
                          </a:moveTo>
                          <a:lnTo>
                            <a:pt x="0" y="58407"/>
                          </a:lnTo>
                          <a:lnTo>
                            <a:pt x="0" y="0"/>
                          </a:lnTo>
                          <a:lnTo>
                            <a:pt x="960295" y="0"/>
                          </a:lnTo>
                          <a:lnTo>
                            <a:pt x="960295" y="58407"/>
                          </a:lnTo>
                          <a:close/>
                          <a:moveTo>
                            <a:pt x="13155" y="45253"/>
                          </a:moveTo>
                          <a:lnTo>
                            <a:pt x="947141" y="45253"/>
                          </a:lnTo>
                          <a:lnTo>
                            <a:pt x="947141" y="13155"/>
                          </a:lnTo>
                          <a:lnTo>
                            <a:pt x="13155" y="13155"/>
                          </a:lnTo>
                          <a:lnTo>
                            <a:pt x="13155" y="45253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85" name="任意多边形: 形状 304" descr="717e70ba-2d32-4b3b-a483-27319325c2fb"/>
                    <p:cNvSpPr/>
                    <p:nvPr/>
                  </p:nvSpPr>
                  <p:spPr>
                    <a:xfrm>
                      <a:off x="7706971" y="6798847"/>
                      <a:ext cx="960295" cy="58406"/>
                    </a:xfrm>
                    <a:custGeom>
                      <a:avLst/>
                      <a:gdLst>
                        <a:gd name="connsiteX0" fmla="*/ 960295 w 960295"/>
                        <a:gd name="connsiteY0" fmla="*/ 58407 h 58406"/>
                        <a:gd name="connsiteX1" fmla="*/ 0 w 960295"/>
                        <a:gd name="connsiteY1" fmla="*/ 58407 h 58406"/>
                        <a:gd name="connsiteX2" fmla="*/ 0 w 960295"/>
                        <a:gd name="connsiteY2" fmla="*/ 0 h 58406"/>
                        <a:gd name="connsiteX3" fmla="*/ 960295 w 960295"/>
                        <a:gd name="connsiteY3" fmla="*/ 0 h 58406"/>
                        <a:gd name="connsiteX4" fmla="*/ 960295 w 960295"/>
                        <a:gd name="connsiteY4" fmla="*/ 58407 h 58406"/>
                        <a:gd name="connsiteX5" fmla="*/ 13155 w 960295"/>
                        <a:gd name="connsiteY5" fmla="*/ 45252 h 58406"/>
                        <a:gd name="connsiteX6" fmla="*/ 947141 w 960295"/>
                        <a:gd name="connsiteY6" fmla="*/ 45252 h 58406"/>
                        <a:gd name="connsiteX7" fmla="*/ 947141 w 960295"/>
                        <a:gd name="connsiteY7" fmla="*/ 13155 h 58406"/>
                        <a:gd name="connsiteX8" fmla="*/ 13155 w 960295"/>
                        <a:gd name="connsiteY8" fmla="*/ 13155 h 58406"/>
                        <a:gd name="connsiteX9" fmla="*/ 13155 w 960295"/>
                        <a:gd name="connsiteY9" fmla="*/ 45252 h 58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0295" h="58406">
                          <a:moveTo>
                            <a:pt x="960295" y="58407"/>
                          </a:moveTo>
                          <a:lnTo>
                            <a:pt x="0" y="58407"/>
                          </a:lnTo>
                          <a:lnTo>
                            <a:pt x="0" y="0"/>
                          </a:lnTo>
                          <a:lnTo>
                            <a:pt x="960295" y="0"/>
                          </a:lnTo>
                          <a:lnTo>
                            <a:pt x="960295" y="58407"/>
                          </a:lnTo>
                          <a:close/>
                          <a:moveTo>
                            <a:pt x="13155" y="45252"/>
                          </a:moveTo>
                          <a:lnTo>
                            <a:pt x="947141" y="45252"/>
                          </a:lnTo>
                          <a:lnTo>
                            <a:pt x="947141" y="13155"/>
                          </a:lnTo>
                          <a:lnTo>
                            <a:pt x="13155" y="13155"/>
                          </a:lnTo>
                          <a:lnTo>
                            <a:pt x="13155" y="45252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86" name="任意多边形: 形状 305" descr="fbeb6380-826b-423c-b136-e03b80583406"/>
                    <p:cNvSpPr/>
                    <p:nvPr/>
                  </p:nvSpPr>
                  <p:spPr>
                    <a:xfrm>
                      <a:off x="8892785" y="3419084"/>
                      <a:ext cx="1261101" cy="2945877"/>
                    </a:xfrm>
                    <a:custGeom>
                      <a:avLst/>
                      <a:gdLst>
                        <a:gd name="connsiteX0" fmla="*/ 1232643 w 1261100"/>
                        <a:gd name="connsiteY0" fmla="*/ 2945788 h 2945876"/>
                        <a:gd name="connsiteX1" fmla="*/ 786259 w 1261100"/>
                        <a:gd name="connsiteY1" fmla="*/ 2945788 h 2945876"/>
                        <a:gd name="connsiteX2" fmla="*/ 759861 w 1261100"/>
                        <a:gd name="connsiteY2" fmla="*/ 2927942 h 2945876"/>
                        <a:gd name="connsiteX3" fmla="*/ 250466 w 1261100"/>
                        <a:gd name="connsiteY3" fmla="*/ 1800362 h 2945876"/>
                        <a:gd name="connsiteX4" fmla="*/ 130802 w 1261100"/>
                        <a:gd name="connsiteY4" fmla="*/ 1411727 h 2945876"/>
                        <a:gd name="connsiteX5" fmla="*/ 80639 w 1261100"/>
                        <a:gd name="connsiteY5" fmla="*/ 1194148 h 2945876"/>
                        <a:gd name="connsiteX6" fmla="*/ 47621 w 1261100"/>
                        <a:gd name="connsiteY6" fmla="*/ 1022479 h 2945876"/>
                        <a:gd name="connsiteX7" fmla="*/ 36877 w 1261100"/>
                        <a:gd name="connsiteY7" fmla="*/ 963458 h 2945876"/>
                        <a:gd name="connsiteX8" fmla="*/ 526 w 1261100"/>
                        <a:gd name="connsiteY8" fmla="*/ 749518 h 2945876"/>
                        <a:gd name="connsiteX9" fmla="*/ 0 w 1261100"/>
                        <a:gd name="connsiteY9" fmla="*/ 741231 h 2945876"/>
                        <a:gd name="connsiteX10" fmla="*/ 6577 w 1261100"/>
                        <a:gd name="connsiteY10" fmla="*/ 734653 h 2945876"/>
                        <a:gd name="connsiteX11" fmla="*/ 13155 w 1261100"/>
                        <a:gd name="connsiteY11" fmla="*/ 741231 h 2945876"/>
                        <a:gd name="connsiteX12" fmla="*/ 13594 w 1261100"/>
                        <a:gd name="connsiteY12" fmla="*/ 748246 h 2945876"/>
                        <a:gd name="connsiteX13" fmla="*/ 49813 w 1261100"/>
                        <a:gd name="connsiteY13" fmla="*/ 961090 h 2945876"/>
                        <a:gd name="connsiteX14" fmla="*/ 60600 w 1261100"/>
                        <a:gd name="connsiteY14" fmla="*/ 1020199 h 2945876"/>
                        <a:gd name="connsiteX15" fmla="*/ 93530 w 1261100"/>
                        <a:gd name="connsiteY15" fmla="*/ 1191517 h 2945876"/>
                        <a:gd name="connsiteX16" fmla="*/ 143562 w 1261100"/>
                        <a:gd name="connsiteY16" fmla="*/ 1408482 h 2945876"/>
                        <a:gd name="connsiteX17" fmla="*/ 262744 w 1261100"/>
                        <a:gd name="connsiteY17" fmla="*/ 1795626 h 2945876"/>
                        <a:gd name="connsiteX18" fmla="*/ 771964 w 1261100"/>
                        <a:gd name="connsiteY18" fmla="*/ 2922812 h 2945876"/>
                        <a:gd name="connsiteX19" fmla="*/ 786259 w 1261100"/>
                        <a:gd name="connsiteY19" fmla="*/ 2932678 h 2945876"/>
                        <a:gd name="connsiteX20" fmla="*/ 1232643 w 1261100"/>
                        <a:gd name="connsiteY20" fmla="*/ 2932678 h 2945876"/>
                        <a:gd name="connsiteX21" fmla="*/ 1244175 w 1261100"/>
                        <a:gd name="connsiteY21" fmla="*/ 2927459 h 2945876"/>
                        <a:gd name="connsiteX22" fmla="*/ 1247858 w 1261100"/>
                        <a:gd name="connsiteY22" fmla="*/ 2915445 h 2945876"/>
                        <a:gd name="connsiteX23" fmla="*/ 1233607 w 1261100"/>
                        <a:gd name="connsiteY23" fmla="*/ 2801613 h 2945876"/>
                        <a:gd name="connsiteX24" fmla="*/ 883603 w 1261100"/>
                        <a:gd name="connsiteY24" fmla="*/ 7372 h 2945876"/>
                        <a:gd name="connsiteX25" fmla="*/ 889304 w 1261100"/>
                        <a:gd name="connsiteY25" fmla="*/ 49 h 2945876"/>
                        <a:gd name="connsiteX26" fmla="*/ 896627 w 1261100"/>
                        <a:gd name="connsiteY26" fmla="*/ 5749 h 2945876"/>
                        <a:gd name="connsiteX27" fmla="*/ 1246630 w 1261100"/>
                        <a:gd name="connsiteY27" fmla="*/ 2799990 h 2945876"/>
                        <a:gd name="connsiteX28" fmla="*/ 1260881 w 1261100"/>
                        <a:gd name="connsiteY28" fmla="*/ 2913822 h 2945876"/>
                        <a:gd name="connsiteX29" fmla="*/ 1253997 w 1261100"/>
                        <a:gd name="connsiteY29" fmla="*/ 2936185 h 2945876"/>
                        <a:gd name="connsiteX30" fmla="*/ 1232599 w 1261100"/>
                        <a:gd name="connsiteY30" fmla="*/ 2945876 h 29458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261100" h="2945876">
                          <a:moveTo>
                            <a:pt x="1232643" y="2945788"/>
                          </a:moveTo>
                          <a:lnTo>
                            <a:pt x="786259" y="2945788"/>
                          </a:lnTo>
                          <a:cubicBezTo>
                            <a:pt x="774595" y="2945788"/>
                            <a:pt x="764202" y="2938772"/>
                            <a:pt x="759861" y="2927942"/>
                          </a:cubicBezTo>
                          <a:lnTo>
                            <a:pt x="250466" y="1800362"/>
                          </a:lnTo>
                          <a:cubicBezTo>
                            <a:pt x="205082" y="1676357"/>
                            <a:pt x="165925" y="1549238"/>
                            <a:pt x="130802" y="1411727"/>
                          </a:cubicBezTo>
                          <a:cubicBezTo>
                            <a:pt x="112955" y="1341876"/>
                            <a:pt x="96074" y="1268691"/>
                            <a:pt x="80639" y="1194148"/>
                          </a:cubicBezTo>
                          <a:cubicBezTo>
                            <a:pt x="69194" y="1139161"/>
                            <a:pt x="58407" y="1082990"/>
                            <a:pt x="47621" y="1022479"/>
                          </a:cubicBezTo>
                          <a:cubicBezTo>
                            <a:pt x="45033" y="1007833"/>
                            <a:pt x="41218" y="987092"/>
                            <a:pt x="36877" y="963458"/>
                          </a:cubicBezTo>
                          <a:cubicBezTo>
                            <a:pt x="22934" y="887511"/>
                            <a:pt x="3815" y="783457"/>
                            <a:pt x="526" y="749518"/>
                          </a:cubicBezTo>
                          <a:cubicBezTo>
                            <a:pt x="176" y="745835"/>
                            <a:pt x="0" y="743204"/>
                            <a:pt x="0" y="741231"/>
                          </a:cubicBezTo>
                          <a:cubicBezTo>
                            <a:pt x="0" y="737591"/>
                            <a:pt x="2938" y="734653"/>
                            <a:pt x="6577" y="734653"/>
                          </a:cubicBezTo>
                          <a:cubicBezTo>
                            <a:pt x="10217" y="734653"/>
                            <a:pt x="13155" y="737591"/>
                            <a:pt x="13155" y="741231"/>
                          </a:cubicBezTo>
                          <a:cubicBezTo>
                            <a:pt x="13155" y="742721"/>
                            <a:pt x="13286" y="745002"/>
                            <a:pt x="13594" y="748246"/>
                          </a:cubicBezTo>
                          <a:cubicBezTo>
                            <a:pt x="16838" y="781616"/>
                            <a:pt x="35869" y="885363"/>
                            <a:pt x="49813" y="961090"/>
                          </a:cubicBezTo>
                          <a:cubicBezTo>
                            <a:pt x="54154" y="984812"/>
                            <a:pt x="57969" y="1005553"/>
                            <a:pt x="60600" y="1020199"/>
                          </a:cubicBezTo>
                          <a:cubicBezTo>
                            <a:pt x="71343" y="1080623"/>
                            <a:pt x="82130" y="1136662"/>
                            <a:pt x="93530" y="1191517"/>
                          </a:cubicBezTo>
                          <a:cubicBezTo>
                            <a:pt x="108965" y="1265842"/>
                            <a:pt x="125803" y="1338850"/>
                            <a:pt x="143562" y="1408482"/>
                          </a:cubicBezTo>
                          <a:cubicBezTo>
                            <a:pt x="178554" y="1545511"/>
                            <a:pt x="217492" y="1672147"/>
                            <a:pt x="262744" y="1795626"/>
                          </a:cubicBezTo>
                          <a:lnTo>
                            <a:pt x="771964" y="2922812"/>
                          </a:lnTo>
                          <a:cubicBezTo>
                            <a:pt x="774376" y="2928819"/>
                            <a:pt x="780076" y="2932678"/>
                            <a:pt x="786259" y="2932678"/>
                          </a:cubicBezTo>
                          <a:lnTo>
                            <a:pt x="1232643" y="2932678"/>
                          </a:lnTo>
                          <a:cubicBezTo>
                            <a:pt x="1237071" y="2932678"/>
                            <a:pt x="1241237" y="2930792"/>
                            <a:pt x="1244175" y="2927459"/>
                          </a:cubicBezTo>
                          <a:cubicBezTo>
                            <a:pt x="1247069" y="2924171"/>
                            <a:pt x="1248428" y="2919786"/>
                            <a:pt x="1247858" y="2915445"/>
                          </a:cubicBezTo>
                          <a:lnTo>
                            <a:pt x="1233607" y="2801613"/>
                          </a:lnTo>
                          <a:lnTo>
                            <a:pt x="883603" y="7372"/>
                          </a:lnTo>
                          <a:cubicBezTo>
                            <a:pt x="883165" y="3776"/>
                            <a:pt x="885709" y="488"/>
                            <a:pt x="889304" y="49"/>
                          </a:cubicBezTo>
                          <a:cubicBezTo>
                            <a:pt x="892943" y="-389"/>
                            <a:pt x="896188" y="2154"/>
                            <a:pt x="896627" y="5749"/>
                          </a:cubicBezTo>
                          <a:lnTo>
                            <a:pt x="1246630" y="2799990"/>
                          </a:lnTo>
                          <a:lnTo>
                            <a:pt x="1260881" y="2913822"/>
                          </a:lnTo>
                          <a:cubicBezTo>
                            <a:pt x="1261890" y="2921890"/>
                            <a:pt x="1259391" y="2930046"/>
                            <a:pt x="1253997" y="2936185"/>
                          </a:cubicBezTo>
                          <a:cubicBezTo>
                            <a:pt x="1248603" y="2942324"/>
                            <a:pt x="1240799" y="2945876"/>
                            <a:pt x="1232599" y="294587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87" name="任意多边形: 形状 306" descr="a7501af2-d5ab-46c2-a907-adb7aef6bbf3"/>
                    <p:cNvSpPr/>
                    <p:nvPr/>
                  </p:nvSpPr>
                  <p:spPr>
                    <a:xfrm>
                      <a:off x="8015285" y="3400588"/>
                      <a:ext cx="971222" cy="2964284"/>
                    </a:xfrm>
                    <a:custGeom>
                      <a:avLst/>
                      <a:gdLst>
                        <a:gd name="connsiteX0" fmla="*/ 638874 w 971222"/>
                        <a:gd name="connsiteY0" fmla="*/ 2964284 h 2964284"/>
                        <a:gd name="connsiteX1" fmla="*/ 192709 w 971222"/>
                        <a:gd name="connsiteY1" fmla="*/ 2964284 h 2964284"/>
                        <a:gd name="connsiteX2" fmla="*/ 164558 w 971222"/>
                        <a:gd name="connsiteY2" fmla="*/ 2940123 h 2964284"/>
                        <a:gd name="connsiteX3" fmla="*/ 13761 w 971222"/>
                        <a:gd name="connsiteY3" fmla="*/ 1968383 h 2964284"/>
                        <a:gd name="connsiteX4" fmla="*/ 69932 w 971222"/>
                        <a:gd name="connsiteY4" fmla="*/ 1218914 h 2964284"/>
                        <a:gd name="connsiteX5" fmla="*/ 426820 w 971222"/>
                        <a:gd name="connsiteY5" fmla="*/ 4732 h 2964284"/>
                        <a:gd name="connsiteX6" fmla="*/ 434975 w 971222"/>
                        <a:gd name="connsiteY6" fmla="*/ 260 h 2964284"/>
                        <a:gd name="connsiteX7" fmla="*/ 439448 w 971222"/>
                        <a:gd name="connsiteY7" fmla="*/ 8416 h 2964284"/>
                        <a:gd name="connsiteX8" fmla="*/ 82648 w 971222"/>
                        <a:gd name="connsiteY8" fmla="*/ 1222335 h 2964284"/>
                        <a:gd name="connsiteX9" fmla="*/ 26784 w 971222"/>
                        <a:gd name="connsiteY9" fmla="*/ 1966278 h 2964284"/>
                        <a:gd name="connsiteX10" fmla="*/ 177581 w 971222"/>
                        <a:gd name="connsiteY10" fmla="*/ 2938063 h 2964284"/>
                        <a:gd name="connsiteX11" fmla="*/ 192753 w 971222"/>
                        <a:gd name="connsiteY11" fmla="*/ 2951086 h 2964284"/>
                        <a:gd name="connsiteX12" fmla="*/ 638918 w 971222"/>
                        <a:gd name="connsiteY12" fmla="*/ 2951086 h 2964284"/>
                        <a:gd name="connsiteX13" fmla="*/ 654221 w 971222"/>
                        <a:gd name="connsiteY13" fmla="*/ 2936396 h 2964284"/>
                        <a:gd name="connsiteX14" fmla="*/ 665271 w 971222"/>
                        <a:gd name="connsiteY14" fmla="*/ 2818442 h 2964284"/>
                        <a:gd name="connsiteX15" fmla="*/ 826679 w 971222"/>
                        <a:gd name="connsiteY15" fmla="*/ 1705639 h 2964284"/>
                        <a:gd name="connsiteX16" fmla="*/ 892102 w 971222"/>
                        <a:gd name="connsiteY16" fmla="*/ 1438423 h 2964284"/>
                        <a:gd name="connsiteX17" fmla="*/ 958314 w 971222"/>
                        <a:gd name="connsiteY17" fmla="*/ 1209355 h 2964284"/>
                        <a:gd name="connsiteX18" fmla="*/ 966514 w 971222"/>
                        <a:gd name="connsiteY18" fmla="*/ 1204927 h 2964284"/>
                        <a:gd name="connsiteX19" fmla="*/ 970943 w 971222"/>
                        <a:gd name="connsiteY19" fmla="*/ 1213126 h 2964284"/>
                        <a:gd name="connsiteX20" fmla="*/ 904819 w 971222"/>
                        <a:gd name="connsiteY20" fmla="*/ 1441931 h 2964284"/>
                        <a:gd name="connsiteX21" fmla="*/ 839658 w 971222"/>
                        <a:gd name="connsiteY21" fmla="*/ 1707920 h 2964284"/>
                        <a:gd name="connsiteX22" fmla="*/ 678338 w 971222"/>
                        <a:gd name="connsiteY22" fmla="*/ 2819933 h 2964284"/>
                        <a:gd name="connsiteX23" fmla="*/ 667376 w 971222"/>
                        <a:gd name="connsiteY23" fmla="*/ 2936923 h 2964284"/>
                        <a:gd name="connsiteX24" fmla="*/ 638918 w 971222"/>
                        <a:gd name="connsiteY24" fmla="*/ 2964240 h 29642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971222" h="2964284">
                          <a:moveTo>
                            <a:pt x="638874" y="2964284"/>
                          </a:moveTo>
                          <a:lnTo>
                            <a:pt x="192709" y="2964284"/>
                          </a:lnTo>
                          <a:cubicBezTo>
                            <a:pt x="178590" y="2964284"/>
                            <a:pt x="166706" y="2954111"/>
                            <a:pt x="164558" y="2940123"/>
                          </a:cubicBezTo>
                          <a:lnTo>
                            <a:pt x="13761" y="1968383"/>
                          </a:lnTo>
                          <a:cubicBezTo>
                            <a:pt x="-21669" y="1752075"/>
                            <a:pt x="16435" y="1436099"/>
                            <a:pt x="69932" y="1218914"/>
                          </a:cubicBezTo>
                          <a:lnTo>
                            <a:pt x="426820" y="4732"/>
                          </a:lnTo>
                          <a:cubicBezTo>
                            <a:pt x="427828" y="1268"/>
                            <a:pt x="431511" y="-749"/>
                            <a:pt x="434975" y="260"/>
                          </a:cubicBezTo>
                          <a:cubicBezTo>
                            <a:pt x="438439" y="1268"/>
                            <a:pt x="440457" y="4952"/>
                            <a:pt x="439448" y="8416"/>
                          </a:cubicBezTo>
                          <a:lnTo>
                            <a:pt x="82648" y="1222335"/>
                          </a:lnTo>
                          <a:cubicBezTo>
                            <a:pt x="29546" y="1437897"/>
                            <a:pt x="-8383" y="1751769"/>
                            <a:pt x="26784" y="1966278"/>
                          </a:cubicBezTo>
                          <a:lnTo>
                            <a:pt x="177581" y="2938063"/>
                          </a:lnTo>
                          <a:cubicBezTo>
                            <a:pt x="178765" y="2945605"/>
                            <a:pt x="185123" y="2951086"/>
                            <a:pt x="192753" y="2951086"/>
                          </a:cubicBezTo>
                          <a:lnTo>
                            <a:pt x="638918" y="2951086"/>
                          </a:lnTo>
                          <a:cubicBezTo>
                            <a:pt x="647161" y="2951086"/>
                            <a:pt x="653870" y="2944640"/>
                            <a:pt x="654221" y="2936396"/>
                          </a:cubicBezTo>
                          <a:cubicBezTo>
                            <a:pt x="655098" y="2914515"/>
                            <a:pt x="658825" y="2874832"/>
                            <a:pt x="665271" y="2818442"/>
                          </a:cubicBezTo>
                          <a:cubicBezTo>
                            <a:pt x="697281" y="2539737"/>
                            <a:pt x="786163" y="1936067"/>
                            <a:pt x="826679" y="1705639"/>
                          </a:cubicBezTo>
                          <a:cubicBezTo>
                            <a:pt x="836589" y="1649250"/>
                            <a:pt x="858602" y="1559359"/>
                            <a:pt x="892102" y="1438423"/>
                          </a:cubicBezTo>
                          <a:cubicBezTo>
                            <a:pt x="910826" y="1370939"/>
                            <a:pt x="933101" y="1293852"/>
                            <a:pt x="958314" y="1209355"/>
                          </a:cubicBezTo>
                          <a:cubicBezTo>
                            <a:pt x="959367" y="1205891"/>
                            <a:pt x="963006" y="1203918"/>
                            <a:pt x="966514" y="1204927"/>
                          </a:cubicBezTo>
                          <a:cubicBezTo>
                            <a:pt x="969978" y="1205979"/>
                            <a:pt x="971995" y="1209618"/>
                            <a:pt x="970943" y="1213126"/>
                          </a:cubicBezTo>
                          <a:cubicBezTo>
                            <a:pt x="945730" y="1297536"/>
                            <a:pt x="923498" y="1374535"/>
                            <a:pt x="904819" y="1441931"/>
                          </a:cubicBezTo>
                          <a:cubicBezTo>
                            <a:pt x="871406" y="1562472"/>
                            <a:pt x="849481" y="1651924"/>
                            <a:pt x="839658" y="1707920"/>
                          </a:cubicBezTo>
                          <a:cubicBezTo>
                            <a:pt x="799142" y="1938171"/>
                            <a:pt x="710347" y="2541447"/>
                            <a:pt x="678338" y="2819933"/>
                          </a:cubicBezTo>
                          <a:cubicBezTo>
                            <a:pt x="671936" y="2876016"/>
                            <a:pt x="668252" y="2915349"/>
                            <a:pt x="667376" y="2936923"/>
                          </a:cubicBezTo>
                          <a:cubicBezTo>
                            <a:pt x="666762" y="2952226"/>
                            <a:pt x="654265" y="2964240"/>
                            <a:pt x="638918" y="296424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88" name="任意多边形: 形状 307" descr="7977e836-c940-484a-a124-0331c72a63e7"/>
                    <p:cNvSpPr/>
                    <p:nvPr/>
                  </p:nvSpPr>
                  <p:spPr>
                    <a:xfrm>
                      <a:off x="9687280" y="6351713"/>
                      <a:ext cx="26888" cy="127605"/>
                    </a:xfrm>
                    <a:custGeom>
                      <a:avLst/>
                      <a:gdLst>
                        <a:gd name="connsiteX0" fmla="*/ 20307 w 26888"/>
                        <a:gd name="connsiteY0" fmla="*/ 127605 h 127605"/>
                        <a:gd name="connsiteX1" fmla="*/ 13773 w 26888"/>
                        <a:gd name="connsiteY1" fmla="*/ 121817 h 127605"/>
                        <a:gd name="connsiteX2" fmla="*/ 48 w 26888"/>
                        <a:gd name="connsiteY2" fmla="*/ 7371 h 127605"/>
                        <a:gd name="connsiteX3" fmla="*/ 5792 w 26888"/>
                        <a:gd name="connsiteY3" fmla="*/ 49 h 127605"/>
                        <a:gd name="connsiteX4" fmla="*/ 13115 w 26888"/>
                        <a:gd name="connsiteY4" fmla="*/ 5792 h 127605"/>
                        <a:gd name="connsiteX5" fmla="*/ 26840 w 26888"/>
                        <a:gd name="connsiteY5" fmla="*/ 120239 h 127605"/>
                        <a:gd name="connsiteX6" fmla="*/ 21096 w 26888"/>
                        <a:gd name="connsiteY6" fmla="*/ 127562 h 127605"/>
                        <a:gd name="connsiteX7" fmla="*/ 20307 w 26888"/>
                        <a:gd name="connsiteY7" fmla="*/ 127605 h 127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888" h="127605">
                          <a:moveTo>
                            <a:pt x="20307" y="127605"/>
                          </a:moveTo>
                          <a:cubicBezTo>
                            <a:pt x="17018" y="127605"/>
                            <a:pt x="14168" y="125150"/>
                            <a:pt x="13773" y="121817"/>
                          </a:cubicBezTo>
                          <a:lnTo>
                            <a:pt x="48" y="7371"/>
                          </a:lnTo>
                          <a:cubicBezTo>
                            <a:pt x="-390" y="3776"/>
                            <a:pt x="2197" y="487"/>
                            <a:pt x="5792" y="49"/>
                          </a:cubicBezTo>
                          <a:cubicBezTo>
                            <a:pt x="9388" y="-390"/>
                            <a:pt x="12677" y="2197"/>
                            <a:pt x="13115" y="5792"/>
                          </a:cubicBezTo>
                          <a:lnTo>
                            <a:pt x="26840" y="120239"/>
                          </a:lnTo>
                          <a:cubicBezTo>
                            <a:pt x="27279" y="123834"/>
                            <a:pt x="24692" y="127123"/>
                            <a:pt x="21096" y="127562"/>
                          </a:cubicBezTo>
                          <a:cubicBezTo>
                            <a:pt x="20833" y="127562"/>
                            <a:pt x="20570" y="127605"/>
                            <a:pt x="20307" y="12760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89" name="任意多边形: 形状 308" descr="542784af-45b4-4ee1-8b05-966701bad1c0"/>
                    <p:cNvSpPr/>
                    <p:nvPr/>
                  </p:nvSpPr>
                  <p:spPr>
                    <a:xfrm>
                      <a:off x="10113322" y="6351718"/>
                      <a:ext cx="13154" cy="129223"/>
                    </a:xfrm>
                    <a:custGeom>
                      <a:avLst/>
                      <a:gdLst>
                        <a:gd name="connsiteX0" fmla="*/ 6577 w 13154"/>
                        <a:gd name="connsiteY0" fmla="*/ 129223 h 129223"/>
                        <a:gd name="connsiteX1" fmla="*/ 0 w 13154"/>
                        <a:gd name="connsiteY1" fmla="*/ 122646 h 129223"/>
                        <a:gd name="connsiteX2" fmla="*/ 0 w 13154"/>
                        <a:gd name="connsiteY2" fmla="*/ 6577 h 129223"/>
                        <a:gd name="connsiteX3" fmla="*/ 6577 w 13154"/>
                        <a:gd name="connsiteY3" fmla="*/ 0 h 129223"/>
                        <a:gd name="connsiteX4" fmla="*/ 13155 w 13154"/>
                        <a:gd name="connsiteY4" fmla="*/ 6577 h 129223"/>
                        <a:gd name="connsiteX5" fmla="*/ 13155 w 13154"/>
                        <a:gd name="connsiteY5" fmla="*/ 122646 h 129223"/>
                        <a:gd name="connsiteX6" fmla="*/ 6577 w 13154"/>
                        <a:gd name="connsiteY6" fmla="*/ 129223 h 1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154" h="129223">
                          <a:moveTo>
                            <a:pt x="6577" y="129223"/>
                          </a:moveTo>
                          <a:cubicBezTo>
                            <a:pt x="2938" y="129223"/>
                            <a:pt x="0" y="126285"/>
                            <a:pt x="0" y="122646"/>
                          </a:cubicBezTo>
                          <a:lnTo>
                            <a:pt x="0" y="6577"/>
                          </a:lnTo>
                          <a:cubicBezTo>
                            <a:pt x="0" y="2938"/>
                            <a:pt x="2938" y="0"/>
                            <a:pt x="6577" y="0"/>
                          </a:cubicBezTo>
                          <a:cubicBezTo>
                            <a:pt x="10217" y="0"/>
                            <a:pt x="13155" y="2938"/>
                            <a:pt x="13155" y="6577"/>
                          </a:cubicBezTo>
                          <a:lnTo>
                            <a:pt x="13155" y="122646"/>
                          </a:lnTo>
                          <a:cubicBezTo>
                            <a:pt x="13155" y="126285"/>
                            <a:pt x="10217" y="129223"/>
                            <a:pt x="6577" y="129223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0" name="任意多边形: 形状 309" descr="7c837bf9-ba28-47fe-ab1a-ed553727cff7"/>
                    <p:cNvSpPr/>
                    <p:nvPr/>
                  </p:nvSpPr>
                  <p:spPr>
                    <a:xfrm>
                      <a:off x="9384366" y="6509136"/>
                      <a:ext cx="75955" cy="16794"/>
                    </a:xfrm>
                    <a:custGeom>
                      <a:avLst/>
                      <a:gdLst>
                        <a:gd name="connsiteX0" fmla="*/ 6587 w 75955"/>
                        <a:gd name="connsiteY0" fmla="*/ 16795 h 16794"/>
                        <a:gd name="connsiteX1" fmla="*/ 97 w 75955"/>
                        <a:gd name="connsiteY1" fmla="*/ 11357 h 16794"/>
                        <a:gd name="connsiteX2" fmla="*/ 5447 w 75955"/>
                        <a:gd name="connsiteY2" fmla="*/ 3728 h 16794"/>
                        <a:gd name="connsiteX3" fmla="*/ 48682 w 75955"/>
                        <a:gd name="connsiteY3" fmla="*/ 0 h 16794"/>
                        <a:gd name="connsiteX4" fmla="*/ 69378 w 75955"/>
                        <a:gd name="connsiteY4" fmla="*/ 0 h 16794"/>
                        <a:gd name="connsiteX5" fmla="*/ 75956 w 75955"/>
                        <a:gd name="connsiteY5" fmla="*/ 6577 h 16794"/>
                        <a:gd name="connsiteX6" fmla="*/ 69378 w 75955"/>
                        <a:gd name="connsiteY6" fmla="*/ 13155 h 16794"/>
                        <a:gd name="connsiteX7" fmla="*/ 48682 w 75955"/>
                        <a:gd name="connsiteY7" fmla="*/ 13155 h 16794"/>
                        <a:gd name="connsiteX8" fmla="*/ 7726 w 75955"/>
                        <a:gd name="connsiteY8" fmla="*/ 16707 h 16794"/>
                        <a:gd name="connsiteX9" fmla="*/ 6587 w 75955"/>
                        <a:gd name="connsiteY9" fmla="*/ 16795 h 167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5955" h="16794">
                          <a:moveTo>
                            <a:pt x="6587" y="16795"/>
                          </a:moveTo>
                          <a:cubicBezTo>
                            <a:pt x="3473" y="16795"/>
                            <a:pt x="667" y="14558"/>
                            <a:pt x="97" y="11357"/>
                          </a:cubicBezTo>
                          <a:cubicBezTo>
                            <a:pt x="-517" y="7761"/>
                            <a:pt x="1851" y="4385"/>
                            <a:pt x="5447" y="3728"/>
                          </a:cubicBezTo>
                          <a:cubicBezTo>
                            <a:pt x="19522" y="1228"/>
                            <a:pt x="34080" y="0"/>
                            <a:pt x="48682" y="0"/>
                          </a:cubicBezTo>
                          <a:lnTo>
                            <a:pt x="69378" y="0"/>
                          </a:lnTo>
                          <a:cubicBezTo>
                            <a:pt x="73018" y="0"/>
                            <a:pt x="75956" y="2938"/>
                            <a:pt x="75956" y="6577"/>
                          </a:cubicBezTo>
                          <a:cubicBezTo>
                            <a:pt x="75956" y="10217"/>
                            <a:pt x="73018" y="13155"/>
                            <a:pt x="69378" y="13155"/>
                          </a:cubicBezTo>
                          <a:lnTo>
                            <a:pt x="48682" y="13155"/>
                          </a:lnTo>
                          <a:cubicBezTo>
                            <a:pt x="34825" y="13155"/>
                            <a:pt x="21057" y="14339"/>
                            <a:pt x="7726" y="16707"/>
                          </a:cubicBezTo>
                          <a:cubicBezTo>
                            <a:pt x="7332" y="16795"/>
                            <a:pt x="6937" y="16795"/>
                            <a:pt x="6587" y="1679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1" name="任意多边形: 形状 310" descr="f02dc30f-5ab8-4ba3-8461-cacab93b22ca"/>
                    <p:cNvSpPr/>
                    <p:nvPr/>
                  </p:nvSpPr>
                  <p:spPr>
                    <a:xfrm>
                      <a:off x="9182057" y="6509136"/>
                      <a:ext cx="960295" cy="257613"/>
                    </a:xfrm>
                    <a:custGeom>
                      <a:avLst/>
                      <a:gdLst>
                        <a:gd name="connsiteX0" fmla="*/ 960295 w 960295"/>
                        <a:gd name="connsiteY0" fmla="*/ 257613 h 257613"/>
                        <a:gd name="connsiteX1" fmla="*/ 0 w 960295"/>
                        <a:gd name="connsiteY1" fmla="*/ 257613 h 257613"/>
                        <a:gd name="connsiteX2" fmla="*/ 0 w 960295"/>
                        <a:gd name="connsiteY2" fmla="*/ 251036 h 257613"/>
                        <a:gd name="connsiteX3" fmla="*/ 73491 w 960295"/>
                        <a:gd name="connsiteY3" fmla="*/ 73535 h 257613"/>
                        <a:gd name="connsiteX4" fmla="*/ 153735 w 960295"/>
                        <a:gd name="connsiteY4" fmla="*/ 19557 h 257613"/>
                        <a:gd name="connsiteX5" fmla="*/ 162329 w 960295"/>
                        <a:gd name="connsiteY5" fmla="*/ 23065 h 257613"/>
                        <a:gd name="connsiteX6" fmla="*/ 158821 w 960295"/>
                        <a:gd name="connsiteY6" fmla="*/ 31659 h 257613"/>
                        <a:gd name="connsiteX7" fmla="*/ 82787 w 960295"/>
                        <a:gd name="connsiteY7" fmla="*/ 82831 h 257613"/>
                        <a:gd name="connsiteX8" fmla="*/ 13243 w 960295"/>
                        <a:gd name="connsiteY8" fmla="*/ 244459 h 257613"/>
                        <a:gd name="connsiteX9" fmla="*/ 947141 w 960295"/>
                        <a:gd name="connsiteY9" fmla="*/ 244459 h 257613"/>
                        <a:gd name="connsiteX10" fmla="*/ 947141 w 960295"/>
                        <a:gd name="connsiteY10" fmla="*/ 13155 h 257613"/>
                        <a:gd name="connsiteX11" fmla="*/ 439718 w 960295"/>
                        <a:gd name="connsiteY11" fmla="*/ 13155 h 257613"/>
                        <a:gd name="connsiteX12" fmla="*/ 433141 w 960295"/>
                        <a:gd name="connsiteY12" fmla="*/ 6577 h 257613"/>
                        <a:gd name="connsiteX13" fmla="*/ 439718 w 960295"/>
                        <a:gd name="connsiteY13" fmla="*/ 0 h 257613"/>
                        <a:gd name="connsiteX14" fmla="*/ 960295 w 960295"/>
                        <a:gd name="connsiteY14" fmla="*/ 0 h 257613"/>
                        <a:gd name="connsiteX15" fmla="*/ 960295 w 960295"/>
                        <a:gd name="connsiteY15" fmla="*/ 257613 h 257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60295" h="257613">
                          <a:moveTo>
                            <a:pt x="960295" y="257613"/>
                          </a:moveTo>
                          <a:lnTo>
                            <a:pt x="0" y="257613"/>
                          </a:lnTo>
                          <a:lnTo>
                            <a:pt x="0" y="251036"/>
                          </a:lnTo>
                          <a:cubicBezTo>
                            <a:pt x="0" y="183991"/>
                            <a:pt x="26090" y="120980"/>
                            <a:pt x="73491" y="73535"/>
                          </a:cubicBezTo>
                          <a:cubicBezTo>
                            <a:pt x="96687" y="50339"/>
                            <a:pt x="123698" y="32186"/>
                            <a:pt x="153735" y="19557"/>
                          </a:cubicBezTo>
                          <a:cubicBezTo>
                            <a:pt x="157067" y="18154"/>
                            <a:pt x="160926" y="19732"/>
                            <a:pt x="162329" y="23065"/>
                          </a:cubicBezTo>
                          <a:cubicBezTo>
                            <a:pt x="163732" y="26397"/>
                            <a:pt x="162154" y="30256"/>
                            <a:pt x="158821" y="31659"/>
                          </a:cubicBezTo>
                          <a:cubicBezTo>
                            <a:pt x="130363" y="43630"/>
                            <a:pt x="104756" y="60819"/>
                            <a:pt x="82787" y="82831"/>
                          </a:cubicBezTo>
                          <a:cubicBezTo>
                            <a:pt x="39420" y="126242"/>
                            <a:pt x="14908" y="183421"/>
                            <a:pt x="13243" y="244459"/>
                          </a:cubicBezTo>
                          <a:lnTo>
                            <a:pt x="947141" y="244459"/>
                          </a:lnTo>
                          <a:lnTo>
                            <a:pt x="947141" y="13155"/>
                          </a:lnTo>
                          <a:lnTo>
                            <a:pt x="439718" y="13155"/>
                          </a:lnTo>
                          <a:cubicBezTo>
                            <a:pt x="436079" y="13155"/>
                            <a:pt x="433141" y="10217"/>
                            <a:pt x="433141" y="6577"/>
                          </a:cubicBezTo>
                          <a:cubicBezTo>
                            <a:pt x="433141" y="2938"/>
                            <a:pt x="436079" y="0"/>
                            <a:pt x="439718" y="0"/>
                          </a:cubicBezTo>
                          <a:lnTo>
                            <a:pt x="960295" y="0"/>
                          </a:lnTo>
                          <a:lnTo>
                            <a:pt x="960295" y="257613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2" name="任意多边形: 形状 311" descr="2439fe30-3cf9-423c-8387-82621acc14ec"/>
                    <p:cNvSpPr/>
                    <p:nvPr/>
                  </p:nvSpPr>
                  <p:spPr>
                    <a:xfrm>
                      <a:off x="9499786" y="6509136"/>
                      <a:ext cx="75946" cy="13154"/>
                    </a:xfrm>
                    <a:custGeom>
                      <a:avLst/>
                      <a:gdLst>
                        <a:gd name="connsiteX0" fmla="*/ 69369 w 75946"/>
                        <a:gd name="connsiteY0" fmla="*/ 13155 h 13154"/>
                        <a:gd name="connsiteX1" fmla="*/ 6577 w 75946"/>
                        <a:gd name="connsiteY1" fmla="*/ 13155 h 13154"/>
                        <a:gd name="connsiteX2" fmla="*/ 0 w 75946"/>
                        <a:gd name="connsiteY2" fmla="*/ 6577 h 13154"/>
                        <a:gd name="connsiteX3" fmla="*/ 6577 w 75946"/>
                        <a:gd name="connsiteY3" fmla="*/ 0 h 13154"/>
                        <a:gd name="connsiteX4" fmla="*/ 69369 w 75946"/>
                        <a:gd name="connsiteY4" fmla="*/ 0 h 13154"/>
                        <a:gd name="connsiteX5" fmla="*/ 75946 w 75946"/>
                        <a:gd name="connsiteY5" fmla="*/ 6577 h 13154"/>
                        <a:gd name="connsiteX6" fmla="*/ 69369 w 75946"/>
                        <a:gd name="connsiteY6" fmla="*/ 13155 h 13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5946" h="13154">
                          <a:moveTo>
                            <a:pt x="69369" y="13155"/>
                          </a:move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69369" y="0"/>
                          </a:lnTo>
                          <a:cubicBezTo>
                            <a:pt x="73009" y="0"/>
                            <a:pt x="75946" y="2938"/>
                            <a:pt x="75946" y="6577"/>
                          </a:cubicBezTo>
                          <a:cubicBezTo>
                            <a:pt x="75946" y="10217"/>
                            <a:pt x="73009" y="13155"/>
                            <a:pt x="69369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3" name="任意多边形: 形状 312" descr="471be381-1253-4da4-80db-0349b4ac1e3a"/>
                    <p:cNvSpPr/>
                    <p:nvPr/>
                  </p:nvSpPr>
                  <p:spPr>
                    <a:xfrm>
                      <a:off x="9683601" y="6447221"/>
                      <a:ext cx="458705" cy="75113"/>
                    </a:xfrm>
                    <a:custGeom>
                      <a:avLst/>
                      <a:gdLst>
                        <a:gd name="connsiteX0" fmla="*/ 458705 w 458705"/>
                        <a:gd name="connsiteY0" fmla="*/ 75114 h 75113"/>
                        <a:gd name="connsiteX1" fmla="*/ 0 w 458705"/>
                        <a:gd name="connsiteY1" fmla="*/ 75114 h 75113"/>
                        <a:gd name="connsiteX2" fmla="*/ 0 w 458705"/>
                        <a:gd name="connsiteY2" fmla="*/ 68536 h 75113"/>
                        <a:gd name="connsiteX3" fmla="*/ 68536 w 458705"/>
                        <a:gd name="connsiteY3" fmla="*/ 0 h 75113"/>
                        <a:gd name="connsiteX4" fmla="*/ 390169 w 458705"/>
                        <a:gd name="connsiteY4" fmla="*/ 0 h 75113"/>
                        <a:gd name="connsiteX5" fmla="*/ 458705 w 458705"/>
                        <a:gd name="connsiteY5" fmla="*/ 68536 h 75113"/>
                        <a:gd name="connsiteX6" fmla="*/ 458705 w 458705"/>
                        <a:gd name="connsiteY6" fmla="*/ 75114 h 75113"/>
                        <a:gd name="connsiteX7" fmla="*/ 13549 w 458705"/>
                        <a:gd name="connsiteY7" fmla="*/ 61959 h 75113"/>
                        <a:gd name="connsiteX8" fmla="*/ 445200 w 458705"/>
                        <a:gd name="connsiteY8" fmla="*/ 61959 h 75113"/>
                        <a:gd name="connsiteX9" fmla="*/ 390213 w 458705"/>
                        <a:gd name="connsiteY9" fmla="*/ 13155 h 75113"/>
                        <a:gd name="connsiteX10" fmla="*/ 68580 w 458705"/>
                        <a:gd name="connsiteY10" fmla="*/ 13155 h 75113"/>
                        <a:gd name="connsiteX11" fmla="*/ 13593 w 458705"/>
                        <a:gd name="connsiteY11" fmla="*/ 61959 h 75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58705" h="75113">
                          <a:moveTo>
                            <a:pt x="458705" y="75114"/>
                          </a:moveTo>
                          <a:lnTo>
                            <a:pt x="0" y="75114"/>
                          </a:lnTo>
                          <a:lnTo>
                            <a:pt x="0" y="68536"/>
                          </a:lnTo>
                          <a:cubicBezTo>
                            <a:pt x="0" y="30738"/>
                            <a:pt x="30738" y="0"/>
                            <a:pt x="68536" y="0"/>
                          </a:cubicBezTo>
                          <a:lnTo>
                            <a:pt x="390169" y="0"/>
                          </a:lnTo>
                          <a:cubicBezTo>
                            <a:pt x="427967" y="0"/>
                            <a:pt x="458705" y="30738"/>
                            <a:pt x="458705" y="68536"/>
                          </a:cubicBezTo>
                          <a:lnTo>
                            <a:pt x="458705" y="75114"/>
                          </a:lnTo>
                          <a:close/>
                          <a:moveTo>
                            <a:pt x="13549" y="61959"/>
                          </a:moveTo>
                          <a:lnTo>
                            <a:pt x="445200" y="61959"/>
                          </a:lnTo>
                          <a:cubicBezTo>
                            <a:pt x="441955" y="34509"/>
                            <a:pt x="418539" y="13155"/>
                            <a:pt x="390213" y="13155"/>
                          </a:cubicBezTo>
                          <a:lnTo>
                            <a:pt x="68580" y="13155"/>
                          </a:lnTo>
                          <a:cubicBezTo>
                            <a:pt x="40253" y="13155"/>
                            <a:pt x="16838" y="34509"/>
                            <a:pt x="13593" y="6195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4" name="任意多边形: 形状 313" descr="3dfc8ec2-9412-47fa-a83a-f763bd6d73f4"/>
                    <p:cNvSpPr/>
                    <p:nvPr/>
                  </p:nvSpPr>
                  <p:spPr>
                    <a:xfrm>
                      <a:off x="9331756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5" name="任意多边形: 形状 314" descr="9c369fea-0263-427c-8c54-df34c4f113ff"/>
                    <p:cNvSpPr/>
                    <p:nvPr/>
                  </p:nvSpPr>
                  <p:spPr>
                    <a:xfrm>
                      <a:off x="9447167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32887 w 65773"/>
                        <a:gd name="connsiteY11" fmla="*/ 166627 h 179781"/>
                        <a:gd name="connsiteX12" fmla="*/ 52619 w 65773"/>
                        <a:gd name="connsiteY12" fmla="*/ 146895 h 179781"/>
                        <a:gd name="connsiteX13" fmla="*/ 52619 w 65773"/>
                        <a:gd name="connsiteY13" fmla="*/ 32887 h 179781"/>
                        <a:gd name="connsiteX14" fmla="*/ 32887 w 65773"/>
                        <a:gd name="connsiteY14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lnTo>
                            <a:pt x="32887" y="166627"/>
                          </a:ln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6" name="任意多边形: 形状 315" descr="9f184b43-c6d6-4885-bfe7-a8d1668380c5"/>
                    <p:cNvSpPr/>
                    <p:nvPr/>
                  </p:nvSpPr>
                  <p:spPr>
                    <a:xfrm>
                      <a:off x="9562577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4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4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2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2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7" name="任意多边形: 形状 316" descr="a0b4caf8-c658-4b3f-b84f-7ff43437d778"/>
                    <p:cNvSpPr/>
                    <p:nvPr/>
                  </p:nvSpPr>
                  <p:spPr>
                    <a:xfrm>
                      <a:off x="9595815" y="6213242"/>
                      <a:ext cx="543684" cy="13154"/>
                    </a:xfrm>
                    <a:custGeom>
                      <a:avLst/>
                      <a:gdLst>
                        <a:gd name="connsiteX0" fmla="*/ 537108 w 543684"/>
                        <a:gd name="connsiteY0" fmla="*/ 13155 h 13154"/>
                        <a:gd name="connsiteX1" fmla="*/ 6577 w 543684"/>
                        <a:gd name="connsiteY1" fmla="*/ 13155 h 13154"/>
                        <a:gd name="connsiteX2" fmla="*/ 0 w 543684"/>
                        <a:gd name="connsiteY2" fmla="*/ 6577 h 13154"/>
                        <a:gd name="connsiteX3" fmla="*/ 6577 w 543684"/>
                        <a:gd name="connsiteY3" fmla="*/ 0 h 13154"/>
                        <a:gd name="connsiteX4" fmla="*/ 537108 w 543684"/>
                        <a:gd name="connsiteY4" fmla="*/ 0 h 13154"/>
                        <a:gd name="connsiteX5" fmla="*/ 543685 w 543684"/>
                        <a:gd name="connsiteY5" fmla="*/ 6577 h 13154"/>
                        <a:gd name="connsiteX6" fmla="*/ 537108 w 543684"/>
                        <a:gd name="connsiteY6" fmla="*/ 13155 h 13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43684" h="13154">
                          <a:moveTo>
                            <a:pt x="537108" y="13155"/>
                          </a:move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537108" y="0"/>
                          </a:lnTo>
                          <a:cubicBezTo>
                            <a:pt x="540747" y="0"/>
                            <a:pt x="543685" y="2938"/>
                            <a:pt x="543685" y="6577"/>
                          </a:cubicBezTo>
                          <a:cubicBezTo>
                            <a:pt x="543685" y="10217"/>
                            <a:pt x="540747" y="13155"/>
                            <a:pt x="537108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8" name="任意多边形: 形状 317" descr="15d7007a-9352-45fb-8b75-56bacb616a85"/>
                    <p:cNvSpPr/>
                    <p:nvPr/>
                  </p:nvSpPr>
                  <p:spPr>
                    <a:xfrm>
                      <a:off x="8212196" y="6351713"/>
                      <a:ext cx="26713" cy="127605"/>
                    </a:xfrm>
                    <a:custGeom>
                      <a:avLst/>
                      <a:gdLst>
                        <a:gd name="connsiteX0" fmla="*/ 20131 w 26713"/>
                        <a:gd name="connsiteY0" fmla="*/ 127605 h 127605"/>
                        <a:gd name="connsiteX1" fmla="*/ 13598 w 26713"/>
                        <a:gd name="connsiteY1" fmla="*/ 121817 h 127605"/>
                        <a:gd name="connsiteX2" fmla="*/ 48 w 26713"/>
                        <a:gd name="connsiteY2" fmla="*/ 7371 h 127605"/>
                        <a:gd name="connsiteX3" fmla="*/ 5793 w 26713"/>
                        <a:gd name="connsiteY3" fmla="*/ 49 h 127605"/>
                        <a:gd name="connsiteX4" fmla="*/ 13115 w 26713"/>
                        <a:gd name="connsiteY4" fmla="*/ 5792 h 127605"/>
                        <a:gd name="connsiteX5" fmla="*/ 26665 w 26713"/>
                        <a:gd name="connsiteY5" fmla="*/ 120239 h 127605"/>
                        <a:gd name="connsiteX6" fmla="*/ 20921 w 26713"/>
                        <a:gd name="connsiteY6" fmla="*/ 127562 h 127605"/>
                        <a:gd name="connsiteX7" fmla="*/ 20131 w 26713"/>
                        <a:gd name="connsiteY7" fmla="*/ 127605 h 127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713" h="127605">
                          <a:moveTo>
                            <a:pt x="20131" y="127605"/>
                          </a:moveTo>
                          <a:cubicBezTo>
                            <a:pt x="16842" y="127605"/>
                            <a:pt x="13993" y="125150"/>
                            <a:pt x="13598" y="121817"/>
                          </a:cubicBezTo>
                          <a:lnTo>
                            <a:pt x="48" y="7371"/>
                          </a:lnTo>
                          <a:cubicBezTo>
                            <a:pt x="-390" y="3776"/>
                            <a:pt x="2197" y="487"/>
                            <a:pt x="5793" y="49"/>
                          </a:cubicBezTo>
                          <a:cubicBezTo>
                            <a:pt x="9388" y="-390"/>
                            <a:pt x="12677" y="2197"/>
                            <a:pt x="13115" y="5792"/>
                          </a:cubicBezTo>
                          <a:lnTo>
                            <a:pt x="26665" y="120239"/>
                          </a:lnTo>
                          <a:cubicBezTo>
                            <a:pt x="27104" y="123834"/>
                            <a:pt x="24516" y="127123"/>
                            <a:pt x="20921" y="127562"/>
                          </a:cubicBezTo>
                          <a:cubicBezTo>
                            <a:pt x="20657" y="127562"/>
                            <a:pt x="20394" y="127605"/>
                            <a:pt x="20131" y="12760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099" name="任意多边形: 形状 318" descr="bf4bfc34-068c-44ad-a40c-ac602a6b5859"/>
                    <p:cNvSpPr/>
                    <p:nvPr/>
                  </p:nvSpPr>
                  <p:spPr>
                    <a:xfrm>
                      <a:off x="8633240" y="6351718"/>
                      <a:ext cx="13154" cy="124268"/>
                    </a:xfrm>
                    <a:custGeom>
                      <a:avLst/>
                      <a:gdLst>
                        <a:gd name="connsiteX0" fmla="*/ 6577 w 13154"/>
                        <a:gd name="connsiteY0" fmla="*/ 124268 h 124268"/>
                        <a:gd name="connsiteX1" fmla="*/ 0 w 13154"/>
                        <a:gd name="connsiteY1" fmla="*/ 117691 h 124268"/>
                        <a:gd name="connsiteX2" fmla="*/ 0 w 13154"/>
                        <a:gd name="connsiteY2" fmla="*/ 6577 h 124268"/>
                        <a:gd name="connsiteX3" fmla="*/ 6577 w 13154"/>
                        <a:gd name="connsiteY3" fmla="*/ 0 h 124268"/>
                        <a:gd name="connsiteX4" fmla="*/ 13155 w 13154"/>
                        <a:gd name="connsiteY4" fmla="*/ 6577 h 124268"/>
                        <a:gd name="connsiteX5" fmla="*/ 13155 w 13154"/>
                        <a:gd name="connsiteY5" fmla="*/ 117691 h 124268"/>
                        <a:gd name="connsiteX6" fmla="*/ 6577 w 13154"/>
                        <a:gd name="connsiteY6" fmla="*/ 124268 h 124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154" h="124268">
                          <a:moveTo>
                            <a:pt x="6577" y="124268"/>
                          </a:moveTo>
                          <a:cubicBezTo>
                            <a:pt x="2938" y="124268"/>
                            <a:pt x="0" y="121330"/>
                            <a:pt x="0" y="117691"/>
                          </a:cubicBezTo>
                          <a:lnTo>
                            <a:pt x="0" y="6577"/>
                          </a:lnTo>
                          <a:cubicBezTo>
                            <a:pt x="0" y="2938"/>
                            <a:pt x="2938" y="0"/>
                            <a:pt x="6577" y="0"/>
                          </a:cubicBezTo>
                          <a:cubicBezTo>
                            <a:pt x="10217" y="0"/>
                            <a:pt x="13155" y="2938"/>
                            <a:pt x="13155" y="6577"/>
                          </a:cubicBezTo>
                          <a:lnTo>
                            <a:pt x="13155" y="117691"/>
                          </a:lnTo>
                          <a:cubicBezTo>
                            <a:pt x="13155" y="121330"/>
                            <a:pt x="10217" y="124268"/>
                            <a:pt x="6577" y="124268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0" name="任意多边形: 形状 319" descr="5a0ce443-356f-449a-8438-77572119d1fc"/>
                    <p:cNvSpPr/>
                    <p:nvPr/>
                  </p:nvSpPr>
                  <p:spPr>
                    <a:xfrm>
                      <a:off x="7909282" y="6509136"/>
                      <a:ext cx="75955" cy="16794"/>
                    </a:xfrm>
                    <a:custGeom>
                      <a:avLst/>
                      <a:gdLst>
                        <a:gd name="connsiteX0" fmla="*/ 6586 w 75955"/>
                        <a:gd name="connsiteY0" fmla="*/ 16795 h 16794"/>
                        <a:gd name="connsiteX1" fmla="*/ 97 w 75955"/>
                        <a:gd name="connsiteY1" fmla="*/ 11357 h 16794"/>
                        <a:gd name="connsiteX2" fmla="*/ 5446 w 75955"/>
                        <a:gd name="connsiteY2" fmla="*/ 3728 h 16794"/>
                        <a:gd name="connsiteX3" fmla="*/ 48681 w 75955"/>
                        <a:gd name="connsiteY3" fmla="*/ 0 h 16794"/>
                        <a:gd name="connsiteX4" fmla="*/ 69378 w 75955"/>
                        <a:gd name="connsiteY4" fmla="*/ 0 h 16794"/>
                        <a:gd name="connsiteX5" fmla="*/ 75955 w 75955"/>
                        <a:gd name="connsiteY5" fmla="*/ 6577 h 16794"/>
                        <a:gd name="connsiteX6" fmla="*/ 69378 w 75955"/>
                        <a:gd name="connsiteY6" fmla="*/ 13155 h 16794"/>
                        <a:gd name="connsiteX7" fmla="*/ 48681 w 75955"/>
                        <a:gd name="connsiteY7" fmla="*/ 13155 h 16794"/>
                        <a:gd name="connsiteX8" fmla="*/ 7727 w 75955"/>
                        <a:gd name="connsiteY8" fmla="*/ 16707 h 16794"/>
                        <a:gd name="connsiteX9" fmla="*/ 6586 w 75955"/>
                        <a:gd name="connsiteY9" fmla="*/ 16795 h 167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5955" h="16794">
                          <a:moveTo>
                            <a:pt x="6586" y="16795"/>
                          </a:moveTo>
                          <a:cubicBezTo>
                            <a:pt x="3473" y="16795"/>
                            <a:pt x="667" y="14558"/>
                            <a:pt x="97" y="11357"/>
                          </a:cubicBezTo>
                          <a:cubicBezTo>
                            <a:pt x="-517" y="7761"/>
                            <a:pt x="1850" y="4385"/>
                            <a:pt x="5446" y="3728"/>
                          </a:cubicBezTo>
                          <a:cubicBezTo>
                            <a:pt x="19522" y="1228"/>
                            <a:pt x="34080" y="0"/>
                            <a:pt x="48681" y="0"/>
                          </a:cubicBezTo>
                          <a:lnTo>
                            <a:pt x="69378" y="0"/>
                          </a:lnTo>
                          <a:cubicBezTo>
                            <a:pt x="73018" y="0"/>
                            <a:pt x="75955" y="2938"/>
                            <a:pt x="75955" y="6577"/>
                          </a:cubicBezTo>
                          <a:cubicBezTo>
                            <a:pt x="75955" y="10217"/>
                            <a:pt x="73018" y="13155"/>
                            <a:pt x="69378" y="13155"/>
                          </a:cubicBezTo>
                          <a:lnTo>
                            <a:pt x="48681" y="13155"/>
                          </a:lnTo>
                          <a:cubicBezTo>
                            <a:pt x="34825" y="13155"/>
                            <a:pt x="21056" y="14339"/>
                            <a:pt x="7727" y="16707"/>
                          </a:cubicBezTo>
                          <a:cubicBezTo>
                            <a:pt x="7332" y="16795"/>
                            <a:pt x="6937" y="16795"/>
                            <a:pt x="6586" y="1679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1" name="任意多边形: 形状 320" descr="76dfa6bf-6dbb-4b73-b7d8-1f6625e49b07"/>
                    <p:cNvSpPr/>
                    <p:nvPr/>
                  </p:nvSpPr>
                  <p:spPr>
                    <a:xfrm>
                      <a:off x="7706972" y="6509136"/>
                      <a:ext cx="960295" cy="257613"/>
                    </a:xfrm>
                    <a:custGeom>
                      <a:avLst/>
                      <a:gdLst>
                        <a:gd name="connsiteX0" fmla="*/ 960295 w 960295"/>
                        <a:gd name="connsiteY0" fmla="*/ 257613 h 257613"/>
                        <a:gd name="connsiteX1" fmla="*/ 0 w 960295"/>
                        <a:gd name="connsiteY1" fmla="*/ 257613 h 257613"/>
                        <a:gd name="connsiteX2" fmla="*/ 0 w 960295"/>
                        <a:gd name="connsiteY2" fmla="*/ 251036 h 257613"/>
                        <a:gd name="connsiteX3" fmla="*/ 73491 w 960295"/>
                        <a:gd name="connsiteY3" fmla="*/ 73535 h 257613"/>
                        <a:gd name="connsiteX4" fmla="*/ 153735 w 960295"/>
                        <a:gd name="connsiteY4" fmla="*/ 19557 h 257613"/>
                        <a:gd name="connsiteX5" fmla="*/ 162329 w 960295"/>
                        <a:gd name="connsiteY5" fmla="*/ 23065 h 257613"/>
                        <a:gd name="connsiteX6" fmla="*/ 158821 w 960295"/>
                        <a:gd name="connsiteY6" fmla="*/ 31659 h 257613"/>
                        <a:gd name="connsiteX7" fmla="*/ 82787 w 960295"/>
                        <a:gd name="connsiteY7" fmla="*/ 82831 h 257613"/>
                        <a:gd name="connsiteX8" fmla="*/ 13243 w 960295"/>
                        <a:gd name="connsiteY8" fmla="*/ 244459 h 257613"/>
                        <a:gd name="connsiteX9" fmla="*/ 947141 w 960295"/>
                        <a:gd name="connsiteY9" fmla="*/ 244459 h 257613"/>
                        <a:gd name="connsiteX10" fmla="*/ 947141 w 960295"/>
                        <a:gd name="connsiteY10" fmla="*/ 13155 h 257613"/>
                        <a:gd name="connsiteX11" fmla="*/ 439719 w 960295"/>
                        <a:gd name="connsiteY11" fmla="*/ 13155 h 257613"/>
                        <a:gd name="connsiteX12" fmla="*/ 433142 w 960295"/>
                        <a:gd name="connsiteY12" fmla="*/ 6577 h 257613"/>
                        <a:gd name="connsiteX13" fmla="*/ 439719 w 960295"/>
                        <a:gd name="connsiteY13" fmla="*/ 0 h 257613"/>
                        <a:gd name="connsiteX14" fmla="*/ 960295 w 960295"/>
                        <a:gd name="connsiteY14" fmla="*/ 0 h 257613"/>
                        <a:gd name="connsiteX15" fmla="*/ 960295 w 960295"/>
                        <a:gd name="connsiteY15" fmla="*/ 257613 h 257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60295" h="257613">
                          <a:moveTo>
                            <a:pt x="960295" y="257613"/>
                          </a:moveTo>
                          <a:lnTo>
                            <a:pt x="0" y="257613"/>
                          </a:lnTo>
                          <a:lnTo>
                            <a:pt x="0" y="251036"/>
                          </a:lnTo>
                          <a:cubicBezTo>
                            <a:pt x="0" y="183991"/>
                            <a:pt x="26090" y="120980"/>
                            <a:pt x="73491" y="73535"/>
                          </a:cubicBezTo>
                          <a:cubicBezTo>
                            <a:pt x="96687" y="50339"/>
                            <a:pt x="123698" y="32186"/>
                            <a:pt x="153735" y="19557"/>
                          </a:cubicBezTo>
                          <a:cubicBezTo>
                            <a:pt x="157067" y="18154"/>
                            <a:pt x="160926" y="19732"/>
                            <a:pt x="162329" y="23065"/>
                          </a:cubicBezTo>
                          <a:cubicBezTo>
                            <a:pt x="163732" y="26397"/>
                            <a:pt x="162154" y="30256"/>
                            <a:pt x="158821" y="31659"/>
                          </a:cubicBezTo>
                          <a:cubicBezTo>
                            <a:pt x="130363" y="43630"/>
                            <a:pt x="104756" y="60819"/>
                            <a:pt x="82787" y="82831"/>
                          </a:cubicBezTo>
                          <a:cubicBezTo>
                            <a:pt x="39420" y="126242"/>
                            <a:pt x="14909" y="183421"/>
                            <a:pt x="13243" y="244459"/>
                          </a:cubicBezTo>
                          <a:lnTo>
                            <a:pt x="947141" y="244459"/>
                          </a:lnTo>
                          <a:lnTo>
                            <a:pt x="947141" y="13155"/>
                          </a:lnTo>
                          <a:lnTo>
                            <a:pt x="439719" y="13155"/>
                          </a:lnTo>
                          <a:cubicBezTo>
                            <a:pt x="436079" y="13155"/>
                            <a:pt x="433142" y="10217"/>
                            <a:pt x="433142" y="6577"/>
                          </a:cubicBezTo>
                          <a:cubicBezTo>
                            <a:pt x="433142" y="2938"/>
                            <a:pt x="436079" y="0"/>
                            <a:pt x="439719" y="0"/>
                          </a:cubicBezTo>
                          <a:lnTo>
                            <a:pt x="960295" y="0"/>
                          </a:lnTo>
                          <a:lnTo>
                            <a:pt x="960295" y="257613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2" name="任意多边形: 形状 321" descr="20e2608b-e577-44fb-b242-ad86b67f5524"/>
                    <p:cNvSpPr/>
                    <p:nvPr/>
                  </p:nvSpPr>
                  <p:spPr>
                    <a:xfrm>
                      <a:off x="8024702" y="6509136"/>
                      <a:ext cx="75946" cy="13154"/>
                    </a:xfrm>
                    <a:custGeom>
                      <a:avLst/>
                      <a:gdLst>
                        <a:gd name="connsiteX0" fmla="*/ 69370 w 75946"/>
                        <a:gd name="connsiteY0" fmla="*/ 13155 h 13154"/>
                        <a:gd name="connsiteX1" fmla="*/ 6577 w 75946"/>
                        <a:gd name="connsiteY1" fmla="*/ 13155 h 13154"/>
                        <a:gd name="connsiteX2" fmla="*/ 0 w 75946"/>
                        <a:gd name="connsiteY2" fmla="*/ 6577 h 13154"/>
                        <a:gd name="connsiteX3" fmla="*/ 6577 w 75946"/>
                        <a:gd name="connsiteY3" fmla="*/ 0 h 13154"/>
                        <a:gd name="connsiteX4" fmla="*/ 69370 w 75946"/>
                        <a:gd name="connsiteY4" fmla="*/ 0 h 13154"/>
                        <a:gd name="connsiteX5" fmla="*/ 75947 w 75946"/>
                        <a:gd name="connsiteY5" fmla="*/ 6577 h 13154"/>
                        <a:gd name="connsiteX6" fmla="*/ 69370 w 75946"/>
                        <a:gd name="connsiteY6" fmla="*/ 13155 h 13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5946" h="13154">
                          <a:moveTo>
                            <a:pt x="69370" y="13155"/>
                          </a:move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69370" y="0"/>
                          </a:lnTo>
                          <a:cubicBezTo>
                            <a:pt x="73009" y="0"/>
                            <a:pt x="75947" y="2938"/>
                            <a:pt x="75947" y="6577"/>
                          </a:cubicBezTo>
                          <a:cubicBezTo>
                            <a:pt x="75947" y="10217"/>
                            <a:pt x="73009" y="13155"/>
                            <a:pt x="69370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3" name="任意多边形: 形状 322" descr="a4951f29-880c-4a86-973a-26c8e0bf18a8"/>
                    <p:cNvSpPr/>
                    <p:nvPr/>
                  </p:nvSpPr>
                  <p:spPr>
                    <a:xfrm>
                      <a:off x="8208561" y="6447221"/>
                      <a:ext cx="458705" cy="75113"/>
                    </a:xfrm>
                    <a:custGeom>
                      <a:avLst/>
                      <a:gdLst>
                        <a:gd name="connsiteX0" fmla="*/ 458705 w 458705"/>
                        <a:gd name="connsiteY0" fmla="*/ 75114 h 75113"/>
                        <a:gd name="connsiteX1" fmla="*/ 0 w 458705"/>
                        <a:gd name="connsiteY1" fmla="*/ 75114 h 75113"/>
                        <a:gd name="connsiteX2" fmla="*/ 0 w 458705"/>
                        <a:gd name="connsiteY2" fmla="*/ 68536 h 75113"/>
                        <a:gd name="connsiteX3" fmla="*/ 68536 w 458705"/>
                        <a:gd name="connsiteY3" fmla="*/ 0 h 75113"/>
                        <a:gd name="connsiteX4" fmla="*/ 390169 w 458705"/>
                        <a:gd name="connsiteY4" fmla="*/ 0 h 75113"/>
                        <a:gd name="connsiteX5" fmla="*/ 458705 w 458705"/>
                        <a:gd name="connsiteY5" fmla="*/ 68536 h 75113"/>
                        <a:gd name="connsiteX6" fmla="*/ 458705 w 458705"/>
                        <a:gd name="connsiteY6" fmla="*/ 75114 h 75113"/>
                        <a:gd name="connsiteX7" fmla="*/ 13549 w 458705"/>
                        <a:gd name="connsiteY7" fmla="*/ 61959 h 75113"/>
                        <a:gd name="connsiteX8" fmla="*/ 445200 w 458705"/>
                        <a:gd name="connsiteY8" fmla="*/ 61959 h 75113"/>
                        <a:gd name="connsiteX9" fmla="*/ 390213 w 458705"/>
                        <a:gd name="connsiteY9" fmla="*/ 13155 h 75113"/>
                        <a:gd name="connsiteX10" fmla="*/ 68580 w 458705"/>
                        <a:gd name="connsiteY10" fmla="*/ 13155 h 75113"/>
                        <a:gd name="connsiteX11" fmla="*/ 13593 w 458705"/>
                        <a:gd name="connsiteY11" fmla="*/ 61959 h 75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58705" h="75113">
                          <a:moveTo>
                            <a:pt x="458705" y="75114"/>
                          </a:moveTo>
                          <a:lnTo>
                            <a:pt x="0" y="75114"/>
                          </a:lnTo>
                          <a:lnTo>
                            <a:pt x="0" y="68536"/>
                          </a:lnTo>
                          <a:cubicBezTo>
                            <a:pt x="0" y="30738"/>
                            <a:pt x="30738" y="0"/>
                            <a:pt x="68536" y="0"/>
                          </a:cubicBezTo>
                          <a:lnTo>
                            <a:pt x="390169" y="0"/>
                          </a:lnTo>
                          <a:cubicBezTo>
                            <a:pt x="427967" y="0"/>
                            <a:pt x="458705" y="30738"/>
                            <a:pt x="458705" y="68536"/>
                          </a:cubicBezTo>
                          <a:lnTo>
                            <a:pt x="458705" y="75114"/>
                          </a:lnTo>
                          <a:close/>
                          <a:moveTo>
                            <a:pt x="13549" y="61959"/>
                          </a:moveTo>
                          <a:lnTo>
                            <a:pt x="445200" y="61959"/>
                          </a:lnTo>
                          <a:cubicBezTo>
                            <a:pt x="441955" y="34509"/>
                            <a:pt x="418539" y="13155"/>
                            <a:pt x="390213" y="13155"/>
                          </a:cubicBezTo>
                          <a:lnTo>
                            <a:pt x="68580" y="13155"/>
                          </a:lnTo>
                          <a:cubicBezTo>
                            <a:pt x="40253" y="13155"/>
                            <a:pt x="16838" y="34509"/>
                            <a:pt x="13593" y="6195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4" name="任意多边形: 形状 323" descr="73a752a1-e4ef-4009-9987-3d77d6d71b6c"/>
                    <p:cNvSpPr/>
                    <p:nvPr/>
                  </p:nvSpPr>
                  <p:spPr>
                    <a:xfrm>
                      <a:off x="7856672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5" name="任意多边形: 形状 324" descr="8ece5f35-b024-45ea-993f-d9cc3d7b2835"/>
                    <p:cNvSpPr/>
                    <p:nvPr/>
                  </p:nvSpPr>
                  <p:spPr>
                    <a:xfrm>
                      <a:off x="7972083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6" name="任意多边形: 形状 325" descr="63e62d0f-4594-442a-bc73-fb260029b7b2"/>
                    <p:cNvSpPr/>
                    <p:nvPr/>
                  </p:nvSpPr>
                  <p:spPr>
                    <a:xfrm>
                      <a:off x="8087538" y="6486291"/>
                      <a:ext cx="65773" cy="179781"/>
                    </a:xfrm>
                    <a:custGeom>
                      <a:avLst/>
                      <a:gdLst>
                        <a:gd name="connsiteX0" fmla="*/ 32887 w 65773"/>
                        <a:gd name="connsiteY0" fmla="*/ 179781 h 179781"/>
                        <a:gd name="connsiteX1" fmla="*/ 0 w 65773"/>
                        <a:gd name="connsiteY1" fmla="*/ 146895 h 179781"/>
                        <a:gd name="connsiteX2" fmla="*/ 0 w 65773"/>
                        <a:gd name="connsiteY2" fmla="*/ 32887 h 179781"/>
                        <a:gd name="connsiteX3" fmla="*/ 32887 w 65773"/>
                        <a:gd name="connsiteY3" fmla="*/ 0 h 179781"/>
                        <a:gd name="connsiteX4" fmla="*/ 65774 w 65773"/>
                        <a:gd name="connsiteY4" fmla="*/ 32887 h 179781"/>
                        <a:gd name="connsiteX5" fmla="*/ 65774 w 65773"/>
                        <a:gd name="connsiteY5" fmla="*/ 146895 h 179781"/>
                        <a:gd name="connsiteX6" fmla="*/ 32887 w 65773"/>
                        <a:gd name="connsiteY6" fmla="*/ 179781 h 179781"/>
                        <a:gd name="connsiteX7" fmla="*/ 32887 w 65773"/>
                        <a:gd name="connsiteY7" fmla="*/ 13155 h 179781"/>
                        <a:gd name="connsiteX8" fmla="*/ 13155 w 65773"/>
                        <a:gd name="connsiteY8" fmla="*/ 32887 h 179781"/>
                        <a:gd name="connsiteX9" fmla="*/ 13155 w 65773"/>
                        <a:gd name="connsiteY9" fmla="*/ 146895 h 179781"/>
                        <a:gd name="connsiteX10" fmla="*/ 32887 w 65773"/>
                        <a:gd name="connsiteY10" fmla="*/ 166627 h 179781"/>
                        <a:gd name="connsiteX11" fmla="*/ 52619 w 65773"/>
                        <a:gd name="connsiteY11" fmla="*/ 146895 h 179781"/>
                        <a:gd name="connsiteX12" fmla="*/ 52619 w 65773"/>
                        <a:gd name="connsiteY12" fmla="*/ 32887 h 179781"/>
                        <a:gd name="connsiteX13" fmla="*/ 32887 w 65773"/>
                        <a:gd name="connsiteY13" fmla="*/ 13155 h 17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73" h="179781">
                          <a:moveTo>
                            <a:pt x="32887" y="179781"/>
                          </a:moveTo>
                          <a:cubicBezTo>
                            <a:pt x="14733" y="179781"/>
                            <a:pt x="0" y="165048"/>
                            <a:pt x="0" y="146895"/>
                          </a:cubicBezTo>
                          <a:lnTo>
                            <a:pt x="0" y="32887"/>
                          </a:lnTo>
                          <a:cubicBezTo>
                            <a:pt x="0" y="14733"/>
                            <a:pt x="14733" y="0"/>
                            <a:pt x="32887" y="0"/>
                          </a:cubicBezTo>
                          <a:cubicBezTo>
                            <a:pt x="51040" y="0"/>
                            <a:pt x="65774" y="14733"/>
                            <a:pt x="65774" y="32887"/>
                          </a:cubicBezTo>
                          <a:lnTo>
                            <a:pt x="65774" y="146895"/>
                          </a:lnTo>
                          <a:cubicBezTo>
                            <a:pt x="65774" y="165048"/>
                            <a:pt x="51040" y="179781"/>
                            <a:pt x="32887" y="179781"/>
                          </a:cubicBezTo>
                          <a:close/>
                          <a:moveTo>
                            <a:pt x="32887" y="13155"/>
                          </a:moveTo>
                          <a:cubicBezTo>
                            <a:pt x="22012" y="13155"/>
                            <a:pt x="13155" y="22012"/>
                            <a:pt x="13155" y="32887"/>
                          </a:cubicBezTo>
                          <a:lnTo>
                            <a:pt x="13155" y="146895"/>
                          </a:lnTo>
                          <a:cubicBezTo>
                            <a:pt x="13155" y="157769"/>
                            <a:pt x="22012" y="166627"/>
                            <a:pt x="32887" y="166627"/>
                          </a:cubicBezTo>
                          <a:cubicBezTo>
                            <a:pt x="43761" y="166627"/>
                            <a:pt x="52619" y="157769"/>
                            <a:pt x="52619" y="146895"/>
                          </a:cubicBezTo>
                          <a:lnTo>
                            <a:pt x="52619" y="32887"/>
                          </a:lnTo>
                          <a:cubicBezTo>
                            <a:pt x="52619" y="22012"/>
                            <a:pt x="43761" y="13155"/>
                            <a:pt x="32887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7" name="任意多边形: 形状 326" descr="cfc406e9-c25e-42f4-bf65-b4fbf6e8bf3d"/>
                    <p:cNvSpPr/>
                    <p:nvPr/>
                  </p:nvSpPr>
                  <p:spPr>
                    <a:xfrm>
                      <a:off x="8161160" y="6213242"/>
                      <a:ext cx="532459" cy="13154"/>
                    </a:xfrm>
                    <a:custGeom>
                      <a:avLst/>
                      <a:gdLst>
                        <a:gd name="connsiteX0" fmla="*/ 525883 w 532459"/>
                        <a:gd name="connsiteY0" fmla="*/ 13155 h 13154"/>
                        <a:gd name="connsiteX1" fmla="*/ 6577 w 532459"/>
                        <a:gd name="connsiteY1" fmla="*/ 13155 h 13154"/>
                        <a:gd name="connsiteX2" fmla="*/ 0 w 532459"/>
                        <a:gd name="connsiteY2" fmla="*/ 6577 h 13154"/>
                        <a:gd name="connsiteX3" fmla="*/ 6577 w 532459"/>
                        <a:gd name="connsiteY3" fmla="*/ 0 h 13154"/>
                        <a:gd name="connsiteX4" fmla="*/ 525883 w 532459"/>
                        <a:gd name="connsiteY4" fmla="*/ 0 h 13154"/>
                        <a:gd name="connsiteX5" fmla="*/ 532460 w 532459"/>
                        <a:gd name="connsiteY5" fmla="*/ 6577 h 13154"/>
                        <a:gd name="connsiteX6" fmla="*/ 525883 w 532459"/>
                        <a:gd name="connsiteY6" fmla="*/ 13155 h 13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32459" h="13154">
                          <a:moveTo>
                            <a:pt x="525883" y="13155"/>
                          </a:move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525883" y="0"/>
                          </a:lnTo>
                          <a:cubicBezTo>
                            <a:pt x="529522" y="0"/>
                            <a:pt x="532460" y="2938"/>
                            <a:pt x="532460" y="6577"/>
                          </a:cubicBezTo>
                          <a:cubicBezTo>
                            <a:pt x="532460" y="10217"/>
                            <a:pt x="529522" y="13155"/>
                            <a:pt x="525883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8" name="任意多边形: 形状 327" descr="1be2bfb2-5f5f-40b2-8c86-0fe4761e0c29"/>
                    <p:cNvSpPr/>
                    <p:nvPr/>
                  </p:nvSpPr>
                  <p:spPr>
                    <a:xfrm>
                      <a:off x="7431969" y="2166354"/>
                      <a:ext cx="192864" cy="102485"/>
                    </a:xfrm>
                    <a:custGeom>
                      <a:avLst/>
                      <a:gdLst>
                        <a:gd name="connsiteX0" fmla="*/ 36025 w 192864"/>
                        <a:gd name="connsiteY0" fmla="*/ 102398 h 102485"/>
                        <a:gd name="connsiteX1" fmla="*/ 35411 w 192864"/>
                        <a:gd name="connsiteY1" fmla="*/ 102398 h 102485"/>
                        <a:gd name="connsiteX2" fmla="*/ 12566 w 192864"/>
                        <a:gd name="connsiteY2" fmla="*/ 88542 h 102485"/>
                        <a:gd name="connsiteX3" fmla="*/ 200 w 192864"/>
                        <a:gd name="connsiteY3" fmla="*/ 51884 h 102485"/>
                        <a:gd name="connsiteX4" fmla="*/ 33876 w 192864"/>
                        <a:gd name="connsiteY4" fmla="*/ 8780 h 102485"/>
                        <a:gd name="connsiteX5" fmla="*/ 86144 w 192864"/>
                        <a:gd name="connsiteY5" fmla="*/ 54 h 102485"/>
                        <a:gd name="connsiteX6" fmla="*/ 188707 w 192864"/>
                        <a:gd name="connsiteY6" fmla="*/ 20576 h 102485"/>
                        <a:gd name="connsiteX7" fmla="*/ 192391 w 192864"/>
                        <a:gd name="connsiteY7" fmla="*/ 29126 h 102485"/>
                        <a:gd name="connsiteX8" fmla="*/ 183840 w 192864"/>
                        <a:gd name="connsiteY8" fmla="*/ 32810 h 102485"/>
                        <a:gd name="connsiteX9" fmla="*/ 85837 w 192864"/>
                        <a:gd name="connsiteY9" fmla="*/ 13209 h 102485"/>
                        <a:gd name="connsiteX10" fmla="*/ 39401 w 192864"/>
                        <a:gd name="connsiteY10" fmla="*/ 20707 h 102485"/>
                        <a:gd name="connsiteX11" fmla="*/ 13223 w 192864"/>
                        <a:gd name="connsiteY11" fmla="*/ 53331 h 102485"/>
                        <a:gd name="connsiteX12" fmla="*/ 22695 w 192864"/>
                        <a:gd name="connsiteY12" fmla="*/ 80254 h 102485"/>
                        <a:gd name="connsiteX13" fmla="*/ 36595 w 192864"/>
                        <a:gd name="connsiteY13" fmla="*/ 89331 h 102485"/>
                        <a:gd name="connsiteX14" fmla="*/ 42515 w 192864"/>
                        <a:gd name="connsiteY14" fmla="*/ 96522 h 102485"/>
                        <a:gd name="connsiteX15" fmla="*/ 35981 w 192864"/>
                        <a:gd name="connsiteY15" fmla="*/ 102486 h 102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92864" h="102485">
                          <a:moveTo>
                            <a:pt x="36025" y="102398"/>
                          </a:moveTo>
                          <a:cubicBezTo>
                            <a:pt x="36025" y="102398"/>
                            <a:pt x="35587" y="102398"/>
                            <a:pt x="35411" y="102398"/>
                          </a:cubicBezTo>
                          <a:cubicBezTo>
                            <a:pt x="27299" y="101609"/>
                            <a:pt x="19231" y="96698"/>
                            <a:pt x="12566" y="88542"/>
                          </a:cubicBezTo>
                          <a:cubicBezTo>
                            <a:pt x="3796" y="77755"/>
                            <a:pt x="-1071" y="63373"/>
                            <a:pt x="200" y="51884"/>
                          </a:cubicBezTo>
                          <a:cubicBezTo>
                            <a:pt x="2174" y="34125"/>
                            <a:pt x="15065" y="17594"/>
                            <a:pt x="33876" y="8780"/>
                          </a:cubicBezTo>
                          <a:cubicBezTo>
                            <a:pt x="51504" y="493"/>
                            <a:pt x="71060" y="-253"/>
                            <a:pt x="86144" y="54"/>
                          </a:cubicBezTo>
                          <a:cubicBezTo>
                            <a:pt x="121399" y="712"/>
                            <a:pt x="155908" y="7597"/>
                            <a:pt x="188707" y="20576"/>
                          </a:cubicBezTo>
                          <a:cubicBezTo>
                            <a:pt x="192084" y="21891"/>
                            <a:pt x="193750" y="25750"/>
                            <a:pt x="192391" y="29126"/>
                          </a:cubicBezTo>
                          <a:cubicBezTo>
                            <a:pt x="191075" y="32503"/>
                            <a:pt x="187260" y="34169"/>
                            <a:pt x="183840" y="32810"/>
                          </a:cubicBezTo>
                          <a:cubicBezTo>
                            <a:pt x="152488" y="20444"/>
                            <a:pt x="119557" y="13823"/>
                            <a:pt x="85837" y="13209"/>
                          </a:cubicBezTo>
                          <a:cubicBezTo>
                            <a:pt x="72200" y="12946"/>
                            <a:pt x="54573" y="13560"/>
                            <a:pt x="39401" y="20707"/>
                          </a:cubicBezTo>
                          <a:cubicBezTo>
                            <a:pt x="24931" y="27504"/>
                            <a:pt x="14670" y="40308"/>
                            <a:pt x="13223" y="53331"/>
                          </a:cubicBezTo>
                          <a:cubicBezTo>
                            <a:pt x="12346" y="61224"/>
                            <a:pt x="16249" y="72318"/>
                            <a:pt x="22695" y="80254"/>
                          </a:cubicBezTo>
                          <a:cubicBezTo>
                            <a:pt x="27080" y="85648"/>
                            <a:pt x="32035" y="88893"/>
                            <a:pt x="36595" y="89331"/>
                          </a:cubicBezTo>
                          <a:cubicBezTo>
                            <a:pt x="40190" y="89682"/>
                            <a:pt x="42865" y="92883"/>
                            <a:pt x="42515" y="96522"/>
                          </a:cubicBezTo>
                          <a:cubicBezTo>
                            <a:pt x="42208" y="99943"/>
                            <a:pt x="39314" y="102486"/>
                            <a:pt x="35981" y="10248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09" name="任意多边形: 形状 328" descr="4cd52e82-38c1-4e65-82b7-fec192f615ab"/>
                    <p:cNvSpPr/>
                    <p:nvPr/>
                  </p:nvSpPr>
                  <p:spPr>
                    <a:xfrm>
                      <a:off x="7440097" y="2255637"/>
                      <a:ext cx="57297" cy="78494"/>
                    </a:xfrm>
                    <a:custGeom>
                      <a:avLst/>
                      <a:gdLst>
                        <a:gd name="connsiteX0" fmla="*/ 50654 w 57297"/>
                        <a:gd name="connsiteY0" fmla="*/ 78495 h 78494"/>
                        <a:gd name="connsiteX1" fmla="*/ 49470 w 57297"/>
                        <a:gd name="connsiteY1" fmla="*/ 78407 h 78494"/>
                        <a:gd name="connsiteX2" fmla="*/ 13075 w 57297"/>
                        <a:gd name="connsiteY2" fmla="*/ 60254 h 78494"/>
                        <a:gd name="connsiteX3" fmla="*/ 96 w 57297"/>
                        <a:gd name="connsiteY3" fmla="*/ 29164 h 78494"/>
                        <a:gd name="connsiteX4" fmla="*/ 25880 w 57297"/>
                        <a:gd name="connsiteY4" fmla="*/ 312 h 78494"/>
                        <a:gd name="connsiteX5" fmla="*/ 34167 w 57297"/>
                        <a:gd name="connsiteY5" fmla="*/ 4565 h 78494"/>
                        <a:gd name="connsiteX6" fmla="*/ 29913 w 57297"/>
                        <a:gd name="connsiteY6" fmla="*/ 12853 h 78494"/>
                        <a:gd name="connsiteX7" fmla="*/ 13251 w 57297"/>
                        <a:gd name="connsiteY7" fmla="*/ 29998 h 78494"/>
                        <a:gd name="connsiteX8" fmla="*/ 22854 w 57297"/>
                        <a:gd name="connsiteY8" fmla="*/ 51352 h 78494"/>
                        <a:gd name="connsiteX9" fmla="*/ 51882 w 57297"/>
                        <a:gd name="connsiteY9" fmla="*/ 65428 h 78494"/>
                        <a:gd name="connsiteX10" fmla="*/ 57187 w 57297"/>
                        <a:gd name="connsiteY10" fmla="*/ 73057 h 78494"/>
                        <a:gd name="connsiteX11" fmla="*/ 50742 w 57297"/>
                        <a:gd name="connsiteY11" fmla="*/ 78451 h 78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297" h="78494">
                          <a:moveTo>
                            <a:pt x="50654" y="78495"/>
                          </a:moveTo>
                          <a:cubicBezTo>
                            <a:pt x="50259" y="78495"/>
                            <a:pt x="49865" y="78495"/>
                            <a:pt x="49470" y="78407"/>
                          </a:cubicBezTo>
                          <a:cubicBezTo>
                            <a:pt x="35044" y="75776"/>
                            <a:pt x="20793" y="68672"/>
                            <a:pt x="13075" y="60254"/>
                          </a:cubicBezTo>
                          <a:cubicBezTo>
                            <a:pt x="6191" y="52711"/>
                            <a:pt x="-913" y="44906"/>
                            <a:pt x="96" y="29164"/>
                          </a:cubicBezTo>
                          <a:cubicBezTo>
                            <a:pt x="885" y="16580"/>
                            <a:pt x="14084" y="4083"/>
                            <a:pt x="25880" y="312"/>
                          </a:cubicBezTo>
                          <a:cubicBezTo>
                            <a:pt x="29343" y="-785"/>
                            <a:pt x="33027" y="1101"/>
                            <a:pt x="34167" y="4565"/>
                          </a:cubicBezTo>
                          <a:cubicBezTo>
                            <a:pt x="35263" y="8029"/>
                            <a:pt x="33378" y="11713"/>
                            <a:pt x="29913" y="12853"/>
                          </a:cubicBezTo>
                          <a:cubicBezTo>
                            <a:pt x="22766" y="15133"/>
                            <a:pt x="13645" y="23508"/>
                            <a:pt x="13251" y="29998"/>
                          </a:cubicBezTo>
                          <a:cubicBezTo>
                            <a:pt x="12593" y="40127"/>
                            <a:pt x="16671" y="44599"/>
                            <a:pt x="22854" y="51352"/>
                          </a:cubicBezTo>
                          <a:cubicBezTo>
                            <a:pt x="28554" y="57579"/>
                            <a:pt x="40481" y="63367"/>
                            <a:pt x="51882" y="65428"/>
                          </a:cubicBezTo>
                          <a:cubicBezTo>
                            <a:pt x="55478" y="66085"/>
                            <a:pt x="57845" y="69506"/>
                            <a:pt x="57187" y="73057"/>
                          </a:cubicBezTo>
                          <a:cubicBezTo>
                            <a:pt x="56617" y="76214"/>
                            <a:pt x="53855" y="78451"/>
                            <a:pt x="50742" y="7845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0" name="任意多边形: 形状 329" descr="b5eb575b-371d-46b5-b1e4-51bd5d0cd86f"/>
                    <p:cNvSpPr/>
                    <p:nvPr/>
                  </p:nvSpPr>
                  <p:spPr>
                    <a:xfrm>
                      <a:off x="7456477" y="2320922"/>
                      <a:ext cx="53392" cy="79290"/>
                    </a:xfrm>
                    <a:custGeom>
                      <a:avLst/>
                      <a:gdLst>
                        <a:gd name="connsiteX0" fmla="*/ 46859 w 53392"/>
                        <a:gd name="connsiteY0" fmla="*/ 79290 h 79290"/>
                        <a:gd name="connsiteX1" fmla="*/ 44886 w 53392"/>
                        <a:gd name="connsiteY1" fmla="*/ 78983 h 79290"/>
                        <a:gd name="connsiteX2" fmla="*/ 1826 w 53392"/>
                        <a:gd name="connsiteY2" fmla="*/ 48859 h 79290"/>
                        <a:gd name="connsiteX3" fmla="*/ 2439 w 53392"/>
                        <a:gd name="connsiteY3" fmla="*/ 28513 h 79290"/>
                        <a:gd name="connsiteX4" fmla="*/ 31863 w 53392"/>
                        <a:gd name="connsiteY4" fmla="*/ 450 h 79290"/>
                        <a:gd name="connsiteX5" fmla="*/ 40369 w 53392"/>
                        <a:gd name="connsiteY5" fmla="*/ 4221 h 79290"/>
                        <a:gd name="connsiteX6" fmla="*/ 36598 w 53392"/>
                        <a:gd name="connsiteY6" fmla="*/ 12727 h 79290"/>
                        <a:gd name="connsiteX7" fmla="*/ 14586 w 53392"/>
                        <a:gd name="connsiteY7" fmla="*/ 33556 h 79290"/>
                        <a:gd name="connsiteX8" fmla="*/ 13885 w 53392"/>
                        <a:gd name="connsiteY8" fmla="*/ 43553 h 79290"/>
                        <a:gd name="connsiteX9" fmla="*/ 48788 w 53392"/>
                        <a:gd name="connsiteY9" fmla="*/ 66399 h 79290"/>
                        <a:gd name="connsiteX10" fmla="*/ 53085 w 53392"/>
                        <a:gd name="connsiteY10" fmla="*/ 74642 h 79290"/>
                        <a:gd name="connsiteX11" fmla="*/ 46815 w 53392"/>
                        <a:gd name="connsiteY11" fmla="*/ 79246 h 79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92" h="79290">
                          <a:moveTo>
                            <a:pt x="46859" y="79290"/>
                          </a:moveTo>
                          <a:cubicBezTo>
                            <a:pt x="46201" y="79290"/>
                            <a:pt x="45543" y="79202"/>
                            <a:pt x="44886" y="78983"/>
                          </a:cubicBezTo>
                          <a:cubicBezTo>
                            <a:pt x="21602" y="71704"/>
                            <a:pt x="7526" y="61838"/>
                            <a:pt x="1826" y="48859"/>
                          </a:cubicBezTo>
                          <a:cubicBezTo>
                            <a:pt x="-805" y="42852"/>
                            <a:pt x="-586" y="35792"/>
                            <a:pt x="2439" y="28513"/>
                          </a:cubicBezTo>
                          <a:cubicBezTo>
                            <a:pt x="7351" y="16630"/>
                            <a:pt x="19190" y="5361"/>
                            <a:pt x="31863" y="450"/>
                          </a:cubicBezTo>
                          <a:cubicBezTo>
                            <a:pt x="35239" y="-866"/>
                            <a:pt x="39054" y="800"/>
                            <a:pt x="40369" y="4221"/>
                          </a:cubicBezTo>
                          <a:cubicBezTo>
                            <a:pt x="41685" y="7597"/>
                            <a:pt x="40018" y="11412"/>
                            <a:pt x="36598" y="12727"/>
                          </a:cubicBezTo>
                          <a:cubicBezTo>
                            <a:pt x="27346" y="16323"/>
                            <a:pt x="18094" y="25093"/>
                            <a:pt x="14586" y="33556"/>
                          </a:cubicBezTo>
                          <a:cubicBezTo>
                            <a:pt x="13446" y="36274"/>
                            <a:pt x="12393" y="40220"/>
                            <a:pt x="13885" y="43553"/>
                          </a:cubicBezTo>
                          <a:cubicBezTo>
                            <a:pt x="17874" y="52718"/>
                            <a:pt x="29626" y="60391"/>
                            <a:pt x="48788" y="66399"/>
                          </a:cubicBezTo>
                          <a:cubicBezTo>
                            <a:pt x="52253" y="67495"/>
                            <a:pt x="54182" y="71178"/>
                            <a:pt x="53085" y="74642"/>
                          </a:cubicBezTo>
                          <a:cubicBezTo>
                            <a:pt x="52209" y="77449"/>
                            <a:pt x="49621" y="79246"/>
                            <a:pt x="46815" y="7924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1" name="任意多边形: 形状 330" descr="5f004c1e-7b1a-4a36-8212-2674b1c4beb7"/>
                    <p:cNvSpPr/>
                    <p:nvPr/>
                  </p:nvSpPr>
                  <p:spPr>
                    <a:xfrm>
                      <a:off x="7487433" y="2387402"/>
                      <a:ext cx="515097" cy="180664"/>
                    </a:xfrm>
                    <a:custGeom>
                      <a:avLst/>
                      <a:gdLst>
                        <a:gd name="connsiteX0" fmla="*/ 455842 w 515097"/>
                        <a:gd name="connsiteY0" fmla="*/ 180620 h 180664"/>
                        <a:gd name="connsiteX1" fmla="*/ 94788 w 515097"/>
                        <a:gd name="connsiteY1" fmla="*/ 116031 h 180664"/>
                        <a:gd name="connsiteX2" fmla="*/ 22174 w 515097"/>
                        <a:gd name="connsiteY2" fmla="*/ 80995 h 180664"/>
                        <a:gd name="connsiteX3" fmla="*/ 10642 w 515097"/>
                        <a:gd name="connsiteY3" fmla="*/ 2286 h 180664"/>
                        <a:gd name="connsiteX4" fmla="*/ 19937 w 515097"/>
                        <a:gd name="connsiteY4" fmla="*/ 1628 h 180664"/>
                        <a:gd name="connsiteX5" fmla="*/ 20595 w 515097"/>
                        <a:gd name="connsiteY5" fmla="*/ 10924 h 180664"/>
                        <a:gd name="connsiteX6" fmla="*/ 30900 w 515097"/>
                        <a:gd name="connsiteY6" fmla="*/ 71173 h 180664"/>
                        <a:gd name="connsiteX7" fmla="*/ 98471 w 515097"/>
                        <a:gd name="connsiteY7" fmla="*/ 103446 h 180664"/>
                        <a:gd name="connsiteX8" fmla="*/ 507627 w 515097"/>
                        <a:gd name="connsiteY8" fmla="*/ 164352 h 180664"/>
                        <a:gd name="connsiteX9" fmla="*/ 515038 w 515097"/>
                        <a:gd name="connsiteY9" fmla="*/ 169965 h 180664"/>
                        <a:gd name="connsiteX10" fmla="*/ 509425 w 515097"/>
                        <a:gd name="connsiteY10" fmla="*/ 177375 h 180664"/>
                        <a:gd name="connsiteX11" fmla="*/ 455885 w 515097"/>
                        <a:gd name="connsiteY11" fmla="*/ 180664 h 180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15097" h="180664">
                          <a:moveTo>
                            <a:pt x="455842" y="180620"/>
                          </a:moveTo>
                          <a:cubicBezTo>
                            <a:pt x="331529" y="180620"/>
                            <a:pt x="166700" y="136991"/>
                            <a:pt x="94788" y="116031"/>
                          </a:cubicBezTo>
                          <a:cubicBezTo>
                            <a:pt x="69180" y="108576"/>
                            <a:pt x="42652" y="99149"/>
                            <a:pt x="22174" y="80995"/>
                          </a:cubicBezTo>
                          <a:cubicBezTo>
                            <a:pt x="863" y="62096"/>
                            <a:pt x="-9091" y="25131"/>
                            <a:pt x="10642" y="2286"/>
                          </a:cubicBezTo>
                          <a:cubicBezTo>
                            <a:pt x="13010" y="-477"/>
                            <a:pt x="17175" y="-783"/>
                            <a:pt x="19937" y="1628"/>
                          </a:cubicBezTo>
                          <a:cubicBezTo>
                            <a:pt x="22700" y="3996"/>
                            <a:pt x="23007" y="8162"/>
                            <a:pt x="20595" y="10924"/>
                          </a:cubicBezTo>
                          <a:cubicBezTo>
                            <a:pt x="5862" y="27982"/>
                            <a:pt x="14194" y="56352"/>
                            <a:pt x="30900" y="71173"/>
                          </a:cubicBezTo>
                          <a:cubicBezTo>
                            <a:pt x="49448" y="87616"/>
                            <a:pt x="74354" y="96386"/>
                            <a:pt x="98471" y="103446"/>
                          </a:cubicBezTo>
                          <a:cubicBezTo>
                            <a:pt x="180513" y="127344"/>
                            <a:pt x="384675" y="181103"/>
                            <a:pt x="507627" y="164352"/>
                          </a:cubicBezTo>
                          <a:cubicBezTo>
                            <a:pt x="511223" y="163870"/>
                            <a:pt x="514556" y="166369"/>
                            <a:pt x="515038" y="169965"/>
                          </a:cubicBezTo>
                          <a:cubicBezTo>
                            <a:pt x="515520" y="173561"/>
                            <a:pt x="513020" y="176893"/>
                            <a:pt x="509425" y="177375"/>
                          </a:cubicBezTo>
                          <a:cubicBezTo>
                            <a:pt x="492850" y="179656"/>
                            <a:pt x="474828" y="180664"/>
                            <a:pt x="455885" y="180664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2" name="任意多边形: 形状 331" descr="3a3cdeeb-db59-4643-b975-58a3dccb0ba0"/>
                    <p:cNvSpPr/>
                    <p:nvPr/>
                  </p:nvSpPr>
                  <p:spPr>
                    <a:xfrm>
                      <a:off x="7536008" y="2050140"/>
                      <a:ext cx="1274851" cy="314817"/>
                    </a:xfrm>
                    <a:custGeom>
                      <a:avLst/>
                      <a:gdLst>
                        <a:gd name="connsiteX0" fmla="*/ 1039087 w 1274851"/>
                        <a:gd name="connsiteY0" fmla="*/ 314729 h 314817"/>
                        <a:gd name="connsiteX1" fmla="*/ 869040 w 1274851"/>
                        <a:gd name="connsiteY1" fmla="*/ 310432 h 314817"/>
                        <a:gd name="connsiteX2" fmla="*/ 453526 w 1274851"/>
                        <a:gd name="connsiteY2" fmla="*/ 270705 h 314817"/>
                        <a:gd name="connsiteX3" fmla="*/ 451948 w 1274851"/>
                        <a:gd name="connsiteY3" fmla="*/ 270266 h 314817"/>
                        <a:gd name="connsiteX4" fmla="*/ 93832 w 1274851"/>
                        <a:gd name="connsiteY4" fmla="*/ 58387 h 314817"/>
                        <a:gd name="connsiteX5" fmla="*/ 69759 w 1274851"/>
                        <a:gd name="connsiteY5" fmla="*/ 36244 h 314817"/>
                        <a:gd name="connsiteX6" fmla="*/ 30514 w 1274851"/>
                        <a:gd name="connsiteY6" fmla="*/ 14582 h 314817"/>
                        <a:gd name="connsiteX7" fmla="*/ 16000 w 1274851"/>
                        <a:gd name="connsiteY7" fmla="*/ 31990 h 314817"/>
                        <a:gd name="connsiteX8" fmla="*/ 21876 w 1274851"/>
                        <a:gd name="connsiteY8" fmla="*/ 86889 h 314817"/>
                        <a:gd name="connsiteX9" fmla="*/ 85282 w 1274851"/>
                        <a:gd name="connsiteY9" fmla="*/ 137053 h 314817"/>
                        <a:gd name="connsiteX10" fmla="*/ 88000 w 1274851"/>
                        <a:gd name="connsiteY10" fmla="*/ 145954 h 314817"/>
                        <a:gd name="connsiteX11" fmla="*/ 79099 w 1274851"/>
                        <a:gd name="connsiteY11" fmla="*/ 148673 h 314817"/>
                        <a:gd name="connsiteX12" fmla="*/ 10431 w 1274851"/>
                        <a:gd name="connsiteY12" fmla="*/ 93423 h 314817"/>
                        <a:gd name="connsiteX13" fmla="*/ 3503 w 1274851"/>
                        <a:gd name="connsiteY13" fmla="*/ 27781 h 314817"/>
                        <a:gd name="connsiteX14" fmla="*/ 25340 w 1274851"/>
                        <a:gd name="connsiteY14" fmla="*/ 2436 h 314817"/>
                        <a:gd name="connsiteX15" fmla="*/ 78880 w 1274851"/>
                        <a:gd name="connsiteY15" fmla="*/ 26816 h 314817"/>
                        <a:gd name="connsiteX16" fmla="*/ 102207 w 1274851"/>
                        <a:gd name="connsiteY16" fmla="*/ 48302 h 314817"/>
                        <a:gd name="connsiteX17" fmla="*/ 456333 w 1274851"/>
                        <a:gd name="connsiteY17" fmla="*/ 257857 h 314817"/>
                        <a:gd name="connsiteX18" fmla="*/ 869654 w 1274851"/>
                        <a:gd name="connsiteY18" fmla="*/ 297321 h 314817"/>
                        <a:gd name="connsiteX19" fmla="*/ 1267629 w 1274851"/>
                        <a:gd name="connsiteY19" fmla="*/ 291445 h 314817"/>
                        <a:gd name="connsiteX20" fmla="*/ 1274820 w 1274851"/>
                        <a:gd name="connsiteY20" fmla="*/ 297365 h 314817"/>
                        <a:gd name="connsiteX21" fmla="*/ 1268901 w 1274851"/>
                        <a:gd name="connsiteY21" fmla="*/ 304556 h 314817"/>
                        <a:gd name="connsiteX22" fmla="*/ 1039043 w 1274851"/>
                        <a:gd name="connsiteY22" fmla="*/ 314817 h 314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274851" h="314817">
                          <a:moveTo>
                            <a:pt x="1039087" y="314729"/>
                          </a:moveTo>
                          <a:cubicBezTo>
                            <a:pt x="985066" y="314729"/>
                            <a:pt x="928324" y="313282"/>
                            <a:pt x="869040" y="310432"/>
                          </a:cubicBezTo>
                          <a:cubicBezTo>
                            <a:pt x="642253" y="299557"/>
                            <a:pt x="455412" y="271012"/>
                            <a:pt x="453526" y="270705"/>
                          </a:cubicBezTo>
                          <a:lnTo>
                            <a:pt x="451948" y="270266"/>
                          </a:lnTo>
                          <a:cubicBezTo>
                            <a:pt x="377010" y="238081"/>
                            <a:pt x="187976" y="136921"/>
                            <a:pt x="93832" y="58387"/>
                          </a:cubicBezTo>
                          <a:cubicBezTo>
                            <a:pt x="84580" y="50670"/>
                            <a:pt x="76731" y="42996"/>
                            <a:pt x="69759" y="36244"/>
                          </a:cubicBezTo>
                          <a:cubicBezTo>
                            <a:pt x="51299" y="18222"/>
                            <a:pt x="41915" y="9759"/>
                            <a:pt x="30514" y="14582"/>
                          </a:cubicBezTo>
                          <a:cubicBezTo>
                            <a:pt x="23849" y="17388"/>
                            <a:pt x="18982" y="23264"/>
                            <a:pt x="16000" y="31990"/>
                          </a:cubicBezTo>
                          <a:cubicBezTo>
                            <a:pt x="10606" y="48039"/>
                            <a:pt x="13106" y="71630"/>
                            <a:pt x="21876" y="86889"/>
                          </a:cubicBezTo>
                          <a:cubicBezTo>
                            <a:pt x="35557" y="110699"/>
                            <a:pt x="61954" y="124687"/>
                            <a:pt x="85282" y="137053"/>
                          </a:cubicBezTo>
                          <a:cubicBezTo>
                            <a:pt x="88482" y="138763"/>
                            <a:pt x="89710" y="142753"/>
                            <a:pt x="88000" y="145954"/>
                          </a:cubicBezTo>
                          <a:cubicBezTo>
                            <a:pt x="86290" y="149155"/>
                            <a:pt x="82344" y="150383"/>
                            <a:pt x="79099" y="148673"/>
                          </a:cubicBezTo>
                          <a:cubicBezTo>
                            <a:pt x="55421" y="136132"/>
                            <a:pt x="25997" y="120565"/>
                            <a:pt x="10431" y="93423"/>
                          </a:cubicBezTo>
                          <a:cubicBezTo>
                            <a:pt x="-180" y="74918"/>
                            <a:pt x="-3074" y="47337"/>
                            <a:pt x="3503" y="27781"/>
                          </a:cubicBezTo>
                          <a:cubicBezTo>
                            <a:pt x="7669" y="15503"/>
                            <a:pt x="15211" y="6733"/>
                            <a:pt x="25340" y="2436"/>
                          </a:cubicBezTo>
                          <a:cubicBezTo>
                            <a:pt x="45291" y="-5939"/>
                            <a:pt x="60112" y="8531"/>
                            <a:pt x="78880" y="26816"/>
                          </a:cubicBezTo>
                          <a:cubicBezTo>
                            <a:pt x="85676" y="33437"/>
                            <a:pt x="93350" y="40935"/>
                            <a:pt x="102207" y="48302"/>
                          </a:cubicBezTo>
                          <a:cubicBezTo>
                            <a:pt x="195080" y="125740"/>
                            <a:pt x="381482" y="225540"/>
                            <a:pt x="456333" y="257857"/>
                          </a:cubicBezTo>
                          <a:cubicBezTo>
                            <a:pt x="470057" y="259918"/>
                            <a:pt x="651242" y="286797"/>
                            <a:pt x="869654" y="297321"/>
                          </a:cubicBezTo>
                          <a:cubicBezTo>
                            <a:pt x="1019838" y="304600"/>
                            <a:pt x="1153753" y="302627"/>
                            <a:pt x="1267629" y="291445"/>
                          </a:cubicBezTo>
                          <a:cubicBezTo>
                            <a:pt x="1271225" y="291095"/>
                            <a:pt x="1274470" y="293726"/>
                            <a:pt x="1274820" y="297365"/>
                          </a:cubicBezTo>
                          <a:cubicBezTo>
                            <a:pt x="1275171" y="300961"/>
                            <a:pt x="1272540" y="304205"/>
                            <a:pt x="1268901" y="304556"/>
                          </a:cubicBezTo>
                          <a:cubicBezTo>
                            <a:pt x="1199400" y="311397"/>
                            <a:pt x="1122445" y="314817"/>
                            <a:pt x="1039043" y="314817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3" name="任意多边形: 形状 332" descr="48819e47-bb68-470e-8285-0ffce30d6d40"/>
                    <p:cNvSpPr/>
                    <p:nvPr/>
                  </p:nvSpPr>
                  <p:spPr>
                    <a:xfrm>
                      <a:off x="8398773" y="1579313"/>
                      <a:ext cx="1434802" cy="1313982"/>
                    </a:xfrm>
                    <a:custGeom>
                      <a:avLst/>
                      <a:gdLst>
                        <a:gd name="connsiteX0" fmla="*/ 642043 w 1434802"/>
                        <a:gd name="connsiteY0" fmla="*/ 1313982 h 1313982"/>
                        <a:gd name="connsiteX1" fmla="*/ 501068 w 1434802"/>
                        <a:gd name="connsiteY1" fmla="*/ 1308545 h 1313982"/>
                        <a:gd name="connsiteX2" fmla="*/ 494754 w 1434802"/>
                        <a:gd name="connsiteY2" fmla="*/ 1308106 h 1313982"/>
                        <a:gd name="connsiteX3" fmla="*/ 468795 w 1434802"/>
                        <a:gd name="connsiteY3" fmla="*/ 1283507 h 1313982"/>
                        <a:gd name="connsiteX4" fmla="*/ 393068 w 1434802"/>
                        <a:gd name="connsiteY4" fmla="*/ 725746 h 1313982"/>
                        <a:gd name="connsiteX5" fmla="*/ 417360 w 1434802"/>
                        <a:gd name="connsiteY5" fmla="*/ 693649 h 1313982"/>
                        <a:gd name="connsiteX6" fmla="*/ 725225 w 1434802"/>
                        <a:gd name="connsiteY6" fmla="*/ 626560 h 1313982"/>
                        <a:gd name="connsiteX7" fmla="*/ 733469 w 1434802"/>
                        <a:gd name="connsiteY7" fmla="*/ 630857 h 1313982"/>
                        <a:gd name="connsiteX8" fmla="*/ 729171 w 1434802"/>
                        <a:gd name="connsiteY8" fmla="*/ 639101 h 1313982"/>
                        <a:gd name="connsiteX9" fmla="*/ 419202 w 1434802"/>
                        <a:gd name="connsiteY9" fmla="*/ 706672 h 1313982"/>
                        <a:gd name="connsiteX10" fmla="*/ 406091 w 1434802"/>
                        <a:gd name="connsiteY10" fmla="*/ 723949 h 1313982"/>
                        <a:gd name="connsiteX11" fmla="*/ 481819 w 1434802"/>
                        <a:gd name="connsiteY11" fmla="*/ 1281709 h 1313982"/>
                        <a:gd name="connsiteX12" fmla="*/ 495806 w 1434802"/>
                        <a:gd name="connsiteY12" fmla="*/ 1294952 h 1313982"/>
                        <a:gd name="connsiteX13" fmla="*/ 501857 w 1434802"/>
                        <a:gd name="connsiteY13" fmla="*/ 1295390 h 1313982"/>
                        <a:gd name="connsiteX14" fmla="*/ 966132 w 1434802"/>
                        <a:gd name="connsiteY14" fmla="*/ 1266669 h 1313982"/>
                        <a:gd name="connsiteX15" fmla="*/ 1313460 w 1434802"/>
                        <a:gd name="connsiteY15" fmla="*/ 1071453 h 1313982"/>
                        <a:gd name="connsiteX16" fmla="*/ 1325563 w 1434802"/>
                        <a:gd name="connsiteY16" fmla="*/ 1056018 h 1313982"/>
                        <a:gd name="connsiteX17" fmla="*/ 1321090 w 1434802"/>
                        <a:gd name="connsiteY17" fmla="*/ 409770 h 1313982"/>
                        <a:gd name="connsiteX18" fmla="*/ 847432 w 1434802"/>
                        <a:gd name="connsiteY18" fmla="*/ 15391 h 1313982"/>
                        <a:gd name="connsiteX19" fmla="*/ 565263 w 1434802"/>
                        <a:gd name="connsiteY19" fmla="*/ 109535 h 1313982"/>
                        <a:gd name="connsiteX20" fmla="*/ 508785 w 1434802"/>
                        <a:gd name="connsiteY20" fmla="*/ 20697 h 1313982"/>
                        <a:gd name="connsiteX21" fmla="*/ 464673 w 1434802"/>
                        <a:gd name="connsiteY21" fmla="*/ 40692 h 1313982"/>
                        <a:gd name="connsiteX22" fmla="*/ 156283 w 1434802"/>
                        <a:gd name="connsiteY22" fmla="*/ 297823 h 1313982"/>
                        <a:gd name="connsiteX23" fmla="*/ 42100 w 1434802"/>
                        <a:gd name="connsiteY23" fmla="*/ 582097 h 1313982"/>
                        <a:gd name="connsiteX24" fmla="*/ 31357 w 1434802"/>
                        <a:gd name="connsiteY24" fmla="*/ 644231 h 1313982"/>
                        <a:gd name="connsiteX25" fmla="*/ 13115 w 1434802"/>
                        <a:gd name="connsiteY25" fmla="*/ 775428 h 1313982"/>
                        <a:gd name="connsiteX26" fmla="*/ 5792 w 1434802"/>
                        <a:gd name="connsiteY26" fmla="*/ 781172 h 1313982"/>
                        <a:gd name="connsiteX27" fmla="*/ 49 w 1434802"/>
                        <a:gd name="connsiteY27" fmla="*/ 773849 h 1313982"/>
                        <a:gd name="connsiteX28" fmla="*/ 18377 w 1434802"/>
                        <a:gd name="connsiteY28" fmla="*/ 642214 h 1313982"/>
                        <a:gd name="connsiteX29" fmla="*/ 29208 w 1434802"/>
                        <a:gd name="connsiteY29" fmla="*/ 579510 h 1313982"/>
                        <a:gd name="connsiteX30" fmla="*/ 145496 w 1434802"/>
                        <a:gd name="connsiteY30" fmla="*/ 290325 h 1313982"/>
                        <a:gd name="connsiteX31" fmla="*/ 458929 w 1434802"/>
                        <a:gd name="connsiteY31" fmla="*/ 28897 h 1313982"/>
                        <a:gd name="connsiteX32" fmla="*/ 512031 w 1434802"/>
                        <a:gd name="connsiteY32" fmla="*/ 5086 h 1313982"/>
                        <a:gd name="connsiteX33" fmla="*/ 520844 w 1434802"/>
                        <a:gd name="connsiteY33" fmla="*/ 1447 h 1313982"/>
                        <a:gd name="connsiteX34" fmla="*/ 521107 w 1434802"/>
                        <a:gd name="connsiteY34" fmla="*/ 10962 h 1313982"/>
                        <a:gd name="connsiteX35" fmla="*/ 571139 w 1434802"/>
                        <a:gd name="connsiteY35" fmla="*/ 97740 h 1313982"/>
                        <a:gd name="connsiteX36" fmla="*/ 842916 w 1434802"/>
                        <a:gd name="connsiteY36" fmla="*/ 2324 h 1313982"/>
                        <a:gd name="connsiteX37" fmla="*/ 846117 w 1434802"/>
                        <a:gd name="connsiteY37" fmla="*/ 0 h 1313982"/>
                        <a:gd name="connsiteX38" fmla="*/ 849669 w 1434802"/>
                        <a:gd name="connsiteY38" fmla="*/ 1754 h 1313982"/>
                        <a:gd name="connsiteX39" fmla="*/ 1331877 w 1434802"/>
                        <a:gd name="connsiteY39" fmla="*/ 402228 h 1313982"/>
                        <a:gd name="connsiteX40" fmla="*/ 1434221 w 1434802"/>
                        <a:gd name="connsiteY40" fmla="*/ 722546 h 1313982"/>
                        <a:gd name="connsiteX41" fmla="*/ 1336043 w 1434802"/>
                        <a:gd name="connsiteY41" fmla="*/ 1063823 h 1313982"/>
                        <a:gd name="connsiteX42" fmla="*/ 1323546 w 1434802"/>
                        <a:gd name="connsiteY42" fmla="*/ 1079740 h 1313982"/>
                        <a:gd name="connsiteX43" fmla="*/ 968850 w 1434802"/>
                        <a:gd name="connsiteY43" fmla="*/ 1279429 h 1313982"/>
                        <a:gd name="connsiteX44" fmla="*/ 641956 w 1434802"/>
                        <a:gd name="connsiteY44" fmla="*/ 1313851 h 1313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1434802" h="1313982">
                          <a:moveTo>
                            <a:pt x="642043" y="1313982"/>
                          </a:moveTo>
                          <a:cubicBezTo>
                            <a:pt x="596396" y="1313982"/>
                            <a:pt x="549609" y="1312184"/>
                            <a:pt x="501068" y="1308545"/>
                          </a:cubicBezTo>
                          <a:cubicBezTo>
                            <a:pt x="498963" y="1308413"/>
                            <a:pt x="496859" y="1308282"/>
                            <a:pt x="494754" y="1308106"/>
                          </a:cubicBezTo>
                          <a:cubicBezTo>
                            <a:pt x="481511" y="1307098"/>
                            <a:pt x="470549" y="1296750"/>
                            <a:pt x="468795" y="1283507"/>
                          </a:cubicBezTo>
                          <a:lnTo>
                            <a:pt x="393068" y="725746"/>
                          </a:lnTo>
                          <a:cubicBezTo>
                            <a:pt x="390963" y="710268"/>
                            <a:pt x="401882" y="695885"/>
                            <a:pt x="417360" y="693649"/>
                          </a:cubicBezTo>
                          <a:cubicBezTo>
                            <a:pt x="533999" y="677162"/>
                            <a:pt x="634677" y="655237"/>
                            <a:pt x="725225" y="626560"/>
                          </a:cubicBezTo>
                          <a:cubicBezTo>
                            <a:pt x="728689" y="625464"/>
                            <a:pt x="732372" y="627393"/>
                            <a:pt x="733469" y="630857"/>
                          </a:cubicBezTo>
                          <a:cubicBezTo>
                            <a:pt x="734565" y="634321"/>
                            <a:pt x="732635" y="638005"/>
                            <a:pt x="729171" y="639101"/>
                          </a:cubicBezTo>
                          <a:cubicBezTo>
                            <a:pt x="637921" y="667953"/>
                            <a:pt x="536542" y="690053"/>
                            <a:pt x="419202" y="706672"/>
                          </a:cubicBezTo>
                          <a:cubicBezTo>
                            <a:pt x="410827" y="707856"/>
                            <a:pt x="404951" y="715617"/>
                            <a:pt x="406091" y="723949"/>
                          </a:cubicBezTo>
                          <a:lnTo>
                            <a:pt x="481819" y="1281709"/>
                          </a:lnTo>
                          <a:cubicBezTo>
                            <a:pt x="482783" y="1288813"/>
                            <a:pt x="488659" y="1294382"/>
                            <a:pt x="495806" y="1294952"/>
                          </a:cubicBezTo>
                          <a:cubicBezTo>
                            <a:pt x="497867" y="1295127"/>
                            <a:pt x="499884" y="1295259"/>
                            <a:pt x="501857" y="1295390"/>
                          </a:cubicBezTo>
                          <a:cubicBezTo>
                            <a:pt x="670238" y="1307887"/>
                            <a:pt x="817747" y="1298767"/>
                            <a:pt x="966132" y="1266669"/>
                          </a:cubicBezTo>
                          <a:cubicBezTo>
                            <a:pt x="1095311" y="1238737"/>
                            <a:pt x="1244618" y="1154854"/>
                            <a:pt x="1313460" y="1071453"/>
                          </a:cubicBezTo>
                          <a:cubicBezTo>
                            <a:pt x="1317933" y="1065972"/>
                            <a:pt x="1321923" y="1060929"/>
                            <a:pt x="1325563" y="1056018"/>
                          </a:cubicBezTo>
                          <a:cubicBezTo>
                            <a:pt x="1469564" y="865011"/>
                            <a:pt x="1436326" y="577449"/>
                            <a:pt x="1321090" y="409770"/>
                          </a:cubicBezTo>
                          <a:cubicBezTo>
                            <a:pt x="1165470" y="183508"/>
                            <a:pt x="882205" y="33281"/>
                            <a:pt x="847432" y="15391"/>
                          </a:cubicBezTo>
                          <a:cubicBezTo>
                            <a:pt x="719612" y="107255"/>
                            <a:pt x="624723" y="138914"/>
                            <a:pt x="565263" y="109535"/>
                          </a:cubicBezTo>
                          <a:cubicBezTo>
                            <a:pt x="521897" y="88093"/>
                            <a:pt x="511329" y="40867"/>
                            <a:pt x="508785" y="20697"/>
                          </a:cubicBezTo>
                          <a:cubicBezTo>
                            <a:pt x="493702" y="27099"/>
                            <a:pt x="478881" y="33808"/>
                            <a:pt x="464673" y="40692"/>
                          </a:cubicBezTo>
                          <a:cubicBezTo>
                            <a:pt x="336853" y="102782"/>
                            <a:pt x="230256" y="191664"/>
                            <a:pt x="156283" y="297823"/>
                          </a:cubicBezTo>
                          <a:cubicBezTo>
                            <a:pt x="102085" y="375611"/>
                            <a:pt x="65822" y="465941"/>
                            <a:pt x="42100" y="582097"/>
                          </a:cubicBezTo>
                          <a:cubicBezTo>
                            <a:pt x="39030" y="597269"/>
                            <a:pt x="35259" y="619325"/>
                            <a:pt x="31357" y="644231"/>
                          </a:cubicBezTo>
                          <a:cubicBezTo>
                            <a:pt x="24078" y="690930"/>
                            <a:pt x="16930" y="743768"/>
                            <a:pt x="13115" y="775428"/>
                          </a:cubicBezTo>
                          <a:cubicBezTo>
                            <a:pt x="12677" y="779023"/>
                            <a:pt x="9388" y="781610"/>
                            <a:pt x="5792" y="781172"/>
                          </a:cubicBezTo>
                          <a:cubicBezTo>
                            <a:pt x="2197" y="780733"/>
                            <a:pt x="-390" y="777444"/>
                            <a:pt x="49" y="773849"/>
                          </a:cubicBezTo>
                          <a:cubicBezTo>
                            <a:pt x="3907" y="742058"/>
                            <a:pt x="11055" y="689045"/>
                            <a:pt x="18377" y="642214"/>
                          </a:cubicBezTo>
                          <a:cubicBezTo>
                            <a:pt x="22280" y="617132"/>
                            <a:pt x="26139" y="594857"/>
                            <a:pt x="29208" y="579510"/>
                          </a:cubicBezTo>
                          <a:cubicBezTo>
                            <a:pt x="53281" y="461512"/>
                            <a:pt x="90246" y="369648"/>
                            <a:pt x="145496" y="290325"/>
                          </a:cubicBezTo>
                          <a:cubicBezTo>
                            <a:pt x="220697" y="182325"/>
                            <a:pt x="329092" y="91952"/>
                            <a:pt x="458929" y="28897"/>
                          </a:cubicBezTo>
                          <a:cubicBezTo>
                            <a:pt x="475942" y="20609"/>
                            <a:pt x="493833" y="12585"/>
                            <a:pt x="512031" y="5086"/>
                          </a:cubicBezTo>
                          <a:lnTo>
                            <a:pt x="520844" y="1447"/>
                          </a:lnTo>
                          <a:lnTo>
                            <a:pt x="521107" y="10962"/>
                          </a:lnTo>
                          <a:cubicBezTo>
                            <a:pt x="521107" y="11576"/>
                            <a:pt x="523475" y="74237"/>
                            <a:pt x="571139" y="97740"/>
                          </a:cubicBezTo>
                          <a:cubicBezTo>
                            <a:pt x="609112" y="116463"/>
                            <a:pt x="687076" y="115104"/>
                            <a:pt x="842916" y="2324"/>
                          </a:cubicBezTo>
                          <a:lnTo>
                            <a:pt x="846117" y="0"/>
                          </a:lnTo>
                          <a:lnTo>
                            <a:pt x="849669" y="1754"/>
                          </a:lnTo>
                          <a:cubicBezTo>
                            <a:pt x="852782" y="3289"/>
                            <a:pt x="1164768" y="159216"/>
                            <a:pt x="1331877" y="402228"/>
                          </a:cubicBezTo>
                          <a:cubicBezTo>
                            <a:pt x="1391950" y="489663"/>
                            <a:pt x="1429266" y="606389"/>
                            <a:pt x="1434221" y="722546"/>
                          </a:cubicBezTo>
                          <a:cubicBezTo>
                            <a:pt x="1438124" y="813664"/>
                            <a:pt x="1424223" y="946834"/>
                            <a:pt x="1336043" y="1063823"/>
                          </a:cubicBezTo>
                          <a:cubicBezTo>
                            <a:pt x="1332272" y="1068866"/>
                            <a:pt x="1328194" y="1074084"/>
                            <a:pt x="1323546" y="1079740"/>
                          </a:cubicBezTo>
                          <a:cubicBezTo>
                            <a:pt x="1253037" y="1165115"/>
                            <a:pt x="1100573" y="1250971"/>
                            <a:pt x="968850" y="1279429"/>
                          </a:cubicBezTo>
                          <a:cubicBezTo>
                            <a:pt x="862034" y="1302538"/>
                            <a:pt x="755700" y="1313851"/>
                            <a:pt x="641956" y="131385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4" name="任意多边形: 形状 333" descr="c7155d86-e607-4508-808e-87855cd32968"/>
                    <p:cNvSpPr/>
                    <p:nvPr/>
                  </p:nvSpPr>
                  <p:spPr>
                    <a:xfrm>
                      <a:off x="8389307" y="2648427"/>
                      <a:ext cx="1431597" cy="868095"/>
                    </a:xfrm>
                    <a:custGeom>
                      <a:avLst/>
                      <a:gdLst>
                        <a:gd name="connsiteX0" fmla="*/ 693167 w 1431597"/>
                        <a:gd name="connsiteY0" fmla="*/ 868096 h 868095"/>
                        <a:gd name="connsiteX1" fmla="*/ 493040 w 1431597"/>
                        <a:gd name="connsiteY1" fmla="*/ 859720 h 868095"/>
                        <a:gd name="connsiteX2" fmla="*/ 56566 w 1431597"/>
                        <a:gd name="connsiteY2" fmla="*/ 764875 h 868095"/>
                        <a:gd name="connsiteX3" fmla="*/ 24118 w 1431597"/>
                        <a:gd name="connsiteY3" fmla="*/ 750712 h 868095"/>
                        <a:gd name="connsiteX4" fmla="*/ 5745 w 1431597"/>
                        <a:gd name="connsiteY4" fmla="*/ 721113 h 868095"/>
                        <a:gd name="connsiteX5" fmla="*/ 1141 w 1431597"/>
                        <a:gd name="connsiteY5" fmla="*/ 200449 h 868095"/>
                        <a:gd name="connsiteX6" fmla="*/ 0 w 1431597"/>
                        <a:gd name="connsiteY6" fmla="*/ 135333 h 868095"/>
                        <a:gd name="connsiteX7" fmla="*/ 6446 w 1431597"/>
                        <a:gd name="connsiteY7" fmla="*/ 128624 h 868095"/>
                        <a:gd name="connsiteX8" fmla="*/ 13155 w 1431597"/>
                        <a:gd name="connsiteY8" fmla="*/ 135070 h 868095"/>
                        <a:gd name="connsiteX9" fmla="*/ 14295 w 1431597"/>
                        <a:gd name="connsiteY9" fmla="*/ 200186 h 868095"/>
                        <a:gd name="connsiteX10" fmla="*/ 18900 w 1431597"/>
                        <a:gd name="connsiteY10" fmla="*/ 721289 h 868095"/>
                        <a:gd name="connsiteX11" fmla="*/ 29730 w 1431597"/>
                        <a:gd name="connsiteY11" fmla="*/ 738784 h 868095"/>
                        <a:gd name="connsiteX12" fmla="*/ 61565 w 1431597"/>
                        <a:gd name="connsiteY12" fmla="*/ 752685 h 868095"/>
                        <a:gd name="connsiteX13" fmla="*/ 1392210 w 1431597"/>
                        <a:gd name="connsiteY13" fmla="*/ 770795 h 868095"/>
                        <a:gd name="connsiteX14" fmla="*/ 1392867 w 1431597"/>
                        <a:gd name="connsiteY14" fmla="*/ 770663 h 868095"/>
                        <a:gd name="connsiteX15" fmla="*/ 1418168 w 1431597"/>
                        <a:gd name="connsiteY15" fmla="*/ 734794 h 868095"/>
                        <a:gd name="connsiteX16" fmla="*/ 1321525 w 1431597"/>
                        <a:gd name="connsiteY16" fmla="*/ 7425 h 868095"/>
                        <a:gd name="connsiteX17" fmla="*/ 1327182 w 1431597"/>
                        <a:gd name="connsiteY17" fmla="*/ 59 h 868095"/>
                        <a:gd name="connsiteX18" fmla="*/ 1334548 w 1431597"/>
                        <a:gd name="connsiteY18" fmla="*/ 5715 h 868095"/>
                        <a:gd name="connsiteX19" fmla="*/ 1431191 w 1431597"/>
                        <a:gd name="connsiteY19" fmla="*/ 733084 h 868095"/>
                        <a:gd name="connsiteX20" fmla="*/ 1396112 w 1431597"/>
                        <a:gd name="connsiteY20" fmla="*/ 783379 h 868095"/>
                        <a:gd name="connsiteX21" fmla="*/ 1394840 w 1431597"/>
                        <a:gd name="connsiteY21" fmla="*/ 783642 h 868095"/>
                        <a:gd name="connsiteX22" fmla="*/ 693167 w 1431597"/>
                        <a:gd name="connsiteY22" fmla="*/ 868052 h 868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431597" h="868095">
                          <a:moveTo>
                            <a:pt x="693167" y="868096"/>
                          </a:moveTo>
                          <a:cubicBezTo>
                            <a:pt x="624719" y="868096"/>
                            <a:pt x="557980" y="865333"/>
                            <a:pt x="493040" y="859720"/>
                          </a:cubicBezTo>
                          <a:cubicBezTo>
                            <a:pt x="269015" y="840471"/>
                            <a:pt x="123436" y="792017"/>
                            <a:pt x="56566" y="764875"/>
                          </a:cubicBezTo>
                          <a:cubicBezTo>
                            <a:pt x="45121" y="760227"/>
                            <a:pt x="34203" y="755447"/>
                            <a:pt x="24118" y="750712"/>
                          </a:cubicBezTo>
                          <a:cubicBezTo>
                            <a:pt x="12761" y="745362"/>
                            <a:pt x="5526" y="733742"/>
                            <a:pt x="5745" y="721113"/>
                          </a:cubicBezTo>
                          <a:cubicBezTo>
                            <a:pt x="7981" y="589873"/>
                            <a:pt x="4210" y="373960"/>
                            <a:pt x="1141" y="200449"/>
                          </a:cubicBezTo>
                          <a:lnTo>
                            <a:pt x="0" y="135333"/>
                          </a:lnTo>
                          <a:cubicBezTo>
                            <a:pt x="-43" y="131694"/>
                            <a:pt x="2851" y="128712"/>
                            <a:pt x="6446" y="128624"/>
                          </a:cubicBezTo>
                          <a:cubicBezTo>
                            <a:pt x="10086" y="128668"/>
                            <a:pt x="13067" y="131474"/>
                            <a:pt x="13155" y="135070"/>
                          </a:cubicBezTo>
                          <a:lnTo>
                            <a:pt x="14295" y="200186"/>
                          </a:lnTo>
                          <a:cubicBezTo>
                            <a:pt x="17365" y="373785"/>
                            <a:pt x="21136" y="589829"/>
                            <a:pt x="18900" y="721289"/>
                          </a:cubicBezTo>
                          <a:cubicBezTo>
                            <a:pt x="18768" y="728787"/>
                            <a:pt x="23021" y="735627"/>
                            <a:pt x="29730" y="738784"/>
                          </a:cubicBezTo>
                          <a:cubicBezTo>
                            <a:pt x="39640" y="743433"/>
                            <a:pt x="50339" y="748124"/>
                            <a:pt x="61565" y="752685"/>
                          </a:cubicBezTo>
                          <a:cubicBezTo>
                            <a:pt x="213151" y="814293"/>
                            <a:pt x="646293" y="939394"/>
                            <a:pt x="1392210" y="770795"/>
                          </a:cubicBezTo>
                          <a:lnTo>
                            <a:pt x="1392867" y="770663"/>
                          </a:lnTo>
                          <a:cubicBezTo>
                            <a:pt x="1409661" y="766848"/>
                            <a:pt x="1420405" y="751501"/>
                            <a:pt x="1418168" y="734794"/>
                          </a:cubicBezTo>
                          <a:lnTo>
                            <a:pt x="1321525" y="7425"/>
                          </a:lnTo>
                          <a:cubicBezTo>
                            <a:pt x="1321043" y="3830"/>
                            <a:pt x="1323586" y="497"/>
                            <a:pt x="1327182" y="59"/>
                          </a:cubicBezTo>
                          <a:cubicBezTo>
                            <a:pt x="1330733" y="-424"/>
                            <a:pt x="1334066" y="2119"/>
                            <a:pt x="1334548" y="5715"/>
                          </a:cubicBezTo>
                          <a:lnTo>
                            <a:pt x="1431191" y="733084"/>
                          </a:lnTo>
                          <a:cubicBezTo>
                            <a:pt x="1434305" y="756544"/>
                            <a:pt x="1419221" y="778161"/>
                            <a:pt x="1396112" y="783379"/>
                          </a:cubicBezTo>
                          <a:cubicBezTo>
                            <a:pt x="1395762" y="783467"/>
                            <a:pt x="1395279" y="783598"/>
                            <a:pt x="1394840" y="783642"/>
                          </a:cubicBezTo>
                          <a:cubicBezTo>
                            <a:pt x="1146260" y="839813"/>
                            <a:pt x="911141" y="868052"/>
                            <a:pt x="693167" y="868052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5" name="任意多边形: 形状 334" descr="0d21aca0-fd93-491f-96d8-862314ce27ca"/>
                    <p:cNvSpPr/>
                    <p:nvPr/>
                  </p:nvSpPr>
                  <p:spPr>
                    <a:xfrm>
                      <a:off x="8306412" y="2170072"/>
                      <a:ext cx="125272" cy="50490"/>
                    </a:xfrm>
                    <a:custGeom>
                      <a:avLst/>
                      <a:gdLst>
                        <a:gd name="connsiteX0" fmla="*/ 118676 w 125272"/>
                        <a:gd name="connsiteY0" fmla="*/ 50446 h 50490"/>
                        <a:gd name="connsiteX1" fmla="*/ 116790 w 125272"/>
                        <a:gd name="connsiteY1" fmla="*/ 50183 h 50490"/>
                        <a:gd name="connsiteX2" fmla="*/ 4317 w 125272"/>
                        <a:gd name="connsiteY2" fmla="*/ 12736 h 50490"/>
                        <a:gd name="connsiteX3" fmla="*/ 414 w 125272"/>
                        <a:gd name="connsiteY3" fmla="*/ 4317 h 50490"/>
                        <a:gd name="connsiteX4" fmla="*/ 8833 w 125272"/>
                        <a:gd name="connsiteY4" fmla="*/ 414 h 50490"/>
                        <a:gd name="connsiteX5" fmla="*/ 120605 w 125272"/>
                        <a:gd name="connsiteY5" fmla="*/ 37598 h 50490"/>
                        <a:gd name="connsiteX6" fmla="*/ 124990 w 125272"/>
                        <a:gd name="connsiteY6" fmla="*/ 45798 h 50490"/>
                        <a:gd name="connsiteX7" fmla="*/ 118676 w 125272"/>
                        <a:gd name="connsiteY7" fmla="*/ 50490 h 504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5272" h="50490">
                          <a:moveTo>
                            <a:pt x="118676" y="50446"/>
                          </a:moveTo>
                          <a:cubicBezTo>
                            <a:pt x="118062" y="50446"/>
                            <a:pt x="117404" y="50359"/>
                            <a:pt x="116790" y="50183"/>
                          </a:cubicBezTo>
                          <a:cubicBezTo>
                            <a:pt x="78378" y="38607"/>
                            <a:pt x="40536" y="26022"/>
                            <a:pt x="4317" y="12736"/>
                          </a:cubicBezTo>
                          <a:cubicBezTo>
                            <a:pt x="897" y="11464"/>
                            <a:pt x="-857" y="7693"/>
                            <a:pt x="414" y="4317"/>
                          </a:cubicBezTo>
                          <a:cubicBezTo>
                            <a:pt x="1686" y="897"/>
                            <a:pt x="5457" y="-857"/>
                            <a:pt x="8833" y="414"/>
                          </a:cubicBezTo>
                          <a:cubicBezTo>
                            <a:pt x="44790" y="13613"/>
                            <a:pt x="82412" y="26110"/>
                            <a:pt x="120605" y="37598"/>
                          </a:cubicBezTo>
                          <a:cubicBezTo>
                            <a:pt x="124069" y="38651"/>
                            <a:pt x="126042" y="42334"/>
                            <a:pt x="124990" y="45798"/>
                          </a:cubicBezTo>
                          <a:cubicBezTo>
                            <a:pt x="124113" y="48648"/>
                            <a:pt x="121526" y="50490"/>
                            <a:pt x="118676" y="5049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6" name="任意多边形: 形状 335" descr="4604f121-ce8d-42c2-9b54-54fdfc2c3700"/>
                    <p:cNvSpPr/>
                    <p:nvPr/>
                  </p:nvSpPr>
                  <p:spPr>
                    <a:xfrm>
                      <a:off x="8009118" y="1452764"/>
                      <a:ext cx="910851" cy="259806"/>
                    </a:xfrm>
                    <a:custGeom>
                      <a:avLst/>
                      <a:gdLst>
                        <a:gd name="connsiteX0" fmla="*/ 6551 w 910851"/>
                        <a:gd name="connsiteY0" fmla="*/ 259719 h 259806"/>
                        <a:gd name="connsiteX1" fmla="*/ 3525 w 910851"/>
                        <a:gd name="connsiteY1" fmla="*/ 258973 h 259806"/>
                        <a:gd name="connsiteX2" fmla="*/ 763 w 910851"/>
                        <a:gd name="connsiteY2" fmla="*/ 250116 h 259806"/>
                        <a:gd name="connsiteX3" fmla="*/ 123584 w 910851"/>
                        <a:gd name="connsiteY3" fmla="*/ 15304 h 259806"/>
                        <a:gd name="connsiteX4" fmla="*/ 157611 w 910851"/>
                        <a:gd name="connsiteY4" fmla="*/ 1404 h 259806"/>
                        <a:gd name="connsiteX5" fmla="*/ 502966 w 910851"/>
                        <a:gd name="connsiteY5" fmla="*/ 93092 h 259806"/>
                        <a:gd name="connsiteX6" fmla="*/ 904361 w 910851"/>
                        <a:gd name="connsiteY6" fmla="*/ 131241 h 259806"/>
                        <a:gd name="connsiteX7" fmla="*/ 910851 w 910851"/>
                        <a:gd name="connsiteY7" fmla="*/ 137906 h 259806"/>
                        <a:gd name="connsiteX8" fmla="*/ 904186 w 910851"/>
                        <a:gd name="connsiteY8" fmla="*/ 144396 h 259806"/>
                        <a:gd name="connsiteX9" fmla="*/ 500511 w 910851"/>
                        <a:gd name="connsiteY9" fmla="*/ 106028 h 259806"/>
                        <a:gd name="connsiteX10" fmla="*/ 153577 w 910851"/>
                        <a:gd name="connsiteY10" fmla="*/ 13945 h 259806"/>
                        <a:gd name="connsiteX11" fmla="*/ 135248 w 910851"/>
                        <a:gd name="connsiteY11" fmla="*/ 21443 h 259806"/>
                        <a:gd name="connsiteX12" fmla="*/ 12427 w 910851"/>
                        <a:gd name="connsiteY12" fmla="*/ 256255 h 259806"/>
                        <a:gd name="connsiteX13" fmla="*/ 6595 w 910851"/>
                        <a:gd name="connsiteY13" fmla="*/ 259806 h 259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910851" h="259806">
                          <a:moveTo>
                            <a:pt x="6551" y="259719"/>
                          </a:moveTo>
                          <a:cubicBezTo>
                            <a:pt x="5542" y="259719"/>
                            <a:pt x="4490" y="259456"/>
                            <a:pt x="3525" y="258973"/>
                          </a:cubicBezTo>
                          <a:cubicBezTo>
                            <a:pt x="324" y="257307"/>
                            <a:pt x="-948" y="253317"/>
                            <a:pt x="763" y="250116"/>
                          </a:cubicBezTo>
                          <a:lnTo>
                            <a:pt x="123584" y="15304"/>
                          </a:lnTo>
                          <a:cubicBezTo>
                            <a:pt x="130030" y="2938"/>
                            <a:pt x="144368" y="-2894"/>
                            <a:pt x="157611" y="1404"/>
                          </a:cubicBezTo>
                          <a:cubicBezTo>
                            <a:pt x="177299" y="7806"/>
                            <a:pt x="354362" y="64634"/>
                            <a:pt x="502966" y="93092"/>
                          </a:cubicBezTo>
                          <a:cubicBezTo>
                            <a:pt x="611756" y="113921"/>
                            <a:pt x="816619" y="129838"/>
                            <a:pt x="904361" y="131241"/>
                          </a:cubicBezTo>
                          <a:cubicBezTo>
                            <a:pt x="908001" y="131285"/>
                            <a:pt x="910895" y="134310"/>
                            <a:pt x="910851" y="137906"/>
                          </a:cubicBezTo>
                          <a:cubicBezTo>
                            <a:pt x="910807" y="141545"/>
                            <a:pt x="907825" y="144264"/>
                            <a:pt x="904186" y="144396"/>
                          </a:cubicBezTo>
                          <a:cubicBezTo>
                            <a:pt x="813857" y="142949"/>
                            <a:pt x="611669" y="127294"/>
                            <a:pt x="500511" y="106028"/>
                          </a:cubicBezTo>
                          <a:cubicBezTo>
                            <a:pt x="351117" y="77438"/>
                            <a:pt x="173353" y="20347"/>
                            <a:pt x="153577" y="13945"/>
                          </a:cubicBezTo>
                          <a:cubicBezTo>
                            <a:pt x="146429" y="11621"/>
                            <a:pt x="138756" y="14778"/>
                            <a:pt x="135248" y="21443"/>
                          </a:cubicBezTo>
                          <a:lnTo>
                            <a:pt x="12427" y="256255"/>
                          </a:lnTo>
                          <a:cubicBezTo>
                            <a:pt x="11243" y="258491"/>
                            <a:pt x="8962" y="259806"/>
                            <a:pt x="6595" y="25980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7" name="任意多边形: 形状 336" descr="9ca9c497-1bf1-4f04-b1f4-b10d18b0a077"/>
                    <p:cNvSpPr/>
                    <p:nvPr/>
                  </p:nvSpPr>
                  <p:spPr>
                    <a:xfrm>
                      <a:off x="6947002" y="741551"/>
                      <a:ext cx="1164977" cy="799525"/>
                    </a:xfrm>
                    <a:custGeom>
                      <a:avLst/>
                      <a:gdLst>
                        <a:gd name="connsiteX0" fmla="*/ 1158338 w 1164977"/>
                        <a:gd name="connsiteY0" fmla="*/ 799526 h 799525"/>
                        <a:gd name="connsiteX1" fmla="*/ 1155751 w 1164977"/>
                        <a:gd name="connsiteY1" fmla="*/ 798999 h 799525"/>
                        <a:gd name="connsiteX2" fmla="*/ 504022 w 1164977"/>
                        <a:gd name="connsiteY2" fmla="*/ 417030 h 799525"/>
                        <a:gd name="connsiteX3" fmla="*/ 502574 w 1164977"/>
                        <a:gd name="connsiteY3" fmla="*/ 415890 h 799525"/>
                        <a:gd name="connsiteX4" fmla="*/ 501917 w 1164977"/>
                        <a:gd name="connsiteY4" fmla="*/ 414136 h 799525"/>
                        <a:gd name="connsiteX5" fmla="*/ 463330 w 1164977"/>
                        <a:gd name="connsiteY5" fmla="*/ 319729 h 799525"/>
                        <a:gd name="connsiteX6" fmla="*/ 384840 w 1164977"/>
                        <a:gd name="connsiteY6" fmla="*/ 107806 h 799525"/>
                        <a:gd name="connsiteX7" fmla="*/ 379402 w 1164977"/>
                        <a:gd name="connsiteY7" fmla="*/ 74481 h 799525"/>
                        <a:gd name="connsiteX8" fmla="*/ 362345 w 1164977"/>
                        <a:gd name="connsiteY8" fmla="*/ 34096 h 799525"/>
                        <a:gd name="connsiteX9" fmla="*/ 340114 w 1164977"/>
                        <a:gd name="connsiteY9" fmla="*/ 38788 h 799525"/>
                        <a:gd name="connsiteX10" fmla="*/ 310691 w 1164977"/>
                        <a:gd name="connsiteY10" fmla="*/ 85443 h 799525"/>
                        <a:gd name="connsiteX11" fmla="*/ 329327 w 1164977"/>
                        <a:gd name="connsiteY11" fmla="*/ 164064 h 799525"/>
                        <a:gd name="connsiteX12" fmla="*/ 317839 w 1164977"/>
                        <a:gd name="connsiteY12" fmla="*/ 170335 h 799525"/>
                        <a:gd name="connsiteX13" fmla="*/ 160595 w 1164977"/>
                        <a:gd name="connsiteY13" fmla="*/ 23353 h 799525"/>
                        <a:gd name="connsiteX14" fmla="*/ 139811 w 1164977"/>
                        <a:gd name="connsiteY14" fmla="*/ 13530 h 799525"/>
                        <a:gd name="connsiteX15" fmla="*/ 123017 w 1164977"/>
                        <a:gd name="connsiteY15" fmla="*/ 18661 h 799525"/>
                        <a:gd name="connsiteX16" fmla="*/ 125078 w 1164977"/>
                        <a:gd name="connsiteY16" fmla="*/ 44883 h 799525"/>
                        <a:gd name="connsiteX17" fmla="*/ 193789 w 1164977"/>
                        <a:gd name="connsiteY17" fmla="*/ 130871 h 799525"/>
                        <a:gd name="connsiteX18" fmla="*/ 225404 w 1164977"/>
                        <a:gd name="connsiteY18" fmla="*/ 150427 h 799525"/>
                        <a:gd name="connsiteX19" fmla="*/ 218871 w 1164977"/>
                        <a:gd name="connsiteY19" fmla="*/ 161828 h 799525"/>
                        <a:gd name="connsiteX20" fmla="*/ 186554 w 1164977"/>
                        <a:gd name="connsiteY20" fmla="*/ 141833 h 799525"/>
                        <a:gd name="connsiteX21" fmla="*/ 56629 w 1164977"/>
                        <a:gd name="connsiteY21" fmla="*/ 81409 h 799525"/>
                        <a:gd name="connsiteX22" fmla="*/ 30934 w 1164977"/>
                        <a:gd name="connsiteY22" fmla="*/ 76542 h 799525"/>
                        <a:gd name="connsiteX23" fmla="*/ 13876 w 1164977"/>
                        <a:gd name="connsiteY23" fmla="*/ 87592 h 799525"/>
                        <a:gd name="connsiteX24" fmla="*/ 18831 w 1164977"/>
                        <a:gd name="connsiteY24" fmla="*/ 105745 h 799525"/>
                        <a:gd name="connsiteX25" fmla="*/ 38476 w 1164977"/>
                        <a:gd name="connsiteY25" fmla="*/ 119645 h 799525"/>
                        <a:gd name="connsiteX26" fmla="*/ 188133 w 1164977"/>
                        <a:gd name="connsiteY26" fmla="*/ 192128 h 799525"/>
                        <a:gd name="connsiteX27" fmla="*/ 191597 w 1164977"/>
                        <a:gd name="connsiteY27" fmla="*/ 200766 h 799525"/>
                        <a:gd name="connsiteX28" fmla="*/ 182959 w 1164977"/>
                        <a:gd name="connsiteY28" fmla="*/ 204230 h 799525"/>
                        <a:gd name="connsiteX29" fmla="*/ 32162 w 1164977"/>
                        <a:gd name="connsiteY29" fmla="*/ 131178 h 799525"/>
                        <a:gd name="connsiteX30" fmla="*/ 8834 w 1164977"/>
                        <a:gd name="connsiteY30" fmla="*/ 114296 h 799525"/>
                        <a:gd name="connsiteX31" fmla="*/ 1423 w 1164977"/>
                        <a:gd name="connsiteY31" fmla="*/ 83207 h 799525"/>
                        <a:gd name="connsiteX32" fmla="*/ 29794 w 1164977"/>
                        <a:gd name="connsiteY32" fmla="*/ 63387 h 799525"/>
                        <a:gd name="connsiteX33" fmla="*/ 60795 w 1164977"/>
                        <a:gd name="connsiteY33" fmla="*/ 68868 h 799525"/>
                        <a:gd name="connsiteX34" fmla="*/ 147879 w 1164977"/>
                        <a:gd name="connsiteY34" fmla="*/ 105614 h 799525"/>
                        <a:gd name="connsiteX35" fmla="*/ 113063 w 1164977"/>
                        <a:gd name="connsiteY35" fmla="*/ 50101 h 799525"/>
                        <a:gd name="connsiteX36" fmla="*/ 112493 w 1164977"/>
                        <a:gd name="connsiteY36" fmla="*/ 10768 h 799525"/>
                        <a:gd name="connsiteX37" fmla="*/ 142135 w 1164977"/>
                        <a:gd name="connsiteY37" fmla="*/ 551 h 799525"/>
                        <a:gd name="connsiteX38" fmla="*/ 167830 w 1164977"/>
                        <a:gd name="connsiteY38" fmla="*/ 12303 h 799525"/>
                        <a:gd name="connsiteX39" fmla="*/ 300956 w 1164977"/>
                        <a:gd name="connsiteY39" fmla="*/ 125960 h 799525"/>
                        <a:gd name="connsiteX40" fmla="*/ 297755 w 1164977"/>
                        <a:gd name="connsiteY40" fmla="*/ 83426 h 799525"/>
                        <a:gd name="connsiteX41" fmla="*/ 333010 w 1164977"/>
                        <a:gd name="connsiteY41" fmla="*/ 27694 h 799525"/>
                        <a:gd name="connsiteX42" fmla="*/ 365897 w 1164977"/>
                        <a:gd name="connsiteY42" fmla="*/ 21336 h 799525"/>
                        <a:gd name="connsiteX43" fmla="*/ 392469 w 1164977"/>
                        <a:gd name="connsiteY43" fmla="*/ 72727 h 799525"/>
                        <a:gd name="connsiteX44" fmla="*/ 397688 w 1164977"/>
                        <a:gd name="connsiteY44" fmla="*/ 104956 h 799525"/>
                        <a:gd name="connsiteX45" fmla="*/ 475476 w 1164977"/>
                        <a:gd name="connsiteY45" fmla="*/ 314555 h 799525"/>
                        <a:gd name="connsiteX46" fmla="*/ 513624 w 1164977"/>
                        <a:gd name="connsiteY46" fmla="*/ 407778 h 799525"/>
                        <a:gd name="connsiteX47" fmla="*/ 1161013 w 1164977"/>
                        <a:gd name="connsiteY47" fmla="*/ 786853 h 799525"/>
                        <a:gd name="connsiteX48" fmla="*/ 1164433 w 1164977"/>
                        <a:gd name="connsiteY48" fmla="*/ 795492 h 799525"/>
                        <a:gd name="connsiteX49" fmla="*/ 1158382 w 1164977"/>
                        <a:gd name="connsiteY49" fmla="*/ 799482 h 79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1164977" h="799525">
                          <a:moveTo>
                            <a:pt x="1158338" y="799526"/>
                          </a:moveTo>
                          <a:cubicBezTo>
                            <a:pt x="1157461" y="799526"/>
                            <a:pt x="1156584" y="799350"/>
                            <a:pt x="1155751" y="798999"/>
                          </a:cubicBezTo>
                          <a:cubicBezTo>
                            <a:pt x="790795" y="641625"/>
                            <a:pt x="506828" y="419266"/>
                            <a:pt x="504022" y="417030"/>
                          </a:cubicBezTo>
                          <a:lnTo>
                            <a:pt x="502574" y="415890"/>
                          </a:lnTo>
                          <a:lnTo>
                            <a:pt x="501917" y="414136"/>
                          </a:lnTo>
                          <a:cubicBezTo>
                            <a:pt x="492533" y="388879"/>
                            <a:pt x="478370" y="355290"/>
                            <a:pt x="463330" y="319729"/>
                          </a:cubicBezTo>
                          <a:cubicBezTo>
                            <a:pt x="432109" y="245755"/>
                            <a:pt x="396679" y="161916"/>
                            <a:pt x="384840" y="107806"/>
                          </a:cubicBezTo>
                          <a:cubicBezTo>
                            <a:pt x="382165" y="95616"/>
                            <a:pt x="380718" y="84391"/>
                            <a:pt x="379402" y="74481"/>
                          </a:cubicBezTo>
                          <a:cubicBezTo>
                            <a:pt x="376158" y="49487"/>
                            <a:pt x="374053" y="37341"/>
                            <a:pt x="362345" y="34096"/>
                          </a:cubicBezTo>
                          <a:cubicBezTo>
                            <a:pt x="355373" y="32166"/>
                            <a:pt x="347875" y="33745"/>
                            <a:pt x="340114" y="38788"/>
                          </a:cubicBezTo>
                          <a:cubicBezTo>
                            <a:pt x="325951" y="47996"/>
                            <a:pt x="313278" y="68079"/>
                            <a:pt x="310691" y="85443"/>
                          </a:cubicBezTo>
                          <a:cubicBezTo>
                            <a:pt x="306613" y="112717"/>
                            <a:pt x="319198" y="141219"/>
                            <a:pt x="329327" y="164064"/>
                          </a:cubicBezTo>
                          <a:lnTo>
                            <a:pt x="317839" y="170335"/>
                          </a:lnTo>
                          <a:cubicBezTo>
                            <a:pt x="283504" y="118374"/>
                            <a:pt x="230579" y="68912"/>
                            <a:pt x="160595" y="23353"/>
                          </a:cubicBezTo>
                          <a:cubicBezTo>
                            <a:pt x="154062" y="19099"/>
                            <a:pt x="147046" y="14802"/>
                            <a:pt x="139811" y="13530"/>
                          </a:cubicBezTo>
                          <a:cubicBezTo>
                            <a:pt x="134067" y="12522"/>
                            <a:pt x="126656" y="13706"/>
                            <a:pt x="123017" y="18661"/>
                          </a:cubicBezTo>
                          <a:cubicBezTo>
                            <a:pt x="119070" y="23967"/>
                            <a:pt x="119772" y="32780"/>
                            <a:pt x="125078" y="44883"/>
                          </a:cubicBezTo>
                          <a:cubicBezTo>
                            <a:pt x="139942" y="78690"/>
                            <a:pt x="163709" y="108420"/>
                            <a:pt x="193789" y="130871"/>
                          </a:cubicBezTo>
                          <a:cubicBezTo>
                            <a:pt x="204006" y="136878"/>
                            <a:pt x="214354" y="143280"/>
                            <a:pt x="225404" y="150427"/>
                          </a:cubicBezTo>
                          <a:lnTo>
                            <a:pt x="218871" y="161828"/>
                          </a:lnTo>
                          <a:cubicBezTo>
                            <a:pt x="207733" y="156215"/>
                            <a:pt x="196859" y="149463"/>
                            <a:pt x="186554" y="141833"/>
                          </a:cubicBezTo>
                          <a:cubicBezTo>
                            <a:pt x="142705" y="115962"/>
                            <a:pt x="98988" y="95660"/>
                            <a:pt x="56629" y="81409"/>
                          </a:cubicBezTo>
                          <a:cubicBezTo>
                            <a:pt x="47421" y="78339"/>
                            <a:pt x="39090" y="75840"/>
                            <a:pt x="30934" y="76542"/>
                          </a:cubicBezTo>
                          <a:cubicBezTo>
                            <a:pt x="24400" y="77112"/>
                            <a:pt x="16244" y="80795"/>
                            <a:pt x="13876" y="87592"/>
                          </a:cubicBezTo>
                          <a:cubicBezTo>
                            <a:pt x="12034" y="92985"/>
                            <a:pt x="13964" y="100132"/>
                            <a:pt x="18831" y="105745"/>
                          </a:cubicBezTo>
                          <a:cubicBezTo>
                            <a:pt x="23698" y="111402"/>
                            <a:pt x="30627" y="115392"/>
                            <a:pt x="38476" y="119645"/>
                          </a:cubicBezTo>
                          <a:cubicBezTo>
                            <a:pt x="87104" y="146262"/>
                            <a:pt x="137487" y="170598"/>
                            <a:pt x="188133" y="192128"/>
                          </a:cubicBezTo>
                          <a:cubicBezTo>
                            <a:pt x="191465" y="193531"/>
                            <a:pt x="193044" y="197390"/>
                            <a:pt x="191597" y="200766"/>
                          </a:cubicBezTo>
                          <a:cubicBezTo>
                            <a:pt x="190193" y="204099"/>
                            <a:pt x="186291" y="205677"/>
                            <a:pt x="182959" y="204230"/>
                          </a:cubicBezTo>
                          <a:cubicBezTo>
                            <a:pt x="131874" y="182569"/>
                            <a:pt x="81141" y="158013"/>
                            <a:pt x="32162" y="131178"/>
                          </a:cubicBezTo>
                          <a:cubicBezTo>
                            <a:pt x="23480" y="126486"/>
                            <a:pt x="15192" y="121662"/>
                            <a:pt x="8834" y="114296"/>
                          </a:cubicBezTo>
                          <a:cubicBezTo>
                            <a:pt x="853" y="105044"/>
                            <a:pt x="-1997" y="93117"/>
                            <a:pt x="1423" y="83207"/>
                          </a:cubicBezTo>
                          <a:cubicBezTo>
                            <a:pt x="5238" y="72288"/>
                            <a:pt x="16376" y="64527"/>
                            <a:pt x="29794" y="63387"/>
                          </a:cubicBezTo>
                          <a:cubicBezTo>
                            <a:pt x="40449" y="62466"/>
                            <a:pt x="50534" y="65448"/>
                            <a:pt x="60795" y="68868"/>
                          </a:cubicBezTo>
                          <a:cubicBezTo>
                            <a:pt x="89384" y="78471"/>
                            <a:pt x="118500" y="90749"/>
                            <a:pt x="147879" y="105614"/>
                          </a:cubicBezTo>
                          <a:cubicBezTo>
                            <a:pt x="133672" y="88863"/>
                            <a:pt x="121877" y="70140"/>
                            <a:pt x="113063" y="50101"/>
                          </a:cubicBezTo>
                          <a:cubicBezTo>
                            <a:pt x="105653" y="33131"/>
                            <a:pt x="105433" y="20239"/>
                            <a:pt x="112493" y="10768"/>
                          </a:cubicBezTo>
                          <a:cubicBezTo>
                            <a:pt x="118632" y="2480"/>
                            <a:pt x="130296" y="-1554"/>
                            <a:pt x="142135" y="551"/>
                          </a:cubicBezTo>
                          <a:cubicBezTo>
                            <a:pt x="151825" y="2261"/>
                            <a:pt x="160157" y="7304"/>
                            <a:pt x="167830" y="12303"/>
                          </a:cubicBezTo>
                          <a:cubicBezTo>
                            <a:pt x="222598" y="47952"/>
                            <a:pt x="267193" y="86057"/>
                            <a:pt x="300956" y="125960"/>
                          </a:cubicBezTo>
                          <a:cubicBezTo>
                            <a:pt x="297361" y="112279"/>
                            <a:pt x="295563" y="97940"/>
                            <a:pt x="297755" y="83426"/>
                          </a:cubicBezTo>
                          <a:cubicBezTo>
                            <a:pt x="300912" y="62378"/>
                            <a:pt x="315733" y="38919"/>
                            <a:pt x="333010" y="27694"/>
                          </a:cubicBezTo>
                          <a:cubicBezTo>
                            <a:pt x="343885" y="20590"/>
                            <a:pt x="355285" y="18398"/>
                            <a:pt x="365897" y="21336"/>
                          </a:cubicBezTo>
                          <a:cubicBezTo>
                            <a:pt x="386506" y="27080"/>
                            <a:pt x="389137" y="47207"/>
                            <a:pt x="392469" y="72727"/>
                          </a:cubicBezTo>
                          <a:cubicBezTo>
                            <a:pt x="393741" y="82374"/>
                            <a:pt x="395144" y="93336"/>
                            <a:pt x="397688" y="104956"/>
                          </a:cubicBezTo>
                          <a:cubicBezTo>
                            <a:pt x="409308" y="157882"/>
                            <a:pt x="444431" y="241107"/>
                            <a:pt x="475476" y="314555"/>
                          </a:cubicBezTo>
                          <a:cubicBezTo>
                            <a:pt x="490209" y="349458"/>
                            <a:pt x="504153" y="382433"/>
                            <a:pt x="513624" y="407778"/>
                          </a:cubicBezTo>
                          <a:cubicBezTo>
                            <a:pt x="535944" y="425098"/>
                            <a:pt x="811097" y="635968"/>
                            <a:pt x="1161013" y="786853"/>
                          </a:cubicBezTo>
                          <a:cubicBezTo>
                            <a:pt x="1164345" y="788300"/>
                            <a:pt x="1165880" y="792159"/>
                            <a:pt x="1164433" y="795492"/>
                          </a:cubicBezTo>
                          <a:cubicBezTo>
                            <a:pt x="1163381" y="797991"/>
                            <a:pt x="1160925" y="799482"/>
                            <a:pt x="1158382" y="799482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8" name="任意多边形: 形状 337" descr="188aa2c3-c95d-4008-989d-c5a1067594bb"/>
                    <p:cNvSpPr/>
                    <p:nvPr/>
                  </p:nvSpPr>
                  <p:spPr>
                    <a:xfrm>
                      <a:off x="6910462" y="853723"/>
                      <a:ext cx="200424" cy="155419"/>
                    </a:xfrm>
                    <a:custGeom>
                      <a:avLst/>
                      <a:gdLst>
                        <a:gd name="connsiteX0" fmla="*/ 193934 w 200424"/>
                        <a:gd name="connsiteY0" fmla="*/ 155420 h 155419"/>
                        <a:gd name="connsiteX1" fmla="*/ 191041 w 200424"/>
                        <a:gd name="connsiteY1" fmla="*/ 154762 h 155419"/>
                        <a:gd name="connsiteX2" fmla="*/ 40331 w 200424"/>
                        <a:gd name="connsiteY2" fmla="*/ 81227 h 155419"/>
                        <a:gd name="connsiteX3" fmla="*/ 13101 w 200424"/>
                        <a:gd name="connsiteY3" fmla="*/ 64126 h 155419"/>
                        <a:gd name="connsiteX4" fmla="*/ 297 w 200424"/>
                        <a:gd name="connsiteY4" fmla="*/ 31458 h 155419"/>
                        <a:gd name="connsiteX5" fmla="*/ 33753 w 200424"/>
                        <a:gd name="connsiteY5" fmla="*/ 852 h 155419"/>
                        <a:gd name="connsiteX6" fmla="*/ 66027 w 200424"/>
                        <a:gd name="connsiteY6" fmla="*/ 2869 h 155419"/>
                        <a:gd name="connsiteX7" fmla="*/ 70982 w 200424"/>
                        <a:gd name="connsiteY7" fmla="*/ 10718 h 155419"/>
                        <a:gd name="connsiteX8" fmla="*/ 63133 w 200424"/>
                        <a:gd name="connsiteY8" fmla="*/ 15673 h 155419"/>
                        <a:gd name="connsiteX9" fmla="*/ 35990 w 200424"/>
                        <a:gd name="connsiteY9" fmla="*/ 13787 h 155419"/>
                        <a:gd name="connsiteX10" fmla="*/ 13276 w 200424"/>
                        <a:gd name="connsiteY10" fmla="*/ 33300 h 155419"/>
                        <a:gd name="connsiteX11" fmla="*/ 22222 w 200424"/>
                        <a:gd name="connsiteY11" fmla="*/ 54655 h 155419"/>
                        <a:gd name="connsiteX12" fmla="*/ 46031 w 200424"/>
                        <a:gd name="connsiteY12" fmla="*/ 69388 h 155419"/>
                        <a:gd name="connsiteX13" fmla="*/ 196741 w 200424"/>
                        <a:gd name="connsiteY13" fmla="*/ 142923 h 155419"/>
                        <a:gd name="connsiteX14" fmla="*/ 199767 w 200424"/>
                        <a:gd name="connsiteY14" fmla="*/ 151736 h 155419"/>
                        <a:gd name="connsiteX15" fmla="*/ 193847 w 200424"/>
                        <a:gd name="connsiteY15" fmla="*/ 155420 h 155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0424" h="155419">
                          <a:moveTo>
                            <a:pt x="193934" y="155420"/>
                          </a:moveTo>
                          <a:cubicBezTo>
                            <a:pt x="192970" y="155420"/>
                            <a:pt x="192005" y="155201"/>
                            <a:pt x="191041" y="154762"/>
                          </a:cubicBezTo>
                          <a:lnTo>
                            <a:pt x="40331" y="81227"/>
                          </a:lnTo>
                          <a:cubicBezTo>
                            <a:pt x="31342" y="76842"/>
                            <a:pt x="21169" y="71887"/>
                            <a:pt x="13101" y="64126"/>
                          </a:cubicBezTo>
                          <a:cubicBezTo>
                            <a:pt x="3498" y="54742"/>
                            <a:pt x="-1282" y="42552"/>
                            <a:pt x="297" y="31458"/>
                          </a:cubicBezTo>
                          <a:cubicBezTo>
                            <a:pt x="2796" y="14050"/>
                            <a:pt x="19415" y="3395"/>
                            <a:pt x="33753" y="852"/>
                          </a:cubicBezTo>
                          <a:cubicBezTo>
                            <a:pt x="45374" y="-1165"/>
                            <a:pt x="56555" y="764"/>
                            <a:pt x="66027" y="2869"/>
                          </a:cubicBezTo>
                          <a:cubicBezTo>
                            <a:pt x="69578" y="3658"/>
                            <a:pt x="71815" y="7166"/>
                            <a:pt x="70982" y="10718"/>
                          </a:cubicBezTo>
                          <a:cubicBezTo>
                            <a:pt x="70192" y="14270"/>
                            <a:pt x="66640" y="16506"/>
                            <a:pt x="63133" y="15673"/>
                          </a:cubicBezTo>
                          <a:cubicBezTo>
                            <a:pt x="54933" y="13831"/>
                            <a:pt x="45330" y="12165"/>
                            <a:pt x="35990" y="13787"/>
                          </a:cubicBezTo>
                          <a:cubicBezTo>
                            <a:pt x="25861" y="15585"/>
                            <a:pt x="14811" y="22864"/>
                            <a:pt x="13276" y="33300"/>
                          </a:cubicBezTo>
                          <a:cubicBezTo>
                            <a:pt x="12268" y="40228"/>
                            <a:pt x="15600" y="48209"/>
                            <a:pt x="22222" y="54655"/>
                          </a:cubicBezTo>
                          <a:cubicBezTo>
                            <a:pt x="28755" y="60969"/>
                            <a:pt x="37525" y="65266"/>
                            <a:pt x="46031" y="69388"/>
                          </a:cubicBezTo>
                          <a:lnTo>
                            <a:pt x="196741" y="142923"/>
                          </a:lnTo>
                          <a:cubicBezTo>
                            <a:pt x="199986" y="144501"/>
                            <a:pt x="201345" y="148448"/>
                            <a:pt x="199767" y="151736"/>
                          </a:cubicBezTo>
                          <a:cubicBezTo>
                            <a:pt x="198627" y="154060"/>
                            <a:pt x="196302" y="155420"/>
                            <a:pt x="193847" y="15542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19" name="任意多边形: 形状 338" descr="b25a070c-b3fd-4341-bb47-b452fd90c8b9"/>
                    <p:cNvSpPr/>
                    <p:nvPr/>
                  </p:nvSpPr>
                  <p:spPr>
                    <a:xfrm>
                      <a:off x="7270300" y="1272918"/>
                      <a:ext cx="353491" cy="402775"/>
                    </a:xfrm>
                    <a:custGeom>
                      <a:avLst/>
                      <a:gdLst>
                        <a:gd name="connsiteX0" fmla="*/ 346912 w 353491"/>
                        <a:gd name="connsiteY0" fmla="*/ 402775 h 402775"/>
                        <a:gd name="connsiteX1" fmla="*/ 342483 w 353491"/>
                        <a:gd name="connsiteY1" fmla="*/ 401065 h 402775"/>
                        <a:gd name="connsiteX2" fmla="*/ 1118 w 353491"/>
                        <a:gd name="connsiteY2" fmla="*/ 10238 h 402775"/>
                        <a:gd name="connsiteX3" fmla="*/ 2871 w 353491"/>
                        <a:gd name="connsiteY3" fmla="*/ 1118 h 402775"/>
                        <a:gd name="connsiteX4" fmla="*/ 11992 w 353491"/>
                        <a:gd name="connsiteY4" fmla="*/ 2872 h 402775"/>
                        <a:gd name="connsiteX5" fmla="*/ 351341 w 353491"/>
                        <a:gd name="connsiteY5" fmla="*/ 391331 h 402775"/>
                        <a:gd name="connsiteX6" fmla="*/ 351779 w 353491"/>
                        <a:gd name="connsiteY6" fmla="*/ 400627 h 402775"/>
                        <a:gd name="connsiteX7" fmla="*/ 346912 w 353491"/>
                        <a:gd name="connsiteY7" fmla="*/ 402775 h 402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3491" h="402775">
                          <a:moveTo>
                            <a:pt x="346912" y="402775"/>
                          </a:moveTo>
                          <a:cubicBezTo>
                            <a:pt x="345333" y="402775"/>
                            <a:pt x="343754" y="402205"/>
                            <a:pt x="342483" y="401065"/>
                          </a:cubicBezTo>
                          <a:cubicBezTo>
                            <a:pt x="147398" y="223301"/>
                            <a:pt x="15500" y="31505"/>
                            <a:pt x="1118" y="10238"/>
                          </a:cubicBezTo>
                          <a:cubicBezTo>
                            <a:pt x="-900" y="7213"/>
                            <a:pt x="-110" y="3135"/>
                            <a:pt x="2871" y="1118"/>
                          </a:cubicBezTo>
                          <a:cubicBezTo>
                            <a:pt x="5897" y="-899"/>
                            <a:pt x="9975" y="-110"/>
                            <a:pt x="11992" y="2872"/>
                          </a:cubicBezTo>
                          <a:cubicBezTo>
                            <a:pt x="26287" y="24007"/>
                            <a:pt x="157396" y="214575"/>
                            <a:pt x="351341" y="391331"/>
                          </a:cubicBezTo>
                          <a:cubicBezTo>
                            <a:pt x="354015" y="393786"/>
                            <a:pt x="354234" y="397952"/>
                            <a:pt x="351779" y="400627"/>
                          </a:cubicBezTo>
                          <a:cubicBezTo>
                            <a:pt x="350463" y="402030"/>
                            <a:pt x="348709" y="402775"/>
                            <a:pt x="346912" y="40277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0" name="任意多边形: 形状 339" descr="1ba41d34-7237-46c7-900b-15a14654cede"/>
                    <p:cNvSpPr/>
                    <p:nvPr/>
                  </p:nvSpPr>
                  <p:spPr>
                    <a:xfrm>
                      <a:off x="6915102" y="923330"/>
                      <a:ext cx="400524" cy="378330"/>
                    </a:xfrm>
                    <a:custGeom>
                      <a:avLst/>
                      <a:gdLst>
                        <a:gd name="connsiteX0" fmla="*/ 393938 w 400524"/>
                        <a:gd name="connsiteY0" fmla="*/ 378330 h 378330"/>
                        <a:gd name="connsiteX1" fmla="*/ 391220 w 400524"/>
                        <a:gd name="connsiteY1" fmla="*/ 377760 h 378330"/>
                        <a:gd name="connsiteX2" fmla="*/ 153952 w 400524"/>
                        <a:gd name="connsiteY2" fmla="*/ 168030 h 378330"/>
                        <a:gd name="connsiteX3" fmla="*/ 128520 w 400524"/>
                        <a:gd name="connsiteY3" fmla="*/ 139747 h 378330"/>
                        <a:gd name="connsiteX4" fmla="*/ 1665 w 400524"/>
                        <a:gd name="connsiteY4" fmla="*/ 43148 h 378330"/>
                        <a:gd name="connsiteX5" fmla="*/ 3155 w 400524"/>
                        <a:gd name="connsiteY5" fmla="*/ 20521 h 378330"/>
                        <a:gd name="connsiteX6" fmla="*/ 39199 w 400524"/>
                        <a:gd name="connsiteY6" fmla="*/ 132 h 378330"/>
                        <a:gd name="connsiteX7" fmla="*/ 40471 w 400524"/>
                        <a:gd name="connsiteY7" fmla="*/ 0 h 378330"/>
                        <a:gd name="connsiteX8" fmla="*/ 47048 w 400524"/>
                        <a:gd name="connsiteY8" fmla="*/ 6577 h 378330"/>
                        <a:gd name="connsiteX9" fmla="*/ 41435 w 400524"/>
                        <a:gd name="connsiteY9" fmla="*/ 13067 h 378330"/>
                        <a:gd name="connsiteX10" fmla="*/ 14775 w 400524"/>
                        <a:gd name="connsiteY10" fmla="*/ 26660 h 378330"/>
                        <a:gd name="connsiteX11" fmla="*/ 14205 w 400524"/>
                        <a:gd name="connsiteY11" fmla="*/ 39070 h 378330"/>
                        <a:gd name="connsiteX12" fmla="*/ 134351 w 400524"/>
                        <a:gd name="connsiteY12" fmla="*/ 127908 h 378330"/>
                        <a:gd name="connsiteX13" fmla="*/ 166362 w 400524"/>
                        <a:gd name="connsiteY13" fmla="*/ 163557 h 378330"/>
                        <a:gd name="connsiteX14" fmla="*/ 396657 w 400524"/>
                        <a:gd name="connsiteY14" fmla="*/ 365745 h 378330"/>
                        <a:gd name="connsiteX15" fmla="*/ 399946 w 400524"/>
                        <a:gd name="connsiteY15" fmla="*/ 374471 h 378330"/>
                        <a:gd name="connsiteX16" fmla="*/ 393938 w 400524"/>
                        <a:gd name="connsiteY16" fmla="*/ 378330 h 378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00524" h="378330">
                          <a:moveTo>
                            <a:pt x="393938" y="378330"/>
                          </a:moveTo>
                          <a:cubicBezTo>
                            <a:pt x="393018" y="378330"/>
                            <a:pt x="392097" y="378155"/>
                            <a:pt x="391220" y="377760"/>
                          </a:cubicBezTo>
                          <a:cubicBezTo>
                            <a:pt x="273748" y="324527"/>
                            <a:pt x="180656" y="242222"/>
                            <a:pt x="153952" y="168030"/>
                          </a:cubicBezTo>
                          <a:cubicBezTo>
                            <a:pt x="149524" y="155664"/>
                            <a:pt x="140490" y="145623"/>
                            <a:pt x="128520" y="139747"/>
                          </a:cubicBezTo>
                          <a:cubicBezTo>
                            <a:pt x="76646" y="114271"/>
                            <a:pt x="12539" y="76780"/>
                            <a:pt x="1665" y="43148"/>
                          </a:cubicBezTo>
                          <a:cubicBezTo>
                            <a:pt x="-967" y="34992"/>
                            <a:pt x="-485" y="27362"/>
                            <a:pt x="3155" y="20521"/>
                          </a:cubicBezTo>
                          <a:cubicBezTo>
                            <a:pt x="8461" y="10524"/>
                            <a:pt x="20257" y="3859"/>
                            <a:pt x="39199" y="132"/>
                          </a:cubicBezTo>
                          <a:lnTo>
                            <a:pt x="40471" y="0"/>
                          </a:lnTo>
                          <a:cubicBezTo>
                            <a:pt x="44110" y="0"/>
                            <a:pt x="47048" y="2938"/>
                            <a:pt x="47048" y="6577"/>
                          </a:cubicBezTo>
                          <a:cubicBezTo>
                            <a:pt x="47048" y="9910"/>
                            <a:pt x="44592" y="12628"/>
                            <a:pt x="41435" y="13067"/>
                          </a:cubicBezTo>
                          <a:cubicBezTo>
                            <a:pt x="27009" y="15917"/>
                            <a:pt x="18064" y="20521"/>
                            <a:pt x="14775" y="26660"/>
                          </a:cubicBezTo>
                          <a:cubicBezTo>
                            <a:pt x="12846" y="30300"/>
                            <a:pt x="12670" y="34334"/>
                            <a:pt x="14205" y="39070"/>
                          </a:cubicBezTo>
                          <a:cubicBezTo>
                            <a:pt x="21484" y="61564"/>
                            <a:pt x="65289" y="93925"/>
                            <a:pt x="134351" y="127908"/>
                          </a:cubicBezTo>
                          <a:cubicBezTo>
                            <a:pt x="149436" y="135274"/>
                            <a:pt x="160793" y="147947"/>
                            <a:pt x="166362" y="163557"/>
                          </a:cubicBezTo>
                          <a:cubicBezTo>
                            <a:pt x="185743" y="217448"/>
                            <a:pt x="257699" y="302778"/>
                            <a:pt x="396657" y="365745"/>
                          </a:cubicBezTo>
                          <a:cubicBezTo>
                            <a:pt x="399946" y="367236"/>
                            <a:pt x="401436" y="371139"/>
                            <a:pt x="399946" y="374471"/>
                          </a:cubicBezTo>
                          <a:cubicBezTo>
                            <a:pt x="398850" y="376883"/>
                            <a:pt x="396438" y="378330"/>
                            <a:pt x="393938" y="37833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1" name="任意多边形: 形状 340" descr="20f2907f-22e2-4a80-9040-9a36fbb8bea2"/>
                    <p:cNvSpPr/>
                    <p:nvPr/>
                  </p:nvSpPr>
                  <p:spPr>
                    <a:xfrm>
                      <a:off x="7263758" y="901638"/>
                      <a:ext cx="38603" cy="89438"/>
                    </a:xfrm>
                    <a:custGeom>
                      <a:avLst/>
                      <a:gdLst>
                        <a:gd name="connsiteX0" fmla="*/ 31996 w 38603"/>
                        <a:gd name="connsiteY0" fmla="*/ 89439 h 89438"/>
                        <a:gd name="connsiteX1" fmla="*/ 25769 w 38603"/>
                        <a:gd name="connsiteY1" fmla="*/ 84922 h 89438"/>
                        <a:gd name="connsiteX2" fmla="*/ 337 w 38603"/>
                        <a:gd name="connsiteY2" fmla="*/ 8668 h 89438"/>
                        <a:gd name="connsiteX3" fmla="*/ 4503 w 38603"/>
                        <a:gd name="connsiteY3" fmla="*/ 337 h 89438"/>
                        <a:gd name="connsiteX4" fmla="*/ 12834 w 38603"/>
                        <a:gd name="connsiteY4" fmla="*/ 4503 h 89438"/>
                        <a:gd name="connsiteX5" fmla="*/ 38267 w 38603"/>
                        <a:gd name="connsiteY5" fmla="*/ 80756 h 89438"/>
                        <a:gd name="connsiteX6" fmla="*/ 34101 w 38603"/>
                        <a:gd name="connsiteY6" fmla="*/ 89088 h 89438"/>
                        <a:gd name="connsiteX7" fmla="*/ 32040 w 38603"/>
                        <a:gd name="connsiteY7" fmla="*/ 89439 h 89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8603" h="89438">
                          <a:moveTo>
                            <a:pt x="31996" y="89439"/>
                          </a:moveTo>
                          <a:cubicBezTo>
                            <a:pt x="29234" y="89439"/>
                            <a:pt x="26690" y="87685"/>
                            <a:pt x="25769" y="84922"/>
                          </a:cubicBezTo>
                          <a:lnTo>
                            <a:pt x="337" y="8668"/>
                          </a:lnTo>
                          <a:cubicBezTo>
                            <a:pt x="-803" y="5204"/>
                            <a:pt x="1039" y="1477"/>
                            <a:pt x="4503" y="337"/>
                          </a:cubicBezTo>
                          <a:cubicBezTo>
                            <a:pt x="7967" y="-803"/>
                            <a:pt x="11694" y="1039"/>
                            <a:pt x="12834" y="4503"/>
                          </a:cubicBezTo>
                          <a:lnTo>
                            <a:pt x="38267" y="80756"/>
                          </a:lnTo>
                          <a:cubicBezTo>
                            <a:pt x="39407" y="84220"/>
                            <a:pt x="37565" y="87948"/>
                            <a:pt x="34101" y="89088"/>
                          </a:cubicBezTo>
                          <a:cubicBezTo>
                            <a:pt x="33400" y="89307"/>
                            <a:pt x="32698" y="89439"/>
                            <a:pt x="32040" y="8943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2" name="任意多边形: 形状 341" descr="4d00fa42-650d-4e4f-b3d9-f636e2ba29bb"/>
                    <p:cNvSpPr/>
                    <p:nvPr/>
                  </p:nvSpPr>
                  <p:spPr>
                    <a:xfrm>
                      <a:off x="8809613" y="1049256"/>
                      <a:ext cx="124945" cy="433589"/>
                    </a:xfrm>
                    <a:custGeom>
                      <a:avLst/>
                      <a:gdLst>
                        <a:gd name="connsiteX0" fmla="*/ 118380 w 124945"/>
                        <a:gd name="connsiteY0" fmla="*/ 433589 h 433589"/>
                        <a:gd name="connsiteX1" fmla="*/ 114083 w 124945"/>
                        <a:gd name="connsiteY1" fmla="*/ 431967 h 433589"/>
                        <a:gd name="connsiteX2" fmla="*/ 163 w 124945"/>
                        <a:gd name="connsiteY2" fmla="*/ 138528 h 433589"/>
                        <a:gd name="connsiteX3" fmla="*/ 338 w 124945"/>
                        <a:gd name="connsiteY3" fmla="*/ 115201 h 433589"/>
                        <a:gd name="connsiteX4" fmla="*/ 5162 w 124945"/>
                        <a:gd name="connsiteY4" fmla="*/ 5446 h 433589"/>
                        <a:gd name="connsiteX5" fmla="*/ 12747 w 124945"/>
                        <a:gd name="connsiteY5" fmla="*/ 97 h 433589"/>
                        <a:gd name="connsiteX6" fmla="*/ 18097 w 124945"/>
                        <a:gd name="connsiteY6" fmla="*/ 7683 h 433589"/>
                        <a:gd name="connsiteX7" fmla="*/ 13449 w 124945"/>
                        <a:gd name="connsiteY7" fmla="*/ 115245 h 433589"/>
                        <a:gd name="connsiteX8" fmla="*/ 13274 w 124945"/>
                        <a:gd name="connsiteY8" fmla="*/ 138660 h 433589"/>
                        <a:gd name="connsiteX9" fmla="*/ 122677 w 124945"/>
                        <a:gd name="connsiteY9" fmla="*/ 422013 h 433589"/>
                        <a:gd name="connsiteX10" fmla="*/ 123335 w 124945"/>
                        <a:gd name="connsiteY10" fmla="*/ 431309 h 433589"/>
                        <a:gd name="connsiteX11" fmla="*/ 118380 w 124945"/>
                        <a:gd name="connsiteY11" fmla="*/ 433589 h 433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4945" h="433589">
                          <a:moveTo>
                            <a:pt x="118380" y="433589"/>
                          </a:moveTo>
                          <a:cubicBezTo>
                            <a:pt x="116845" y="433589"/>
                            <a:pt x="115311" y="433063"/>
                            <a:pt x="114083" y="431967"/>
                          </a:cubicBezTo>
                          <a:cubicBezTo>
                            <a:pt x="5863" y="337998"/>
                            <a:pt x="-1372" y="251089"/>
                            <a:pt x="163" y="138528"/>
                          </a:cubicBezTo>
                          <a:cubicBezTo>
                            <a:pt x="251" y="131688"/>
                            <a:pt x="294" y="123751"/>
                            <a:pt x="338" y="115201"/>
                          </a:cubicBezTo>
                          <a:cubicBezTo>
                            <a:pt x="513" y="77666"/>
                            <a:pt x="777" y="30967"/>
                            <a:pt x="5162" y="5446"/>
                          </a:cubicBezTo>
                          <a:cubicBezTo>
                            <a:pt x="5776" y="1851"/>
                            <a:pt x="9195" y="-517"/>
                            <a:pt x="12747" y="97"/>
                          </a:cubicBezTo>
                          <a:cubicBezTo>
                            <a:pt x="16343" y="711"/>
                            <a:pt x="18711" y="4131"/>
                            <a:pt x="18097" y="7683"/>
                          </a:cubicBezTo>
                          <a:cubicBezTo>
                            <a:pt x="13888" y="32107"/>
                            <a:pt x="13668" y="80165"/>
                            <a:pt x="13449" y="115245"/>
                          </a:cubicBezTo>
                          <a:cubicBezTo>
                            <a:pt x="13405" y="123839"/>
                            <a:pt x="13361" y="131776"/>
                            <a:pt x="13274" y="138660"/>
                          </a:cubicBezTo>
                          <a:cubicBezTo>
                            <a:pt x="11783" y="247625"/>
                            <a:pt x="18755" y="331728"/>
                            <a:pt x="122677" y="422013"/>
                          </a:cubicBezTo>
                          <a:cubicBezTo>
                            <a:pt x="125439" y="424381"/>
                            <a:pt x="125703" y="428546"/>
                            <a:pt x="123335" y="431309"/>
                          </a:cubicBezTo>
                          <a:cubicBezTo>
                            <a:pt x="122020" y="432800"/>
                            <a:pt x="120222" y="433589"/>
                            <a:pt x="118380" y="43358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3" name="任意多边形: 形状 342" descr="fc1e467d-d1c0-421d-8c47-5579a38f2fba"/>
                    <p:cNvSpPr/>
                    <p:nvPr/>
                  </p:nvSpPr>
                  <p:spPr>
                    <a:xfrm>
                      <a:off x="8906765" y="1469685"/>
                      <a:ext cx="27810" cy="127387"/>
                    </a:xfrm>
                    <a:custGeom>
                      <a:avLst/>
                      <a:gdLst>
                        <a:gd name="connsiteX0" fmla="*/ 6583 w 27810"/>
                        <a:gd name="connsiteY0" fmla="*/ 127387 h 127387"/>
                        <a:gd name="connsiteX1" fmla="*/ 5749 w 27810"/>
                        <a:gd name="connsiteY1" fmla="*/ 127343 h 127387"/>
                        <a:gd name="connsiteX2" fmla="*/ 49 w 27810"/>
                        <a:gd name="connsiteY2" fmla="*/ 119976 h 127387"/>
                        <a:gd name="connsiteX3" fmla="*/ 14695 w 27810"/>
                        <a:gd name="connsiteY3" fmla="*/ 5750 h 127387"/>
                        <a:gd name="connsiteX4" fmla="*/ 22061 w 27810"/>
                        <a:gd name="connsiteY4" fmla="*/ 49 h 127387"/>
                        <a:gd name="connsiteX5" fmla="*/ 27762 w 27810"/>
                        <a:gd name="connsiteY5" fmla="*/ 7416 h 127387"/>
                        <a:gd name="connsiteX6" fmla="*/ 13116 w 27810"/>
                        <a:gd name="connsiteY6" fmla="*/ 121643 h 127387"/>
                        <a:gd name="connsiteX7" fmla="*/ 6583 w 27810"/>
                        <a:gd name="connsiteY7" fmla="*/ 127387 h 127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810" h="127387">
                          <a:moveTo>
                            <a:pt x="6583" y="127387"/>
                          </a:moveTo>
                          <a:cubicBezTo>
                            <a:pt x="6319" y="127387"/>
                            <a:pt x="6013" y="127387"/>
                            <a:pt x="5749" y="127343"/>
                          </a:cubicBezTo>
                          <a:cubicBezTo>
                            <a:pt x="2154" y="126861"/>
                            <a:pt x="-389" y="123572"/>
                            <a:pt x="49" y="119976"/>
                          </a:cubicBezTo>
                          <a:lnTo>
                            <a:pt x="14695" y="5750"/>
                          </a:lnTo>
                          <a:cubicBezTo>
                            <a:pt x="15177" y="2154"/>
                            <a:pt x="18422" y="-389"/>
                            <a:pt x="22061" y="49"/>
                          </a:cubicBezTo>
                          <a:cubicBezTo>
                            <a:pt x="25657" y="532"/>
                            <a:pt x="28200" y="3820"/>
                            <a:pt x="27762" y="7416"/>
                          </a:cubicBezTo>
                          <a:lnTo>
                            <a:pt x="13116" y="121643"/>
                          </a:lnTo>
                          <a:cubicBezTo>
                            <a:pt x="12678" y="124975"/>
                            <a:pt x="9871" y="127387"/>
                            <a:pt x="6583" y="127387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4" name="任意多边形: 形状 343" descr="570864b6-3e5f-444c-ae32-9e50cd4ed623"/>
                    <p:cNvSpPr/>
                    <p:nvPr/>
                  </p:nvSpPr>
                  <p:spPr>
                    <a:xfrm>
                      <a:off x="9173035" y="1078771"/>
                      <a:ext cx="171851" cy="349131"/>
                    </a:xfrm>
                    <a:custGeom>
                      <a:avLst/>
                      <a:gdLst>
                        <a:gd name="connsiteX0" fmla="*/ 8012 w 171851"/>
                        <a:gd name="connsiteY0" fmla="*/ 349087 h 349131"/>
                        <a:gd name="connsiteX1" fmla="*/ 1522 w 171851"/>
                        <a:gd name="connsiteY1" fmla="*/ 343606 h 349131"/>
                        <a:gd name="connsiteX2" fmla="*/ 11169 w 171851"/>
                        <a:gd name="connsiteY2" fmla="*/ 274368 h 349131"/>
                        <a:gd name="connsiteX3" fmla="*/ 40986 w 171851"/>
                        <a:gd name="connsiteY3" fmla="*/ 199386 h 349131"/>
                        <a:gd name="connsiteX4" fmla="*/ 41863 w 171851"/>
                        <a:gd name="connsiteY4" fmla="*/ 196843 h 349131"/>
                        <a:gd name="connsiteX5" fmla="*/ 51072 w 171851"/>
                        <a:gd name="connsiteY5" fmla="*/ 182548 h 349131"/>
                        <a:gd name="connsiteX6" fmla="*/ 51948 w 171851"/>
                        <a:gd name="connsiteY6" fmla="*/ 182461 h 349131"/>
                        <a:gd name="connsiteX7" fmla="*/ 52826 w 171851"/>
                        <a:gd name="connsiteY7" fmla="*/ 182592 h 349131"/>
                        <a:gd name="connsiteX8" fmla="*/ 71900 w 171851"/>
                        <a:gd name="connsiteY8" fmla="*/ 184039 h 349131"/>
                        <a:gd name="connsiteX9" fmla="*/ 158721 w 171851"/>
                        <a:gd name="connsiteY9" fmla="*/ 104059 h 349131"/>
                        <a:gd name="connsiteX10" fmla="*/ 84528 w 171851"/>
                        <a:gd name="connsiteY10" fmla="*/ 28945 h 349131"/>
                        <a:gd name="connsiteX11" fmla="*/ 79179 w 171851"/>
                        <a:gd name="connsiteY11" fmla="*/ 28200 h 349131"/>
                        <a:gd name="connsiteX12" fmla="*/ 78828 w 171851"/>
                        <a:gd name="connsiteY12" fmla="*/ 22850 h 349131"/>
                        <a:gd name="connsiteX13" fmla="*/ 77381 w 171851"/>
                        <a:gd name="connsiteY13" fmla="*/ 7371 h 349131"/>
                        <a:gd name="connsiteX14" fmla="*/ 83125 w 171851"/>
                        <a:gd name="connsiteY14" fmla="*/ 48 h 349131"/>
                        <a:gd name="connsiteX15" fmla="*/ 90448 w 171851"/>
                        <a:gd name="connsiteY15" fmla="*/ 5793 h 349131"/>
                        <a:gd name="connsiteX16" fmla="*/ 91544 w 171851"/>
                        <a:gd name="connsiteY16" fmla="*/ 16755 h 349131"/>
                        <a:gd name="connsiteX17" fmla="*/ 171832 w 171851"/>
                        <a:gd name="connsiteY17" fmla="*/ 103752 h 349131"/>
                        <a:gd name="connsiteX18" fmla="*/ 72163 w 171851"/>
                        <a:gd name="connsiteY18" fmla="*/ 197150 h 349131"/>
                        <a:gd name="connsiteX19" fmla="*/ 55939 w 171851"/>
                        <a:gd name="connsiteY19" fmla="*/ 196317 h 349131"/>
                        <a:gd name="connsiteX20" fmla="*/ 54272 w 171851"/>
                        <a:gd name="connsiteY20" fmla="*/ 201097 h 349131"/>
                        <a:gd name="connsiteX21" fmla="*/ 53264 w 171851"/>
                        <a:gd name="connsiteY21" fmla="*/ 203991 h 349131"/>
                        <a:gd name="connsiteX22" fmla="*/ 23184 w 171851"/>
                        <a:gd name="connsiteY22" fmla="*/ 279630 h 349131"/>
                        <a:gd name="connsiteX23" fmla="*/ 14458 w 171851"/>
                        <a:gd name="connsiteY23" fmla="*/ 341458 h 349131"/>
                        <a:gd name="connsiteX24" fmla="*/ 9064 w 171851"/>
                        <a:gd name="connsiteY24" fmla="*/ 349043 h 349131"/>
                        <a:gd name="connsiteX25" fmla="*/ 7968 w 171851"/>
                        <a:gd name="connsiteY25" fmla="*/ 349131 h 3491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71851" h="349131">
                          <a:moveTo>
                            <a:pt x="8012" y="349087"/>
                          </a:moveTo>
                          <a:cubicBezTo>
                            <a:pt x="4854" y="349087"/>
                            <a:pt x="2048" y="346807"/>
                            <a:pt x="1522" y="343606"/>
                          </a:cubicBezTo>
                          <a:cubicBezTo>
                            <a:pt x="-2249" y="320805"/>
                            <a:pt x="996" y="297477"/>
                            <a:pt x="11169" y="274368"/>
                          </a:cubicBezTo>
                          <a:cubicBezTo>
                            <a:pt x="20465" y="253102"/>
                            <a:pt x="29673" y="229993"/>
                            <a:pt x="40986" y="199386"/>
                          </a:cubicBezTo>
                          <a:cubicBezTo>
                            <a:pt x="41118" y="199036"/>
                            <a:pt x="41468" y="198071"/>
                            <a:pt x="41863" y="196843"/>
                          </a:cubicBezTo>
                          <a:cubicBezTo>
                            <a:pt x="46292" y="183996"/>
                            <a:pt x="46643" y="182943"/>
                            <a:pt x="51072" y="182548"/>
                          </a:cubicBezTo>
                          <a:lnTo>
                            <a:pt x="51948" y="182461"/>
                          </a:lnTo>
                          <a:lnTo>
                            <a:pt x="52826" y="182592"/>
                          </a:lnTo>
                          <a:cubicBezTo>
                            <a:pt x="59096" y="183689"/>
                            <a:pt x="65542" y="184171"/>
                            <a:pt x="71900" y="184039"/>
                          </a:cubicBezTo>
                          <a:cubicBezTo>
                            <a:pt x="120660" y="182987"/>
                            <a:pt x="159642" y="147075"/>
                            <a:pt x="158721" y="104059"/>
                          </a:cubicBezTo>
                          <a:cubicBezTo>
                            <a:pt x="157888" y="66392"/>
                            <a:pt x="126667" y="34777"/>
                            <a:pt x="84528" y="28945"/>
                          </a:cubicBezTo>
                          <a:lnTo>
                            <a:pt x="79179" y="28200"/>
                          </a:lnTo>
                          <a:lnTo>
                            <a:pt x="78828" y="22850"/>
                          </a:lnTo>
                          <a:cubicBezTo>
                            <a:pt x="78521" y="17895"/>
                            <a:pt x="78039" y="12809"/>
                            <a:pt x="77381" y="7371"/>
                          </a:cubicBezTo>
                          <a:cubicBezTo>
                            <a:pt x="76943" y="3776"/>
                            <a:pt x="79530" y="487"/>
                            <a:pt x="83125" y="48"/>
                          </a:cubicBezTo>
                          <a:cubicBezTo>
                            <a:pt x="86721" y="-390"/>
                            <a:pt x="90010" y="2197"/>
                            <a:pt x="90448" y="5793"/>
                          </a:cubicBezTo>
                          <a:cubicBezTo>
                            <a:pt x="90886" y="9608"/>
                            <a:pt x="91281" y="13203"/>
                            <a:pt x="91544" y="16755"/>
                          </a:cubicBezTo>
                          <a:cubicBezTo>
                            <a:pt x="137454" y="25349"/>
                            <a:pt x="170911" y="61174"/>
                            <a:pt x="171832" y="103752"/>
                          </a:cubicBezTo>
                          <a:cubicBezTo>
                            <a:pt x="172928" y="154003"/>
                            <a:pt x="128202" y="195922"/>
                            <a:pt x="72163" y="197150"/>
                          </a:cubicBezTo>
                          <a:cubicBezTo>
                            <a:pt x="66769" y="197238"/>
                            <a:pt x="61332" y="196975"/>
                            <a:pt x="55939" y="196317"/>
                          </a:cubicBezTo>
                          <a:cubicBezTo>
                            <a:pt x="55325" y="198071"/>
                            <a:pt x="54667" y="199957"/>
                            <a:pt x="54272" y="201097"/>
                          </a:cubicBezTo>
                          <a:cubicBezTo>
                            <a:pt x="53746" y="202587"/>
                            <a:pt x="53352" y="203684"/>
                            <a:pt x="53264" y="203991"/>
                          </a:cubicBezTo>
                          <a:cubicBezTo>
                            <a:pt x="41863" y="234773"/>
                            <a:pt x="32567" y="258100"/>
                            <a:pt x="23184" y="279630"/>
                          </a:cubicBezTo>
                          <a:cubicBezTo>
                            <a:pt x="14019" y="300415"/>
                            <a:pt x="11081" y="321199"/>
                            <a:pt x="14458" y="341458"/>
                          </a:cubicBezTo>
                          <a:cubicBezTo>
                            <a:pt x="15072" y="345053"/>
                            <a:pt x="12616" y="348430"/>
                            <a:pt x="9064" y="349043"/>
                          </a:cubicBezTo>
                          <a:cubicBezTo>
                            <a:pt x="8713" y="349087"/>
                            <a:pt x="8319" y="349131"/>
                            <a:pt x="7968" y="34913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5" name="任意多边形: 形状 344" descr="eddc8047-a0fa-4626-a065-31d31e3fd566"/>
                    <p:cNvSpPr/>
                    <p:nvPr/>
                  </p:nvSpPr>
                  <p:spPr>
                    <a:xfrm>
                      <a:off x="9237522" y="1157412"/>
                      <a:ext cx="70272" cy="38878"/>
                    </a:xfrm>
                    <a:custGeom>
                      <a:avLst/>
                      <a:gdLst>
                        <a:gd name="connsiteX0" fmla="*/ 63759 w 70272"/>
                        <a:gd name="connsiteY0" fmla="*/ 38878 h 38878"/>
                        <a:gd name="connsiteX1" fmla="*/ 57664 w 70272"/>
                        <a:gd name="connsiteY1" fmla="*/ 34800 h 38878"/>
                        <a:gd name="connsiteX2" fmla="*/ 6711 w 70272"/>
                        <a:gd name="connsiteY2" fmla="*/ 13227 h 38878"/>
                        <a:gd name="connsiteX3" fmla="*/ 2 w 70272"/>
                        <a:gd name="connsiteY3" fmla="*/ 6781 h 38878"/>
                        <a:gd name="connsiteX4" fmla="*/ 6448 w 70272"/>
                        <a:gd name="connsiteY4" fmla="*/ 72 h 38878"/>
                        <a:gd name="connsiteX5" fmla="*/ 69766 w 70272"/>
                        <a:gd name="connsiteY5" fmla="*/ 29758 h 38878"/>
                        <a:gd name="connsiteX6" fmla="*/ 66215 w 70272"/>
                        <a:gd name="connsiteY6" fmla="*/ 38352 h 38878"/>
                        <a:gd name="connsiteX7" fmla="*/ 63715 w 70272"/>
                        <a:gd name="connsiteY7" fmla="*/ 38834 h 38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0272" h="38878">
                          <a:moveTo>
                            <a:pt x="63759" y="38878"/>
                          </a:moveTo>
                          <a:cubicBezTo>
                            <a:pt x="61172" y="38878"/>
                            <a:pt x="58716" y="37344"/>
                            <a:pt x="57664" y="34800"/>
                          </a:cubicBezTo>
                          <a:cubicBezTo>
                            <a:pt x="49946" y="16252"/>
                            <a:pt x="31705" y="12788"/>
                            <a:pt x="6711" y="13227"/>
                          </a:cubicBezTo>
                          <a:cubicBezTo>
                            <a:pt x="3072" y="13314"/>
                            <a:pt x="90" y="10420"/>
                            <a:pt x="2" y="6781"/>
                          </a:cubicBezTo>
                          <a:cubicBezTo>
                            <a:pt x="-85" y="3141"/>
                            <a:pt x="2808" y="160"/>
                            <a:pt x="6448" y="72"/>
                          </a:cubicBezTo>
                          <a:cubicBezTo>
                            <a:pt x="22848" y="-235"/>
                            <a:pt x="57050" y="-893"/>
                            <a:pt x="69766" y="29758"/>
                          </a:cubicBezTo>
                          <a:cubicBezTo>
                            <a:pt x="71169" y="33134"/>
                            <a:pt x="69547" y="36949"/>
                            <a:pt x="66215" y="38352"/>
                          </a:cubicBezTo>
                          <a:cubicBezTo>
                            <a:pt x="65381" y="38703"/>
                            <a:pt x="64548" y="38834"/>
                            <a:pt x="63715" y="38834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6" name="任意多边形: 形状 345" descr="ffe2095f-f3df-4000-b9b6-84a3432698b3"/>
                    <p:cNvSpPr/>
                    <p:nvPr/>
                  </p:nvSpPr>
                  <p:spPr>
                    <a:xfrm>
                      <a:off x="9245618" y="1166183"/>
                      <a:ext cx="43762" cy="46594"/>
                    </a:xfrm>
                    <a:custGeom>
                      <a:avLst/>
                      <a:gdLst>
                        <a:gd name="connsiteX0" fmla="*/ 6596 w 43762"/>
                        <a:gd name="connsiteY0" fmla="*/ 46595 h 46594"/>
                        <a:gd name="connsiteX1" fmla="*/ 193 w 43762"/>
                        <a:gd name="connsiteY1" fmla="*/ 41596 h 46594"/>
                        <a:gd name="connsiteX2" fmla="*/ 5017 w 43762"/>
                        <a:gd name="connsiteY2" fmla="*/ 33659 h 46594"/>
                        <a:gd name="connsiteX3" fmla="*/ 30669 w 43762"/>
                        <a:gd name="connsiteY3" fmla="*/ 5596 h 46594"/>
                        <a:gd name="connsiteX4" fmla="*/ 38167 w 43762"/>
                        <a:gd name="connsiteY4" fmla="*/ 71 h 46594"/>
                        <a:gd name="connsiteX5" fmla="*/ 43692 w 43762"/>
                        <a:gd name="connsiteY5" fmla="*/ 7569 h 46594"/>
                        <a:gd name="connsiteX6" fmla="*/ 8174 w 43762"/>
                        <a:gd name="connsiteY6" fmla="*/ 46419 h 46594"/>
                        <a:gd name="connsiteX7" fmla="*/ 6596 w 43762"/>
                        <a:gd name="connsiteY7" fmla="*/ 46595 h 46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762" h="46594">
                          <a:moveTo>
                            <a:pt x="6596" y="46595"/>
                          </a:moveTo>
                          <a:cubicBezTo>
                            <a:pt x="3614" y="46595"/>
                            <a:pt x="939" y="44578"/>
                            <a:pt x="193" y="41596"/>
                          </a:cubicBezTo>
                          <a:cubicBezTo>
                            <a:pt x="-683" y="38088"/>
                            <a:pt x="1509" y="34493"/>
                            <a:pt x="5017" y="33659"/>
                          </a:cubicBezTo>
                          <a:cubicBezTo>
                            <a:pt x="17865" y="30502"/>
                            <a:pt x="28695" y="18707"/>
                            <a:pt x="30669" y="5596"/>
                          </a:cubicBezTo>
                          <a:cubicBezTo>
                            <a:pt x="31195" y="2000"/>
                            <a:pt x="34571" y="-455"/>
                            <a:pt x="38167" y="71"/>
                          </a:cubicBezTo>
                          <a:cubicBezTo>
                            <a:pt x="41763" y="597"/>
                            <a:pt x="44218" y="3973"/>
                            <a:pt x="43692" y="7569"/>
                          </a:cubicBezTo>
                          <a:cubicBezTo>
                            <a:pt x="40885" y="26030"/>
                            <a:pt x="26284" y="41991"/>
                            <a:pt x="8174" y="46419"/>
                          </a:cubicBezTo>
                          <a:cubicBezTo>
                            <a:pt x="7648" y="46551"/>
                            <a:pt x="7122" y="46595"/>
                            <a:pt x="6596" y="4659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7" name="任意多边形: 形状 346" descr="22e3d7b1-a932-4ee7-8d29-0e64af4620eb"/>
                    <p:cNvSpPr/>
                    <p:nvPr/>
                  </p:nvSpPr>
                  <p:spPr>
                    <a:xfrm>
                      <a:off x="8961156" y="1182051"/>
                      <a:ext cx="50279" cy="75715"/>
                    </a:xfrm>
                    <a:custGeom>
                      <a:avLst/>
                      <a:gdLst>
                        <a:gd name="connsiteX0" fmla="*/ 23227 w 50279"/>
                        <a:gd name="connsiteY0" fmla="*/ 75716 h 75715"/>
                        <a:gd name="connsiteX1" fmla="*/ 952 w 50279"/>
                        <a:gd name="connsiteY1" fmla="*/ 61289 h 75715"/>
                        <a:gd name="connsiteX2" fmla="*/ 7222 w 50279"/>
                        <a:gd name="connsiteY2" fmla="*/ 35901 h 75715"/>
                        <a:gd name="connsiteX3" fmla="*/ 28051 w 50279"/>
                        <a:gd name="connsiteY3" fmla="*/ 3058 h 75715"/>
                        <a:gd name="connsiteX4" fmla="*/ 37127 w 50279"/>
                        <a:gd name="connsiteY4" fmla="*/ 1041 h 75715"/>
                        <a:gd name="connsiteX5" fmla="*/ 39144 w 50279"/>
                        <a:gd name="connsiteY5" fmla="*/ 10118 h 75715"/>
                        <a:gd name="connsiteX6" fmla="*/ 18316 w 50279"/>
                        <a:gd name="connsiteY6" fmla="*/ 42960 h 75715"/>
                        <a:gd name="connsiteX7" fmla="*/ 13449 w 50279"/>
                        <a:gd name="connsiteY7" fmla="*/ 57211 h 75715"/>
                        <a:gd name="connsiteX8" fmla="*/ 23753 w 50279"/>
                        <a:gd name="connsiteY8" fmla="*/ 62561 h 75715"/>
                        <a:gd name="connsiteX9" fmla="*/ 40679 w 50279"/>
                        <a:gd name="connsiteY9" fmla="*/ 56378 h 75715"/>
                        <a:gd name="connsiteX10" fmla="*/ 49536 w 50279"/>
                        <a:gd name="connsiteY10" fmla="*/ 59141 h 75715"/>
                        <a:gd name="connsiteX11" fmla="*/ 46774 w 50279"/>
                        <a:gd name="connsiteY11" fmla="*/ 67998 h 75715"/>
                        <a:gd name="connsiteX12" fmla="*/ 24367 w 50279"/>
                        <a:gd name="connsiteY12" fmla="*/ 75672 h 75715"/>
                        <a:gd name="connsiteX13" fmla="*/ 23183 w 50279"/>
                        <a:gd name="connsiteY13" fmla="*/ 75672 h 75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279" h="75715">
                          <a:moveTo>
                            <a:pt x="23227" y="75716"/>
                          </a:moveTo>
                          <a:cubicBezTo>
                            <a:pt x="14326" y="75716"/>
                            <a:pt x="4065" y="70892"/>
                            <a:pt x="952" y="61289"/>
                          </a:cubicBezTo>
                          <a:cubicBezTo>
                            <a:pt x="-2381" y="51073"/>
                            <a:pt x="3846" y="41207"/>
                            <a:pt x="7222" y="35901"/>
                          </a:cubicBezTo>
                          <a:lnTo>
                            <a:pt x="28051" y="3058"/>
                          </a:lnTo>
                          <a:cubicBezTo>
                            <a:pt x="29980" y="-12"/>
                            <a:pt x="34058" y="-933"/>
                            <a:pt x="37127" y="1041"/>
                          </a:cubicBezTo>
                          <a:cubicBezTo>
                            <a:pt x="40196" y="2970"/>
                            <a:pt x="41118" y="7048"/>
                            <a:pt x="39144" y="10118"/>
                          </a:cubicBezTo>
                          <a:lnTo>
                            <a:pt x="18316" y="42960"/>
                          </a:lnTo>
                          <a:cubicBezTo>
                            <a:pt x="15290" y="47740"/>
                            <a:pt x="12133" y="53177"/>
                            <a:pt x="13449" y="57211"/>
                          </a:cubicBezTo>
                          <a:cubicBezTo>
                            <a:pt x="14633" y="60807"/>
                            <a:pt x="19631" y="62736"/>
                            <a:pt x="23753" y="62561"/>
                          </a:cubicBezTo>
                          <a:cubicBezTo>
                            <a:pt x="29410" y="62298"/>
                            <a:pt x="35154" y="59272"/>
                            <a:pt x="40679" y="56378"/>
                          </a:cubicBezTo>
                          <a:cubicBezTo>
                            <a:pt x="43880" y="54668"/>
                            <a:pt x="47870" y="55940"/>
                            <a:pt x="49536" y="59141"/>
                          </a:cubicBezTo>
                          <a:cubicBezTo>
                            <a:pt x="51203" y="62342"/>
                            <a:pt x="49975" y="66332"/>
                            <a:pt x="46774" y="67998"/>
                          </a:cubicBezTo>
                          <a:cubicBezTo>
                            <a:pt x="40635" y="71243"/>
                            <a:pt x="32962" y="75233"/>
                            <a:pt x="24367" y="75672"/>
                          </a:cubicBezTo>
                          <a:cubicBezTo>
                            <a:pt x="23972" y="75672"/>
                            <a:pt x="23578" y="75672"/>
                            <a:pt x="23183" y="75672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8" name="任意多边形: 形状 347" descr="3384f4d2-1789-4aae-9bff-0c088af0647b"/>
                    <p:cNvSpPr/>
                    <p:nvPr/>
                  </p:nvSpPr>
                  <p:spPr>
                    <a:xfrm>
                      <a:off x="8897162" y="1303146"/>
                      <a:ext cx="170171" cy="56746"/>
                    </a:xfrm>
                    <a:custGeom>
                      <a:avLst/>
                      <a:gdLst>
                        <a:gd name="connsiteX0" fmla="*/ 87660 w 170171"/>
                        <a:gd name="connsiteY0" fmla="*/ 56746 h 56746"/>
                        <a:gd name="connsiteX1" fmla="*/ 82792 w 170171"/>
                        <a:gd name="connsiteY1" fmla="*/ 56615 h 56746"/>
                        <a:gd name="connsiteX2" fmla="*/ 1101 w 170171"/>
                        <a:gd name="connsiteY2" fmla="*/ 10222 h 56746"/>
                        <a:gd name="connsiteX3" fmla="*/ 2943 w 170171"/>
                        <a:gd name="connsiteY3" fmla="*/ 1102 h 56746"/>
                        <a:gd name="connsiteX4" fmla="*/ 12064 w 170171"/>
                        <a:gd name="connsiteY4" fmla="*/ 2943 h 56746"/>
                        <a:gd name="connsiteX5" fmla="*/ 83450 w 170171"/>
                        <a:gd name="connsiteY5" fmla="*/ 43504 h 56746"/>
                        <a:gd name="connsiteX6" fmla="*/ 158520 w 170171"/>
                        <a:gd name="connsiteY6" fmla="*/ 10222 h 56746"/>
                        <a:gd name="connsiteX7" fmla="*/ 167772 w 170171"/>
                        <a:gd name="connsiteY7" fmla="*/ 9301 h 56746"/>
                        <a:gd name="connsiteX8" fmla="*/ 168693 w 170171"/>
                        <a:gd name="connsiteY8" fmla="*/ 18554 h 56746"/>
                        <a:gd name="connsiteX9" fmla="*/ 87660 w 170171"/>
                        <a:gd name="connsiteY9" fmla="*/ 56746 h 56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70171" h="56746">
                          <a:moveTo>
                            <a:pt x="87660" y="56746"/>
                          </a:moveTo>
                          <a:cubicBezTo>
                            <a:pt x="86037" y="56746"/>
                            <a:pt x="84415" y="56746"/>
                            <a:pt x="82792" y="56615"/>
                          </a:cubicBezTo>
                          <a:cubicBezTo>
                            <a:pt x="50388" y="54992"/>
                            <a:pt x="19080" y="37233"/>
                            <a:pt x="1101" y="10222"/>
                          </a:cubicBezTo>
                          <a:cubicBezTo>
                            <a:pt x="-915" y="7197"/>
                            <a:pt x="-82" y="3119"/>
                            <a:pt x="2943" y="1102"/>
                          </a:cubicBezTo>
                          <a:cubicBezTo>
                            <a:pt x="5969" y="-915"/>
                            <a:pt x="10047" y="-82"/>
                            <a:pt x="12064" y="2943"/>
                          </a:cubicBezTo>
                          <a:cubicBezTo>
                            <a:pt x="27762" y="26534"/>
                            <a:pt x="55124" y="42101"/>
                            <a:pt x="83450" y="43504"/>
                          </a:cubicBezTo>
                          <a:cubicBezTo>
                            <a:pt x="111777" y="44907"/>
                            <a:pt x="140542" y="32147"/>
                            <a:pt x="158520" y="10222"/>
                          </a:cubicBezTo>
                          <a:cubicBezTo>
                            <a:pt x="160800" y="7416"/>
                            <a:pt x="164966" y="7021"/>
                            <a:pt x="167772" y="9301"/>
                          </a:cubicBezTo>
                          <a:cubicBezTo>
                            <a:pt x="170578" y="11625"/>
                            <a:pt x="170973" y="15747"/>
                            <a:pt x="168693" y="18554"/>
                          </a:cubicBezTo>
                          <a:cubicBezTo>
                            <a:pt x="149136" y="42407"/>
                            <a:pt x="118486" y="56746"/>
                            <a:pt x="87660" y="5674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29" name="任意多边形: 形状 348" descr="89440158-41ea-495d-983f-c188e1a61ce6"/>
                    <p:cNvSpPr/>
                    <p:nvPr/>
                  </p:nvSpPr>
                  <p:spPr>
                    <a:xfrm>
                      <a:off x="9172003" y="1349151"/>
                      <a:ext cx="80190" cy="244500"/>
                    </a:xfrm>
                    <a:custGeom>
                      <a:avLst/>
                      <a:gdLst>
                        <a:gd name="connsiteX0" fmla="*/ 73589 w 80190"/>
                        <a:gd name="connsiteY0" fmla="*/ 244501 h 244500"/>
                        <a:gd name="connsiteX1" fmla="*/ 68546 w 80190"/>
                        <a:gd name="connsiteY1" fmla="*/ 242133 h 244500"/>
                        <a:gd name="connsiteX2" fmla="*/ 12157 w 80190"/>
                        <a:gd name="connsiteY2" fmla="*/ 4120 h 244500"/>
                        <a:gd name="connsiteX3" fmla="*/ 20707 w 80190"/>
                        <a:gd name="connsiteY3" fmla="*/ 480 h 244500"/>
                        <a:gd name="connsiteX4" fmla="*/ 24347 w 80190"/>
                        <a:gd name="connsiteY4" fmla="*/ 9031 h 244500"/>
                        <a:gd name="connsiteX5" fmla="*/ 78675 w 80190"/>
                        <a:gd name="connsiteY5" fmla="*/ 233670 h 244500"/>
                        <a:gd name="connsiteX6" fmla="*/ 77799 w 80190"/>
                        <a:gd name="connsiteY6" fmla="*/ 242922 h 244500"/>
                        <a:gd name="connsiteX7" fmla="*/ 73589 w 80190"/>
                        <a:gd name="connsiteY7" fmla="*/ 244457 h 24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190" h="244500">
                          <a:moveTo>
                            <a:pt x="73589" y="244501"/>
                          </a:moveTo>
                          <a:cubicBezTo>
                            <a:pt x="71703" y="244501"/>
                            <a:pt x="69818" y="243711"/>
                            <a:pt x="68546" y="242133"/>
                          </a:cubicBezTo>
                          <a:cubicBezTo>
                            <a:pt x="64337" y="237090"/>
                            <a:pt x="-33622" y="117031"/>
                            <a:pt x="12157" y="4120"/>
                          </a:cubicBezTo>
                          <a:cubicBezTo>
                            <a:pt x="13516" y="744"/>
                            <a:pt x="17374" y="-879"/>
                            <a:pt x="20707" y="480"/>
                          </a:cubicBezTo>
                          <a:cubicBezTo>
                            <a:pt x="24083" y="1840"/>
                            <a:pt x="25706" y="5698"/>
                            <a:pt x="24347" y="9031"/>
                          </a:cubicBezTo>
                          <a:cubicBezTo>
                            <a:pt x="-18450" y="114620"/>
                            <a:pt x="77711" y="232530"/>
                            <a:pt x="78675" y="233670"/>
                          </a:cubicBezTo>
                          <a:cubicBezTo>
                            <a:pt x="80999" y="236476"/>
                            <a:pt x="80605" y="240598"/>
                            <a:pt x="77799" y="242922"/>
                          </a:cubicBezTo>
                          <a:cubicBezTo>
                            <a:pt x="76571" y="243931"/>
                            <a:pt x="75080" y="244457"/>
                            <a:pt x="73589" y="244457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0" name="任意多边形: 形状 349" descr="35f58661-9ee7-4593-a389-359f070508fc"/>
                    <p:cNvSpPr/>
                    <p:nvPr/>
                  </p:nvSpPr>
                  <p:spPr>
                    <a:xfrm>
                      <a:off x="8846258" y="706518"/>
                      <a:ext cx="579072" cy="472496"/>
                    </a:xfrm>
                    <a:custGeom>
                      <a:avLst/>
                      <a:gdLst>
                        <a:gd name="connsiteX0" fmla="*/ 541756 w 579072"/>
                        <a:gd name="connsiteY0" fmla="*/ 472496 h 472496"/>
                        <a:gd name="connsiteX1" fmla="*/ 365263 w 579072"/>
                        <a:gd name="connsiteY1" fmla="*/ 356822 h 472496"/>
                        <a:gd name="connsiteX2" fmla="*/ 8288 w 579072"/>
                        <a:gd name="connsiteY2" fmla="*/ 215628 h 472496"/>
                        <a:gd name="connsiteX3" fmla="*/ 0 w 579072"/>
                        <a:gd name="connsiteY3" fmla="*/ 214927 h 472496"/>
                        <a:gd name="connsiteX4" fmla="*/ 2587 w 579072"/>
                        <a:gd name="connsiteY4" fmla="*/ 207034 h 472496"/>
                        <a:gd name="connsiteX5" fmla="*/ 161189 w 579072"/>
                        <a:gd name="connsiteY5" fmla="*/ 22166 h 472496"/>
                        <a:gd name="connsiteX6" fmla="*/ 395958 w 579072"/>
                        <a:gd name="connsiteY6" fmla="*/ 28480 h 472496"/>
                        <a:gd name="connsiteX7" fmla="*/ 557936 w 579072"/>
                        <a:gd name="connsiteY7" fmla="*/ 180724 h 472496"/>
                        <a:gd name="connsiteX8" fmla="*/ 544825 w 579072"/>
                        <a:gd name="connsiteY8" fmla="*/ 465393 h 472496"/>
                        <a:gd name="connsiteX9" fmla="*/ 541712 w 579072"/>
                        <a:gd name="connsiteY9" fmla="*/ 472496 h 472496"/>
                        <a:gd name="connsiteX10" fmla="*/ 18022 w 579072"/>
                        <a:gd name="connsiteY10" fmla="*/ 203394 h 472496"/>
                        <a:gd name="connsiteX11" fmla="*/ 372367 w 579072"/>
                        <a:gd name="connsiteY11" fmla="*/ 345772 h 472496"/>
                        <a:gd name="connsiteX12" fmla="*/ 535793 w 579072"/>
                        <a:gd name="connsiteY12" fmla="*/ 452852 h 472496"/>
                        <a:gd name="connsiteX13" fmla="*/ 545790 w 579072"/>
                        <a:gd name="connsiteY13" fmla="*/ 185591 h 472496"/>
                        <a:gd name="connsiteX14" fmla="*/ 391047 w 579072"/>
                        <a:gd name="connsiteY14" fmla="*/ 40670 h 472496"/>
                        <a:gd name="connsiteX15" fmla="*/ 166802 w 579072"/>
                        <a:gd name="connsiteY15" fmla="*/ 34093 h 472496"/>
                        <a:gd name="connsiteX16" fmla="*/ 18066 w 579072"/>
                        <a:gd name="connsiteY16" fmla="*/ 203394 h 4724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9072" h="472496">
                          <a:moveTo>
                            <a:pt x="541756" y="472496"/>
                          </a:moveTo>
                          <a:lnTo>
                            <a:pt x="365263" y="356822"/>
                          </a:lnTo>
                          <a:cubicBezTo>
                            <a:pt x="363334" y="355638"/>
                            <a:pt x="157156" y="228520"/>
                            <a:pt x="8288" y="215628"/>
                          </a:cubicBezTo>
                          <a:lnTo>
                            <a:pt x="0" y="214927"/>
                          </a:lnTo>
                          <a:lnTo>
                            <a:pt x="2587" y="207034"/>
                          </a:lnTo>
                          <a:cubicBezTo>
                            <a:pt x="4341" y="201684"/>
                            <a:pt x="47094" y="74916"/>
                            <a:pt x="161189" y="22166"/>
                          </a:cubicBezTo>
                          <a:cubicBezTo>
                            <a:pt x="229419" y="-9362"/>
                            <a:pt x="308391" y="-7257"/>
                            <a:pt x="395958" y="28480"/>
                          </a:cubicBezTo>
                          <a:cubicBezTo>
                            <a:pt x="475807" y="61060"/>
                            <a:pt x="530311" y="112276"/>
                            <a:pt x="557936" y="180724"/>
                          </a:cubicBezTo>
                          <a:cubicBezTo>
                            <a:pt x="611081" y="312140"/>
                            <a:pt x="547588" y="459210"/>
                            <a:pt x="544825" y="465393"/>
                          </a:cubicBezTo>
                          <a:lnTo>
                            <a:pt x="541712" y="472496"/>
                          </a:lnTo>
                          <a:close/>
                          <a:moveTo>
                            <a:pt x="18022" y="203394"/>
                          </a:moveTo>
                          <a:cubicBezTo>
                            <a:pt x="168951" y="220320"/>
                            <a:pt x="363948" y="340554"/>
                            <a:pt x="372367" y="345772"/>
                          </a:cubicBezTo>
                          <a:lnTo>
                            <a:pt x="535793" y="452852"/>
                          </a:lnTo>
                          <a:cubicBezTo>
                            <a:pt x="547763" y="421675"/>
                            <a:pt x="590384" y="295740"/>
                            <a:pt x="545790" y="185591"/>
                          </a:cubicBezTo>
                          <a:cubicBezTo>
                            <a:pt x="519481" y="120607"/>
                            <a:pt x="467432" y="71847"/>
                            <a:pt x="391047" y="40670"/>
                          </a:cubicBezTo>
                          <a:cubicBezTo>
                            <a:pt x="307032" y="6380"/>
                            <a:pt x="231567" y="4144"/>
                            <a:pt x="166802" y="34093"/>
                          </a:cubicBezTo>
                          <a:cubicBezTo>
                            <a:pt x="73579" y="77196"/>
                            <a:pt x="29204" y="175112"/>
                            <a:pt x="18066" y="203394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1" name="任意多边形: 形状 350" descr="5a81549d-52af-4b82-928a-1426cd6f4bc9"/>
                    <p:cNvSpPr/>
                    <p:nvPr/>
                  </p:nvSpPr>
                  <p:spPr>
                    <a:xfrm>
                      <a:off x="8741183" y="748472"/>
                      <a:ext cx="539988" cy="344685"/>
                    </a:xfrm>
                    <a:custGeom>
                      <a:avLst/>
                      <a:gdLst>
                        <a:gd name="connsiteX0" fmla="*/ 329671 w 539988"/>
                        <a:gd name="connsiteY0" fmla="*/ 344685 h 344685"/>
                        <a:gd name="connsiteX1" fmla="*/ 264028 w 539988"/>
                        <a:gd name="connsiteY1" fmla="*/ 334205 h 344685"/>
                        <a:gd name="connsiteX2" fmla="*/ 83282 w 539988"/>
                        <a:gd name="connsiteY2" fmla="*/ 313289 h 344685"/>
                        <a:gd name="connsiteX3" fmla="*/ 81572 w 539988"/>
                        <a:gd name="connsiteY3" fmla="*/ 313728 h 344685"/>
                        <a:gd name="connsiteX4" fmla="*/ 54561 w 539988"/>
                        <a:gd name="connsiteY4" fmla="*/ 319297 h 344685"/>
                        <a:gd name="connsiteX5" fmla="*/ 5056 w 539988"/>
                        <a:gd name="connsiteY5" fmla="*/ 305791 h 344685"/>
                        <a:gd name="connsiteX6" fmla="*/ 4749 w 539988"/>
                        <a:gd name="connsiteY6" fmla="*/ 269923 h 344685"/>
                        <a:gd name="connsiteX7" fmla="*/ 56885 w 539988"/>
                        <a:gd name="connsiteY7" fmla="*/ 207525 h 344685"/>
                        <a:gd name="connsiteX8" fmla="*/ 85694 w 539988"/>
                        <a:gd name="connsiteY8" fmla="*/ 181830 h 344685"/>
                        <a:gd name="connsiteX9" fmla="*/ 109855 w 539988"/>
                        <a:gd name="connsiteY9" fmla="*/ 161966 h 344685"/>
                        <a:gd name="connsiteX10" fmla="*/ 119107 w 539988"/>
                        <a:gd name="connsiteY10" fmla="*/ 163106 h 344685"/>
                        <a:gd name="connsiteX11" fmla="*/ 117967 w 539988"/>
                        <a:gd name="connsiteY11" fmla="*/ 172358 h 344685"/>
                        <a:gd name="connsiteX12" fmla="*/ 94245 w 539988"/>
                        <a:gd name="connsiteY12" fmla="*/ 191827 h 344685"/>
                        <a:gd name="connsiteX13" fmla="*/ 65874 w 539988"/>
                        <a:gd name="connsiteY13" fmla="*/ 217084 h 344685"/>
                        <a:gd name="connsiteX14" fmla="*/ 16720 w 539988"/>
                        <a:gd name="connsiteY14" fmla="*/ 275272 h 344685"/>
                        <a:gd name="connsiteX15" fmla="*/ 15624 w 539988"/>
                        <a:gd name="connsiteY15" fmla="*/ 298030 h 344685"/>
                        <a:gd name="connsiteX16" fmla="*/ 53070 w 539988"/>
                        <a:gd name="connsiteY16" fmla="*/ 306230 h 344685"/>
                        <a:gd name="connsiteX17" fmla="*/ 77495 w 539988"/>
                        <a:gd name="connsiteY17" fmla="*/ 301231 h 344685"/>
                        <a:gd name="connsiteX18" fmla="*/ 79950 w 539988"/>
                        <a:gd name="connsiteY18" fmla="*/ 300573 h 344685"/>
                        <a:gd name="connsiteX19" fmla="*/ 268545 w 539988"/>
                        <a:gd name="connsiteY19" fmla="*/ 321928 h 344685"/>
                        <a:gd name="connsiteX20" fmla="*/ 470382 w 539988"/>
                        <a:gd name="connsiteY20" fmla="*/ 303686 h 344685"/>
                        <a:gd name="connsiteX21" fmla="*/ 522256 w 539988"/>
                        <a:gd name="connsiteY21" fmla="*/ 7223 h 344685"/>
                        <a:gd name="connsiteX22" fmla="*/ 528131 w 539988"/>
                        <a:gd name="connsiteY22" fmla="*/ 31 h 344685"/>
                        <a:gd name="connsiteX23" fmla="*/ 535323 w 539988"/>
                        <a:gd name="connsiteY23" fmla="*/ 5907 h 344685"/>
                        <a:gd name="connsiteX24" fmla="*/ 477968 w 539988"/>
                        <a:gd name="connsiteY24" fmla="*/ 314517 h 344685"/>
                        <a:gd name="connsiteX25" fmla="*/ 477179 w 539988"/>
                        <a:gd name="connsiteY25" fmla="*/ 315175 h 344685"/>
                        <a:gd name="connsiteX26" fmla="*/ 476214 w 539988"/>
                        <a:gd name="connsiteY26" fmla="*/ 315526 h 344685"/>
                        <a:gd name="connsiteX27" fmla="*/ 329539 w 539988"/>
                        <a:gd name="connsiteY27" fmla="*/ 344685 h 344685"/>
                        <a:gd name="connsiteX28" fmla="*/ 473978 w 539988"/>
                        <a:gd name="connsiteY28" fmla="*/ 309387 h 344685"/>
                        <a:gd name="connsiteX29" fmla="*/ 473978 w 539988"/>
                        <a:gd name="connsiteY29" fmla="*/ 309387 h 3446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539988" h="344685">
                          <a:moveTo>
                            <a:pt x="329671" y="344685"/>
                          </a:moveTo>
                          <a:cubicBezTo>
                            <a:pt x="306825" y="344685"/>
                            <a:pt x="284199" y="341791"/>
                            <a:pt x="264028" y="334205"/>
                          </a:cubicBezTo>
                          <a:cubicBezTo>
                            <a:pt x="189660" y="306098"/>
                            <a:pt x="132218" y="299477"/>
                            <a:pt x="83282" y="313289"/>
                          </a:cubicBezTo>
                          <a:cubicBezTo>
                            <a:pt x="82450" y="313465"/>
                            <a:pt x="82055" y="313596"/>
                            <a:pt x="81572" y="313728"/>
                          </a:cubicBezTo>
                          <a:cubicBezTo>
                            <a:pt x="72057" y="316534"/>
                            <a:pt x="63068" y="318376"/>
                            <a:pt x="54561" y="319297"/>
                          </a:cubicBezTo>
                          <a:cubicBezTo>
                            <a:pt x="30927" y="321928"/>
                            <a:pt x="13343" y="317148"/>
                            <a:pt x="5056" y="305791"/>
                          </a:cubicBezTo>
                          <a:cubicBezTo>
                            <a:pt x="408" y="299433"/>
                            <a:pt x="-3363" y="288076"/>
                            <a:pt x="4749" y="269923"/>
                          </a:cubicBezTo>
                          <a:cubicBezTo>
                            <a:pt x="11633" y="254488"/>
                            <a:pt x="29173" y="233484"/>
                            <a:pt x="56885" y="207525"/>
                          </a:cubicBezTo>
                          <a:cubicBezTo>
                            <a:pt x="65699" y="199238"/>
                            <a:pt x="75389" y="190600"/>
                            <a:pt x="85694" y="181830"/>
                          </a:cubicBezTo>
                          <a:cubicBezTo>
                            <a:pt x="99550" y="170034"/>
                            <a:pt x="109767" y="162054"/>
                            <a:pt x="109855" y="161966"/>
                          </a:cubicBezTo>
                          <a:cubicBezTo>
                            <a:pt x="112705" y="159730"/>
                            <a:pt x="116871" y="160256"/>
                            <a:pt x="119107" y="163106"/>
                          </a:cubicBezTo>
                          <a:cubicBezTo>
                            <a:pt x="121344" y="165956"/>
                            <a:pt x="120818" y="170122"/>
                            <a:pt x="117967" y="172358"/>
                          </a:cubicBezTo>
                          <a:cubicBezTo>
                            <a:pt x="117879" y="172446"/>
                            <a:pt x="107838" y="180251"/>
                            <a:pt x="94245" y="191827"/>
                          </a:cubicBezTo>
                          <a:cubicBezTo>
                            <a:pt x="84116" y="200466"/>
                            <a:pt x="74557" y="208972"/>
                            <a:pt x="65874" y="217084"/>
                          </a:cubicBezTo>
                          <a:cubicBezTo>
                            <a:pt x="39828" y="241552"/>
                            <a:pt x="22814" y="261635"/>
                            <a:pt x="16720" y="275272"/>
                          </a:cubicBezTo>
                          <a:cubicBezTo>
                            <a:pt x="13650" y="282113"/>
                            <a:pt x="10975" y="291628"/>
                            <a:pt x="15624" y="298030"/>
                          </a:cubicBezTo>
                          <a:cubicBezTo>
                            <a:pt x="20841" y="305177"/>
                            <a:pt x="34829" y="308247"/>
                            <a:pt x="53070" y="306230"/>
                          </a:cubicBezTo>
                          <a:cubicBezTo>
                            <a:pt x="60832" y="305397"/>
                            <a:pt x="69031" y="303730"/>
                            <a:pt x="77495" y="301231"/>
                          </a:cubicBezTo>
                          <a:cubicBezTo>
                            <a:pt x="78547" y="300924"/>
                            <a:pt x="79205" y="300749"/>
                            <a:pt x="79950" y="300573"/>
                          </a:cubicBezTo>
                          <a:cubicBezTo>
                            <a:pt x="131385" y="286015"/>
                            <a:pt x="191414" y="292768"/>
                            <a:pt x="268545" y="321928"/>
                          </a:cubicBezTo>
                          <a:cubicBezTo>
                            <a:pt x="342387" y="349772"/>
                            <a:pt x="457973" y="308334"/>
                            <a:pt x="470382" y="303686"/>
                          </a:cubicBezTo>
                          <a:cubicBezTo>
                            <a:pt x="477837" y="296671"/>
                            <a:pt x="544488" y="227170"/>
                            <a:pt x="522256" y="7223"/>
                          </a:cubicBezTo>
                          <a:cubicBezTo>
                            <a:pt x="521905" y="3627"/>
                            <a:pt x="524536" y="382"/>
                            <a:pt x="528131" y="31"/>
                          </a:cubicBezTo>
                          <a:cubicBezTo>
                            <a:pt x="531727" y="-319"/>
                            <a:pt x="534972" y="2312"/>
                            <a:pt x="535323" y="5907"/>
                          </a:cubicBezTo>
                          <a:cubicBezTo>
                            <a:pt x="559615" y="245849"/>
                            <a:pt x="481301" y="311842"/>
                            <a:pt x="477968" y="314517"/>
                          </a:cubicBezTo>
                          <a:lnTo>
                            <a:pt x="477179" y="315175"/>
                          </a:lnTo>
                          <a:lnTo>
                            <a:pt x="476214" y="315526"/>
                          </a:lnTo>
                          <a:cubicBezTo>
                            <a:pt x="472224" y="317060"/>
                            <a:pt x="400092" y="344685"/>
                            <a:pt x="329539" y="344685"/>
                          </a:cubicBezTo>
                          <a:close/>
                          <a:moveTo>
                            <a:pt x="473978" y="309387"/>
                          </a:moveTo>
                          <a:lnTo>
                            <a:pt x="473978" y="309387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2" name="任意多边形: 形状 351" descr="e132a0a4-4ea7-4962-8fed-14a0bc58daac"/>
                    <p:cNvSpPr/>
                    <p:nvPr/>
                  </p:nvSpPr>
                  <p:spPr>
                    <a:xfrm>
                      <a:off x="7926049" y="2554700"/>
                      <a:ext cx="943141" cy="229191"/>
                    </a:xfrm>
                    <a:custGeom>
                      <a:avLst/>
                      <a:gdLst>
                        <a:gd name="connsiteX0" fmla="*/ 924463 w 943141"/>
                        <a:gd name="connsiteY0" fmla="*/ 229147 h 229191"/>
                        <a:gd name="connsiteX1" fmla="*/ 4158 w 943141"/>
                        <a:gd name="connsiteY1" fmla="*/ 12708 h 229191"/>
                        <a:gd name="connsiteX2" fmla="*/ 474 w 943141"/>
                        <a:gd name="connsiteY2" fmla="*/ 4158 h 229191"/>
                        <a:gd name="connsiteX3" fmla="*/ 9025 w 943141"/>
                        <a:gd name="connsiteY3" fmla="*/ 474 h 229191"/>
                        <a:gd name="connsiteX4" fmla="*/ 936477 w 943141"/>
                        <a:gd name="connsiteY4" fmla="*/ 215949 h 229191"/>
                        <a:gd name="connsiteX5" fmla="*/ 943142 w 943141"/>
                        <a:gd name="connsiteY5" fmla="*/ 222439 h 229191"/>
                        <a:gd name="connsiteX6" fmla="*/ 936652 w 943141"/>
                        <a:gd name="connsiteY6" fmla="*/ 229103 h 229191"/>
                        <a:gd name="connsiteX7" fmla="*/ 924506 w 943141"/>
                        <a:gd name="connsiteY7" fmla="*/ 229191 h 229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3141" h="229191">
                          <a:moveTo>
                            <a:pt x="924463" y="229147"/>
                          </a:moveTo>
                          <a:cubicBezTo>
                            <a:pt x="578712" y="229147"/>
                            <a:pt x="133556" y="63880"/>
                            <a:pt x="4158" y="12708"/>
                          </a:cubicBezTo>
                          <a:cubicBezTo>
                            <a:pt x="781" y="11393"/>
                            <a:pt x="-885" y="7534"/>
                            <a:pt x="474" y="4158"/>
                          </a:cubicBezTo>
                          <a:cubicBezTo>
                            <a:pt x="1790" y="781"/>
                            <a:pt x="5648" y="-885"/>
                            <a:pt x="9025" y="474"/>
                          </a:cubicBezTo>
                          <a:cubicBezTo>
                            <a:pt x="139388" y="51997"/>
                            <a:pt x="591472" y="220027"/>
                            <a:pt x="936477" y="215949"/>
                          </a:cubicBezTo>
                          <a:cubicBezTo>
                            <a:pt x="940073" y="215949"/>
                            <a:pt x="943099" y="218799"/>
                            <a:pt x="943142" y="222439"/>
                          </a:cubicBezTo>
                          <a:cubicBezTo>
                            <a:pt x="943142" y="226078"/>
                            <a:pt x="940292" y="229060"/>
                            <a:pt x="936652" y="229103"/>
                          </a:cubicBezTo>
                          <a:cubicBezTo>
                            <a:pt x="932619" y="229147"/>
                            <a:pt x="928584" y="229191"/>
                            <a:pt x="924506" y="22919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3" name="任意多边形: 形状 352" descr="9dad5f93-9311-4182-90a4-eaa7842896bb"/>
                    <p:cNvSpPr/>
                    <p:nvPr/>
                  </p:nvSpPr>
                  <p:spPr>
                    <a:xfrm>
                      <a:off x="7576037" y="2490146"/>
                      <a:ext cx="920206" cy="300059"/>
                    </a:xfrm>
                    <a:custGeom>
                      <a:avLst/>
                      <a:gdLst>
                        <a:gd name="connsiteX0" fmla="*/ 869748 w 920206"/>
                        <a:gd name="connsiteY0" fmla="*/ 300060 h 300059"/>
                        <a:gd name="connsiteX1" fmla="*/ 129750 w 920206"/>
                        <a:gd name="connsiteY1" fmla="*/ 300060 h 300059"/>
                        <a:gd name="connsiteX2" fmla="*/ 81692 w 920206"/>
                        <a:gd name="connsiteY2" fmla="*/ 264849 h 300059"/>
                        <a:gd name="connsiteX3" fmla="*/ 307 w 920206"/>
                        <a:gd name="connsiteY3" fmla="*/ 8551 h 300059"/>
                        <a:gd name="connsiteX4" fmla="*/ 4605 w 920206"/>
                        <a:gd name="connsiteY4" fmla="*/ 307 h 300059"/>
                        <a:gd name="connsiteX5" fmla="*/ 12848 w 920206"/>
                        <a:gd name="connsiteY5" fmla="*/ 4605 h 300059"/>
                        <a:gd name="connsiteX6" fmla="*/ 94232 w 920206"/>
                        <a:gd name="connsiteY6" fmla="*/ 260903 h 300059"/>
                        <a:gd name="connsiteX7" fmla="*/ 129750 w 920206"/>
                        <a:gd name="connsiteY7" fmla="*/ 286905 h 300059"/>
                        <a:gd name="connsiteX8" fmla="*/ 869748 w 920206"/>
                        <a:gd name="connsiteY8" fmla="*/ 286905 h 300059"/>
                        <a:gd name="connsiteX9" fmla="*/ 898118 w 920206"/>
                        <a:gd name="connsiteY9" fmla="*/ 273838 h 300059"/>
                        <a:gd name="connsiteX10" fmla="*/ 906581 w 920206"/>
                        <a:gd name="connsiteY10" fmla="*/ 243801 h 300059"/>
                        <a:gd name="connsiteX11" fmla="*/ 912018 w 920206"/>
                        <a:gd name="connsiteY11" fmla="*/ 236259 h 300059"/>
                        <a:gd name="connsiteX12" fmla="*/ 919560 w 920206"/>
                        <a:gd name="connsiteY12" fmla="*/ 241697 h 300059"/>
                        <a:gd name="connsiteX13" fmla="*/ 908116 w 920206"/>
                        <a:gd name="connsiteY13" fmla="*/ 282345 h 300059"/>
                        <a:gd name="connsiteX14" fmla="*/ 869748 w 920206"/>
                        <a:gd name="connsiteY14" fmla="*/ 300016 h 300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920206" h="300059">
                          <a:moveTo>
                            <a:pt x="869748" y="300060"/>
                          </a:moveTo>
                          <a:lnTo>
                            <a:pt x="129750" y="300060"/>
                          </a:lnTo>
                          <a:cubicBezTo>
                            <a:pt x="107694" y="300060"/>
                            <a:pt x="88357" y="285897"/>
                            <a:pt x="81692" y="264849"/>
                          </a:cubicBezTo>
                          <a:lnTo>
                            <a:pt x="307" y="8551"/>
                          </a:lnTo>
                          <a:cubicBezTo>
                            <a:pt x="-789" y="5087"/>
                            <a:pt x="1141" y="1404"/>
                            <a:pt x="4605" y="307"/>
                          </a:cubicBezTo>
                          <a:cubicBezTo>
                            <a:pt x="8069" y="-789"/>
                            <a:pt x="11752" y="1141"/>
                            <a:pt x="12848" y="4605"/>
                          </a:cubicBezTo>
                          <a:lnTo>
                            <a:pt x="94232" y="260903"/>
                          </a:lnTo>
                          <a:cubicBezTo>
                            <a:pt x="99187" y="276469"/>
                            <a:pt x="113438" y="286905"/>
                            <a:pt x="129750" y="286905"/>
                          </a:cubicBezTo>
                          <a:lnTo>
                            <a:pt x="869748" y="286905"/>
                          </a:lnTo>
                          <a:cubicBezTo>
                            <a:pt x="880710" y="286905"/>
                            <a:pt x="891014" y="282125"/>
                            <a:pt x="898118" y="273838"/>
                          </a:cubicBezTo>
                          <a:cubicBezTo>
                            <a:pt x="905221" y="265463"/>
                            <a:pt x="908335" y="254544"/>
                            <a:pt x="906581" y="243801"/>
                          </a:cubicBezTo>
                          <a:cubicBezTo>
                            <a:pt x="906011" y="240206"/>
                            <a:pt x="908422" y="236829"/>
                            <a:pt x="912018" y="236259"/>
                          </a:cubicBezTo>
                          <a:cubicBezTo>
                            <a:pt x="915570" y="235689"/>
                            <a:pt x="918990" y="238101"/>
                            <a:pt x="919560" y="241697"/>
                          </a:cubicBezTo>
                          <a:cubicBezTo>
                            <a:pt x="921928" y="256255"/>
                            <a:pt x="917718" y="271076"/>
                            <a:pt x="908116" y="282345"/>
                          </a:cubicBezTo>
                          <a:cubicBezTo>
                            <a:pt x="898556" y="293570"/>
                            <a:pt x="884569" y="300016"/>
                            <a:pt x="869748" y="30001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4" name="任意多边形: 形状 353" descr="94d2ee58-89b2-44db-ad42-a450b8a3d5e2"/>
                    <p:cNvSpPr/>
                    <p:nvPr/>
                  </p:nvSpPr>
                  <p:spPr>
                    <a:xfrm>
                      <a:off x="7988790" y="1699328"/>
                      <a:ext cx="386486" cy="659358"/>
                    </a:xfrm>
                    <a:custGeom>
                      <a:avLst/>
                      <a:gdLst>
                        <a:gd name="connsiteX0" fmla="*/ 379909 w 386486"/>
                        <a:gd name="connsiteY0" fmla="*/ 659359 h 659358"/>
                        <a:gd name="connsiteX1" fmla="*/ 373638 w 386486"/>
                        <a:gd name="connsiteY1" fmla="*/ 654755 h 659358"/>
                        <a:gd name="connsiteX2" fmla="*/ 178115 w 386486"/>
                        <a:gd name="connsiteY2" fmla="*/ 39113 h 659358"/>
                        <a:gd name="connsiteX3" fmla="*/ 142597 w 386486"/>
                        <a:gd name="connsiteY3" fmla="*/ 13155 h 659358"/>
                        <a:gd name="connsiteX4" fmla="*/ 6577 w 386486"/>
                        <a:gd name="connsiteY4" fmla="*/ 13155 h 659358"/>
                        <a:gd name="connsiteX5" fmla="*/ 0 w 386486"/>
                        <a:gd name="connsiteY5" fmla="*/ 6577 h 659358"/>
                        <a:gd name="connsiteX6" fmla="*/ 6577 w 386486"/>
                        <a:gd name="connsiteY6" fmla="*/ 0 h 659358"/>
                        <a:gd name="connsiteX7" fmla="*/ 142597 w 386486"/>
                        <a:gd name="connsiteY7" fmla="*/ 0 h 659358"/>
                        <a:gd name="connsiteX8" fmla="*/ 190656 w 386486"/>
                        <a:gd name="connsiteY8" fmla="*/ 35167 h 659358"/>
                        <a:gd name="connsiteX9" fmla="*/ 386179 w 386486"/>
                        <a:gd name="connsiteY9" fmla="*/ 650809 h 659358"/>
                        <a:gd name="connsiteX10" fmla="*/ 381882 w 386486"/>
                        <a:gd name="connsiteY10" fmla="*/ 659052 h 659358"/>
                        <a:gd name="connsiteX11" fmla="*/ 379909 w 386486"/>
                        <a:gd name="connsiteY11" fmla="*/ 659359 h 659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86486" h="659358">
                          <a:moveTo>
                            <a:pt x="379909" y="659359"/>
                          </a:moveTo>
                          <a:cubicBezTo>
                            <a:pt x="377102" y="659359"/>
                            <a:pt x="374515" y="657561"/>
                            <a:pt x="373638" y="654755"/>
                          </a:cubicBezTo>
                          <a:lnTo>
                            <a:pt x="178115" y="39113"/>
                          </a:lnTo>
                          <a:cubicBezTo>
                            <a:pt x="173160" y="23591"/>
                            <a:pt x="158909" y="13155"/>
                            <a:pt x="142597" y="13155"/>
                          </a:cubicBezTo>
                          <a:lnTo>
                            <a:pt x="6577" y="13155"/>
                          </a:lnTo>
                          <a:cubicBezTo>
                            <a:pt x="2938" y="13155"/>
                            <a:pt x="0" y="10217"/>
                            <a:pt x="0" y="6577"/>
                          </a:cubicBezTo>
                          <a:cubicBezTo>
                            <a:pt x="0" y="2938"/>
                            <a:pt x="2938" y="0"/>
                            <a:pt x="6577" y="0"/>
                          </a:cubicBezTo>
                          <a:lnTo>
                            <a:pt x="142597" y="0"/>
                          </a:lnTo>
                          <a:cubicBezTo>
                            <a:pt x="164653" y="0"/>
                            <a:pt x="183947" y="14119"/>
                            <a:pt x="190656" y="35167"/>
                          </a:cubicBezTo>
                          <a:lnTo>
                            <a:pt x="386179" y="650809"/>
                          </a:lnTo>
                          <a:cubicBezTo>
                            <a:pt x="387275" y="654272"/>
                            <a:pt x="385346" y="657956"/>
                            <a:pt x="381882" y="659052"/>
                          </a:cubicBezTo>
                          <a:cubicBezTo>
                            <a:pt x="381224" y="659271"/>
                            <a:pt x="380566" y="659359"/>
                            <a:pt x="379909" y="659359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5" name="任意多边形: 形状 354" descr="e6661d82-61b4-4343-9ba7-78edd4f3f8ba"/>
                    <p:cNvSpPr/>
                    <p:nvPr/>
                  </p:nvSpPr>
                  <p:spPr>
                    <a:xfrm>
                      <a:off x="7340923" y="1699328"/>
                      <a:ext cx="174778" cy="483831"/>
                    </a:xfrm>
                    <a:custGeom>
                      <a:avLst/>
                      <a:gdLst>
                        <a:gd name="connsiteX0" fmla="*/ 140006 w 174778"/>
                        <a:gd name="connsiteY0" fmla="*/ 483831 h 483831"/>
                        <a:gd name="connsiteX1" fmla="*/ 133736 w 174778"/>
                        <a:gd name="connsiteY1" fmla="*/ 479227 h 483831"/>
                        <a:gd name="connsiteX2" fmla="*/ 2407 w 174778"/>
                        <a:gd name="connsiteY2" fmla="*/ 65642 h 483831"/>
                        <a:gd name="connsiteX3" fmla="*/ 9774 w 174778"/>
                        <a:gd name="connsiteY3" fmla="*/ 20653 h 483831"/>
                        <a:gd name="connsiteX4" fmla="*/ 50466 w 174778"/>
                        <a:gd name="connsiteY4" fmla="*/ 0 h 483831"/>
                        <a:gd name="connsiteX5" fmla="*/ 168201 w 174778"/>
                        <a:gd name="connsiteY5" fmla="*/ 0 h 483831"/>
                        <a:gd name="connsiteX6" fmla="*/ 174778 w 174778"/>
                        <a:gd name="connsiteY6" fmla="*/ 6577 h 483831"/>
                        <a:gd name="connsiteX7" fmla="*/ 168201 w 174778"/>
                        <a:gd name="connsiteY7" fmla="*/ 13155 h 483831"/>
                        <a:gd name="connsiteX8" fmla="*/ 50466 w 174778"/>
                        <a:gd name="connsiteY8" fmla="*/ 13155 h 483831"/>
                        <a:gd name="connsiteX9" fmla="*/ 20386 w 174778"/>
                        <a:gd name="connsiteY9" fmla="*/ 28458 h 483831"/>
                        <a:gd name="connsiteX10" fmla="*/ 14948 w 174778"/>
                        <a:gd name="connsiteY10" fmla="*/ 61696 h 483831"/>
                        <a:gd name="connsiteX11" fmla="*/ 146277 w 174778"/>
                        <a:gd name="connsiteY11" fmla="*/ 475280 h 483831"/>
                        <a:gd name="connsiteX12" fmla="*/ 141979 w 174778"/>
                        <a:gd name="connsiteY12" fmla="*/ 483524 h 483831"/>
                        <a:gd name="connsiteX13" fmla="*/ 140006 w 174778"/>
                        <a:gd name="connsiteY13" fmla="*/ 483831 h 4838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4778" h="483831">
                          <a:moveTo>
                            <a:pt x="140006" y="483831"/>
                          </a:moveTo>
                          <a:cubicBezTo>
                            <a:pt x="137199" y="483831"/>
                            <a:pt x="134613" y="482033"/>
                            <a:pt x="133736" y="479227"/>
                          </a:cubicBezTo>
                          <a:lnTo>
                            <a:pt x="2407" y="65642"/>
                          </a:lnTo>
                          <a:cubicBezTo>
                            <a:pt x="-2504" y="50163"/>
                            <a:pt x="171" y="33764"/>
                            <a:pt x="9774" y="20653"/>
                          </a:cubicBezTo>
                          <a:cubicBezTo>
                            <a:pt x="19377" y="7498"/>
                            <a:pt x="34198" y="0"/>
                            <a:pt x="50466" y="0"/>
                          </a:cubicBezTo>
                          <a:lnTo>
                            <a:pt x="168201" y="0"/>
                          </a:lnTo>
                          <a:cubicBezTo>
                            <a:pt x="171840" y="0"/>
                            <a:pt x="174778" y="2938"/>
                            <a:pt x="174778" y="6577"/>
                          </a:cubicBezTo>
                          <a:cubicBezTo>
                            <a:pt x="174778" y="10217"/>
                            <a:pt x="171840" y="13155"/>
                            <a:pt x="168201" y="13155"/>
                          </a:cubicBezTo>
                          <a:lnTo>
                            <a:pt x="50466" y="13155"/>
                          </a:lnTo>
                          <a:cubicBezTo>
                            <a:pt x="38452" y="13155"/>
                            <a:pt x="27489" y="18724"/>
                            <a:pt x="20386" y="28458"/>
                          </a:cubicBezTo>
                          <a:cubicBezTo>
                            <a:pt x="13282" y="38149"/>
                            <a:pt x="11309" y="50251"/>
                            <a:pt x="14948" y="61696"/>
                          </a:cubicBezTo>
                          <a:lnTo>
                            <a:pt x="146277" y="475280"/>
                          </a:lnTo>
                          <a:cubicBezTo>
                            <a:pt x="147373" y="478745"/>
                            <a:pt x="145443" y="482428"/>
                            <a:pt x="141979" y="483524"/>
                          </a:cubicBezTo>
                          <a:cubicBezTo>
                            <a:pt x="141322" y="483743"/>
                            <a:pt x="140664" y="483831"/>
                            <a:pt x="140006" y="48383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6" name="任意多边形: 形状 355" descr="3973c00f-0298-4038-b3cd-5dcea9131466"/>
                    <p:cNvSpPr/>
                    <p:nvPr/>
                  </p:nvSpPr>
                  <p:spPr>
                    <a:xfrm>
                      <a:off x="7501837" y="1661223"/>
                      <a:ext cx="511911" cy="140580"/>
                    </a:xfrm>
                    <a:custGeom>
                      <a:avLst/>
                      <a:gdLst>
                        <a:gd name="connsiteX0" fmla="*/ 62625 w 511911"/>
                        <a:gd name="connsiteY0" fmla="*/ 140580 h 140580"/>
                        <a:gd name="connsiteX1" fmla="*/ 14566 w 511911"/>
                        <a:gd name="connsiteY1" fmla="*/ 105457 h 140580"/>
                        <a:gd name="connsiteX2" fmla="*/ 2420 w 511911"/>
                        <a:gd name="connsiteY2" fmla="*/ 67308 h 140580"/>
                        <a:gd name="connsiteX3" fmla="*/ 9699 w 511911"/>
                        <a:gd name="connsiteY3" fmla="*/ 22319 h 140580"/>
                        <a:gd name="connsiteX4" fmla="*/ 50259 w 511911"/>
                        <a:gd name="connsiteY4" fmla="*/ 1579 h 140580"/>
                        <a:gd name="connsiteX5" fmla="*/ 449067 w 511911"/>
                        <a:gd name="connsiteY5" fmla="*/ 0 h 140580"/>
                        <a:gd name="connsiteX6" fmla="*/ 449286 w 511911"/>
                        <a:gd name="connsiteY6" fmla="*/ 0 h 140580"/>
                        <a:gd name="connsiteX7" fmla="*/ 497345 w 511911"/>
                        <a:gd name="connsiteY7" fmla="*/ 35123 h 140580"/>
                        <a:gd name="connsiteX8" fmla="*/ 509491 w 511911"/>
                        <a:gd name="connsiteY8" fmla="*/ 73272 h 140580"/>
                        <a:gd name="connsiteX9" fmla="*/ 502212 w 511911"/>
                        <a:gd name="connsiteY9" fmla="*/ 118261 h 140580"/>
                        <a:gd name="connsiteX10" fmla="*/ 461652 w 511911"/>
                        <a:gd name="connsiteY10" fmla="*/ 139002 h 140580"/>
                        <a:gd name="connsiteX11" fmla="*/ 62844 w 511911"/>
                        <a:gd name="connsiteY11" fmla="*/ 140580 h 140580"/>
                        <a:gd name="connsiteX12" fmla="*/ 62625 w 511911"/>
                        <a:gd name="connsiteY12" fmla="*/ 140580 h 140580"/>
                        <a:gd name="connsiteX13" fmla="*/ 449330 w 511911"/>
                        <a:gd name="connsiteY13" fmla="*/ 13155 h 140580"/>
                        <a:gd name="connsiteX14" fmla="*/ 449199 w 511911"/>
                        <a:gd name="connsiteY14" fmla="*/ 13155 h 140580"/>
                        <a:gd name="connsiteX15" fmla="*/ 50391 w 511911"/>
                        <a:gd name="connsiteY15" fmla="*/ 14733 h 140580"/>
                        <a:gd name="connsiteX16" fmla="*/ 20398 w 511911"/>
                        <a:gd name="connsiteY16" fmla="*/ 30080 h 140580"/>
                        <a:gd name="connsiteX17" fmla="*/ 15005 w 511911"/>
                        <a:gd name="connsiteY17" fmla="*/ 63318 h 140580"/>
                        <a:gd name="connsiteX18" fmla="*/ 27151 w 511911"/>
                        <a:gd name="connsiteY18" fmla="*/ 101467 h 140580"/>
                        <a:gd name="connsiteX19" fmla="*/ 62669 w 511911"/>
                        <a:gd name="connsiteY19" fmla="*/ 127425 h 140580"/>
                        <a:gd name="connsiteX20" fmla="*/ 62844 w 511911"/>
                        <a:gd name="connsiteY20" fmla="*/ 127425 h 140580"/>
                        <a:gd name="connsiteX21" fmla="*/ 461652 w 511911"/>
                        <a:gd name="connsiteY21" fmla="*/ 125847 h 140580"/>
                        <a:gd name="connsiteX22" fmla="*/ 491644 w 511911"/>
                        <a:gd name="connsiteY22" fmla="*/ 110500 h 140580"/>
                        <a:gd name="connsiteX23" fmla="*/ 497038 w 511911"/>
                        <a:gd name="connsiteY23" fmla="*/ 77262 h 140580"/>
                        <a:gd name="connsiteX24" fmla="*/ 484891 w 511911"/>
                        <a:gd name="connsiteY24" fmla="*/ 39113 h 140580"/>
                        <a:gd name="connsiteX25" fmla="*/ 449374 w 511911"/>
                        <a:gd name="connsiteY25" fmla="*/ 13155 h 1405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511911" h="140580">
                          <a:moveTo>
                            <a:pt x="62625" y="140580"/>
                          </a:moveTo>
                          <a:cubicBezTo>
                            <a:pt x="40569" y="140580"/>
                            <a:pt x="21275" y="126505"/>
                            <a:pt x="14566" y="105457"/>
                          </a:cubicBezTo>
                          <a:lnTo>
                            <a:pt x="2420" y="67308"/>
                          </a:lnTo>
                          <a:cubicBezTo>
                            <a:pt x="-2491" y="51830"/>
                            <a:pt x="140" y="35474"/>
                            <a:pt x="9699" y="22319"/>
                          </a:cubicBezTo>
                          <a:cubicBezTo>
                            <a:pt x="19258" y="9208"/>
                            <a:pt x="34035" y="1622"/>
                            <a:pt x="50259" y="1579"/>
                          </a:cubicBezTo>
                          <a:lnTo>
                            <a:pt x="449067" y="0"/>
                          </a:lnTo>
                          <a:lnTo>
                            <a:pt x="449286" y="0"/>
                          </a:lnTo>
                          <a:cubicBezTo>
                            <a:pt x="471342" y="0"/>
                            <a:pt x="490636" y="14076"/>
                            <a:pt x="497345" y="35123"/>
                          </a:cubicBezTo>
                          <a:lnTo>
                            <a:pt x="509491" y="73272"/>
                          </a:lnTo>
                          <a:cubicBezTo>
                            <a:pt x="514402" y="88751"/>
                            <a:pt x="511771" y="105150"/>
                            <a:pt x="502212" y="118261"/>
                          </a:cubicBezTo>
                          <a:cubicBezTo>
                            <a:pt x="492653" y="131372"/>
                            <a:pt x="477876" y="138958"/>
                            <a:pt x="461652" y="139002"/>
                          </a:cubicBezTo>
                          <a:lnTo>
                            <a:pt x="62844" y="140580"/>
                          </a:lnTo>
                          <a:lnTo>
                            <a:pt x="62625" y="140580"/>
                          </a:lnTo>
                          <a:close/>
                          <a:moveTo>
                            <a:pt x="449330" y="13155"/>
                          </a:moveTo>
                          <a:lnTo>
                            <a:pt x="449199" y="13155"/>
                          </a:lnTo>
                          <a:lnTo>
                            <a:pt x="50391" y="14733"/>
                          </a:lnTo>
                          <a:cubicBezTo>
                            <a:pt x="38376" y="14777"/>
                            <a:pt x="27458" y="20390"/>
                            <a:pt x="20398" y="30080"/>
                          </a:cubicBezTo>
                          <a:cubicBezTo>
                            <a:pt x="13338" y="39771"/>
                            <a:pt x="11365" y="51873"/>
                            <a:pt x="15005" y="63318"/>
                          </a:cubicBezTo>
                          <a:lnTo>
                            <a:pt x="27151" y="101467"/>
                          </a:lnTo>
                          <a:cubicBezTo>
                            <a:pt x="32106" y="117033"/>
                            <a:pt x="46357" y="127425"/>
                            <a:pt x="62669" y="127425"/>
                          </a:cubicBezTo>
                          <a:lnTo>
                            <a:pt x="62844" y="127425"/>
                          </a:lnTo>
                          <a:lnTo>
                            <a:pt x="461652" y="125847"/>
                          </a:lnTo>
                          <a:cubicBezTo>
                            <a:pt x="473666" y="125803"/>
                            <a:pt x="484585" y="120190"/>
                            <a:pt x="491644" y="110500"/>
                          </a:cubicBezTo>
                          <a:cubicBezTo>
                            <a:pt x="498704" y="100809"/>
                            <a:pt x="500677" y="88707"/>
                            <a:pt x="497038" y="77262"/>
                          </a:cubicBezTo>
                          <a:lnTo>
                            <a:pt x="484891" y="39113"/>
                          </a:lnTo>
                          <a:cubicBezTo>
                            <a:pt x="479937" y="23547"/>
                            <a:pt x="465686" y="13155"/>
                            <a:pt x="449374" y="1315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7" name="任意多边形: 形状 356" descr="29de00c0-37aa-4669-a3f0-3fa1f1ba972b"/>
                    <p:cNvSpPr/>
                    <p:nvPr/>
                  </p:nvSpPr>
                  <p:spPr>
                    <a:xfrm>
                      <a:off x="8113769" y="4899518"/>
                      <a:ext cx="66690" cy="423913"/>
                    </a:xfrm>
                    <a:custGeom>
                      <a:avLst/>
                      <a:gdLst>
                        <a:gd name="connsiteX0" fmla="*/ 54494 w 66690"/>
                        <a:gd name="connsiteY0" fmla="*/ 3162 h 423913"/>
                        <a:gd name="connsiteX1" fmla="*/ 6699 w 66690"/>
                        <a:gd name="connsiteY1" fmla="*/ 163343 h 423913"/>
                        <a:gd name="connsiteX2" fmla="*/ 6918 w 66690"/>
                        <a:gd name="connsiteY2" fmla="*/ 328304 h 423913"/>
                        <a:gd name="connsiteX3" fmla="*/ 33052 w 66690"/>
                        <a:gd name="connsiteY3" fmla="*/ 419071 h 423913"/>
                        <a:gd name="connsiteX4" fmla="*/ 41165 w 66690"/>
                        <a:gd name="connsiteY4" fmla="*/ 423675 h 423913"/>
                        <a:gd name="connsiteX5" fmla="*/ 45769 w 66690"/>
                        <a:gd name="connsiteY5" fmla="*/ 415563 h 423913"/>
                        <a:gd name="connsiteX6" fmla="*/ 13189 w 66690"/>
                        <a:gd name="connsiteY6" fmla="*/ 256128 h 423913"/>
                        <a:gd name="connsiteX7" fmla="*/ 34850 w 66690"/>
                        <a:gd name="connsiteY7" fmla="*/ 97131 h 423913"/>
                        <a:gd name="connsiteX8" fmla="*/ 65939 w 66690"/>
                        <a:gd name="connsiteY8" fmla="*/ 9827 h 423913"/>
                        <a:gd name="connsiteX9" fmla="*/ 63572 w 66690"/>
                        <a:gd name="connsiteY9" fmla="*/ 839 h 423913"/>
                        <a:gd name="connsiteX10" fmla="*/ 54582 w 66690"/>
                        <a:gd name="connsiteY10" fmla="*/ 3206 h 423913"/>
                        <a:gd name="connsiteX11" fmla="*/ 54582 w 66690"/>
                        <a:gd name="connsiteY11" fmla="*/ 3206 h 423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6690" h="423913">
                          <a:moveTo>
                            <a:pt x="54494" y="3162"/>
                          </a:moveTo>
                          <a:cubicBezTo>
                            <a:pt x="32395" y="54466"/>
                            <a:pt x="15469" y="108050"/>
                            <a:pt x="6699" y="163343"/>
                          </a:cubicBezTo>
                          <a:cubicBezTo>
                            <a:pt x="-1939" y="217979"/>
                            <a:pt x="-2597" y="273712"/>
                            <a:pt x="6918" y="328304"/>
                          </a:cubicBezTo>
                          <a:cubicBezTo>
                            <a:pt x="12356" y="359392"/>
                            <a:pt x="21125" y="389824"/>
                            <a:pt x="33052" y="419071"/>
                          </a:cubicBezTo>
                          <a:cubicBezTo>
                            <a:pt x="34412" y="422360"/>
                            <a:pt x="37437" y="424684"/>
                            <a:pt x="41165" y="423675"/>
                          </a:cubicBezTo>
                          <a:cubicBezTo>
                            <a:pt x="44278" y="422799"/>
                            <a:pt x="47128" y="418896"/>
                            <a:pt x="45769" y="415563"/>
                          </a:cubicBezTo>
                          <a:cubicBezTo>
                            <a:pt x="25116" y="364917"/>
                            <a:pt x="14197" y="310808"/>
                            <a:pt x="13189" y="256128"/>
                          </a:cubicBezTo>
                          <a:cubicBezTo>
                            <a:pt x="12180" y="202369"/>
                            <a:pt x="20249" y="148829"/>
                            <a:pt x="34850" y="97131"/>
                          </a:cubicBezTo>
                          <a:cubicBezTo>
                            <a:pt x="43226" y="67401"/>
                            <a:pt x="53706" y="38198"/>
                            <a:pt x="65939" y="9827"/>
                          </a:cubicBezTo>
                          <a:cubicBezTo>
                            <a:pt x="67343" y="6583"/>
                            <a:pt x="66904" y="2768"/>
                            <a:pt x="63572" y="839"/>
                          </a:cubicBezTo>
                          <a:cubicBezTo>
                            <a:pt x="60809" y="-784"/>
                            <a:pt x="55986" y="-83"/>
                            <a:pt x="54582" y="3206"/>
                          </a:cubicBezTo>
                          <a:lnTo>
                            <a:pt x="54582" y="3206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38" name="任意多边形: 形状 357" descr="b2d8da33-7124-4f2f-a102-d2aa1b95d0a6"/>
                    <p:cNvSpPr/>
                    <p:nvPr/>
                  </p:nvSpPr>
                  <p:spPr>
                    <a:xfrm>
                      <a:off x="8219879" y="5048008"/>
                      <a:ext cx="55515" cy="224846"/>
                    </a:xfrm>
                    <a:custGeom>
                      <a:avLst/>
                      <a:gdLst>
                        <a:gd name="connsiteX0" fmla="*/ 5608 w 55515"/>
                        <a:gd name="connsiteY0" fmla="*/ 4811 h 224846"/>
                        <a:gd name="connsiteX1" fmla="*/ 21526 w 55515"/>
                        <a:gd name="connsiteY1" fmla="*/ 177358 h 224846"/>
                        <a:gd name="connsiteX2" fmla="*/ 43187 w 55515"/>
                        <a:gd name="connsiteY2" fmla="*/ 221689 h 224846"/>
                        <a:gd name="connsiteX3" fmla="*/ 54544 w 55515"/>
                        <a:gd name="connsiteY3" fmla="*/ 215068 h 224846"/>
                        <a:gd name="connsiteX4" fmla="*/ 13194 w 55515"/>
                        <a:gd name="connsiteY4" fmla="*/ 54843 h 224846"/>
                        <a:gd name="connsiteX5" fmla="*/ 18281 w 55515"/>
                        <a:gd name="connsiteY5" fmla="*/ 8320 h 224846"/>
                        <a:gd name="connsiteX6" fmla="*/ 13676 w 55515"/>
                        <a:gd name="connsiteY6" fmla="*/ 208 h 224846"/>
                        <a:gd name="connsiteX7" fmla="*/ 5565 w 55515"/>
                        <a:gd name="connsiteY7" fmla="*/ 4811 h 224846"/>
                        <a:gd name="connsiteX8" fmla="*/ 5565 w 55515"/>
                        <a:gd name="connsiteY8" fmla="*/ 4811 h 224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5515" h="224846">
                          <a:moveTo>
                            <a:pt x="5608" y="4811"/>
                          </a:moveTo>
                          <a:cubicBezTo>
                            <a:pt x="-5529" y="62341"/>
                            <a:pt x="-4" y="122853"/>
                            <a:pt x="21526" y="177358"/>
                          </a:cubicBezTo>
                          <a:cubicBezTo>
                            <a:pt x="27577" y="192661"/>
                            <a:pt x="34768" y="207526"/>
                            <a:pt x="43187" y="221689"/>
                          </a:cubicBezTo>
                          <a:cubicBezTo>
                            <a:pt x="47528" y="228968"/>
                            <a:pt x="58885" y="222347"/>
                            <a:pt x="54544" y="215068"/>
                          </a:cubicBezTo>
                          <a:cubicBezTo>
                            <a:pt x="25911" y="166922"/>
                            <a:pt x="11616" y="110839"/>
                            <a:pt x="13194" y="54843"/>
                          </a:cubicBezTo>
                          <a:cubicBezTo>
                            <a:pt x="13633" y="39233"/>
                            <a:pt x="15299" y="23667"/>
                            <a:pt x="18281" y="8320"/>
                          </a:cubicBezTo>
                          <a:cubicBezTo>
                            <a:pt x="18939" y="4855"/>
                            <a:pt x="17316" y="1216"/>
                            <a:pt x="13676" y="208"/>
                          </a:cubicBezTo>
                          <a:cubicBezTo>
                            <a:pt x="10476" y="-670"/>
                            <a:pt x="6266" y="1304"/>
                            <a:pt x="5565" y="4811"/>
                          </a:cubicBezTo>
                          <a:lnTo>
                            <a:pt x="5565" y="4811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</p:grpSp>
              <p:grpSp>
                <p:nvGrpSpPr>
                  <p:cNvPr id="186" name="图形 2" descr="3a994d5a-b063-4ac7-9daf-69a51e59c0e4"/>
                  <p:cNvGrpSpPr/>
                  <p:nvPr/>
                </p:nvGrpSpPr>
                <p:grpSpPr>
                  <a:xfrm>
                    <a:off x="8340327" y="1065138"/>
                    <a:ext cx="1390718" cy="3775670"/>
                    <a:chOff x="8340327" y="1065138"/>
                    <a:chExt cx="1390718" cy="3775670"/>
                  </a:xfrm>
                  <a:solidFill>
                    <a:srgbClr val="27191C"/>
                  </a:solidFill>
                </p:grpSpPr>
                <p:sp>
                  <p:nvSpPr>
                    <p:cNvPr id="1051139" name="任意多边形: 形状 294" descr="81125c63-7052-4282-9d63-e8c16c05b20b"/>
                    <p:cNvSpPr/>
                    <p:nvPr/>
                  </p:nvSpPr>
                  <p:spPr>
                    <a:xfrm>
                      <a:off x="9177453" y="1132359"/>
                      <a:ext cx="210385" cy="321442"/>
                    </a:xfrm>
                    <a:custGeom>
                      <a:avLst/>
                      <a:gdLst>
                        <a:gd name="connsiteX0" fmla="*/ 10478 w 210385"/>
                        <a:gd name="connsiteY0" fmla="*/ 321239 h 321442"/>
                        <a:gd name="connsiteX1" fmla="*/ 66035 w 210385"/>
                        <a:gd name="connsiteY1" fmla="*/ 294359 h 321442"/>
                        <a:gd name="connsiteX2" fmla="*/ 158951 w 210385"/>
                        <a:gd name="connsiteY2" fmla="*/ 213370 h 321442"/>
                        <a:gd name="connsiteX3" fmla="*/ 210386 w 210385"/>
                        <a:gd name="connsiteY3" fmla="*/ 46568 h 321442"/>
                        <a:gd name="connsiteX4" fmla="*/ 210386 w 210385"/>
                        <a:gd name="connsiteY4" fmla="*/ 46568 h 321442"/>
                        <a:gd name="connsiteX5" fmla="*/ 139263 w 210385"/>
                        <a:gd name="connsiteY5" fmla="*/ 0 h 321442"/>
                        <a:gd name="connsiteX6" fmla="*/ 47355 w 210385"/>
                        <a:gd name="connsiteY6" fmla="*/ 135494 h 321442"/>
                        <a:gd name="connsiteX7" fmla="*/ 2322 w 210385"/>
                        <a:gd name="connsiteY7" fmla="*/ 248186 h 321442"/>
                        <a:gd name="connsiteX8" fmla="*/ 10434 w 210385"/>
                        <a:gd name="connsiteY8" fmla="*/ 321326 h 3214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0385" h="321442">
                          <a:moveTo>
                            <a:pt x="10478" y="321239"/>
                          </a:moveTo>
                          <a:cubicBezTo>
                            <a:pt x="11399" y="324089"/>
                            <a:pt x="63272" y="296157"/>
                            <a:pt x="66035" y="294359"/>
                          </a:cubicBezTo>
                          <a:cubicBezTo>
                            <a:pt x="108262" y="266427"/>
                            <a:pt x="129660" y="251694"/>
                            <a:pt x="158951" y="213370"/>
                          </a:cubicBezTo>
                          <a:cubicBezTo>
                            <a:pt x="193811" y="167723"/>
                            <a:pt x="207141" y="103045"/>
                            <a:pt x="210386" y="46568"/>
                          </a:cubicBezTo>
                          <a:lnTo>
                            <a:pt x="210386" y="46568"/>
                          </a:lnTo>
                          <a:cubicBezTo>
                            <a:pt x="210386" y="46568"/>
                            <a:pt x="139263" y="0"/>
                            <a:pt x="139263" y="0"/>
                          </a:cubicBezTo>
                          <a:cubicBezTo>
                            <a:pt x="176359" y="48322"/>
                            <a:pt x="163511" y="144439"/>
                            <a:pt x="47355" y="135494"/>
                          </a:cubicBezTo>
                          <a:cubicBezTo>
                            <a:pt x="42356" y="135143"/>
                            <a:pt x="14775" y="212668"/>
                            <a:pt x="2322" y="248186"/>
                          </a:cubicBezTo>
                          <a:cubicBezTo>
                            <a:pt x="-5922" y="271514"/>
                            <a:pt x="10434" y="321326"/>
                            <a:pt x="10434" y="321326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40" name="任意多边形: 形状 295" descr="c0c367ee-e61d-47b2-9c07-94592dcaa6cb"/>
                    <p:cNvSpPr/>
                    <p:nvPr/>
                  </p:nvSpPr>
                  <p:spPr>
                    <a:xfrm>
                      <a:off x="8340327" y="1595931"/>
                      <a:ext cx="543816" cy="614852"/>
                    </a:xfrm>
                    <a:custGeom>
                      <a:avLst/>
                      <a:gdLst>
                        <a:gd name="connsiteX0" fmla="*/ 0 w 543816"/>
                        <a:gd name="connsiteY0" fmla="*/ 590297 h 614852"/>
                        <a:gd name="connsiteX1" fmla="*/ 85243 w 543816"/>
                        <a:gd name="connsiteY1" fmla="*/ 614852 h 614852"/>
                        <a:gd name="connsiteX2" fmla="*/ 94144 w 543816"/>
                        <a:gd name="connsiteY2" fmla="*/ 564207 h 614852"/>
                        <a:gd name="connsiteX3" fmla="*/ 209379 w 543816"/>
                        <a:gd name="connsiteY3" fmla="*/ 277477 h 614852"/>
                        <a:gd name="connsiteX4" fmla="*/ 520270 w 543816"/>
                        <a:gd name="connsiteY4" fmla="*/ 18197 h 614852"/>
                        <a:gd name="connsiteX5" fmla="*/ 543817 w 543816"/>
                        <a:gd name="connsiteY5" fmla="*/ 0 h 614852"/>
                        <a:gd name="connsiteX6" fmla="*/ 0 w 543816"/>
                        <a:gd name="connsiteY6" fmla="*/ 590253 h 614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43816" h="614852">
                          <a:moveTo>
                            <a:pt x="0" y="590297"/>
                          </a:moveTo>
                          <a:cubicBezTo>
                            <a:pt x="7367" y="592138"/>
                            <a:pt x="71124" y="611169"/>
                            <a:pt x="85243" y="614852"/>
                          </a:cubicBezTo>
                          <a:cubicBezTo>
                            <a:pt x="88400" y="595032"/>
                            <a:pt x="91513" y="577361"/>
                            <a:pt x="94144" y="564207"/>
                          </a:cubicBezTo>
                          <a:cubicBezTo>
                            <a:pt x="114885" y="462608"/>
                            <a:pt x="148561" y="364781"/>
                            <a:pt x="209379" y="277477"/>
                          </a:cubicBezTo>
                          <a:cubicBezTo>
                            <a:pt x="287607" y="165180"/>
                            <a:pt x="397580" y="77788"/>
                            <a:pt x="520270" y="18197"/>
                          </a:cubicBezTo>
                          <a:lnTo>
                            <a:pt x="543817" y="0"/>
                          </a:lnTo>
                          <a:cubicBezTo>
                            <a:pt x="543817" y="0"/>
                            <a:pt x="122777" y="89540"/>
                            <a:pt x="0" y="590253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41" name="任意多边形: 形状 296" descr="ef493b87-d988-448a-9d35-035359546e8c"/>
                    <p:cNvSpPr/>
                    <p:nvPr/>
                  </p:nvSpPr>
                  <p:spPr>
                    <a:xfrm>
                      <a:off x="8891248" y="2654975"/>
                      <a:ext cx="839798" cy="254297"/>
                    </a:xfrm>
                    <a:custGeom>
                      <a:avLst/>
                      <a:gdLst>
                        <a:gd name="connsiteX0" fmla="*/ 0 w 839798"/>
                        <a:gd name="connsiteY0" fmla="*/ 232181 h 254297"/>
                        <a:gd name="connsiteX1" fmla="*/ 839798 w 839798"/>
                        <a:gd name="connsiteY1" fmla="*/ 120234 h 254297"/>
                        <a:gd name="connsiteX2" fmla="*/ 826073 w 839798"/>
                        <a:gd name="connsiteY2" fmla="*/ 0 h 254297"/>
                        <a:gd name="connsiteX3" fmla="*/ 475062 w 839798"/>
                        <a:gd name="connsiteY3" fmla="*/ 197453 h 254297"/>
                        <a:gd name="connsiteX4" fmla="*/ 9077 w 839798"/>
                        <a:gd name="connsiteY4" fmla="*/ 226305 h 254297"/>
                        <a:gd name="connsiteX5" fmla="*/ 0 w 839798"/>
                        <a:gd name="connsiteY5" fmla="*/ 232181 h 254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39798" h="254297">
                          <a:moveTo>
                            <a:pt x="0" y="232181"/>
                          </a:moveTo>
                          <a:cubicBezTo>
                            <a:pt x="522374" y="300191"/>
                            <a:pt x="731140" y="196620"/>
                            <a:pt x="839798" y="120234"/>
                          </a:cubicBezTo>
                          <a:lnTo>
                            <a:pt x="826073" y="0"/>
                          </a:lnTo>
                          <a:cubicBezTo>
                            <a:pt x="760256" y="79718"/>
                            <a:pt x="613449" y="167548"/>
                            <a:pt x="475062" y="197453"/>
                          </a:cubicBezTo>
                          <a:cubicBezTo>
                            <a:pt x="314881" y="232093"/>
                            <a:pt x="162549" y="237706"/>
                            <a:pt x="9077" y="226305"/>
                          </a:cubicBezTo>
                          <a:lnTo>
                            <a:pt x="0" y="232181"/>
                          </a:ln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42" name="任意多边形: 形状 297" descr="3886b9a0-4f64-4a5a-923e-62c06c5f6cf0"/>
                    <p:cNvSpPr/>
                    <p:nvPr/>
                  </p:nvSpPr>
                  <p:spPr>
                    <a:xfrm>
                      <a:off x="8892081" y="4159438"/>
                      <a:ext cx="87786" cy="681371"/>
                    </a:xfrm>
                    <a:custGeom>
                      <a:avLst/>
                      <a:gdLst>
                        <a:gd name="connsiteX0" fmla="*/ 87786 w 87786"/>
                        <a:gd name="connsiteY0" fmla="*/ 452435 h 681371"/>
                        <a:gd name="connsiteX1" fmla="*/ 21617 w 87786"/>
                        <a:gd name="connsiteY1" fmla="*/ 681371 h 681371"/>
                        <a:gd name="connsiteX2" fmla="*/ 482 w 87786"/>
                        <a:gd name="connsiteY2" fmla="*/ 0 h 681371"/>
                        <a:gd name="connsiteX3" fmla="*/ 7762 w 87786"/>
                        <a:gd name="connsiteY3" fmla="*/ 8463 h 681371"/>
                        <a:gd name="connsiteX4" fmla="*/ 54812 w 87786"/>
                        <a:gd name="connsiteY4" fmla="*/ 280941 h 681371"/>
                        <a:gd name="connsiteX5" fmla="*/ 87786 w 87786"/>
                        <a:gd name="connsiteY5" fmla="*/ 452435 h 681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786" h="681371">
                          <a:moveTo>
                            <a:pt x="87786" y="452435"/>
                          </a:moveTo>
                          <a:cubicBezTo>
                            <a:pt x="65379" y="527505"/>
                            <a:pt x="42315" y="606696"/>
                            <a:pt x="21617" y="681371"/>
                          </a:cubicBezTo>
                          <a:cubicBezTo>
                            <a:pt x="-5086" y="439719"/>
                            <a:pt x="482" y="0"/>
                            <a:pt x="482" y="0"/>
                          </a:cubicBezTo>
                          <a:lnTo>
                            <a:pt x="7762" y="8463"/>
                          </a:lnTo>
                          <a:cubicBezTo>
                            <a:pt x="12059" y="52750"/>
                            <a:pt x="43980" y="219903"/>
                            <a:pt x="54812" y="280941"/>
                          </a:cubicBezTo>
                          <a:cubicBezTo>
                            <a:pt x="65028" y="338383"/>
                            <a:pt x="75947" y="395563"/>
                            <a:pt x="87786" y="452435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43" name="任意多边形: 形状 298" descr="95f082ce-9275-4cab-8ebe-f58f92b84843"/>
                    <p:cNvSpPr/>
                    <p:nvPr/>
                  </p:nvSpPr>
                  <p:spPr>
                    <a:xfrm>
                      <a:off x="9161928" y="1065138"/>
                      <a:ext cx="133652" cy="113963"/>
                    </a:xfrm>
                    <a:custGeom>
                      <a:avLst/>
                      <a:gdLst>
                        <a:gd name="connsiteX0" fmla="*/ 13111 w 133652"/>
                        <a:gd name="connsiteY0" fmla="*/ 113964 h 113963"/>
                        <a:gd name="connsiteX1" fmla="*/ 19776 w 133652"/>
                        <a:gd name="connsiteY1" fmla="*/ 112824 h 113963"/>
                        <a:gd name="connsiteX2" fmla="*/ 132907 w 133652"/>
                        <a:gd name="connsiteY2" fmla="*/ 55908 h 113963"/>
                        <a:gd name="connsiteX3" fmla="*/ 133653 w 133652"/>
                        <a:gd name="connsiteY3" fmla="*/ 53277 h 113963"/>
                        <a:gd name="connsiteX4" fmla="*/ 52356 w 133652"/>
                        <a:gd name="connsiteY4" fmla="*/ 0 h 113963"/>
                        <a:gd name="connsiteX5" fmla="*/ 0 w 133652"/>
                        <a:gd name="connsiteY5" fmla="*/ 15786 h 113963"/>
                        <a:gd name="connsiteX6" fmla="*/ 13111 w 133652"/>
                        <a:gd name="connsiteY6" fmla="*/ 113920 h 113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652" h="113963">
                          <a:moveTo>
                            <a:pt x="13111" y="113964"/>
                          </a:moveTo>
                          <a:lnTo>
                            <a:pt x="19776" y="112824"/>
                          </a:lnTo>
                          <a:cubicBezTo>
                            <a:pt x="61740" y="48366"/>
                            <a:pt x="83752" y="27186"/>
                            <a:pt x="132907" y="55908"/>
                          </a:cubicBezTo>
                          <a:cubicBezTo>
                            <a:pt x="133170" y="54987"/>
                            <a:pt x="133433" y="54154"/>
                            <a:pt x="133653" y="53277"/>
                          </a:cubicBezTo>
                          <a:lnTo>
                            <a:pt x="52356" y="0"/>
                          </a:lnTo>
                          <a:cubicBezTo>
                            <a:pt x="44770" y="2806"/>
                            <a:pt x="25345" y="9603"/>
                            <a:pt x="0" y="15786"/>
                          </a:cubicBezTo>
                          <a:cubicBezTo>
                            <a:pt x="11576" y="58933"/>
                            <a:pt x="13111" y="113920"/>
                            <a:pt x="13111" y="113920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44" name="任意多边形: 形状 299" descr="ce4ecf12-1cad-461c-89cc-4d46d36b7b8e"/>
                    <p:cNvSpPr/>
                    <p:nvPr/>
                  </p:nvSpPr>
                  <p:spPr>
                    <a:xfrm>
                      <a:off x="8866997" y="1133541"/>
                      <a:ext cx="56305" cy="56305"/>
                    </a:xfrm>
                    <a:custGeom>
                      <a:avLst/>
                      <a:gdLst>
                        <a:gd name="connsiteX0" fmla="*/ 56260 w 56305"/>
                        <a:gd name="connsiteY0" fmla="*/ 29732 h 56305"/>
                        <a:gd name="connsiteX1" fmla="*/ 26574 w 56305"/>
                        <a:gd name="connsiteY1" fmla="*/ 56260 h 56305"/>
                        <a:gd name="connsiteX2" fmla="*/ 46 w 56305"/>
                        <a:gd name="connsiteY2" fmla="*/ 26574 h 56305"/>
                        <a:gd name="connsiteX3" fmla="*/ 29731 w 56305"/>
                        <a:gd name="connsiteY3" fmla="*/ 46 h 56305"/>
                        <a:gd name="connsiteX4" fmla="*/ 56260 w 56305"/>
                        <a:gd name="connsiteY4" fmla="*/ 29732 h 56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305" h="56305">
                          <a:moveTo>
                            <a:pt x="56260" y="29732"/>
                          </a:moveTo>
                          <a:cubicBezTo>
                            <a:pt x="55383" y="45254"/>
                            <a:pt x="42097" y="57137"/>
                            <a:pt x="26574" y="56260"/>
                          </a:cubicBezTo>
                          <a:cubicBezTo>
                            <a:pt x="11052" y="55383"/>
                            <a:pt x="-831" y="42097"/>
                            <a:pt x="46" y="26574"/>
                          </a:cubicBezTo>
                          <a:cubicBezTo>
                            <a:pt x="923" y="11052"/>
                            <a:pt x="14209" y="-831"/>
                            <a:pt x="29731" y="46"/>
                          </a:cubicBezTo>
                          <a:cubicBezTo>
                            <a:pt x="45254" y="923"/>
                            <a:pt x="57137" y="14209"/>
                            <a:pt x="56260" y="29732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  <p:sp>
                  <p:nvSpPr>
                    <p:cNvPr id="1051145" name="任意多边形: 形状 300" descr="354a34c2-e77b-4b7d-9150-f4782fed093b"/>
                    <p:cNvSpPr/>
                    <p:nvPr/>
                  </p:nvSpPr>
                  <p:spPr>
                    <a:xfrm>
                      <a:off x="9058267" y="1130603"/>
                      <a:ext cx="56305" cy="56305"/>
                    </a:xfrm>
                    <a:custGeom>
                      <a:avLst/>
                      <a:gdLst>
                        <a:gd name="connsiteX0" fmla="*/ 56260 w 56305"/>
                        <a:gd name="connsiteY0" fmla="*/ 29731 h 56305"/>
                        <a:gd name="connsiteX1" fmla="*/ 26574 w 56305"/>
                        <a:gd name="connsiteY1" fmla="*/ 56260 h 56305"/>
                        <a:gd name="connsiteX2" fmla="*/ 46 w 56305"/>
                        <a:gd name="connsiteY2" fmla="*/ 26574 h 56305"/>
                        <a:gd name="connsiteX3" fmla="*/ 29731 w 56305"/>
                        <a:gd name="connsiteY3" fmla="*/ 46 h 56305"/>
                        <a:gd name="connsiteX4" fmla="*/ 56260 w 56305"/>
                        <a:gd name="connsiteY4" fmla="*/ 29731 h 56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305" h="56305">
                          <a:moveTo>
                            <a:pt x="56260" y="29731"/>
                          </a:moveTo>
                          <a:cubicBezTo>
                            <a:pt x="55383" y="45254"/>
                            <a:pt x="42097" y="57137"/>
                            <a:pt x="26574" y="56260"/>
                          </a:cubicBezTo>
                          <a:cubicBezTo>
                            <a:pt x="11052" y="55383"/>
                            <a:pt x="-831" y="42097"/>
                            <a:pt x="46" y="26574"/>
                          </a:cubicBezTo>
                          <a:cubicBezTo>
                            <a:pt x="923" y="11052"/>
                            <a:pt x="14209" y="-831"/>
                            <a:pt x="29731" y="46"/>
                          </a:cubicBezTo>
                          <a:cubicBezTo>
                            <a:pt x="45254" y="922"/>
                            <a:pt x="57137" y="14209"/>
                            <a:pt x="56260" y="29731"/>
                          </a:cubicBezTo>
                          <a:close/>
                        </a:path>
                      </a:pathLst>
                    </a:custGeom>
                    <a:solidFill>
                      <a:srgbClr val="27191C"/>
                    </a:solidFill>
                    <a:ln w="4384" cap="flat">
                      <a:noFill/>
                      <a:prstDash val="solid"/>
                      <a:miter/>
                    </a:ln>
                  </p:spPr>
                  <p:txBody>
                    <a:bodyPr anchor="ctr" rtlCol="0"/>
                    <a:p>
                      <a:pPr algn="l"/>
                    </a:p>
                  </p:txBody>
                </p:sp>
              </p:grpSp>
            </p:grpSp>
          </p:grpSp>
        </p:grpSp>
        <p:sp>
          <p:nvSpPr>
            <p:cNvPr id="1051146" name="Title" descr="4025d3e6-406f-4eae-8456-504427e86fc6"/>
            <p:cNvSpPr>
              <a:spLocks noChangeAspect="1"/>
            </p:cNvSpPr>
            <p:nvPr/>
          </p:nvSpPr>
          <p:spPr>
            <a:xfrm>
              <a:off x="660400" y="1028700"/>
              <a:ext cx="10858500" cy="739401"/>
            </a:xfrm>
            <a:prstGeom prst="rect"/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lIns="91440" rIns="91440" rtlCol="0" tIns="45720" wrap="square">
              <a:normAutofit/>
            </a:bodyPr>
            <a:p>
              <a:pPr algn="ctr"/>
              <a:endParaRPr b="1" sz="2400" i="0" lang="en-US" u="none">
                <a:solidFill>
                  <a:srgbClr val="0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051147" name="Number1" descr="e049168b-9a56-4cd6-80a5-8e3e180e2408"/>
            <p:cNvSpPr/>
            <p:nvPr/>
          </p:nvSpPr>
          <p:spPr bwMode="auto">
            <a:xfrm>
              <a:off x="7310748" y="2622877"/>
              <a:ext cx="581638" cy="581633"/>
            </a:xfrm>
            <a:prstGeom prst="ellipse"/>
            <a:gradFill flip="none" rotWithShape="1">
              <a:gsLst>
                <a:gs pos="22000">
                  <a:srgbClr val="00B050"/>
                </a:gs>
                <a:gs pos="96000">
                  <a:srgbClr val="002060"/>
                </a:gs>
              </a:gsLst>
              <a:lin ang="2700000" scaled="1"/>
            </a:gradFill>
            <a:ln w="12700">
              <a:noFill/>
            </a:ln>
            <a:effectLst>
              <a:outerShdw algn="tl" blurRad="127000" dir="2700000" dist="63500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b="1" sz="1800" i="0" lang="en-US" u="none">
                  <a:solidFill>
                    <a:srgbClr val="FFFFFF"/>
                  </a:solidFill>
                  <a:latin typeface="Arial" panose="020B0604020202020204"/>
                </a:rPr>
                <a:t>1</a:t>
              </a:r>
              <a:endParaRPr b="1" sz="1800" i="0" lang="en-US" u="none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51148" name="Number2" descr="8dff587f-3cc1-4865-b250-1c02012fc62c"/>
            <p:cNvSpPr/>
            <p:nvPr/>
          </p:nvSpPr>
          <p:spPr bwMode="auto">
            <a:xfrm>
              <a:off x="7310746" y="1835135"/>
              <a:ext cx="581638" cy="581633"/>
            </a:xfrm>
            <a:prstGeom prst="ellipse"/>
            <a:gradFill flip="none" rotWithShape="1">
              <a:gsLst>
                <a:gs pos="26000">
                  <a:srgbClr val="00B050"/>
                </a:gs>
                <a:gs pos="95000">
                  <a:srgbClr val="002060"/>
                </a:gs>
              </a:gsLst>
              <a:lin ang="2700000" scaled="1"/>
            </a:gradFill>
            <a:ln w="12700">
              <a:noFill/>
            </a:ln>
            <a:effectLst>
              <a:outerShdw algn="tl" blurRad="127000" dir="2700000" dist="63500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b="1" sz="1800" i="0" lang="en-US" u="none">
                  <a:solidFill>
                    <a:srgbClr val="FFFFFF"/>
                  </a:solidFill>
                  <a:latin typeface="Arial" panose="020B0604020202020204"/>
                </a:rPr>
                <a:t>2</a:t>
              </a:r>
              <a:endParaRPr b="1" sz="1800" i="0" lang="en-US" u="none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51149" name="Number3" descr="ff163f7c-f888-4abf-8efa-ade27833fb20"/>
            <p:cNvSpPr/>
            <p:nvPr/>
          </p:nvSpPr>
          <p:spPr bwMode="auto">
            <a:xfrm>
              <a:off x="7310748" y="927375"/>
              <a:ext cx="581638" cy="581633"/>
            </a:xfrm>
            <a:prstGeom prst="ellipse"/>
            <a:gradFill flip="none" rotWithShape="1">
              <a:gsLst>
                <a:gs pos="25000">
                  <a:srgbClr val="00B050"/>
                </a:gs>
                <a:gs pos="100000">
                  <a:srgbClr val="002060"/>
                </a:gs>
              </a:gsLst>
              <a:lin ang="2700000" scaled="1"/>
            </a:gradFill>
            <a:ln w="12700">
              <a:noFill/>
            </a:ln>
            <a:effectLst>
              <a:outerShdw algn="tl" blurRad="127000" dir="2700000" dist="63500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b="1" sz="1800" i="0" lang="en-US" u="none">
                  <a:solidFill>
                    <a:srgbClr val="FFFFFF"/>
                  </a:solidFill>
                  <a:latin typeface="Arial" panose="020B0604020202020204"/>
                </a:rPr>
                <a:t>3</a:t>
              </a:r>
              <a:endParaRPr b="1" sz="1800" i="0" lang="en-US" u="none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cxnSp>
          <p:nvCxnSpPr>
            <p:cNvPr id="3145747" name="直接连接符 10" descr="52ac80a5-a9a8-4181-857b-d6ca4263a981"/>
            <p:cNvCxnSpPr>
              <a:cxnSpLocks/>
            </p:cNvCxnSpPr>
            <p:nvPr/>
          </p:nvCxnSpPr>
          <p:spPr>
            <a:xfrm>
              <a:off x="5098033" y="3231676"/>
              <a:ext cx="6420867" cy="0"/>
            </a:xfrm>
            <a:prstGeom prst="line"/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8" name="直接连接符 11" descr="cacf87d5-2c46-466b-bf00-fde53ee2632c"/>
            <p:cNvCxnSpPr>
              <a:cxnSpLocks/>
            </p:cNvCxnSpPr>
            <p:nvPr/>
          </p:nvCxnSpPr>
          <p:spPr>
            <a:xfrm>
              <a:off x="5098033" y="4565427"/>
              <a:ext cx="6420867" cy="0"/>
            </a:xfrm>
            <a:prstGeom prst="line"/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1150" name="标题 1" descr="b66d48f3-f117-4103-88c9-376ffbe4a46e"/>
          <p:cNvSpPr>
            <a:spLocks noGrp="1"/>
          </p:cNvSpPr>
          <p:nvPr/>
        </p:nvSpPr>
        <p:spPr>
          <a:xfrm>
            <a:off x="6803390" y="1321435"/>
            <a:ext cx="686435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老师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51" name="标题 1" descr="b66d48f3-f117-4103-88c9-376ffbe4a46e"/>
          <p:cNvSpPr>
            <a:spLocks noGrp="1"/>
          </p:cNvSpPr>
          <p:nvPr/>
        </p:nvSpPr>
        <p:spPr>
          <a:xfrm>
            <a:off x="6803390" y="2229485"/>
            <a:ext cx="686435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班长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52" name="标题 1" descr="b66d48f3-f117-4103-88c9-376ffbe4a46e"/>
          <p:cNvSpPr>
            <a:spLocks noGrp="1"/>
          </p:cNvSpPr>
          <p:nvPr/>
        </p:nvSpPr>
        <p:spPr>
          <a:xfrm>
            <a:off x="4182110" y="2948305"/>
            <a:ext cx="601980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组长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53" name="标题 1" descr="b66d48f3-f117-4103-88c9-376ffbe4a46e"/>
          <p:cNvSpPr>
            <a:spLocks noGrp="1"/>
          </p:cNvSpPr>
          <p:nvPr/>
        </p:nvSpPr>
        <p:spPr>
          <a:xfrm>
            <a:off x="6797040" y="2948940"/>
            <a:ext cx="601980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组长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54" name="Number1" descr="e049168b-9a56-4cd6-80a5-8e3e180e2408"/>
          <p:cNvSpPr/>
          <p:nvPr/>
        </p:nvSpPr>
        <p:spPr bwMode="auto">
          <a:xfrm>
            <a:off x="4672855" y="2840047"/>
            <a:ext cx="578548" cy="581633"/>
          </a:xfrm>
          <a:prstGeom prst="ellipse"/>
          <a:gradFill flip="none" rotWithShape="1">
            <a:gsLst>
              <a:gs pos="26000">
                <a:srgbClr val="00B050"/>
              </a:gs>
              <a:gs pos="75000">
                <a:srgbClr val="002060"/>
              </a:gs>
            </a:gsLst>
            <a:lin ang="2700000" scaled="1"/>
          </a:gradFill>
          <a:ln w="12700">
            <a:noFill/>
          </a:ln>
          <a:effectLst>
            <a:outerShdw algn="tl" blurRad="127000" dir="2700000" dist="635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b="1" sz="1800" i="0" lang="en-US" u="none">
                <a:solidFill>
                  <a:srgbClr val="FFFFFF"/>
                </a:solidFill>
                <a:latin typeface="Arial" panose="020B0604020202020204"/>
              </a:rPr>
              <a:t>1</a:t>
            </a:r>
            <a:endParaRPr b="1" sz="1800" i="0" lang="en-US" u="none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51155" name="Number1" descr="e049168b-9a56-4cd6-80a5-8e3e180e2408"/>
          <p:cNvSpPr/>
          <p:nvPr/>
        </p:nvSpPr>
        <p:spPr bwMode="auto">
          <a:xfrm>
            <a:off x="10086865" y="2795597"/>
            <a:ext cx="578548" cy="581633"/>
          </a:xfrm>
          <a:prstGeom prst="ellipse"/>
          <a:gradFill flip="none" rotWithShape="1">
            <a:gsLst>
              <a:gs pos="28000">
                <a:srgbClr val="00B050"/>
              </a:gs>
              <a:gs pos="100000">
                <a:srgbClr val="002060"/>
              </a:gs>
            </a:gsLst>
            <a:lin ang="2700000" scaled="1"/>
          </a:gradFill>
          <a:ln w="12700">
            <a:noFill/>
          </a:ln>
          <a:effectLst>
            <a:outerShdw algn="tl" blurRad="127000" dir="2700000" dist="635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b="1" sz="1800" i="0" lang="en-US" u="none">
                <a:solidFill>
                  <a:srgbClr val="FFFFFF"/>
                </a:solidFill>
                <a:latin typeface="Arial" panose="020B0604020202020204"/>
              </a:rPr>
              <a:t>1</a:t>
            </a:r>
            <a:endParaRPr b="1" sz="1800" i="0" lang="en-US" u="none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51156" name="标题 1" descr="b66d48f3-f117-4103-88c9-376ffbe4a46e"/>
          <p:cNvSpPr>
            <a:spLocks noGrp="1"/>
          </p:cNvSpPr>
          <p:nvPr/>
        </p:nvSpPr>
        <p:spPr>
          <a:xfrm>
            <a:off x="9625330" y="2932430"/>
            <a:ext cx="601980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1400" i="0" lang="zh-CN" u="none">
                <a:solidFill>
                  <a:srgbClr val="FFFFFF"/>
                </a:solidFill>
                <a:ea typeface="微软雅黑" panose="020B0503020204020204" charset="-122"/>
              </a:rPr>
              <a:t>组长</a:t>
            </a: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57" name="副标题 2" descr="58a24302-bf6a-4c42-93b3-7164584235d8"/>
          <p:cNvSpPr>
            <a:spLocks noGrp="1"/>
          </p:cNvSpPr>
          <p:nvPr/>
        </p:nvSpPr>
        <p:spPr>
          <a:xfrm>
            <a:off x="7318375" y="398907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158" name="副标题 2" descr="58a24302-bf6a-4c42-93b3-7164584235d8"/>
          <p:cNvSpPr>
            <a:spLocks noGrp="1"/>
          </p:cNvSpPr>
          <p:nvPr/>
        </p:nvSpPr>
        <p:spPr>
          <a:xfrm>
            <a:off x="8138795" y="397637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159" name="副标题 2" descr="58a24302-bf6a-4c42-93b3-7164584235d8"/>
          <p:cNvSpPr>
            <a:spLocks noGrp="1"/>
          </p:cNvSpPr>
          <p:nvPr/>
        </p:nvSpPr>
        <p:spPr>
          <a:xfrm>
            <a:off x="9189720" y="398653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160" name="副标题 2" descr="58a24302-bf6a-4c42-93b3-7164584235d8"/>
          <p:cNvSpPr>
            <a:spLocks noGrp="1"/>
          </p:cNvSpPr>
          <p:nvPr/>
        </p:nvSpPr>
        <p:spPr>
          <a:xfrm>
            <a:off x="10025380" y="399288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161" name="副标题 2" descr="58a24302-bf6a-4c42-93b3-7164584235d8"/>
          <p:cNvSpPr>
            <a:spLocks noGrp="1"/>
          </p:cNvSpPr>
          <p:nvPr/>
        </p:nvSpPr>
        <p:spPr>
          <a:xfrm>
            <a:off x="10845800" y="398018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162" name="副标题 2" descr="58a24302-bf6a-4c42-93b3-7164584235d8"/>
          <p:cNvSpPr>
            <a:spLocks noGrp="1"/>
          </p:cNvSpPr>
          <p:nvPr/>
        </p:nvSpPr>
        <p:spPr>
          <a:xfrm>
            <a:off x="4591050" y="399034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163" name="副标题 2" descr="58a24302-bf6a-4c42-93b3-7164584235d8"/>
          <p:cNvSpPr>
            <a:spLocks noGrp="1"/>
          </p:cNvSpPr>
          <p:nvPr/>
        </p:nvSpPr>
        <p:spPr>
          <a:xfrm>
            <a:off x="5411470" y="397764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3145749" name="直接箭头连接符 28"/>
          <p:cNvCxnSpPr>
            <a:cxnSpLocks/>
          </p:cNvCxnSpPr>
          <p:nvPr/>
        </p:nvCxnSpPr>
        <p:spPr>
          <a:xfrm flipH="1">
            <a:off x="4937760" y="3527425"/>
            <a:ext cx="635" cy="30543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50" name="直接箭头连接符 31"/>
          <p:cNvCxnSpPr>
            <a:cxnSpLocks/>
          </p:cNvCxnSpPr>
          <p:nvPr/>
        </p:nvCxnSpPr>
        <p:spPr>
          <a:xfrm>
            <a:off x="4935855" y="3510915"/>
            <a:ext cx="683895" cy="32956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51" name="直接箭头连接符 32"/>
          <p:cNvCxnSpPr>
            <a:cxnSpLocks/>
          </p:cNvCxnSpPr>
          <p:nvPr/>
        </p:nvCxnSpPr>
        <p:spPr>
          <a:xfrm flipH="1">
            <a:off x="4230370" y="3510915"/>
            <a:ext cx="705485" cy="300990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52" name="直接箭头连接符 33"/>
          <p:cNvCxnSpPr>
            <a:cxnSpLocks/>
          </p:cNvCxnSpPr>
          <p:nvPr/>
        </p:nvCxnSpPr>
        <p:spPr>
          <a:xfrm flipH="1">
            <a:off x="7633970" y="3521075"/>
            <a:ext cx="635" cy="30543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53" name="直接箭头连接符 34"/>
          <p:cNvCxnSpPr>
            <a:cxnSpLocks/>
          </p:cNvCxnSpPr>
          <p:nvPr/>
        </p:nvCxnSpPr>
        <p:spPr>
          <a:xfrm>
            <a:off x="7631430" y="3495675"/>
            <a:ext cx="683895" cy="32956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54" name="直接箭头连接符 35"/>
          <p:cNvCxnSpPr>
            <a:cxnSpLocks/>
          </p:cNvCxnSpPr>
          <p:nvPr/>
        </p:nvCxnSpPr>
        <p:spPr>
          <a:xfrm flipH="1">
            <a:off x="6925945" y="3495675"/>
            <a:ext cx="705485" cy="300990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55" name="直接箭头连接符 36"/>
          <p:cNvCxnSpPr>
            <a:cxnSpLocks/>
          </p:cNvCxnSpPr>
          <p:nvPr/>
        </p:nvCxnSpPr>
        <p:spPr>
          <a:xfrm flipH="1">
            <a:off x="10365740" y="3514725"/>
            <a:ext cx="635" cy="30543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56" name="直接箭头连接符 37"/>
          <p:cNvCxnSpPr>
            <a:cxnSpLocks/>
          </p:cNvCxnSpPr>
          <p:nvPr/>
        </p:nvCxnSpPr>
        <p:spPr>
          <a:xfrm>
            <a:off x="10353675" y="3481070"/>
            <a:ext cx="683895" cy="329565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5757" name="直接箭头连接符 38"/>
          <p:cNvCxnSpPr>
            <a:cxnSpLocks/>
          </p:cNvCxnSpPr>
          <p:nvPr/>
        </p:nvCxnSpPr>
        <p:spPr>
          <a:xfrm flipH="1">
            <a:off x="9657715" y="3489325"/>
            <a:ext cx="705485" cy="300990"/>
          </a:xfrm>
          <a:prstGeom prst="straightConnector1"/>
          <a:ln w="44450">
            <a:solidFill>
              <a:srgbClr val="FFFF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51164" name="标题 1" descr="b66d48f3-f117-4103-88c9-376ffbe4a46e"/>
          <p:cNvSpPr>
            <a:spLocks noGrp="1"/>
          </p:cNvSpPr>
          <p:nvPr/>
        </p:nvSpPr>
        <p:spPr>
          <a:xfrm>
            <a:off x="3942080" y="459359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FF"/>
                </a:solidFill>
                <a:ea typeface="微软雅黑" panose="020B0503020204020204" charset="-122"/>
              </a:rPr>
              <a:t>1</a:t>
            </a:r>
            <a:endParaRPr altLang="zh-CN" b="1" sz="1800" i="0" lang="en-US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65" name="标题 1" descr="b66d48f3-f117-4103-88c9-376ffbe4a46e"/>
          <p:cNvSpPr>
            <a:spLocks noGrp="1"/>
          </p:cNvSpPr>
          <p:nvPr/>
        </p:nvSpPr>
        <p:spPr>
          <a:xfrm>
            <a:off x="4762500" y="459613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00"/>
                </a:solidFill>
                <a:ea typeface="微软雅黑" panose="020B0503020204020204" charset="-122"/>
              </a:rPr>
              <a:t>4</a:t>
            </a:r>
            <a:endParaRPr altLang="zh-CN" b="1" sz="1800" i="0" lang="en-US" u="none">
              <a:solidFill>
                <a:srgbClr val="FFFF00"/>
              </a:solidFill>
              <a:ea typeface="微软雅黑" panose="020B0503020204020204" charset="-122"/>
            </a:endParaRPr>
          </a:p>
        </p:txBody>
      </p:sp>
      <p:sp>
        <p:nvSpPr>
          <p:cNvPr id="1051166" name="标题 1" descr="b66d48f3-f117-4103-88c9-376ffbe4a46e"/>
          <p:cNvSpPr>
            <a:spLocks noGrp="1"/>
          </p:cNvSpPr>
          <p:nvPr/>
        </p:nvSpPr>
        <p:spPr>
          <a:xfrm>
            <a:off x="5591810" y="459867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00B050"/>
                </a:solidFill>
                <a:ea typeface="微软雅黑" panose="020B0503020204020204" charset="-122"/>
              </a:rPr>
              <a:t>7</a:t>
            </a:r>
            <a:endParaRPr altLang="zh-CN" b="1" sz="1800" i="0" lang="en-US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  <p:sp>
        <p:nvSpPr>
          <p:cNvPr id="1051167" name="标题 1" descr="b66d48f3-f117-4103-88c9-376ffbe4a46e"/>
          <p:cNvSpPr>
            <a:spLocks noGrp="1"/>
          </p:cNvSpPr>
          <p:nvPr/>
        </p:nvSpPr>
        <p:spPr>
          <a:xfrm>
            <a:off x="6656070" y="459613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FF"/>
                </a:solidFill>
                <a:ea typeface="微软雅黑" panose="020B0503020204020204" charset="-122"/>
              </a:rPr>
              <a:t>2</a:t>
            </a:r>
            <a:endParaRPr altLang="zh-CN" b="1" sz="1800" i="0" lang="en-US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68" name="标题 1" descr="b66d48f3-f117-4103-88c9-376ffbe4a46e"/>
          <p:cNvSpPr>
            <a:spLocks noGrp="1"/>
          </p:cNvSpPr>
          <p:nvPr/>
        </p:nvSpPr>
        <p:spPr>
          <a:xfrm>
            <a:off x="7476490" y="459867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00"/>
                </a:solidFill>
                <a:ea typeface="微软雅黑" panose="020B0503020204020204" charset="-122"/>
              </a:rPr>
              <a:t>5</a:t>
            </a:r>
            <a:endParaRPr altLang="zh-CN" b="1" sz="1800" i="0" lang="en-US" u="none">
              <a:solidFill>
                <a:srgbClr val="FFFF00"/>
              </a:solidFill>
              <a:ea typeface="微软雅黑" panose="020B0503020204020204" charset="-122"/>
            </a:endParaRPr>
          </a:p>
        </p:txBody>
      </p:sp>
      <p:sp>
        <p:nvSpPr>
          <p:cNvPr id="1051169" name="标题 1" descr="b66d48f3-f117-4103-88c9-376ffbe4a46e"/>
          <p:cNvSpPr>
            <a:spLocks noGrp="1"/>
          </p:cNvSpPr>
          <p:nvPr/>
        </p:nvSpPr>
        <p:spPr>
          <a:xfrm>
            <a:off x="8305800" y="460121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00B050"/>
                </a:solidFill>
                <a:ea typeface="微软雅黑" panose="020B0503020204020204" charset="-122"/>
              </a:rPr>
              <a:t>8</a:t>
            </a:r>
            <a:endParaRPr altLang="zh-CN" b="1" sz="1800" i="0" lang="en-US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  <p:sp>
        <p:nvSpPr>
          <p:cNvPr id="1051170" name="标题 1" descr="b66d48f3-f117-4103-88c9-376ffbe4a46e"/>
          <p:cNvSpPr>
            <a:spLocks noGrp="1"/>
          </p:cNvSpPr>
          <p:nvPr/>
        </p:nvSpPr>
        <p:spPr>
          <a:xfrm>
            <a:off x="9387840" y="459867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FF"/>
                </a:solidFill>
                <a:ea typeface="微软雅黑" panose="020B0503020204020204" charset="-122"/>
              </a:rPr>
              <a:t>3</a:t>
            </a:r>
            <a:endParaRPr altLang="zh-CN" b="1" sz="1800" i="0" lang="en-US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71" name="标题 1" descr="b66d48f3-f117-4103-88c9-376ffbe4a46e"/>
          <p:cNvSpPr>
            <a:spLocks noGrp="1"/>
          </p:cNvSpPr>
          <p:nvPr/>
        </p:nvSpPr>
        <p:spPr>
          <a:xfrm>
            <a:off x="10208260" y="460121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FFFF00"/>
                </a:solidFill>
                <a:ea typeface="微软雅黑" panose="020B0503020204020204" charset="-122"/>
              </a:rPr>
              <a:t>6</a:t>
            </a:r>
            <a:endParaRPr altLang="zh-CN" b="1" sz="1800" i="0" lang="en-US" u="none">
              <a:solidFill>
                <a:srgbClr val="FFFF00"/>
              </a:solidFill>
              <a:ea typeface="微软雅黑" panose="020B0503020204020204" charset="-122"/>
            </a:endParaRPr>
          </a:p>
        </p:txBody>
      </p:sp>
      <p:sp>
        <p:nvSpPr>
          <p:cNvPr id="1051172" name="标题 1" descr="b66d48f3-f117-4103-88c9-376ffbe4a46e"/>
          <p:cNvSpPr>
            <a:spLocks noGrp="1"/>
          </p:cNvSpPr>
          <p:nvPr/>
        </p:nvSpPr>
        <p:spPr>
          <a:xfrm>
            <a:off x="11037570" y="4603750"/>
            <a:ext cx="325120" cy="33147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zh-CN" b="1" sz="1800" i="0" lang="en-US" u="none">
                <a:solidFill>
                  <a:srgbClr val="00B050"/>
                </a:solidFill>
                <a:ea typeface="微软雅黑" panose="020B0503020204020204" charset="-122"/>
              </a:rPr>
              <a:t>9</a:t>
            </a:r>
            <a:endParaRPr altLang="zh-CN" b="1" sz="1800" i="0" lang="en-US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  <p:sp>
        <p:nvSpPr>
          <p:cNvPr id="1051173" name="标题 4" descr="623b5aa8-5035-4617-94bc-0262670e8db1"/>
          <p:cNvSpPr>
            <a:spLocks noGrp="1"/>
          </p:cNvSpPr>
          <p:nvPr/>
        </p:nvSpPr>
        <p:spPr>
          <a:xfrm>
            <a:off x="1965960" y="100330"/>
            <a:ext cx="7569200" cy="74930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lang="zh-CN" spc="60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AI数字财富 免费全龄康养旅居</a:t>
            </a:r>
            <a:endParaRPr altLang="en-US" b="1" sz="4800" i="0" lang="zh-CN" spc="600" u="none">
              <a:solidFill>
                <a:schemeClr val="accent2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174" name="标题 1" descr="b66d48f3-f117-4103-88c9-376ffbe4a46e"/>
          <p:cNvSpPr>
            <a:spLocks noGrp="1"/>
          </p:cNvSpPr>
          <p:nvPr/>
        </p:nvSpPr>
        <p:spPr>
          <a:xfrm>
            <a:off x="6631940" y="1268730"/>
            <a:ext cx="686435" cy="33147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endParaRPr altLang="en-US" b="1" sz="1400" i="0" lang="zh-CN" u="none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051175" name="副标题 2" descr="58a24302-bf6a-4c42-93b3-7164584235d8"/>
          <p:cNvSpPr>
            <a:spLocks noGrp="1"/>
          </p:cNvSpPr>
          <p:nvPr/>
        </p:nvSpPr>
        <p:spPr>
          <a:xfrm>
            <a:off x="3829050" y="3986530"/>
            <a:ext cx="671830" cy="5086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anchor="ctr" anchorCtr="0"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</a:pPr>
            <a:r>
              <a:rPr altLang="en-US" b="1" sz="1200" i="0" lang="zh-CN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</a:t>
            </a:r>
            <a:endParaRPr altLang="en-US" b="1" sz="1200" i="0" lang="zh-CN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51176" name="文本框 167"/>
          <p:cNvSpPr txBox="1"/>
          <p:nvPr/>
        </p:nvSpPr>
        <p:spPr>
          <a:xfrm>
            <a:off x="7839710" y="1329055"/>
            <a:ext cx="1962785" cy="337185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1600" lang="en-US">
                <a:solidFill>
                  <a:schemeClr val="bg1"/>
                </a:solidFill>
              </a:rPr>
              <a:t>22000x9=198000</a:t>
            </a:r>
            <a:r>
              <a:rPr altLang="en-US" sz="1600" lang="zh-CN">
                <a:solidFill>
                  <a:schemeClr val="bg1"/>
                </a:solidFill>
              </a:rPr>
              <a:t>元</a:t>
            </a:r>
            <a:endParaRPr altLang="en-US" sz="1600" lang="zh-CN">
              <a:solidFill>
                <a:schemeClr val="bg1"/>
              </a:solidFill>
            </a:endParaRPr>
          </a:p>
        </p:txBody>
      </p:sp>
      <p:sp>
        <p:nvSpPr>
          <p:cNvPr id="1051177" name="文本框 168"/>
          <p:cNvSpPr txBox="1"/>
          <p:nvPr/>
        </p:nvSpPr>
        <p:spPr>
          <a:xfrm>
            <a:off x="7857490" y="2218690"/>
            <a:ext cx="1736725" cy="337185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1600" lang="en-US">
                <a:solidFill>
                  <a:schemeClr val="bg1"/>
                </a:solidFill>
              </a:rPr>
              <a:t>2200x9=19800</a:t>
            </a:r>
            <a:r>
              <a:rPr altLang="en-US" sz="1600" lang="zh-CN">
                <a:solidFill>
                  <a:schemeClr val="bg1"/>
                </a:solidFill>
              </a:rPr>
              <a:t>元</a:t>
            </a:r>
            <a:endParaRPr altLang="en-US" sz="1600" lang="zh-CN">
              <a:solidFill>
                <a:schemeClr val="bg1"/>
              </a:solidFill>
            </a:endParaRPr>
          </a:p>
        </p:txBody>
      </p:sp>
      <p:sp>
        <p:nvSpPr>
          <p:cNvPr id="1051178" name="文本框 171"/>
          <p:cNvSpPr txBox="1"/>
          <p:nvPr/>
        </p:nvSpPr>
        <p:spPr>
          <a:xfrm>
            <a:off x="7868920" y="2932430"/>
            <a:ext cx="1736725" cy="337185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1600" lang="en-US">
                <a:solidFill>
                  <a:schemeClr val="bg1"/>
                </a:solidFill>
              </a:rPr>
              <a:t>2000x9=18000</a:t>
            </a:r>
            <a:r>
              <a:rPr altLang="en-US" sz="1600" lang="zh-CN">
                <a:solidFill>
                  <a:schemeClr val="bg1"/>
                </a:solidFill>
              </a:rPr>
              <a:t>元</a:t>
            </a:r>
            <a:endParaRPr altLang="en-US" sz="1600" lang="zh-CN">
              <a:solidFill>
                <a:schemeClr val="bg1"/>
              </a:solidFill>
            </a:endParaRPr>
          </a:p>
        </p:txBody>
      </p:sp>
      <p:sp>
        <p:nvSpPr>
          <p:cNvPr id="1051179" name="新月形 175"/>
          <p:cNvSpPr/>
          <p:nvPr/>
        </p:nvSpPr>
        <p:spPr>
          <a:xfrm>
            <a:off x="6258560" y="1549400"/>
            <a:ext cx="538480" cy="1446530"/>
          </a:xfrm>
          <a:prstGeom prst="moon"/>
          <a:gradFill>
            <a:gsLst>
              <a:gs pos="0">
                <a:srgbClr val="FFFF00"/>
              </a:gs>
              <a:gs pos="100000">
                <a:srgbClr val="846C21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51180" name="文本框 176"/>
          <p:cNvSpPr txBox="1"/>
          <p:nvPr/>
        </p:nvSpPr>
        <p:spPr>
          <a:xfrm>
            <a:off x="4500880" y="2212975"/>
            <a:ext cx="16306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lang="zh-CN">
                <a:solidFill>
                  <a:schemeClr val="bg1"/>
                </a:solidFill>
              </a:rPr>
              <a:t>合计：</a:t>
            </a:r>
            <a:r>
              <a:rPr altLang="zh-CN" lang="en-US">
                <a:solidFill>
                  <a:schemeClr val="bg1"/>
                </a:solidFill>
              </a:rPr>
              <a:t>235800</a:t>
            </a:r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1051181" name="文本框 177"/>
          <p:cNvSpPr txBox="1"/>
          <p:nvPr/>
        </p:nvSpPr>
        <p:spPr>
          <a:xfrm>
            <a:off x="10740489" y="2919095"/>
            <a:ext cx="1341655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sz="1600" lang="en-US">
                <a:solidFill>
                  <a:schemeClr val="bg1"/>
                </a:solidFill>
              </a:rPr>
              <a:t>2000x9=18000</a:t>
            </a:r>
            <a:endParaRPr altLang="zh-CN" sz="1600" lang="en-US">
              <a:solidFill>
                <a:schemeClr val="bg1"/>
              </a:solidFill>
            </a:endParaRPr>
          </a:p>
        </p:txBody>
      </p:sp>
      <p:sp>
        <p:nvSpPr>
          <p:cNvPr id="1051182" name="文本框 178"/>
          <p:cNvSpPr txBox="1"/>
          <p:nvPr/>
        </p:nvSpPr>
        <p:spPr>
          <a:xfrm>
            <a:off x="5224780" y="2932430"/>
            <a:ext cx="1533525" cy="337185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1600" lang="en-US">
                <a:solidFill>
                  <a:schemeClr val="bg1"/>
                </a:solidFill>
              </a:rPr>
              <a:t>2000x9=18000</a:t>
            </a:r>
            <a:endParaRPr altLang="zh-CN" sz="1600" lang="en-US">
              <a:solidFill>
                <a:schemeClr val="bg1"/>
              </a:solidFill>
            </a:endParaRPr>
          </a:p>
        </p:txBody>
      </p:sp>
      <p:sp>
        <p:nvSpPr>
          <p:cNvPr id="1051183" name="文本框 179"/>
          <p:cNvSpPr txBox="1"/>
          <p:nvPr/>
        </p:nvSpPr>
        <p:spPr>
          <a:xfrm>
            <a:off x="3878580" y="4810125"/>
            <a:ext cx="12750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lang="zh-CN">
                <a:solidFill>
                  <a:schemeClr val="bg1"/>
                </a:solidFill>
              </a:rPr>
              <a:t>学员</a:t>
            </a:r>
            <a:r>
              <a:rPr altLang="zh-CN" lang="en-US">
                <a:solidFill>
                  <a:schemeClr val="bg1"/>
                </a:solidFill>
              </a:rPr>
              <a:t>36600</a:t>
            </a:r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1051184" name="文本占位符 3" descr="10cdaabe-533d-49a2-b2de-020929375974"/>
          <p:cNvSpPr>
            <a:spLocks noGrp="1"/>
          </p:cNvSpPr>
          <p:nvPr/>
        </p:nvSpPr>
        <p:spPr>
          <a:xfrm>
            <a:off x="5062220" y="5625465"/>
            <a:ext cx="3743960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sz="180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退休：</a:t>
            </a:r>
            <a:r>
              <a:rPr altLang="en-US" b="0" sz="1800" i="0" lang="zh-CN" strike="noStrike" u="none">
                <a:solidFill>
                  <a:srgbClr val="FFFF00"/>
                </a:solidFill>
                <a:ea typeface="微软雅黑" panose="020B0503020204020204" charset="-122"/>
              </a:rPr>
              <a:t>第三阶段工资</a:t>
            </a:r>
            <a:r>
              <a:rPr altLang="zh-CN" b="0" sz="1800" i="0" lang="en-US" strike="noStrike" u="none">
                <a:solidFill>
                  <a:srgbClr val="FFFF00"/>
                </a:solidFill>
                <a:ea typeface="微软雅黑" panose="020B0503020204020204" charset="-122"/>
              </a:rPr>
              <a:t>34992000</a:t>
            </a:r>
            <a:r>
              <a:rPr altLang="en-US" b="0" sz="1800" i="0" lang="zh-CN" strike="noStrike" u="none">
                <a:solidFill>
                  <a:srgbClr val="FFFF00"/>
                </a:solidFill>
                <a:ea typeface="微软雅黑" panose="020B0503020204020204" charset="-122"/>
              </a:rPr>
              <a:t>元。</a:t>
            </a:r>
            <a:endParaRPr altLang="en-US" b="0" sz="1800" i="0" lang="zh-CN" strike="noStrike" u="none">
              <a:solidFill>
                <a:srgbClr val="FFFF00"/>
              </a:solidFill>
              <a:ea typeface="微软雅黑" panose="020B0503020204020204" charset="-122"/>
            </a:endParaRPr>
          </a:p>
        </p:txBody>
      </p:sp>
      <p:sp>
        <p:nvSpPr>
          <p:cNvPr id="1051185" name="文本占位符 3" descr="10cdaabe-533d-49a2-b2de-020929375974"/>
          <p:cNvSpPr>
            <a:spLocks noGrp="1"/>
          </p:cNvSpPr>
          <p:nvPr/>
        </p:nvSpPr>
        <p:spPr>
          <a:xfrm>
            <a:off x="5059045" y="5328920"/>
            <a:ext cx="367728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sz="180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退休：</a:t>
            </a:r>
            <a:r>
              <a:rPr altLang="en-US" b="0" sz="18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第二阶段总领</a:t>
            </a:r>
            <a:r>
              <a:rPr altLang="zh-CN" b="0" sz="1800" i="0" lang="en-US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1296000</a:t>
            </a:r>
            <a:r>
              <a:rPr altLang="en-US" b="0" sz="18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元。</a:t>
            </a:r>
            <a:endParaRPr altLang="en-US" b="0" sz="1800" i="0" lang="zh-CN" strike="noStrike" u="none"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1186" name="文本占位符 3" descr="10cdaabe-533d-49a2-b2de-020929375974"/>
          <p:cNvSpPr>
            <a:spLocks noGrp="1"/>
          </p:cNvSpPr>
          <p:nvPr/>
        </p:nvSpPr>
        <p:spPr>
          <a:xfrm>
            <a:off x="5052695" y="5064760"/>
            <a:ext cx="611568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sz="180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老师：</a:t>
            </a:r>
            <a:r>
              <a:rPr altLang="en-US" b="0" sz="18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第一阶段总领</a:t>
            </a:r>
            <a:r>
              <a:rPr altLang="zh-CN" b="0" sz="1800" i="0" lang="en-US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255600</a:t>
            </a:r>
            <a:r>
              <a:rPr altLang="en-US" b="0" sz="18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元。其中</a:t>
            </a:r>
            <a:r>
              <a:rPr altLang="zh-CN" b="0" sz="1800" i="0" lang="en-US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57600</a:t>
            </a:r>
            <a:r>
              <a:rPr altLang="en-US" b="0" sz="1800" i="0" lang="zh-CN" strike="noStrike" u="none"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</a:rPr>
              <a:t>到二阶段排队。</a:t>
            </a:r>
            <a:endParaRPr altLang="en-US" b="0" sz="1800" i="0" lang="zh-CN" strike="noStrike" u="none"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051187" name="文本占位符 3" descr="10cdaabe-533d-49a2-b2de-020929375974"/>
          <p:cNvSpPr>
            <a:spLocks noGrp="1"/>
          </p:cNvSpPr>
          <p:nvPr/>
        </p:nvSpPr>
        <p:spPr>
          <a:xfrm>
            <a:off x="5062220" y="5943600"/>
            <a:ext cx="3677285" cy="56769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altLang="en-US" b="0" sz="180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三个阶段合计：</a:t>
            </a:r>
            <a:r>
              <a:rPr altLang="zh-CN" b="0" sz="1800" i="0" lang="en-US" strike="noStrike" u="none">
                <a:solidFill>
                  <a:srgbClr val="FFFFFF"/>
                </a:solidFill>
                <a:ea typeface="微软雅黑" panose="020B0503020204020204" charset="-122"/>
              </a:rPr>
              <a:t>36523000</a:t>
            </a:r>
            <a:r>
              <a:rPr altLang="en-US" b="0" sz="1800" i="0" lang="zh-CN" strike="noStrike" u="none">
                <a:solidFill>
                  <a:srgbClr val="FFFFFF"/>
                </a:solidFill>
                <a:ea typeface="微软雅黑" panose="020B0503020204020204" charset="-122"/>
              </a:rPr>
              <a:t>元</a:t>
            </a:r>
            <a:endParaRPr altLang="en-US" b="0" sz="1800" i="0" lang="zh-CN" strike="noStrike" u="none">
              <a:solidFill>
                <a:srgbClr val="FFFFFF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5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5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5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5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5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5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5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5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5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5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5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5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5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5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5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5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3145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3145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5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5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105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105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05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105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105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105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105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105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105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6"/>
                                        <p:tgtEl>
                                          <p:spTgt spid="105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105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105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7"/>
                                        <p:tgtEl>
                                          <p:spTgt spid="105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8"/>
                                        <p:tgtEl>
                                          <p:spTgt spid="105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3"/>
                                        <p:tgtEl>
                                          <p:spTgt spid="105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4"/>
                                        <p:tgtEl>
                                          <p:spTgt spid="105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9"/>
                                        <p:tgtEl>
                                          <p:spTgt spid="105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0"/>
                                        <p:tgtEl>
                                          <p:spTgt spid="105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5"/>
                                        <p:tgtEl>
                                          <p:spTgt spid="105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6"/>
                                        <p:tgtEl>
                                          <p:spTgt spid="105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1"/>
                                        <p:tgtEl>
                                          <p:spTgt spid="105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2"/>
                                        <p:tgtEl>
                                          <p:spTgt spid="105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7"/>
                                        <p:tgtEl>
                                          <p:spTgt spid="105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8"/>
                                        <p:tgtEl>
                                          <p:spTgt spid="105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3"/>
                                        <p:tgtEl>
                                          <p:spTgt spid="105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4"/>
                                        <p:tgtEl>
                                          <p:spTgt spid="105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9"/>
                                        <p:tgtEl>
                                          <p:spTgt spid="105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0"/>
                                        <p:tgtEl>
                                          <p:spTgt spid="105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1">
                      <p:stCondLst>
                        <p:cond delay="indefinite"/>
                      </p:stCondLst>
                      <p:childTnLst>
                        <p:par>
                          <p:cTn fill="hold" id="2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5"/>
                                        <p:tgtEl>
                                          <p:spTgt spid="105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6"/>
                                        <p:tgtEl>
                                          <p:spTgt spid="105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7">
                      <p:stCondLst>
                        <p:cond delay="indefinite"/>
                      </p:stCondLst>
                      <p:childTnLst>
                        <p:par>
                          <p:cTn fill="hold" id="20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1"/>
                                        <p:tgtEl>
                                          <p:spTgt spid="105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2"/>
                                        <p:tgtEl>
                                          <p:spTgt spid="105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7"/>
                                        <p:tgtEl>
                                          <p:spTgt spid="105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8"/>
                                        <p:tgtEl>
                                          <p:spTgt spid="105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9">
                      <p:stCondLst>
                        <p:cond delay="indefinite"/>
                      </p:stCondLst>
                      <p:childTnLst>
                        <p:par>
                          <p:cTn fill="hold" id="2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3"/>
                                        <p:tgtEl>
                                          <p:spTgt spid="105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4"/>
                                        <p:tgtEl>
                                          <p:spTgt spid="105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9"/>
                                        <p:tgtEl>
                                          <p:spTgt spid="105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0"/>
                                        <p:tgtEl>
                                          <p:spTgt spid="105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1">
                      <p:stCondLst>
                        <p:cond delay="indefinite"/>
                      </p:stCondLst>
                      <p:childTnLst>
                        <p:par>
                          <p:cTn fill="hold" id="2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5"/>
                                        <p:tgtEl>
                                          <p:spTgt spid="105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6"/>
                                        <p:tgtEl>
                                          <p:spTgt spid="105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7">
                      <p:stCondLst>
                        <p:cond delay="indefinite"/>
                      </p:stCondLst>
                      <p:childTnLst>
                        <p:par>
                          <p:cTn fill="hold" id="2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1"/>
                                        <p:tgtEl>
                                          <p:spTgt spid="105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2"/>
                                        <p:tgtEl>
                                          <p:spTgt spid="105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3">
                      <p:stCondLst>
                        <p:cond delay="indefinite"/>
                      </p:stCondLst>
                      <p:childTnLst>
                        <p:par>
                          <p:cTn fill="hold" id="2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7"/>
                                        <p:tgtEl>
                                          <p:spTgt spid="105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8"/>
                                        <p:tgtEl>
                                          <p:spTgt spid="105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9">
                      <p:stCondLst>
                        <p:cond delay="indefinite"/>
                      </p:stCondLst>
                      <p:childTnLst>
                        <p:par>
                          <p:cTn fill="hold" id="2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3"/>
                                        <p:tgtEl>
                                          <p:spTgt spid="105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4"/>
                                        <p:tgtEl>
                                          <p:spTgt spid="105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5">
                      <p:stCondLst>
                        <p:cond delay="indefinite"/>
                      </p:stCondLst>
                      <p:childTnLst>
                        <p:par>
                          <p:cTn fill="hold" id="2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9"/>
                                        <p:tgtEl>
                                          <p:spTgt spid="105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0"/>
                                        <p:tgtEl>
                                          <p:spTgt spid="105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5"/>
                                        <p:tgtEl>
                                          <p:spTgt spid="105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6"/>
                                        <p:tgtEl>
                                          <p:spTgt spid="105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7">
                      <p:stCondLst>
                        <p:cond delay="indefinite"/>
                      </p:stCondLst>
                      <p:childTnLst>
                        <p:par>
                          <p:cTn fill="hold" id="2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1"/>
                                        <p:tgtEl>
                                          <p:spTgt spid="105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2"/>
                                        <p:tgtEl>
                                          <p:spTgt spid="105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3">
                      <p:stCondLst>
                        <p:cond delay="indefinite"/>
                      </p:stCondLst>
                      <p:childTnLst>
                        <p:par>
                          <p:cTn fill="hold" id="2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7"/>
                                        <p:tgtEl>
                                          <p:spTgt spid="105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8"/>
                                        <p:tgtEl>
                                          <p:spTgt spid="105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9">
                      <p:stCondLst>
                        <p:cond delay="indefinite"/>
                      </p:stCondLst>
                      <p:childTnLst>
                        <p:par>
                          <p:cTn fill="hold" id="28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3"/>
                                        <p:tgtEl>
                                          <p:spTgt spid="105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4"/>
                                        <p:tgtEl>
                                          <p:spTgt spid="105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5">
                      <p:stCondLst>
                        <p:cond delay="indefinite"/>
                      </p:stCondLst>
                      <p:childTnLst>
                        <p:par>
                          <p:cTn fill="hold" id="28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9"/>
                                        <p:tgtEl>
                                          <p:spTgt spid="105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0"/>
                                        <p:tgtEl>
                                          <p:spTgt spid="105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1">
                      <p:stCondLst>
                        <p:cond delay="indefinite"/>
                      </p:stCondLst>
                      <p:childTnLst>
                        <p:par>
                          <p:cTn fill="hold" id="29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5"/>
                                        <p:tgtEl>
                                          <p:spTgt spid="105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6"/>
                                        <p:tgtEl>
                                          <p:spTgt spid="105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7">
                      <p:stCondLst>
                        <p:cond delay="indefinite"/>
                      </p:stCondLst>
                      <p:childTnLst>
                        <p:par>
                          <p:cTn fill="hold" id="29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1"/>
                                        <p:tgtEl>
                                          <p:spTgt spid="105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2"/>
                                        <p:tgtEl>
                                          <p:spTgt spid="105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41" grpId="0"/>
      <p:bldP spid="1051041" grpId="1"/>
      <p:bldP spid="1051150" grpId="0"/>
      <p:bldP spid="1051150" grpId="1"/>
      <p:bldP spid="1051151" grpId="0"/>
      <p:bldP spid="1051151" grpId="1"/>
      <p:bldP spid="1051153" grpId="0"/>
      <p:bldP spid="1051153" grpId="1"/>
      <p:bldP spid="1051154" grpId="0" bldLvl="0" animBg="1"/>
      <p:bldP spid="1051154" grpId="1" animBg="1"/>
      <p:bldP spid="1051155" grpId="0" bldLvl="0" animBg="1"/>
      <p:bldP spid="1051155" grpId="1" animBg="1"/>
      <p:bldP spid="1051152" grpId="0"/>
      <p:bldP spid="1051152" grpId="1"/>
      <p:bldP spid="1051156" grpId="0"/>
      <p:bldP spid="1051156" grpId="1"/>
      <p:bldP spid="1051162" grpId="0" bldLvl="0" animBg="1"/>
      <p:bldP spid="1051162" grpId="1" animBg="1"/>
      <p:bldP spid="1051163" grpId="0" bldLvl="0" animBg="1"/>
      <p:bldP spid="1051163" grpId="1" animBg="1"/>
      <p:bldP spid="1051040" grpId="0" bldLvl="0" animBg="1"/>
      <p:bldP spid="1051040" grpId="1" animBg="1"/>
      <p:bldP spid="1051157" grpId="0" bldLvl="0" animBg="1"/>
      <p:bldP spid="1051157" grpId="1" animBg="1"/>
      <p:bldP spid="1051158" grpId="0" bldLvl="0" animBg="1"/>
      <p:bldP spid="1051158" grpId="1" animBg="1"/>
      <p:bldP spid="1051159" grpId="0" bldLvl="0" animBg="1"/>
      <p:bldP spid="1051159" grpId="1" animBg="1"/>
      <p:bldP spid="1051160" grpId="0" bldLvl="0" animBg="1"/>
      <p:bldP spid="1051160" grpId="1" animBg="1"/>
      <p:bldP spid="1051161" grpId="0" bldLvl="0" animBg="1"/>
      <p:bldP spid="1051161" grpId="1" animBg="1"/>
      <p:bldP spid="1051164" grpId="0"/>
      <p:bldP spid="1051164" grpId="1"/>
      <p:bldP spid="1051167" grpId="0"/>
      <p:bldP spid="1051167" grpId="1"/>
      <p:bldP spid="1051170" grpId="0"/>
      <p:bldP spid="1051170" grpId="1"/>
      <p:bldP spid="1051165" grpId="0"/>
      <p:bldP spid="1051165" grpId="1"/>
      <p:bldP spid="1051168" grpId="0"/>
      <p:bldP spid="1051168" grpId="1"/>
      <p:bldP spid="1051171" grpId="0"/>
      <p:bldP spid="1051171" grpId="1"/>
      <p:bldP spid="1051166" grpId="0"/>
      <p:bldP spid="1051166" grpId="1"/>
      <p:bldP spid="1051169" grpId="0"/>
      <p:bldP spid="1051169" grpId="1"/>
      <p:bldP spid="1051172" grpId="0"/>
      <p:bldP spid="1051172" grpId="1"/>
      <p:bldP spid="1051173" grpId="0"/>
      <p:bldP spid="1051173" grpId="1"/>
      <p:bldP spid="1051174" grpId="0"/>
      <p:bldP spid="1051174" grpId="1"/>
      <p:bldP spid="1051175" grpId="0" bldLvl="0" animBg="1"/>
      <p:bldP spid="1051175" grpId="1" animBg="1"/>
      <p:bldP spid="1051183" grpId="0"/>
      <p:bldP spid="1051183" grpId="1"/>
      <p:bldP spid="1051176" grpId="0"/>
      <p:bldP spid="1051176" grpId="1"/>
      <p:bldP spid="1051177" grpId="0"/>
      <p:bldP spid="1051177" grpId="1"/>
      <p:bldP spid="1051178" grpId="0"/>
      <p:bldP spid="1051178" grpId="1"/>
      <p:bldP spid="1051181" grpId="0"/>
      <p:bldP spid="1051181" grpId="1"/>
      <p:bldP spid="1051182" grpId="0"/>
      <p:bldP spid="1051182" grpId="1"/>
      <p:bldP spid="1051179" grpId="0" animBg="1"/>
      <p:bldP spid="1051179" grpId="1" animBg="1"/>
      <p:bldP spid="1051180" grpId="0"/>
      <p:bldP spid="1051180" grpId="1"/>
      <p:bldP spid="1051184" grpId="0" build="p"/>
      <p:bldP spid="1051184" grpId="1" build="p"/>
      <p:bldP spid="1051185" grpId="0" build="p"/>
      <p:bldP spid="1051185" grpId="1" build="p"/>
      <p:bldP spid="1051186" grpId="0" build="p"/>
      <p:bldP spid="1051186" grpId="1" build="p"/>
      <p:bldP spid="1051187" grpId="0" build="p"/>
      <p:bldP spid="1051187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"/>
        <p:cNvGrpSpPr/>
        <p:nvPr/>
      </p:nvGrpSpPr>
      <p:grpSpPr>
        <a:xfrm/>
      </p:grpSpPr>
      <p:sp>
        <p:nvSpPr>
          <p:cNvPr id="105119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3A25592-9C3F-48AB-9A3F-F2A64B129A6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105119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5119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BB1146-E542-4D4E-B8E9-6919A11DDD48}" type="slidenum">
              <a:rPr lang="en-US" smtClean="0"/>
              <a:t>9</a:t>
            </a:fld>
            <a:endParaRPr lang="en-US"/>
          </a:p>
        </p:txBody>
      </p:sp>
      <p:grpSp>
        <p:nvGrpSpPr>
          <p:cNvPr id="190" name="76ee2d20-a2ce-43f4-92a5-aa02977341bf.source.3.zh-Hans.pptx" descr="ab6e849b-c7b6-4c5f-871b-dccc0a5709cc"/>
          <p:cNvGrpSpPr/>
          <p:nvPr/>
        </p:nvGrpSpPr>
        <p:grpSpPr>
          <a:xfrm>
            <a:off x="787399" y="1199344"/>
            <a:ext cx="10623552" cy="4968786"/>
            <a:chOff x="777874" y="1204642"/>
            <a:chExt cx="10623552" cy="4968786"/>
          </a:xfrm>
        </p:grpSpPr>
        <p:grpSp>
          <p:nvGrpSpPr>
            <p:cNvPr id="191" name="组合 219" descr="c3414388-7d5b-437c-8390-b9fa538cb6f6"/>
            <p:cNvGrpSpPr/>
            <p:nvPr/>
          </p:nvGrpSpPr>
          <p:grpSpPr>
            <a:xfrm>
              <a:off x="1135483" y="2394730"/>
              <a:ext cx="4415583" cy="3666097"/>
              <a:chOff x="1135483" y="2394730"/>
              <a:chExt cx="4415583" cy="3666097"/>
            </a:xfrm>
          </p:grpSpPr>
          <p:sp>
            <p:nvSpPr>
              <p:cNvPr id="1051193" name="任意多边形: 形状 206" descr="251ab046-a00f-41bf-976d-a6e56e5941b5"/>
              <p:cNvSpPr/>
              <p:nvPr/>
            </p:nvSpPr>
            <p:spPr>
              <a:xfrm>
                <a:off x="4108407" y="4113354"/>
                <a:ext cx="1133520" cy="1359619"/>
              </a:xfrm>
              <a:custGeom>
                <a:avLst/>
                <a:gdLst>
                  <a:gd name="connsiteX0" fmla="*/ 15296 w 1644864"/>
                  <a:gd name="connsiteY0" fmla="*/ 1927588 h 1972960"/>
                  <a:gd name="connsiteX1" fmla="*/ 1097336 w 1644864"/>
                  <a:gd name="connsiteY1" fmla="*/ 1607071 h 1972960"/>
                  <a:gd name="connsiteX2" fmla="*/ 1619211 w 1644864"/>
                  <a:gd name="connsiteY2" fmla="*/ 15539 h 1972960"/>
                  <a:gd name="connsiteX3" fmla="*/ 457923 w 1644864"/>
                  <a:gd name="connsiteY3" fmla="*/ 706006 h 1972960"/>
                  <a:gd name="connsiteX4" fmla="*/ 15296 w 1644864"/>
                  <a:gd name="connsiteY4" fmla="*/ 1927588 h 197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864" h="1972960">
                    <a:moveTo>
                      <a:pt x="15296" y="1927588"/>
                    </a:moveTo>
                    <a:cubicBezTo>
                      <a:pt x="40442" y="2015980"/>
                      <a:pt x="578891" y="2006931"/>
                      <a:pt x="1097336" y="1607071"/>
                    </a:cubicBezTo>
                    <a:cubicBezTo>
                      <a:pt x="1689887" y="1150062"/>
                      <a:pt x="1675789" y="108503"/>
                      <a:pt x="1619211" y="15539"/>
                    </a:cubicBezTo>
                    <a:cubicBezTo>
                      <a:pt x="1569395" y="-66471"/>
                      <a:pt x="900740" y="177940"/>
                      <a:pt x="457923" y="706006"/>
                    </a:cubicBezTo>
                    <a:cubicBezTo>
                      <a:pt x="15106" y="1233977"/>
                      <a:pt x="-33662" y="1755471"/>
                      <a:pt x="15296" y="1927588"/>
                    </a:cubicBezTo>
                    <a:close/>
                  </a:path>
                </a:pathLst>
              </a:custGeom>
              <a:solidFill>
                <a:srgbClr val="7467F5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194" name="任意多边形: 形状 208" descr="e387e8fb-70b9-4fc2-901a-7613a5b6b4fb"/>
              <p:cNvSpPr/>
              <p:nvPr/>
            </p:nvSpPr>
            <p:spPr>
              <a:xfrm>
                <a:off x="4195656" y="4138145"/>
                <a:ext cx="1013449" cy="1155937"/>
              </a:xfrm>
              <a:custGeom>
                <a:avLst/>
                <a:gdLst>
                  <a:gd name="connsiteX0" fmla="*/ 4511 w 1470627"/>
                  <a:gd name="connsiteY0" fmla="*/ 1677396 h 1677395"/>
                  <a:gd name="connsiteX1" fmla="*/ 225 w 1470627"/>
                  <a:gd name="connsiteY1" fmla="*/ 1674348 h 1677395"/>
                  <a:gd name="connsiteX2" fmla="*/ 2987 w 1470627"/>
                  <a:gd name="connsiteY2" fmla="*/ 1668633 h 1677395"/>
                  <a:gd name="connsiteX3" fmla="*/ 488095 w 1470627"/>
                  <a:gd name="connsiteY3" fmla="*/ 1356213 h 1677395"/>
                  <a:gd name="connsiteX4" fmla="*/ 1462027 w 1470627"/>
                  <a:gd name="connsiteY4" fmla="*/ 2615 h 1677395"/>
                  <a:gd name="connsiteX5" fmla="*/ 1468027 w 1470627"/>
                  <a:gd name="connsiteY5" fmla="*/ 424 h 1677395"/>
                  <a:gd name="connsiteX6" fmla="*/ 1470218 w 1470627"/>
                  <a:gd name="connsiteY6" fmla="*/ 6425 h 1677395"/>
                  <a:gd name="connsiteX7" fmla="*/ 493525 w 1470627"/>
                  <a:gd name="connsiteY7" fmla="*/ 1363357 h 1677395"/>
                  <a:gd name="connsiteX8" fmla="*/ 6035 w 1470627"/>
                  <a:gd name="connsiteY8" fmla="*/ 1677015 h 1677395"/>
                  <a:gd name="connsiteX9" fmla="*/ 4511 w 1470627"/>
                  <a:gd name="connsiteY9" fmla="*/ 1677396 h 167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0627" h="1677395">
                    <a:moveTo>
                      <a:pt x="4511" y="1677396"/>
                    </a:moveTo>
                    <a:cubicBezTo>
                      <a:pt x="2606" y="1677396"/>
                      <a:pt x="891" y="1676253"/>
                      <a:pt x="225" y="1674348"/>
                    </a:cubicBezTo>
                    <a:cubicBezTo>
                      <a:pt x="-537" y="1671967"/>
                      <a:pt x="701" y="1669490"/>
                      <a:pt x="2987" y="1668633"/>
                    </a:cubicBezTo>
                    <a:cubicBezTo>
                      <a:pt x="4987" y="1667966"/>
                      <a:pt x="208060" y="1596338"/>
                      <a:pt x="488095" y="1356213"/>
                    </a:cubicBezTo>
                    <a:cubicBezTo>
                      <a:pt x="746604" y="1134471"/>
                      <a:pt x="1125413" y="719753"/>
                      <a:pt x="1462027" y="2615"/>
                    </a:cubicBezTo>
                    <a:cubicBezTo>
                      <a:pt x="1463074" y="329"/>
                      <a:pt x="1465742" y="-623"/>
                      <a:pt x="1468027" y="424"/>
                    </a:cubicBezTo>
                    <a:cubicBezTo>
                      <a:pt x="1470218" y="1472"/>
                      <a:pt x="1471266" y="4139"/>
                      <a:pt x="1470218" y="6425"/>
                    </a:cubicBezTo>
                    <a:cubicBezTo>
                      <a:pt x="1132747" y="725277"/>
                      <a:pt x="752795" y="1141139"/>
                      <a:pt x="493525" y="1363357"/>
                    </a:cubicBezTo>
                    <a:cubicBezTo>
                      <a:pt x="212347" y="1604434"/>
                      <a:pt x="8035" y="1676348"/>
                      <a:pt x="6035" y="1677015"/>
                    </a:cubicBezTo>
                    <a:cubicBezTo>
                      <a:pt x="5463" y="1677301"/>
                      <a:pt x="4987" y="1677396"/>
                      <a:pt x="4511" y="1677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195" name="任意多边形: 形状 209" descr="9a867286-56dd-48b2-9128-30ff1a6509b7"/>
              <p:cNvSpPr/>
              <p:nvPr/>
            </p:nvSpPr>
            <p:spPr>
              <a:xfrm>
                <a:off x="4498860" y="5104711"/>
                <a:ext cx="406653" cy="30393"/>
              </a:xfrm>
              <a:custGeom>
                <a:avLst/>
                <a:gdLst>
                  <a:gd name="connsiteX0" fmla="*/ 4490 w 590099"/>
                  <a:gd name="connsiteY0" fmla="*/ 44104 h 44104"/>
                  <a:gd name="connsiteX1" fmla="*/ 13 w 590099"/>
                  <a:gd name="connsiteY1" fmla="*/ 39913 h 44104"/>
                  <a:gd name="connsiteX2" fmla="*/ 4204 w 590099"/>
                  <a:gd name="connsiteY2" fmla="*/ 35151 h 44104"/>
                  <a:gd name="connsiteX3" fmla="*/ 585324 w 590099"/>
                  <a:gd name="connsiteY3" fmla="*/ 4 h 44104"/>
                  <a:gd name="connsiteX4" fmla="*/ 590086 w 590099"/>
                  <a:gd name="connsiteY4" fmla="*/ 4195 h 44104"/>
                  <a:gd name="connsiteX5" fmla="*/ 585895 w 590099"/>
                  <a:gd name="connsiteY5" fmla="*/ 8957 h 44104"/>
                  <a:gd name="connsiteX6" fmla="*/ 4776 w 590099"/>
                  <a:gd name="connsiteY6" fmla="*/ 44104 h 44104"/>
                  <a:gd name="connsiteX7" fmla="*/ 4490 w 590099"/>
                  <a:gd name="connsiteY7" fmla="*/ 44104 h 4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099" h="44104">
                    <a:moveTo>
                      <a:pt x="4490" y="44104"/>
                    </a:moveTo>
                    <a:cubicBezTo>
                      <a:pt x="2108" y="44104"/>
                      <a:pt x="108" y="42295"/>
                      <a:pt x="13" y="39913"/>
                    </a:cubicBezTo>
                    <a:cubicBezTo>
                      <a:pt x="-178" y="37437"/>
                      <a:pt x="1728" y="35342"/>
                      <a:pt x="4204" y="35151"/>
                    </a:cubicBezTo>
                    <a:lnTo>
                      <a:pt x="585324" y="4"/>
                    </a:lnTo>
                    <a:cubicBezTo>
                      <a:pt x="587515" y="-91"/>
                      <a:pt x="589896" y="1718"/>
                      <a:pt x="590086" y="4195"/>
                    </a:cubicBezTo>
                    <a:cubicBezTo>
                      <a:pt x="590277" y="6671"/>
                      <a:pt x="588372" y="8767"/>
                      <a:pt x="585895" y="8957"/>
                    </a:cubicBezTo>
                    <a:lnTo>
                      <a:pt x="4776" y="44104"/>
                    </a:lnTo>
                    <a:cubicBezTo>
                      <a:pt x="4585" y="44104"/>
                      <a:pt x="4490" y="44104"/>
                      <a:pt x="4490" y="44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196" name="任意多边形: 形状 210" descr="d8d62aa1-b130-4858-ad00-20dd8b71abc5"/>
              <p:cNvSpPr/>
              <p:nvPr/>
            </p:nvSpPr>
            <p:spPr>
              <a:xfrm>
                <a:off x="4756362" y="4304242"/>
                <a:ext cx="37892" cy="515203"/>
              </a:xfrm>
              <a:custGeom>
                <a:avLst/>
                <a:gdLst>
                  <a:gd name="connsiteX0" fmla="*/ 4490 w 54985"/>
                  <a:gd name="connsiteY0" fmla="*/ 747617 h 747617"/>
                  <a:gd name="connsiteX1" fmla="*/ 4204 w 54985"/>
                  <a:gd name="connsiteY1" fmla="*/ 747617 h 747617"/>
                  <a:gd name="connsiteX2" fmla="*/ 13 w 54985"/>
                  <a:gd name="connsiteY2" fmla="*/ 742855 h 747617"/>
                  <a:gd name="connsiteX3" fmla="*/ 46019 w 54985"/>
                  <a:gd name="connsiteY3" fmla="*/ 4191 h 747617"/>
                  <a:gd name="connsiteX4" fmla="*/ 50496 w 54985"/>
                  <a:gd name="connsiteY4" fmla="*/ 0 h 747617"/>
                  <a:gd name="connsiteX5" fmla="*/ 50782 w 54985"/>
                  <a:gd name="connsiteY5" fmla="*/ 0 h 747617"/>
                  <a:gd name="connsiteX6" fmla="*/ 54973 w 54985"/>
                  <a:gd name="connsiteY6" fmla="*/ 4763 h 747617"/>
                  <a:gd name="connsiteX7" fmla="*/ 8967 w 54985"/>
                  <a:gd name="connsiteY7" fmla="*/ 743426 h 747617"/>
                  <a:gd name="connsiteX8" fmla="*/ 4490 w 54985"/>
                  <a:gd name="connsiteY8" fmla="*/ 747617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85" h="747617">
                    <a:moveTo>
                      <a:pt x="4490" y="747617"/>
                    </a:moveTo>
                    <a:cubicBezTo>
                      <a:pt x="4395" y="747617"/>
                      <a:pt x="4300" y="747617"/>
                      <a:pt x="4204" y="747617"/>
                    </a:cubicBezTo>
                    <a:cubicBezTo>
                      <a:pt x="1728" y="747427"/>
                      <a:pt x="-178" y="745331"/>
                      <a:pt x="13" y="742855"/>
                    </a:cubicBezTo>
                    <a:lnTo>
                      <a:pt x="46019" y="4191"/>
                    </a:lnTo>
                    <a:cubicBezTo>
                      <a:pt x="46114" y="1810"/>
                      <a:pt x="48114" y="0"/>
                      <a:pt x="50496" y="0"/>
                    </a:cubicBezTo>
                    <a:cubicBezTo>
                      <a:pt x="50591" y="0"/>
                      <a:pt x="50686" y="0"/>
                      <a:pt x="50782" y="0"/>
                    </a:cubicBezTo>
                    <a:cubicBezTo>
                      <a:pt x="53258" y="190"/>
                      <a:pt x="55163" y="2286"/>
                      <a:pt x="54973" y="4763"/>
                    </a:cubicBezTo>
                    <a:lnTo>
                      <a:pt x="8967" y="743426"/>
                    </a:lnTo>
                    <a:cubicBezTo>
                      <a:pt x="8776" y="745807"/>
                      <a:pt x="6776" y="747617"/>
                      <a:pt x="4490" y="747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197" name="任意多边形: 形状 211" descr="3924b24b-13b5-4e1c-bfb4-8c56b2caad30"/>
              <p:cNvSpPr/>
              <p:nvPr/>
            </p:nvSpPr>
            <p:spPr>
              <a:xfrm>
                <a:off x="4295778" y="4885318"/>
                <a:ext cx="14117" cy="293502"/>
              </a:xfrm>
              <a:custGeom>
                <a:avLst/>
                <a:gdLst>
                  <a:gd name="connsiteX0" fmla="*/ 15910 w 20485"/>
                  <a:gd name="connsiteY0" fmla="*/ 425904 h 425904"/>
                  <a:gd name="connsiteX1" fmla="*/ 11433 w 20485"/>
                  <a:gd name="connsiteY1" fmla="*/ 421523 h 425904"/>
                  <a:gd name="connsiteX2" fmla="*/ 3 w 20485"/>
                  <a:gd name="connsiteY2" fmla="*/ 4614 h 425904"/>
                  <a:gd name="connsiteX3" fmla="*/ 4385 w 20485"/>
                  <a:gd name="connsiteY3" fmla="*/ 42 h 425904"/>
                  <a:gd name="connsiteX4" fmla="*/ 9052 w 20485"/>
                  <a:gd name="connsiteY4" fmla="*/ 4423 h 425904"/>
                  <a:gd name="connsiteX5" fmla="*/ 20482 w 20485"/>
                  <a:gd name="connsiteY5" fmla="*/ 421333 h 425904"/>
                  <a:gd name="connsiteX6" fmla="*/ 16101 w 20485"/>
                  <a:gd name="connsiteY6" fmla="*/ 425904 h 425904"/>
                  <a:gd name="connsiteX7" fmla="*/ 15910 w 20485"/>
                  <a:gd name="connsiteY7" fmla="*/ 425904 h 42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85" h="425904">
                    <a:moveTo>
                      <a:pt x="15910" y="425904"/>
                    </a:moveTo>
                    <a:cubicBezTo>
                      <a:pt x="13434" y="425904"/>
                      <a:pt x="11529" y="424000"/>
                      <a:pt x="11433" y="421523"/>
                    </a:cubicBezTo>
                    <a:lnTo>
                      <a:pt x="3" y="4614"/>
                    </a:lnTo>
                    <a:cubicBezTo>
                      <a:pt x="-92" y="2137"/>
                      <a:pt x="1908" y="42"/>
                      <a:pt x="4385" y="42"/>
                    </a:cubicBezTo>
                    <a:cubicBezTo>
                      <a:pt x="6861" y="-339"/>
                      <a:pt x="8957" y="1947"/>
                      <a:pt x="9052" y="4423"/>
                    </a:cubicBezTo>
                    <a:lnTo>
                      <a:pt x="20482" y="421333"/>
                    </a:lnTo>
                    <a:cubicBezTo>
                      <a:pt x="20577" y="423809"/>
                      <a:pt x="18577" y="425904"/>
                      <a:pt x="16101" y="425904"/>
                    </a:cubicBezTo>
                    <a:cubicBezTo>
                      <a:pt x="16005" y="425904"/>
                      <a:pt x="15910" y="425904"/>
                      <a:pt x="15910" y="425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198" name="任意多边形: 形状 212" descr="048ccd2b-8e65-407f-a2df-d04dfaa1baee"/>
              <p:cNvSpPr/>
              <p:nvPr/>
            </p:nvSpPr>
            <p:spPr>
              <a:xfrm>
                <a:off x="5042477" y="4404982"/>
                <a:ext cx="175029" cy="61258"/>
              </a:xfrm>
              <a:custGeom>
                <a:avLst/>
                <a:gdLst>
                  <a:gd name="connsiteX0" fmla="*/ 4502 w 253986"/>
                  <a:gd name="connsiteY0" fmla="*/ 88893 h 88892"/>
                  <a:gd name="connsiteX1" fmla="*/ 215 w 253986"/>
                  <a:gd name="connsiteY1" fmla="*/ 85750 h 88892"/>
                  <a:gd name="connsiteX2" fmla="*/ 3073 w 253986"/>
                  <a:gd name="connsiteY2" fmla="*/ 80130 h 88892"/>
                  <a:gd name="connsiteX3" fmla="*/ 248151 w 253986"/>
                  <a:gd name="connsiteY3" fmla="*/ 215 h 88892"/>
                  <a:gd name="connsiteX4" fmla="*/ 253771 w 253986"/>
                  <a:gd name="connsiteY4" fmla="*/ 3073 h 88892"/>
                  <a:gd name="connsiteX5" fmla="*/ 250913 w 253986"/>
                  <a:gd name="connsiteY5" fmla="*/ 8693 h 88892"/>
                  <a:gd name="connsiteX6" fmla="*/ 5835 w 253986"/>
                  <a:gd name="connsiteY6" fmla="*/ 88607 h 88892"/>
                  <a:gd name="connsiteX7" fmla="*/ 4502 w 253986"/>
                  <a:gd name="connsiteY7" fmla="*/ 88893 h 8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986" h="88892">
                    <a:moveTo>
                      <a:pt x="4502" y="88893"/>
                    </a:moveTo>
                    <a:cubicBezTo>
                      <a:pt x="2597" y="88893"/>
                      <a:pt x="882" y="87655"/>
                      <a:pt x="215" y="85750"/>
                    </a:cubicBezTo>
                    <a:cubicBezTo>
                      <a:pt x="-547" y="83369"/>
                      <a:pt x="787" y="80892"/>
                      <a:pt x="3073" y="80130"/>
                    </a:cubicBezTo>
                    <a:lnTo>
                      <a:pt x="248151" y="215"/>
                    </a:lnTo>
                    <a:cubicBezTo>
                      <a:pt x="250533" y="-547"/>
                      <a:pt x="253009" y="787"/>
                      <a:pt x="253771" y="3073"/>
                    </a:cubicBezTo>
                    <a:cubicBezTo>
                      <a:pt x="254533" y="5454"/>
                      <a:pt x="253199" y="7930"/>
                      <a:pt x="250913" y="8693"/>
                    </a:cubicBezTo>
                    <a:lnTo>
                      <a:pt x="5835" y="88607"/>
                    </a:lnTo>
                    <a:cubicBezTo>
                      <a:pt x="5454" y="88798"/>
                      <a:pt x="4978" y="88893"/>
                      <a:pt x="4502" y="888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199" name="任意多边形: 形状 199" descr="c83d2b26-a030-417a-97c2-f30804a83e0b"/>
              <p:cNvSpPr/>
              <p:nvPr/>
            </p:nvSpPr>
            <p:spPr>
              <a:xfrm>
                <a:off x="1500431" y="5654274"/>
                <a:ext cx="797403" cy="344705"/>
              </a:xfrm>
              <a:custGeom>
                <a:avLst/>
                <a:gdLst>
                  <a:gd name="connsiteX0" fmla="*/ 1156286 w 1157121"/>
                  <a:gd name="connsiteY0" fmla="*/ 308569 h 500205"/>
                  <a:gd name="connsiteX1" fmla="*/ 653175 w 1157121"/>
                  <a:gd name="connsiteY1" fmla="*/ 13675 h 500205"/>
                  <a:gd name="connsiteX2" fmla="*/ 46 w 1157121"/>
                  <a:gd name="connsiteY2" fmla="*/ 282471 h 500205"/>
                  <a:gd name="connsiteX3" fmla="*/ 639078 w 1157121"/>
                  <a:gd name="connsiteY3" fmla="*/ 499927 h 500205"/>
                  <a:gd name="connsiteX4" fmla="*/ 1156286 w 1157121"/>
                  <a:gd name="connsiteY4" fmla="*/ 308569 h 500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121" h="500205">
                    <a:moveTo>
                      <a:pt x="1156286" y="308569"/>
                    </a:moveTo>
                    <a:cubicBezTo>
                      <a:pt x="1172002" y="274280"/>
                      <a:pt x="964547" y="84541"/>
                      <a:pt x="653175" y="13675"/>
                    </a:cubicBezTo>
                    <a:cubicBezTo>
                      <a:pt x="297226" y="-67287"/>
                      <a:pt x="5189" y="235703"/>
                      <a:pt x="46" y="282471"/>
                    </a:cubicBezTo>
                    <a:cubicBezTo>
                      <a:pt x="-4431" y="323714"/>
                      <a:pt x="319705" y="492688"/>
                      <a:pt x="639078" y="499927"/>
                    </a:cubicBezTo>
                    <a:cubicBezTo>
                      <a:pt x="958356" y="507071"/>
                      <a:pt x="1125806" y="375340"/>
                      <a:pt x="1156286" y="308569"/>
                    </a:cubicBezTo>
                    <a:close/>
                  </a:path>
                </a:pathLst>
              </a:custGeom>
              <a:solidFill>
                <a:srgbClr val="FBC849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0" name="任意多边形: 形状 201" descr="de964a13-4462-4d1c-bde3-23ab738ff878"/>
              <p:cNvSpPr/>
              <p:nvPr/>
            </p:nvSpPr>
            <p:spPr>
              <a:xfrm>
                <a:off x="1515310" y="5795456"/>
                <a:ext cx="731834" cy="85442"/>
              </a:xfrm>
              <a:custGeom>
                <a:avLst/>
                <a:gdLst>
                  <a:gd name="connsiteX0" fmla="*/ 1057446 w 1061973"/>
                  <a:gd name="connsiteY0" fmla="*/ 123987 h 123986"/>
                  <a:gd name="connsiteX1" fmla="*/ 1055065 w 1061973"/>
                  <a:gd name="connsiteY1" fmla="*/ 123225 h 123986"/>
                  <a:gd name="connsiteX2" fmla="*/ 5696 w 1061973"/>
                  <a:gd name="connsiteY2" fmla="*/ 85887 h 123986"/>
                  <a:gd name="connsiteX3" fmla="*/ 171 w 1061973"/>
                  <a:gd name="connsiteY3" fmla="*/ 82839 h 123986"/>
                  <a:gd name="connsiteX4" fmla="*/ 3219 w 1061973"/>
                  <a:gd name="connsiteY4" fmla="*/ 77314 h 123986"/>
                  <a:gd name="connsiteX5" fmla="*/ 1059923 w 1061973"/>
                  <a:gd name="connsiteY5" fmla="*/ 115700 h 123986"/>
                  <a:gd name="connsiteX6" fmla="*/ 1061256 w 1061973"/>
                  <a:gd name="connsiteY6" fmla="*/ 121891 h 123986"/>
                  <a:gd name="connsiteX7" fmla="*/ 1057446 w 1061973"/>
                  <a:gd name="connsiteY7" fmla="*/ 123987 h 12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1973" h="123986">
                    <a:moveTo>
                      <a:pt x="1057446" y="123987"/>
                    </a:moveTo>
                    <a:cubicBezTo>
                      <a:pt x="1056589" y="123987"/>
                      <a:pt x="1055732" y="123796"/>
                      <a:pt x="1055065" y="123225"/>
                    </a:cubicBezTo>
                    <a:cubicBezTo>
                      <a:pt x="1051446" y="120939"/>
                      <a:pt x="683590" y="-105947"/>
                      <a:pt x="5696" y="85887"/>
                    </a:cubicBezTo>
                    <a:cubicBezTo>
                      <a:pt x="3219" y="86553"/>
                      <a:pt x="838" y="85125"/>
                      <a:pt x="171" y="82839"/>
                    </a:cubicBezTo>
                    <a:cubicBezTo>
                      <a:pt x="-495" y="80457"/>
                      <a:pt x="838" y="77981"/>
                      <a:pt x="3219" y="77314"/>
                    </a:cubicBezTo>
                    <a:cubicBezTo>
                      <a:pt x="685400" y="-115758"/>
                      <a:pt x="1056208" y="113319"/>
                      <a:pt x="1059923" y="115700"/>
                    </a:cubicBezTo>
                    <a:cubicBezTo>
                      <a:pt x="1062018" y="117034"/>
                      <a:pt x="1062590" y="119796"/>
                      <a:pt x="1061256" y="121891"/>
                    </a:cubicBezTo>
                    <a:cubicBezTo>
                      <a:pt x="1060399" y="123225"/>
                      <a:pt x="1058875" y="123987"/>
                      <a:pt x="1057446" y="1239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1" name="任意多边形: 形状 202" descr="8a4784c8-b992-4faf-af51-608b17262580"/>
              <p:cNvSpPr/>
              <p:nvPr/>
            </p:nvSpPr>
            <p:spPr>
              <a:xfrm>
                <a:off x="1603809" y="5753588"/>
                <a:ext cx="102271" cy="58520"/>
              </a:xfrm>
              <a:custGeom>
                <a:avLst/>
                <a:gdLst>
                  <a:gd name="connsiteX0" fmla="*/ 143974 w 148407"/>
                  <a:gd name="connsiteY0" fmla="*/ 84920 h 84919"/>
                  <a:gd name="connsiteX1" fmla="*/ 141784 w 148407"/>
                  <a:gd name="connsiteY1" fmla="*/ 84348 h 84919"/>
                  <a:gd name="connsiteX2" fmla="*/ 2338 w 148407"/>
                  <a:gd name="connsiteY2" fmla="*/ 8434 h 84919"/>
                  <a:gd name="connsiteX3" fmla="*/ 528 w 148407"/>
                  <a:gd name="connsiteY3" fmla="*/ 2338 h 84919"/>
                  <a:gd name="connsiteX4" fmla="*/ 6624 w 148407"/>
                  <a:gd name="connsiteY4" fmla="*/ 528 h 84919"/>
                  <a:gd name="connsiteX5" fmla="*/ 146070 w 148407"/>
                  <a:gd name="connsiteY5" fmla="*/ 76442 h 84919"/>
                  <a:gd name="connsiteX6" fmla="*/ 147880 w 148407"/>
                  <a:gd name="connsiteY6" fmla="*/ 82538 h 84919"/>
                  <a:gd name="connsiteX7" fmla="*/ 143974 w 148407"/>
                  <a:gd name="connsiteY7" fmla="*/ 84920 h 8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407" h="84919">
                    <a:moveTo>
                      <a:pt x="143974" y="84920"/>
                    </a:moveTo>
                    <a:cubicBezTo>
                      <a:pt x="143212" y="84920"/>
                      <a:pt x="142546" y="84729"/>
                      <a:pt x="141784" y="84348"/>
                    </a:cubicBezTo>
                    <a:lnTo>
                      <a:pt x="2338" y="8434"/>
                    </a:lnTo>
                    <a:cubicBezTo>
                      <a:pt x="147" y="7291"/>
                      <a:pt x="-615" y="4529"/>
                      <a:pt x="528" y="2338"/>
                    </a:cubicBezTo>
                    <a:cubicBezTo>
                      <a:pt x="1671" y="147"/>
                      <a:pt x="4433" y="-615"/>
                      <a:pt x="6624" y="528"/>
                    </a:cubicBezTo>
                    <a:lnTo>
                      <a:pt x="146070" y="76442"/>
                    </a:lnTo>
                    <a:cubicBezTo>
                      <a:pt x="148261" y="77585"/>
                      <a:pt x="149023" y="80348"/>
                      <a:pt x="147880" y="82538"/>
                    </a:cubicBezTo>
                    <a:cubicBezTo>
                      <a:pt x="147118" y="84062"/>
                      <a:pt x="145594" y="84920"/>
                      <a:pt x="143974" y="849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2" name="任意多边形: 形状 203" descr="6f652f44-9a3d-49ca-9375-ec090ca60abd"/>
              <p:cNvSpPr/>
              <p:nvPr/>
            </p:nvSpPr>
            <p:spPr>
              <a:xfrm>
                <a:off x="1724909" y="5798744"/>
                <a:ext cx="165818" cy="117533"/>
              </a:xfrm>
              <a:custGeom>
                <a:avLst/>
                <a:gdLst>
                  <a:gd name="connsiteX0" fmla="*/ 4534 w 240621"/>
                  <a:gd name="connsiteY0" fmla="*/ 170555 h 170554"/>
                  <a:gd name="connsiteX1" fmla="*/ 819 w 240621"/>
                  <a:gd name="connsiteY1" fmla="*/ 168650 h 170554"/>
                  <a:gd name="connsiteX2" fmla="*/ 1962 w 240621"/>
                  <a:gd name="connsiteY2" fmla="*/ 162363 h 170554"/>
                  <a:gd name="connsiteX3" fmla="*/ 233515 w 240621"/>
                  <a:gd name="connsiteY3" fmla="*/ 819 h 170554"/>
                  <a:gd name="connsiteX4" fmla="*/ 239802 w 240621"/>
                  <a:gd name="connsiteY4" fmla="*/ 1962 h 170554"/>
                  <a:gd name="connsiteX5" fmla="*/ 238659 w 240621"/>
                  <a:gd name="connsiteY5" fmla="*/ 8249 h 170554"/>
                  <a:gd name="connsiteX6" fmla="*/ 7106 w 240621"/>
                  <a:gd name="connsiteY6" fmla="*/ 169793 h 170554"/>
                  <a:gd name="connsiteX7" fmla="*/ 4534 w 240621"/>
                  <a:gd name="connsiteY7" fmla="*/ 170555 h 1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621" h="170554">
                    <a:moveTo>
                      <a:pt x="4534" y="170555"/>
                    </a:moveTo>
                    <a:cubicBezTo>
                      <a:pt x="3105" y="170555"/>
                      <a:pt x="1772" y="169888"/>
                      <a:pt x="819" y="168650"/>
                    </a:cubicBezTo>
                    <a:cubicBezTo>
                      <a:pt x="-609" y="166650"/>
                      <a:pt x="-133" y="163792"/>
                      <a:pt x="1962" y="162363"/>
                    </a:cubicBezTo>
                    <a:lnTo>
                      <a:pt x="233515" y="819"/>
                    </a:lnTo>
                    <a:cubicBezTo>
                      <a:pt x="235611" y="-609"/>
                      <a:pt x="238373" y="-133"/>
                      <a:pt x="239802" y="1962"/>
                    </a:cubicBezTo>
                    <a:cubicBezTo>
                      <a:pt x="241230" y="3963"/>
                      <a:pt x="240754" y="6820"/>
                      <a:pt x="238659" y="8249"/>
                    </a:cubicBezTo>
                    <a:lnTo>
                      <a:pt x="7106" y="169793"/>
                    </a:lnTo>
                    <a:cubicBezTo>
                      <a:pt x="6249" y="170269"/>
                      <a:pt x="5391" y="170555"/>
                      <a:pt x="4534" y="1705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3" name="任意多边形: 形状 204" descr="2625e3b0-0f8b-4bde-b4c9-834e05511339"/>
              <p:cNvSpPr/>
              <p:nvPr/>
            </p:nvSpPr>
            <p:spPr>
              <a:xfrm>
                <a:off x="1937854" y="5692025"/>
                <a:ext cx="109281" cy="119361"/>
              </a:xfrm>
              <a:custGeom>
                <a:avLst/>
                <a:gdLst>
                  <a:gd name="connsiteX0" fmla="*/ 154251 w 158579"/>
                  <a:gd name="connsiteY0" fmla="*/ 173207 h 173206"/>
                  <a:gd name="connsiteX1" fmla="*/ 150918 w 158579"/>
                  <a:gd name="connsiteY1" fmla="*/ 171778 h 173206"/>
                  <a:gd name="connsiteX2" fmla="*/ 1185 w 158579"/>
                  <a:gd name="connsiteY2" fmla="*/ 7567 h 173206"/>
                  <a:gd name="connsiteX3" fmla="*/ 1470 w 158579"/>
                  <a:gd name="connsiteY3" fmla="*/ 1185 h 173206"/>
                  <a:gd name="connsiteX4" fmla="*/ 7757 w 158579"/>
                  <a:gd name="connsiteY4" fmla="*/ 1470 h 173206"/>
                  <a:gd name="connsiteX5" fmla="*/ 157395 w 158579"/>
                  <a:gd name="connsiteY5" fmla="*/ 165681 h 173206"/>
                  <a:gd name="connsiteX6" fmla="*/ 157109 w 158579"/>
                  <a:gd name="connsiteY6" fmla="*/ 172064 h 173206"/>
                  <a:gd name="connsiteX7" fmla="*/ 154251 w 158579"/>
                  <a:gd name="connsiteY7" fmla="*/ 173207 h 1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579" h="173206">
                    <a:moveTo>
                      <a:pt x="154251" y="173207"/>
                    </a:moveTo>
                    <a:cubicBezTo>
                      <a:pt x="153013" y="173207"/>
                      <a:pt x="151775" y="172730"/>
                      <a:pt x="150918" y="171778"/>
                    </a:cubicBezTo>
                    <a:lnTo>
                      <a:pt x="1185" y="7567"/>
                    </a:lnTo>
                    <a:cubicBezTo>
                      <a:pt x="-530" y="5757"/>
                      <a:pt x="-339" y="2899"/>
                      <a:pt x="1470" y="1185"/>
                    </a:cubicBezTo>
                    <a:cubicBezTo>
                      <a:pt x="3280" y="-530"/>
                      <a:pt x="6138" y="-339"/>
                      <a:pt x="7757" y="1470"/>
                    </a:cubicBezTo>
                    <a:lnTo>
                      <a:pt x="157395" y="165681"/>
                    </a:lnTo>
                    <a:cubicBezTo>
                      <a:pt x="159109" y="167491"/>
                      <a:pt x="158919" y="170349"/>
                      <a:pt x="157109" y="172064"/>
                    </a:cubicBezTo>
                    <a:cubicBezTo>
                      <a:pt x="156442" y="172730"/>
                      <a:pt x="155395" y="173207"/>
                      <a:pt x="154251" y="173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4" name="任意多边形: 形状 205" descr="38154a17-0bbc-400f-a9d8-2c150a84201a"/>
              <p:cNvSpPr/>
              <p:nvPr/>
            </p:nvSpPr>
            <p:spPr>
              <a:xfrm>
                <a:off x="2051883" y="5846451"/>
                <a:ext cx="131966" cy="83676"/>
              </a:xfrm>
              <a:custGeom>
                <a:avLst/>
                <a:gdLst>
                  <a:gd name="connsiteX0" fmla="*/ 4500 w 191498"/>
                  <a:gd name="connsiteY0" fmla="*/ 121424 h 121424"/>
                  <a:gd name="connsiteX1" fmla="*/ 690 w 191498"/>
                  <a:gd name="connsiteY1" fmla="*/ 119329 h 121424"/>
                  <a:gd name="connsiteX2" fmla="*/ 2118 w 191498"/>
                  <a:gd name="connsiteY2" fmla="*/ 113138 h 121424"/>
                  <a:gd name="connsiteX3" fmla="*/ 184617 w 191498"/>
                  <a:gd name="connsiteY3" fmla="*/ 647 h 121424"/>
                  <a:gd name="connsiteX4" fmla="*/ 190809 w 191498"/>
                  <a:gd name="connsiteY4" fmla="*/ 2076 h 121424"/>
                  <a:gd name="connsiteX5" fmla="*/ 189380 w 191498"/>
                  <a:gd name="connsiteY5" fmla="*/ 8267 h 121424"/>
                  <a:gd name="connsiteX6" fmla="*/ 6881 w 191498"/>
                  <a:gd name="connsiteY6" fmla="*/ 120757 h 121424"/>
                  <a:gd name="connsiteX7" fmla="*/ 4500 w 191498"/>
                  <a:gd name="connsiteY7" fmla="*/ 121424 h 121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498" h="121424">
                    <a:moveTo>
                      <a:pt x="4500" y="121424"/>
                    </a:moveTo>
                    <a:cubicBezTo>
                      <a:pt x="2976" y="121424"/>
                      <a:pt x="1547" y="120663"/>
                      <a:pt x="690" y="119329"/>
                    </a:cubicBezTo>
                    <a:cubicBezTo>
                      <a:pt x="-644" y="117233"/>
                      <a:pt x="23" y="114471"/>
                      <a:pt x="2118" y="113138"/>
                    </a:cubicBezTo>
                    <a:lnTo>
                      <a:pt x="184617" y="647"/>
                    </a:lnTo>
                    <a:cubicBezTo>
                      <a:pt x="186713" y="-591"/>
                      <a:pt x="189475" y="-19"/>
                      <a:pt x="190809" y="2076"/>
                    </a:cubicBezTo>
                    <a:cubicBezTo>
                      <a:pt x="192142" y="4172"/>
                      <a:pt x="191475" y="6934"/>
                      <a:pt x="189380" y="8267"/>
                    </a:cubicBezTo>
                    <a:lnTo>
                      <a:pt x="6881" y="120757"/>
                    </a:lnTo>
                    <a:cubicBezTo>
                      <a:pt x="6119" y="121234"/>
                      <a:pt x="5262" y="121424"/>
                      <a:pt x="4500" y="121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5" name="任意多边形: 形状 192" descr="eb2f8251-4b43-40a7-ab93-82f4782f6f73"/>
              <p:cNvSpPr/>
              <p:nvPr/>
            </p:nvSpPr>
            <p:spPr>
              <a:xfrm>
                <a:off x="1135483" y="4928609"/>
                <a:ext cx="1425197" cy="933504"/>
              </a:xfrm>
              <a:custGeom>
                <a:avLst/>
                <a:gdLst>
                  <a:gd name="connsiteX0" fmla="*/ 2047911 w 2068120"/>
                  <a:gd name="connsiteY0" fmla="*/ 1287200 h 1354619"/>
                  <a:gd name="connsiteX1" fmla="*/ 1537943 w 2068120"/>
                  <a:gd name="connsiteY1" fmla="*/ 297362 h 1354619"/>
                  <a:gd name="connsiteX2" fmla="*/ 7180 w 2068120"/>
                  <a:gd name="connsiteY2" fmla="*/ 121911 h 1354619"/>
                  <a:gd name="connsiteX3" fmla="*/ 864239 w 2068120"/>
                  <a:gd name="connsiteY3" fmla="*/ 1111464 h 1354619"/>
                  <a:gd name="connsiteX4" fmla="*/ 2047911 w 2068120"/>
                  <a:gd name="connsiteY4" fmla="*/ 1287200 h 1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120" h="1354619">
                    <a:moveTo>
                      <a:pt x="2047911" y="1287200"/>
                    </a:moveTo>
                    <a:cubicBezTo>
                      <a:pt x="2121730" y="1244052"/>
                      <a:pt x="2002477" y="719891"/>
                      <a:pt x="1537943" y="297362"/>
                    </a:cubicBezTo>
                    <a:cubicBezTo>
                      <a:pt x="1006924" y="-185556"/>
                      <a:pt x="78617" y="47235"/>
                      <a:pt x="7180" y="121911"/>
                    </a:cubicBezTo>
                    <a:cubicBezTo>
                      <a:pt x="-55780" y="187824"/>
                      <a:pt x="300740" y="789709"/>
                      <a:pt x="864239" y="1111464"/>
                    </a:cubicBezTo>
                    <a:cubicBezTo>
                      <a:pt x="1427834" y="1433218"/>
                      <a:pt x="1904179" y="1371210"/>
                      <a:pt x="2047911" y="1287200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6" name="任意多边形: 形状 194" descr="65f4f0bb-95e7-469c-8727-ea2a0d0354fa"/>
              <p:cNvSpPr/>
              <p:nvPr/>
            </p:nvSpPr>
            <p:spPr>
              <a:xfrm>
                <a:off x="1156557" y="5023803"/>
                <a:ext cx="1242063" cy="748658"/>
              </a:xfrm>
              <a:custGeom>
                <a:avLst/>
                <a:gdLst>
                  <a:gd name="connsiteX0" fmla="*/ 1797874 w 1802372"/>
                  <a:gd name="connsiteY0" fmla="*/ 1086389 h 1086388"/>
                  <a:gd name="connsiteX1" fmla="*/ 1793969 w 1802372"/>
                  <a:gd name="connsiteY1" fmla="*/ 1084102 h 1086388"/>
                  <a:gd name="connsiteX2" fmla="*/ 1414493 w 1802372"/>
                  <a:gd name="connsiteY2" fmla="*/ 675861 h 1086388"/>
                  <a:gd name="connsiteX3" fmla="*/ 3364 w 1802372"/>
                  <a:gd name="connsiteY3" fmla="*/ 8825 h 1086388"/>
                  <a:gd name="connsiteX4" fmla="*/ 126 w 1802372"/>
                  <a:gd name="connsiteY4" fmla="*/ 3396 h 1086388"/>
                  <a:gd name="connsiteX5" fmla="*/ 5555 w 1802372"/>
                  <a:gd name="connsiteY5" fmla="*/ 157 h 1086388"/>
                  <a:gd name="connsiteX6" fmla="*/ 1420684 w 1802372"/>
                  <a:gd name="connsiteY6" fmla="*/ 669384 h 1086388"/>
                  <a:gd name="connsiteX7" fmla="*/ 1801779 w 1802372"/>
                  <a:gd name="connsiteY7" fmla="*/ 1079816 h 1086388"/>
                  <a:gd name="connsiteX8" fmla="*/ 1800065 w 1802372"/>
                  <a:gd name="connsiteY8" fmla="*/ 1085912 h 1086388"/>
                  <a:gd name="connsiteX9" fmla="*/ 1797874 w 1802372"/>
                  <a:gd name="connsiteY9" fmla="*/ 1086389 h 108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2372" h="1086388">
                    <a:moveTo>
                      <a:pt x="1797874" y="1086389"/>
                    </a:moveTo>
                    <a:cubicBezTo>
                      <a:pt x="1796350" y="1086389"/>
                      <a:pt x="1794826" y="1085531"/>
                      <a:pt x="1793969" y="1084102"/>
                    </a:cubicBezTo>
                    <a:cubicBezTo>
                      <a:pt x="1792921" y="1082292"/>
                      <a:pt x="1687003" y="898936"/>
                      <a:pt x="1414493" y="675861"/>
                    </a:cubicBezTo>
                    <a:cubicBezTo>
                      <a:pt x="1162938" y="469930"/>
                      <a:pt x="713929" y="187038"/>
                      <a:pt x="3364" y="8825"/>
                    </a:cubicBezTo>
                    <a:cubicBezTo>
                      <a:pt x="983" y="8253"/>
                      <a:pt x="-446" y="5777"/>
                      <a:pt x="126" y="3396"/>
                    </a:cubicBezTo>
                    <a:cubicBezTo>
                      <a:pt x="697" y="1015"/>
                      <a:pt x="3078" y="-509"/>
                      <a:pt x="5555" y="157"/>
                    </a:cubicBezTo>
                    <a:cubicBezTo>
                      <a:pt x="718025" y="178846"/>
                      <a:pt x="1168367" y="462691"/>
                      <a:pt x="1420684" y="669384"/>
                    </a:cubicBezTo>
                    <a:cubicBezTo>
                      <a:pt x="1694337" y="893507"/>
                      <a:pt x="1800732" y="1077911"/>
                      <a:pt x="1801779" y="1079816"/>
                    </a:cubicBezTo>
                    <a:cubicBezTo>
                      <a:pt x="1803018" y="1082007"/>
                      <a:pt x="1802256" y="1084674"/>
                      <a:pt x="1800065" y="1085912"/>
                    </a:cubicBezTo>
                    <a:cubicBezTo>
                      <a:pt x="1799398" y="1086198"/>
                      <a:pt x="1798636" y="1086389"/>
                      <a:pt x="1797874" y="1086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7" name="任意多边形: 形状 195" descr="4fee0a3e-291c-4d2c-9c79-5104565e2ad1"/>
              <p:cNvSpPr/>
              <p:nvPr/>
            </p:nvSpPr>
            <p:spPr>
              <a:xfrm>
                <a:off x="2083358" y="5117225"/>
                <a:ext cx="110500" cy="392351"/>
              </a:xfrm>
              <a:custGeom>
                <a:avLst/>
                <a:gdLst>
                  <a:gd name="connsiteX0" fmla="*/ 155898 w 160348"/>
                  <a:gd name="connsiteY0" fmla="*/ 569346 h 569345"/>
                  <a:gd name="connsiteX1" fmla="*/ 151516 w 160348"/>
                  <a:gd name="connsiteY1" fmla="*/ 566012 h 569345"/>
                  <a:gd name="connsiteX2" fmla="*/ 164 w 160348"/>
                  <a:gd name="connsiteY2" fmla="*/ 5656 h 569345"/>
                  <a:gd name="connsiteX3" fmla="*/ 3307 w 160348"/>
                  <a:gd name="connsiteY3" fmla="*/ 132 h 569345"/>
                  <a:gd name="connsiteX4" fmla="*/ 8832 w 160348"/>
                  <a:gd name="connsiteY4" fmla="*/ 3275 h 569345"/>
                  <a:gd name="connsiteX5" fmla="*/ 160184 w 160348"/>
                  <a:gd name="connsiteY5" fmla="*/ 563631 h 569345"/>
                  <a:gd name="connsiteX6" fmla="*/ 157041 w 160348"/>
                  <a:gd name="connsiteY6" fmla="*/ 569155 h 569345"/>
                  <a:gd name="connsiteX7" fmla="*/ 155898 w 160348"/>
                  <a:gd name="connsiteY7" fmla="*/ 569346 h 569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348" h="569345">
                    <a:moveTo>
                      <a:pt x="155898" y="569346"/>
                    </a:moveTo>
                    <a:cubicBezTo>
                      <a:pt x="153898" y="569346"/>
                      <a:pt x="152088" y="568012"/>
                      <a:pt x="151516" y="566012"/>
                    </a:cubicBezTo>
                    <a:lnTo>
                      <a:pt x="164" y="5656"/>
                    </a:lnTo>
                    <a:cubicBezTo>
                      <a:pt x="-503" y="3275"/>
                      <a:pt x="926" y="798"/>
                      <a:pt x="3307" y="132"/>
                    </a:cubicBezTo>
                    <a:cubicBezTo>
                      <a:pt x="5593" y="-440"/>
                      <a:pt x="8165" y="894"/>
                      <a:pt x="8832" y="3275"/>
                    </a:cubicBezTo>
                    <a:lnTo>
                      <a:pt x="160184" y="563631"/>
                    </a:lnTo>
                    <a:cubicBezTo>
                      <a:pt x="160851" y="566012"/>
                      <a:pt x="159422" y="568489"/>
                      <a:pt x="157041" y="569155"/>
                    </a:cubicBezTo>
                    <a:cubicBezTo>
                      <a:pt x="156660" y="569346"/>
                      <a:pt x="156279" y="569346"/>
                      <a:pt x="155898" y="5693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8" name="任意多边形: 形状 196" descr="99364427-979c-488b-a512-b23d3fe1ea5f"/>
              <p:cNvSpPr/>
              <p:nvPr/>
            </p:nvSpPr>
            <p:spPr>
              <a:xfrm>
                <a:off x="1390675" y="5318265"/>
                <a:ext cx="467888" cy="82153"/>
              </a:xfrm>
              <a:custGeom>
                <a:avLst/>
                <a:gdLst>
                  <a:gd name="connsiteX0" fmla="*/ 4437 w 678957"/>
                  <a:gd name="connsiteY0" fmla="*/ 119213 h 119213"/>
                  <a:gd name="connsiteX1" fmla="*/ 55 w 678957"/>
                  <a:gd name="connsiteY1" fmla="*/ 115498 h 119213"/>
                  <a:gd name="connsiteX2" fmla="*/ 3770 w 678957"/>
                  <a:gd name="connsiteY2" fmla="*/ 110355 h 119213"/>
                  <a:gd name="connsiteX3" fmla="*/ 673759 w 678957"/>
                  <a:gd name="connsiteY3" fmla="*/ 55 h 119213"/>
                  <a:gd name="connsiteX4" fmla="*/ 678902 w 678957"/>
                  <a:gd name="connsiteY4" fmla="*/ 3770 h 119213"/>
                  <a:gd name="connsiteX5" fmla="*/ 675188 w 678957"/>
                  <a:gd name="connsiteY5" fmla="*/ 8914 h 119213"/>
                  <a:gd name="connsiteX6" fmla="*/ 5104 w 678957"/>
                  <a:gd name="connsiteY6" fmla="*/ 119118 h 119213"/>
                  <a:gd name="connsiteX7" fmla="*/ 4437 w 678957"/>
                  <a:gd name="connsiteY7" fmla="*/ 119213 h 1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957" h="119213">
                    <a:moveTo>
                      <a:pt x="4437" y="119213"/>
                    </a:moveTo>
                    <a:cubicBezTo>
                      <a:pt x="2246" y="119213"/>
                      <a:pt x="341" y="117689"/>
                      <a:pt x="55" y="115498"/>
                    </a:cubicBezTo>
                    <a:cubicBezTo>
                      <a:pt x="-326" y="113022"/>
                      <a:pt x="1294" y="110736"/>
                      <a:pt x="3770" y="110355"/>
                    </a:cubicBezTo>
                    <a:lnTo>
                      <a:pt x="673759" y="55"/>
                    </a:lnTo>
                    <a:cubicBezTo>
                      <a:pt x="676235" y="-326"/>
                      <a:pt x="678521" y="1294"/>
                      <a:pt x="678902" y="3770"/>
                    </a:cubicBezTo>
                    <a:cubicBezTo>
                      <a:pt x="679283" y="6247"/>
                      <a:pt x="677664" y="8533"/>
                      <a:pt x="675188" y="8914"/>
                    </a:cubicBezTo>
                    <a:lnTo>
                      <a:pt x="5104" y="119118"/>
                    </a:lnTo>
                    <a:cubicBezTo>
                      <a:pt x="4913" y="119213"/>
                      <a:pt x="4627" y="119213"/>
                      <a:pt x="4437" y="1192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09" name="任意多边形: 形状 197" descr="51458132-96e6-4126-a98c-a80663662e18"/>
              <p:cNvSpPr/>
              <p:nvPr/>
            </p:nvSpPr>
            <p:spPr>
              <a:xfrm>
                <a:off x="2011746" y="5685048"/>
                <a:ext cx="261536" cy="74154"/>
              </a:xfrm>
              <a:custGeom>
                <a:avLst/>
                <a:gdLst>
                  <a:gd name="connsiteX0" fmla="*/ 4546 w 379518"/>
                  <a:gd name="connsiteY0" fmla="*/ 107606 h 107606"/>
                  <a:gd name="connsiteX1" fmla="*/ 164 w 379518"/>
                  <a:gd name="connsiteY1" fmla="*/ 104272 h 107606"/>
                  <a:gd name="connsiteX2" fmla="*/ 3307 w 379518"/>
                  <a:gd name="connsiteY2" fmla="*/ 98748 h 107606"/>
                  <a:gd name="connsiteX3" fmla="*/ 373830 w 379518"/>
                  <a:gd name="connsiteY3" fmla="*/ 164 h 107606"/>
                  <a:gd name="connsiteX4" fmla="*/ 379354 w 379518"/>
                  <a:gd name="connsiteY4" fmla="*/ 3307 h 107606"/>
                  <a:gd name="connsiteX5" fmla="*/ 376211 w 379518"/>
                  <a:gd name="connsiteY5" fmla="*/ 8832 h 107606"/>
                  <a:gd name="connsiteX6" fmla="*/ 5784 w 379518"/>
                  <a:gd name="connsiteY6" fmla="*/ 107415 h 107606"/>
                  <a:gd name="connsiteX7" fmla="*/ 4546 w 379518"/>
                  <a:gd name="connsiteY7" fmla="*/ 107606 h 10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9518" h="107606">
                    <a:moveTo>
                      <a:pt x="4546" y="107606"/>
                    </a:moveTo>
                    <a:cubicBezTo>
                      <a:pt x="2545" y="107606"/>
                      <a:pt x="736" y="106272"/>
                      <a:pt x="164" y="104272"/>
                    </a:cubicBezTo>
                    <a:cubicBezTo>
                      <a:pt x="-503" y="101891"/>
                      <a:pt x="926" y="99414"/>
                      <a:pt x="3307" y="98748"/>
                    </a:cubicBezTo>
                    <a:lnTo>
                      <a:pt x="373830" y="164"/>
                    </a:lnTo>
                    <a:cubicBezTo>
                      <a:pt x="376402" y="-503"/>
                      <a:pt x="378688" y="926"/>
                      <a:pt x="379354" y="3307"/>
                    </a:cubicBezTo>
                    <a:cubicBezTo>
                      <a:pt x="380021" y="5688"/>
                      <a:pt x="378592" y="8165"/>
                      <a:pt x="376211" y="8832"/>
                    </a:cubicBezTo>
                    <a:lnTo>
                      <a:pt x="5784" y="107415"/>
                    </a:lnTo>
                    <a:cubicBezTo>
                      <a:pt x="5308" y="107606"/>
                      <a:pt x="4927" y="107606"/>
                      <a:pt x="4546" y="1076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0" name="任意多边形: 形状 198" descr="48436402-6ac7-4d59-9b3e-d9a52f033ede"/>
              <p:cNvSpPr/>
              <p:nvPr/>
            </p:nvSpPr>
            <p:spPr>
              <a:xfrm>
                <a:off x="1393304" y="4959352"/>
                <a:ext cx="90325" cy="159670"/>
              </a:xfrm>
              <a:custGeom>
                <a:avLst/>
                <a:gdLst>
                  <a:gd name="connsiteX0" fmla="*/ 126544 w 131072"/>
                  <a:gd name="connsiteY0" fmla="*/ 231700 h 231699"/>
                  <a:gd name="connsiteX1" fmla="*/ 122639 w 131072"/>
                  <a:gd name="connsiteY1" fmla="*/ 229414 h 231699"/>
                  <a:gd name="connsiteX2" fmla="*/ 528 w 131072"/>
                  <a:gd name="connsiteY2" fmla="*/ 6624 h 231699"/>
                  <a:gd name="connsiteX3" fmla="*/ 2338 w 131072"/>
                  <a:gd name="connsiteY3" fmla="*/ 528 h 231699"/>
                  <a:gd name="connsiteX4" fmla="*/ 8434 w 131072"/>
                  <a:gd name="connsiteY4" fmla="*/ 2338 h 231699"/>
                  <a:gd name="connsiteX5" fmla="*/ 130544 w 131072"/>
                  <a:gd name="connsiteY5" fmla="*/ 225128 h 231699"/>
                  <a:gd name="connsiteX6" fmla="*/ 128735 w 131072"/>
                  <a:gd name="connsiteY6" fmla="*/ 231223 h 231699"/>
                  <a:gd name="connsiteX7" fmla="*/ 126544 w 131072"/>
                  <a:gd name="connsiteY7" fmla="*/ 231700 h 23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072" h="231699">
                    <a:moveTo>
                      <a:pt x="126544" y="231700"/>
                    </a:moveTo>
                    <a:cubicBezTo>
                      <a:pt x="124924" y="231700"/>
                      <a:pt x="123400" y="230843"/>
                      <a:pt x="122639" y="229414"/>
                    </a:cubicBezTo>
                    <a:lnTo>
                      <a:pt x="528" y="6624"/>
                    </a:lnTo>
                    <a:cubicBezTo>
                      <a:pt x="-615" y="4433"/>
                      <a:pt x="147" y="1766"/>
                      <a:pt x="2338" y="528"/>
                    </a:cubicBezTo>
                    <a:cubicBezTo>
                      <a:pt x="4528" y="-615"/>
                      <a:pt x="7195" y="147"/>
                      <a:pt x="8434" y="2338"/>
                    </a:cubicBezTo>
                    <a:lnTo>
                      <a:pt x="130544" y="225128"/>
                    </a:lnTo>
                    <a:cubicBezTo>
                      <a:pt x="131687" y="227318"/>
                      <a:pt x="130925" y="229985"/>
                      <a:pt x="128735" y="231223"/>
                    </a:cubicBezTo>
                    <a:cubicBezTo>
                      <a:pt x="127972" y="231509"/>
                      <a:pt x="127306" y="231700"/>
                      <a:pt x="126544" y="231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1" name="任意多边形: 形状 185" descr="21c3c42f-d293-4490-8fb1-5014011d5f22"/>
              <p:cNvSpPr/>
              <p:nvPr/>
            </p:nvSpPr>
            <p:spPr>
              <a:xfrm>
                <a:off x="1443120" y="3848883"/>
                <a:ext cx="1028959" cy="1516348"/>
              </a:xfrm>
              <a:custGeom>
                <a:avLst/>
                <a:gdLst>
                  <a:gd name="connsiteX0" fmla="*/ 1432522 w 1493134"/>
                  <a:gd name="connsiteY0" fmla="*/ 2185446 h 2200391"/>
                  <a:gd name="connsiteX1" fmla="*/ 352387 w 1493134"/>
                  <a:gd name="connsiteY1" fmla="*/ 1570416 h 2200391"/>
                  <a:gd name="connsiteX2" fmla="*/ 108833 w 1493134"/>
                  <a:gd name="connsiteY2" fmla="*/ 5173 h 2200391"/>
                  <a:gd name="connsiteX3" fmla="*/ 1201255 w 1493134"/>
                  <a:gd name="connsiteY3" fmla="*/ 971103 h 2200391"/>
                  <a:gd name="connsiteX4" fmla="*/ 1432522 w 1493134"/>
                  <a:gd name="connsiteY4" fmla="*/ 2185446 h 220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3134" h="2200391">
                    <a:moveTo>
                      <a:pt x="1432522" y="2185446"/>
                    </a:moveTo>
                    <a:cubicBezTo>
                      <a:pt x="1388898" y="2255740"/>
                      <a:pt x="822351" y="2082575"/>
                      <a:pt x="352387" y="1570416"/>
                    </a:cubicBezTo>
                    <a:cubicBezTo>
                      <a:pt x="-184728" y="985010"/>
                      <a:pt x="31299" y="69848"/>
                      <a:pt x="108833" y="5173"/>
                    </a:cubicBezTo>
                    <a:cubicBezTo>
                      <a:pt x="177222" y="-51882"/>
                      <a:pt x="835781" y="369028"/>
                      <a:pt x="1201255" y="971103"/>
                    </a:cubicBezTo>
                    <a:cubicBezTo>
                      <a:pt x="1566825" y="1573179"/>
                      <a:pt x="1517390" y="2048571"/>
                      <a:pt x="1432522" y="2185446"/>
                    </a:cubicBezTo>
                    <a:close/>
                  </a:path>
                </a:pathLst>
              </a:custGeom>
              <a:solidFill>
                <a:srgbClr val="FF560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2" name="任意多边形: 形状 187" descr="9c80da9d-b991-423a-ba30-31645815de59"/>
              <p:cNvSpPr/>
              <p:nvPr/>
            </p:nvSpPr>
            <p:spPr>
              <a:xfrm>
                <a:off x="1561228" y="3956010"/>
                <a:ext cx="816998" cy="1244472"/>
              </a:xfrm>
              <a:custGeom>
                <a:avLst/>
                <a:gdLst>
                  <a:gd name="connsiteX0" fmla="*/ 1181124 w 1185555"/>
                  <a:gd name="connsiteY0" fmla="*/ 1805869 h 1805868"/>
                  <a:gd name="connsiteX1" fmla="*/ 1178743 w 1185555"/>
                  <a:gd name="connsiteY1" fmla="*/ 1805202 h 1805868"/>
                  <a:gd name="connsiteX2" fmla="*/ 744689 w 1185555"/>
                  <a:gd name="connsiteY2" fmla="*/ 1404200 h 1805868"/>
                  <a:gd name="connsiteX3" fmla="*/ 215 w 1185555"/>
                  <a:gd name="connsiteY3" fmla="*/ 5834 h 1805868"/>
                  <a:gd name="connsiteX4" fmla="*/ 3167 w 1185555"/>
                  <a:gd name="connsiteY4" fmla="*/ 215 h 1805868"/>
                  <a:gd name="connsiteX5" fmla="*/ 8787 w 1185555"/>
                  <a:gd name="connsiteY5" fmla="*/ 3167 h 1805868"/>
                  <a:gd name="connsiteX6" fmla="*/ 751451 w 1185555"/>
                  <a:gd name="connsiteY6" fmla="*/ 1398294 h 1805868"/>
                  <a:gd name="connsiteX7" fmla="*/ 1183410 w 1185555"/>
                  <a:gd name="connsiteY7" fmla="*/ 1797487 h 1805868"/>
                  <a:gd name="connsiteX8" fmla="*/ 1184934 w 1185555"/>
                  <a:gd name="connsiteY8" fmla="*/ 1803678 h 1805868"/>
                  <a:gd name="connsiteX9" fmla="*/ 1181124 w 1185555"/>
                  <a:gd name="connsiteY9" fmla="*/ 1805869 h 18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5555" h="1805868">
                    <a:moveTo>
                      <a:pt x="1181124" y="1805869"/>
                    </a:moveTo>
                    <a:cubicBezTo>
                      <a:pt x="1180267" y="1805869"/>
                      <a:pt x="1179505" y="1805678"/>
                      <a:pt x="1178743" y="1805202"/>
                    </a:cubicBezTo>
                    <a:cubicBezTo>
                      <a:pt x="1176838" y="1804059"/>
                      <a:pt x="984719" y="1684616"/>
                      <a:pt x="744689" y="1404200"/>
                    </a:cubicBezTo>
                    <a:cubicBezTo>
                      <a:pt x="523232" y="1145596"/>
                      <a:pt x="214337" y="693063"/>
                      <a:pt x="215" y="5834"/>
                    </a:cubicBezTo>
                    <a:cubicBezTo>
                      <a:pt x="-547" y="3453"/>
                      <a:pt x="786" y="977"/>
                      <a:pt x="3167" y="215"/>
                    </a:cubicBezTo>
                    <a:cubicBezTo>
                      <a:pt x="5453" y="-547"/>
                      <a:pt x="8025" y="786"/>
                      <a:pt x="8787" y="3167"/>
                    </a:cubicBezTo>
                    <a:cubicBezTo>
                      <a:pt x="222433" y="688872"/>
                      <a:pt x="530567" y="1140357"/>
                      <a:pt x="751451" y="1398294"/>
                    </a:cubicBezTo>
                    <a:cubicBezTo>
                      <a:pt x="990624" y="1677662"/>
                      <a:pt x="1181505" y="1796249"/>
                      <a:pt x="1183410" y="1797487"/>
                    </a:cubicBezTo>
                    <a:cubicBezTo>
                      <a:pt x="1185506" y="1798820"/>
                      <a:pt x="1186172" y="1801583"/>
                      <a:pt x="1184934" y="1803678"/>
                    </a:cubicBezTo>
                    <a:cubicBezTo>
                      <a:pt x="1184077" y="1805107"/>
                      <a:pt x="1182648" y="1805869"/>
                      <a:pt x="1181124" y="18058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3" name="任意多边形: 形状 188" descr="6e1f9bcb-f2bd-4725-89e3-7af8a5de92f4"/>
              <p:cNvSpPr/>
              <p:nvPr/>
            </p:nvSpPr>
            <p:spPr>
              <a:xfrm>
                <a:off x="1698546" y="4835273"/>
                <a:ext cx="420650" cy="133043"/>
              </a:xfrm>
              <a:custGeom>
                <a:avLst/>
                <a:gdLst>
                  <a:gd name="connsiteX0" fmla="*/ 606005 w 610410"/>
                  <a:gd name="connsiteY0" fmla="*/ 193060 h 193060"/>
                  <a:gd name="connsiteX1" fmla="*/ 604671 w 610410"/>
                  <a:gd name="connsiteY1" fmla="*/ 192870 h 193060"/>
                  <a:gd name="connsiteX2" fmla="*/ 3167 w 610410"/>
                  <a:gd name="connsiteY2" fmla="*/ 8752 h 193060"/>
                  <a:gd name="connsiteX3" fmla="*/ 215 w 610410"/>
                  <a:gd name="connsiteY3" fmla="*/ 3132 h 193060"/>
                  <a:gd name="connsiteX4" fmla="*/ 5834 w 610410"/>
                  <a:gd name="connsiteY4" fmla="*/ 179 h 193060"/>
                  <a:gd name="connsiteX5" fmla="*/ 607243 w 610410"/>
                  <a:gd name="connsiteY5" fmla="*/ 184298 h 193060"/>
                  <a:gd name="connsiteX6" fmla="*/ 610196 w 610410"/>
                  <a:gd name="connsiteY6" fmla="*/ 189917 h 193060"/>
                  <a:gd name="connsiteX7" fmla="*/ 606005 w 610410"/>
                  <a:gd name="connsiteY7" fmla="*/ 193060 h 19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410" h="193060">
                    <a:moveTo>
                      <a:pt x="606005" y="193060"/>
                    </a:moveTo>
                    <a:cubicBezTo>
                      <a:pt x="605528" y="193060"/>
                      <a:pt x="605147" y="192965"/>
                      <a:pt x="604671" y="192870"/>
                    </a:cubicBezTo>
                    <a:lnTo>
                      <a:pt x="3167" y="8752"/>
                    </a:lnTo>
                    <a:cubicBezTo>
                      <a:pt x="786" y="7990"/>
                      <a:pt x="-547" y="5514"/>
                      <a:pt x="215" y="3132"/>
                    </a:cubicBezTo>
                    <a:cubicBezTo>
                      <a:pt x="977" y="751"/>
                      <a:pt x="3453" y="-487"/>
                      <a:pt x="5834" y="179"/>
                    </a:cubicBezTo>
                    <a:lnTo>
                      <a:pt x="607243" y="184298"/>
                    </a:lnTo>
                    <a:cubicBezTo>
                      <a:pt x="609624" y="185060"/>
                      <a:pt x="610958" y="187536"/>
                      <a:pt x="610196" y="189917"/>
                    </a:cubicBezTo>
                    <a:cubicBezTo>
                      <a:pt x="609719" y="191822"/>
                      <a:pt x="608005" y="193060"/>
                      <a:pt x="606005" y="1930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4" name="任意多边形: 形状 189" descr="234ad34a-b2a9-444b-9b89-c810682a53c6"/>
              <p:cNvSpPr/>
              <p:nvPr/>
            </p:nvSpPr>
            <p:spPr>
              <a:xfrm>
                <a:off x="1892177" y="4215134"/>
                <a:ext cx="62334" cy="431024"/>
              </a:xfrm>
              <a:custGeom>
                <a:avLst/>
                <a:gdLst>
                  <a:gd name="connsiteX0" fmla="*/ 4508 w 90454"/>
                  <a:gd name="connsiteY0" fmla="*/ 625465 h 625464"/>
                  <a:gd name="connsiteX1" fmla="*/ 3936 w 90454"/>
                  <a:gd name="connsiteY1" fmla="*/ 625465 h 625464"/>
                  <a:gd name="connsiteX2" fmla="*/ 31 w 90454"/>
                  <a:gd name="connsiteY2" fmla="*/ 620416 h 625464"/>
                  <a:gd name="connsiteX3" fmla="*/ 81470 w 90454"/>
                  <a:gd name="connsiteY3" fmla="*/ 3863 h 625464"/>
                  <a:gd name="connsiteX4" fmla="*/ 86518 w 90454"/>
                  <a:gd name="connsiteY4" fmla="*/ 53 h 625464"/>
                  <a:gd name="connsiteX5" fmla="*/ 90423 w 90454"/>
                  <a:gd name="connsiteY5" fmla="*/ 5101 h 625464"/>
                  <a:gd name="connsiteX6" fmla="*/ 8985 w 90454"/>
                  <a:gd name="connsiteY6" fmla="*/ 621655 h 625464"/>
                  <a:gd name="connsiteX7" fmla="*/ 4508 w 90454"/>
                  <a:gd name="connsiteY7" fmla="*/ 625465 h 62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54" h="625464">
                    <a:moveTo>
                      <a:pt x="4508" y="625465"/>
                    </a:moveTo>
                    <a:cubicBezTo>
                      <a:pt x="4317" y="625465"/>
                      <a:pt x="4127" y="625465"/>
                      <a:pt x="3936" y="625465"/>
                    </a:cubicBezTo>
                    <a:cubicBezTo>
                      <a:pt x="1460" y="625179"/>
                      <a:pt x="-255" y="622893"/>
                      <a:pt x="31" y="620416"/>
                    </a:cubicBezTo>
                    <a:lnTo>
                      <a:pt x="81470" y="3863"/>
                    </a:lnTo>
                    <a:cubicBezTo>
                      <a:pt x="81756" y="1387"/>
                      <a:pt x="84042" y="-328"/>
                      <a:pt x="86518" y="53"/>
                    </a:cubicBezTo>
                    <a:cubicBezTo>
                      <a:pt x="88995" y="339"/>
                      <a:pt x="90709" y="2625"/>
                      <a:pt x="90423" y="5101"/>
                    </a:cubicBezTo>
                    <a:lnTo>
                      <a:pt x="8985" y="621655"/>
                    </a:lnTo>
                    <a:cubicBezTo>
                      <a:pt x="8699" y="623845"/>
                      <a:pt x="6794" y="625465"/>
                      <a:pt x="4508" y="6254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5" name="任意多边形: 形状 190" descr="98c4e619-7333-496a-bc81-f66f98b76f68"/>
              <p:cNvSpPr/>
              <p:nvPr/>
            </p:nvSpPr>
            <p:spPr>
              <a:xfrm>
                <a:off x="2275840" y="4835924"/>
                <a:ext cx="71522" cy="287563"/>
              </a:xfrm>
              <a:custGeom>
                <a:avLst/>
                <a:gdLst>
                  <a:gd name="connsiteX0" fmla="*/ 4507 w 103787"/>
                  <a:gd name="connsiteY0" fmla="*/ 417286 h 417286"/>
                  <a:gd name="connsiteX1" fmla="*/ 3459 w 103787"/>
                  <a:gd name="connsiteY1" fmla="*/ 417191 h 417286"/>
                  <a:gd name="connsiteX2" fmla="*/ 125 w 103787"/>
                  <a:gd name="connsiteY2" fmla="*/ 411762 h 417286"/>
                  <a:gd name="connsiteX3" fmla="*/ 94994 w 103787"/>
                  <a:gd name="connsiteY3" fmla="*/ 3425 h 417286"/>
                  <a:gd name="connsiteX4" fmla="*/ 100328 w 103787"/>
                  <a:gd name="connsiteY4" fmla="*/ 91 h 417286"/>
                  <a:gd name="connsiteX5" fmla="*/ 103662 w 103787"/>
                  <a:gd name="connsiteY5" fmla="*/ 5520 h 417286"/>
                  <a:gd name="connsiteX6" fmla="*/ 8793 w 103787"/>
                  <a:gd name="connsiteY6" fmla="*/ 413857 h 417286"/>
                  <a:gd name="connsiteX7" fmla="*/ 4507 w 103787"/>
                  <a:gd name="connsiteY7" fmla="*/ 417286 h 41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87" h="417286">
                    <a:moveTo>
                      <a:pt x="4507" y="417286"/>
                    </a:moveTo>
                    <a:cubicBezTo>
                      <a:pt x="4221" y="417286"/>
                      <a:pt x="3840" y="417286"/>
                      <a:pt x="3459" y="417191"/>
                    </a:cubicBezTo>
                    <a:cubicBezTo>
                      <a:pt x="983" y="416619"/>
                      <a:pt x="-446" y="414238"/>
                      <a:pt x="125" y="411762"/>
                    </a:cubicBezTo>
                    <a:lnTo>
                      <a:pt x="94994" y="3425"/>
                    </a:lnTo>
                    <a:cubicBezTo>
                      <a:pt x="95566" y="1044"/>
                      <a:pt x="98042" y="-385"/>
                      <a:pt x="100328" y="91"/>
                    </a:cubicBezTo>
                    <a:cubicBezTo>
                      <a:pt x="102805" y="663"/>
                      <a:pt x="104234" y="3044"/>
                      <a:pt x="103662" y="5520"/>
                    </a:cubicBezTo>
                    <a:lnTo>
                      <a:pt x="8793" y="413857"/>
                    </a:lnTo>
                    <a:cubicBezTo>
                      <a:pt x="8412" y="415858"/>
                      <a:pt x="6507" y="417286"/>
                      <a:pt x="4507" y="417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6" name="任意多边形: 形状 191" descr="08e87697-5e84-4840-ae2e-a01aaafcde55"/>
              <p:cNvSpPr/>
              <p:nvPr/>
            </p:nvSpPr>
            <p:spPr>
              <a:xfrm>
                <a:off x="1506701" y="4171224"/>
                <a:ext cx="165997" cy="101446"/>
              </a:xfrm>
              <a:custGeom>
                <a:avLst/>
                <a:gdLst>
                  <a:gd name="connsiteX0" fmla="*/ 236312 w 240880"/>
                  <a:gd name="connsiteY0" fmla="*/ 147211 h 147210"/>
                  <a:gd name="connsiteX1" fmla="*/ 234026 w 240880"/>
                  <a:gd name="connsiteY1" fmla="*/ 146544 h 147210"/>
                  <a:gd name="connsiteX2" fmla="*/ 2187 w 240880"/>
                  <a:gd name="connsiteY2" fmla="*/ 8336 h 147210"/>
                  <a:gd name="connsiteX3" fmla="*/ 663 w 240880"/>
                  <a:gd name="connsiteY3" fmla="*/ 2145 h 147210"/>
                  <a:gd name="connsiteX4" fmla="*/ 6855 w 240880"/>
                  <a:gd name="connsiteY4" fmla="*/ 621 h 147210"/>
                  <a:gd name="connsiteX5" fmla="*/ 238693 w 240880"/>
                  <a:gd name="connsiteY5" fmla="*/ 138829 h 147210"/>
                  <a:gd name="connsiteX6" fmla="*/ 240217 w 240880"/>
                  <a:gd name="connsiteY6" fmla="*/ 145020 h 147210"/>
                  <a:gd name="connsiteX7" fmla="*/ 236312 w 240880"/>
                  <a:gd name="connsiteY7" fmla="*/ 147211 h 14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880" h="147210">
                    <a:moveTo>
                      <a:pt x="236312" y="147211"/>
                    </a:moveTo>
                    <a:cubicBezTo>
                      <a:pt x="235550" y="147211"/>
                      <a:pt x="234693" y="147020"/>
                      <a:pt x="234026" y="146544"/>
                    </a:cubicBezTo>
                    <a:lnTo>
                      <a:pt x="2187" y="8336"/>
                    </a:lnTo>
                    <a:cubicBezTo>
                      <a:pt x="92" y="7098"/>
                      <a:pt x="-670" y="4336"/>
                      <a:pt x="663" y="2145"/>
                    </a:cubicBezTo>
                    <a:cubicBezTo>
                      <a:pt x="1902" y="50"/>
                      <a:pt x="4664" y="-617"/>
                      <a:pt x="6855" y="621"/>
                    </a:cubicBezTo>
                    <a:lnTo>
                      <a:pt x="238693" y="138829"/>
                    </a:lnTo>
                    <a:cubicBezTo>
                      <a:pt x="240789" y="140067"/>
                      <a:pt x="241551" y="142830"/>
                      <a:pt x="240217" y="145020"/>
                    </a:cubicBezTo>
                    <a:cubicBezTo>
                      <a:pt x="239360" y="146449"/>
                      <a:pt x="237836" y="147211"/>
                      <a:pt x="236312" y="147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7" name="任意多边形: 形状 169" descr="df9dbf54-016b-448e-bd5c-b1ac0280137d"/>
              <p:cNvSpPr/>
              <p:nvPr/>
            </p:nvSpPr>
            <p:spPr>
              <a:xfrm>
                <a:off x="1730135" y="2394730"/>
                <a:ext cx="3093516" cy="3093448"/>
              </a:xfrm>
              <a:custGeom>
                <a:avLst/>
                <a:gdLst>
                  <a:gd name="connsiteX0" fmla="*/ 0 w 4489037"/>
                  <a:gd name="connsiteY0" fmla="*/ 2244471 h 4488941"/>
                  <a:gd name="connsiteX1" fmla="*/ 2244471 w 4489037"/>
                  <a:gd name="connsiteY1" fmla="*/ 0 h 4488941"/>
                  <a:gd name="connsiteX2" fmla="*/ 4489038 w 4489037"/>
                  <a:gd name="connsiteY2" fmla="*/ 2244471 h 4488941"/>
                  <a:gd name="connsiteX3" fmla="*/ 2244471 w 4489037"/>
                  <a:gd name="connsiteY3" fmla="*/ 4488942 h 4488941"/>
                  <a:gd name="connsiteX4" fmla="*/ 0 w 4489037"/>
                  <a:gd name="connsiteY4" fmla="*/ 2244471 h 448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9037" h="4488941">
                    <a:moveTo>
                      <a:pt x="0" y="2244471"/>
                    </a:moveTo>
                    <a:cubicBezTo>
                      <a:pt x="0" y="1004888"/>
                      <a:pt x="1004888" y="0"/>
                      <a:pt x="2244471" y="0"/>
                    </a:cubicBezTo>
                    <a:cubicBezTo>
                      <a:pt x="3484150" y="0"/>
                      <a:pt x="4489038" y="1004888"/>
                      <a:pt x="4489038" y="2244471"/>
                    </a:cubicBezTo>
                    <a:cubicBezTo>
                      <a:pt x="4489038" y="3484055"/>
                      <a:pt x="3484150" y="4488942"/>
                      <a:pt x="2244471" y="4488942"/>
                    </a:cubicBezTo>
                    <a:cubicBezTo>
                      <a:pt x="1004888" y="4488942"/>
                      <a:pt x="0" y="3484055"/>
                      <a:pt x="0" y="2244471"/>
                    </a:cubicBezTo>
                    <a:close/>
                  </a:path>
                </a:pathLst>
              </a:custGeom>
              <a:solidFill>
                <a:srgbClr val="DFEDF8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8" name="任意多边形: 形状 178" descr="2b4bc8a2-a078-4711-8944-50496b818139"/>
              <p:cNvSpPr/>
              <p:nvPr/>
            </p:nvSpPr>
            <p:spPr>
              <a:xfrm>
                <a:off x="3971652" y="5174049"/>
                <a:ext cx="1419994" cy="628286"/>
              </a:xfrm>
              <a:custGeom>
                <a:avLst/>
                <a:gdLst>
                  <a:gd name="connsiteX0" fmla="*/ 286 w 2060570"/>
                  <a:gd name="connsiteY0" fmla="*/ 601569 h 911714"/>
                  <a:gd name="connsiteX1" fmla="*/ 1016413 w 2060570"/>
                  <a:gd name="connsiteY1" fmla="*/ 911608 h 911714"/>
                  <a:gd name="connsiteX2" fmla="*/ 2060354 w 2060570"/>
                  <a:gd name="connsiteY2" fmla="*/ 159419 h 911714"/>
                  <a:gd name="connsiteX3" fmla="*/ 836200 w 2060570"/>
                  <a:gd name="connsiteY3" fmla="*/ 44071 h 911714"/>
                  <a:gd name="connsiteX4" fmla="*/ 286 w 2060570"/>
                  <a:gd name="connsiteY4" fmla="*/ 601569 h 91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570" h="911714">
                    <a:moveTo>
                      <a:pt x="286" y="601569"/>
                    </a:moveTo>
                    <a:cubicBezTo>
                      <a:pt x="-12953" y="668911"/>
                      <a:pt x="434626" y="917609"/>
                      <a:pt x="1016413" y="911608"/>
                    </a:cubicBezTo>
                    <a:cubicBezTo>
                      <a:pt x="1681449" y="904655"/>
                      <a:pt x="2071117" y="244381"/>
                      <a:pt x="2060354" y="159419"/>
                    </a:cubicBezTo>
                    <a:cubicBezTo>
                      <a:pt x="2050733" y="84457"/>
                      <a:pt x="1404938" y="-78040"/>
                      <a:pt x="836200" y="44071"/>
                    </a:cubicBezTo>
                    <a:cubicBezTo>
                      <a:pt x="267177" y="166181"/>
                      <a:pt x="26099" y="470505"/>
                      <a:pt x="286" y="601569"/>
                    </a:cubicBezTo>
                    <a:close/>
                  </a:path>
                </a:pathLst>
              </a:custGeom>
              <a:solidFill>
                <a:srgbClr val="FF560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19" name="任意多边形: 形状 180" descr="e4003d4c-e994-42d8-bb49-49535c886161"/>
              <p:cNvSpPr/>
              <p:nvPr/>
            </p:nvSpPr>
            <p:spPr>
              <a:xfrm>
                <a:off x="4092645" y="5313833"/>
                <a:ext cx="1212478" cy="247401"/>
              </a:xfrm>
              <a:custGeom>
                <a:avLst/>
                <a:gdLst>
                  <a:gd name="connsiteX0" fmla="*/ 391356 w 1759441"/>
                  <a:gd name="connsiteY0" fmla="*/ 359008 h 359007"/>
                  <a:gd name="connsiteX1" fmla="*/ 3307 w 1759441"/>
                  <a:gd name="connsiteY1" fmla="*/ 320527 h 359007"/>
                  <a:gd name="connsiteX2" fmla="*/ 164 w 1759441"/>
                  <a:gd name="connsiteY2" fmla="*/ 315002 h 359007"/>
                  <a:gd name="connsiteX3" fmla="*/ 5688 w 1759441"/>
                  <a:gd name="connsiteY3" fmla="*/ 311859 h 359007"/>
                  <a:gd name="connsiteX4" fmla="*/ 1752955 w 1759441"/>
                  <a:gd name="connsiteY4" fmla="*/ 487 h 359007"/>
                  <a:gd name="connsiteX5" fmla="*/ 1758955 w 1759441"/>
                  <a:gd name="connsiteY5" fmla="*/ 2487 h 359007"/>
                  <a:gd name="connsiteX6" fmla="*/ 1756955 w 1759441"/>
                  <a:gd name="connsiteY6" fmla="*/ 8488 h 359007"/>
                  <a:gd name="connsiteX7" fmla="*/ 499750 w 1759441"/>
                  <a:gd name="connsiteY7" fmla="*/ 356436 h 359007"/>
                  <a:gd name="connsiteX8" fmla="*/ 391356 w 1759441"/>
                  <a:gd name="connsiteY8" fmla="*/ 359008 h 35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9441" h="359007">
                    <a:moveTo>
                      <a:pt x="391356" y="359008"/>
                    </a:moveTo>
                    <a:cubicBezTo>
                      <a:pt x="148468" y="359008"/>
                      <a:pt x="4927" y="321003"/>
                      <a:pt x="3307" y="320527"/>
                    </a:cubicBezTo>
                    <a:cubicBezTo>
                      <a:pt x="926" y="319860"/>
                      <a:pt x="-503" y="317384"/>
                      <a:pt x="164" y="315002"/>
                    </a:cubicBezTo>
                    <a:cubicBezTo>
                      <a:pt x="831" y="312621"/>
                      <a:pt x="3403" y="311192"/>
                      <a:pt x="5688" y="311859"/>
                    </a:cubicBezTo>
                    <a:cubicBezTo>
                      <a:pt x="13118" y="313859"/>
                      <a:pt x="752544" y="504835"/>
                      <a:pt x="1752955" y="487"/>
                    </a:cubicBezTo>
                    <a:cubicBezTo>
                      <a:pt x="1755146" y="-656"/>
                      <a:pt x="1757812" y="296"/>
                      <a:pt x="1758955" y="2487"/>
                    </a:cubicBezTo>
                    <a:cubicBezTo>
                      <a:pt x="1760098" y="4678"/>
                      <a:pt x="1759146" y="7440"/>
                      <a:pt x="1756955" y="8488"/>
                    </a:cubicBezTo>
                    <a:cubicBezTo>
                      <a:pt x="1232508" y="272806"/>
                      <a:pt x="783786" y="343577"/>
                      <a:pt x="499750" y="356436"/>
                    </a:cubicBezTo>
                    <a:cubicBezTo>
                      <a:pt x="461746" y="358246"/>
                      <a:pt x="425551" y="359008"/>
                      <a:pt x="391356" y="359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0" name="任意多边形: 形状 181" descr="d557bc9a-4116-4f3f-af5f-7408177c9d2d"/>
              <p:cNvSpPr/>
              <p:nvPr/>
            </p:nvSpPr>
            <p:spPr>
              <a:xfrm>
                <a:off x="4384640" y="5554196"/>
                <a:ext cx="333805" cy="188005"/>
              </a:xfrm>
              <a:custGeom>
                <a:avLst/>
                <a:gdLst>
                  <a:gd name="connsiteX0" fmla="*/ 479891 w 484389"/>
                  <a:gd name="connsiteY0" fmla="*/ 272818 h 272817"/>
                  <a:gd name="connsiteX1" fmla="*/ 477701 w 484389"/>
                  <a:gd name="connsiteY1" fmla="*/ 272246 h 272817"/>
                  <a:gd name="connsiteX2" fmla="*/ 2308 w 484389"/>
                  <a:gd name="connsiteY2" fmla="*/ 8404 h 272817"/>
                  <a:gd name="connsiteX3" fmla="*/ 593 w 484389"/>
                  <a:gd name="connsiteY3" fmla="*/ 2308 h 272817"/>
                  <a:gd name="connsiteX4" fmla="*/ 6689 w 484389"/>
                  <a:gd name="connsiteY4" fmla="*/ 593 h 272817"/>
                  <a:gd name="connsiteX5" fmla="*/ 482082 w 484389"/>
                  <a:gd name="connsiteY5" fmla="*/ 264436 h 272817"/>
                  <a:gd name="connsiteX6" fmla="*/ 483796 w 484389"/>
                  <a:gd name="connsiteY6" fmla="*/ 270532 h 272817"/>
                  <a:gd name="connsiteX7" fmla="*/ 479891 w 484389"/>
                  <a:gd name="connsiteY7" fmla="*/ 272818 h 27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389" h="272817">
                    <a:moveTo>
                      <a:pt x="479891" y="272818"/>
                    </a:moveTo>
                    <a:cubicBezTo>
                      <a:pt x="479129" y="272818"/>
                      <a:pt x="478367" y="272627"/>
                      <a:pt x="477701" y="272246"/>
                    </a:cubicBezTo>
                    <a:lnTo>
                      <a:pt x="2308" y="8404"/>
                    </a:lnTo>
                    <a:cubicBezTo>
                      <a:pt x="117" y="7165"/>
                      <a:pt x="-645" y="4498"/>
                      <a:pt x="593" y="2308"/>
                    </a:cubicBezTo>
                    <a:cubicBezTo>
                      <a:pt x="1831" y="117"/>
                      <a:pt x="4594" y="-645"/>
                      <a:pt x="6689" y="593"/>
                    </a:cubicBezTo>
                    <a:lnTo>
                      <a:pt x="482082" y="264436"/>
                    </a:lnTo>
                    <a:cubicBezTo>
                      <a:pt x="484273" y="265674"/>
                      <a:pt x="485034" y="268341"/>
                      <a:pt x="483796" y="270532"/>
                    </a:cubicBezTo>
                    <a:cubicBezTo>
                      <a:pt x="483035" y="271961"/>
                      <a:pt x="481510" y="272818"/>
                      <a:pt x="479891" y="272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1" name="任意多边形: 形状 182" descr="d66d43d0-0660-4f13-9d40-d2a8f68a8d76"/>
              <p:cNvSpPr/>
              <p:nvPr/>
            </p:nvSpPr>
            <p:spPr>
              <a:xfrm>
                <a:off x="4704580" y="5225029"/>
                <a:ext cx="214379" cy="285531"/>
              </a:xfrm>
              <a:custGeom>
                <a:avLst/>
                <a:gdLst>
                  <a:gd name="connsiteX0" fmla="*/ 4478 w 311088"/>
                  <a:gd name="connsiteY0" fmla="*/ 414338 h 414338"/>
                  <a:gd name="connsiteX1" fmla="*/ 1811 w 311088"/>
                  <a:gd name="connsiteY1" fmla="*/ 413481 h 414338"/>
                  <a:gd name="connsiteX2" fmla="*/ 858 w 311088"/>
                  <a:gd name="connsiteY2" fmla="*/ 407195 h 414338"/>
                  <a:gd name="connsiteX3" fmla="*/ 302991 w 311088"/>
                  <a:gd name="connsiteY3" fmla="*/ 1811 h 414338"/>
                  <a:gd name="connsiteX4" fmla="*/ 309278 w 311088"/>
                  <a:gd name="connsiteY4" fmla="*/ 858 h 414338"/>
                  <a:gd name="connsiteX5" fmla="*/ 310230 w 311088"/>
                  <a:gd name="connsiteY5" fmla="*/ 7145 h 414338"/>
                  <a:gd name="connsiteX6" fmla="*/ 8097 w 311088"/>
                  <a:gd name="connsiteY6" fmla="*/ 412529 h 414338"/>
                  <a:gd name="connsiteX7" fmla="*/ 4478 w 311088"/>
                  <a:gd name="connsiteY7" fmla="*/ 414338 h 414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088" h="414338">
                    <a:moveTo>
                      <a:pt x="4478" y="414338"/>
                    </a:moveTo>
                    <a:cubicBezTo>
                      <a:pt x="3525" y="414338"/>
                      <a:pt x="2573" y="414053"/>
                      <a:pt x="1811" y="413481"/>
                    </a:cubicBezTo>
                    <a:cubicBezTo>
                      <a:pt x="-190" y="411957"/>
                      <a:pt x="-571" y="409195"/>
                      <a:pt x="858" y="407195"/>
                    </a:cubicBezTo>
                    <a:lnTo>
                      <a:pt x="302991" y="1811"/>
                    </a:lnTo>
                    <a:cubicBezTo>
                      <a:pt x="304420" y="-190"/>
                      <a:pt x="307373" y="-571"/>
                      <a:pt x="309278" y="858"/>
                    </a:cubicBezTo>
                    <a:cubicBezTo>
                      <a:pt x="311278" y="2382"/>
                      <a:pt x="311659" y="5144"/>
                      <a:pt x="310230" y="7145"/>
                    </a:cubicBezTo>
                    <a:lnTo>
                      <a:pt x="8097" y="412529"/>
                    </a:lnTo>
                    <a:cubicBezTo>
                      <a:pt x="7145" y="413767"/>
                      <a:pt x="5811" y="414338"/>
                      <a:pt x="4478" y="414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2" name="任意多边形: 形状 183" descr="8c246fea-61bd-47e8-a740-1689acfa06ae"/>
              <p:cNvSpPr/>
              <p:nvPr/>
            </p:nvSpPr>
            <p:spPr>
              <a:xfrm>
                <a:off x="4195814" y="5341083"/>
                <a:ext cx="126745" cy="208599"/>
              </a:xfrm>
              <a:custGeom>
                <a:avLst/>
                <a:gdLst>
                  <a:gd name="connsiteX0" fmla="*/ 4474 w 183921"/>
                  <a:gd name="connsiteY0" fmla="*/ 302701 h 302701"/>
                  <a:gd name="connsiteX1" fmla="*/ 2187 w 183921"/>
                  <a:gd name="connsiteY1" fmla="*/ 302034 h 302701"/>
                  <a:gd name="connsiteX2" fmla="*/ 663 w 183921"/>
                  <a:gd name="connsiteY2" fmla="*/ 295843 h 302701"/>
                  <a:gd name="connsiteX3" fmla="*/ 175542 w 183921"/>
                  <a:gd name="connsiteY3" fmla="*/ 2187 h 302701"/>
                  <a:gd name="connsiteX4" fmla="*/ 181734 w 183921"/>
                  <a:gd name="connsiteY4" fmla="*/ 663 h 302701"/>
                  <a:gd name="connsiteX5" fmla="*/ 183258 w 183921"/>
                  <a:gd name="connsiteY5" fmla="*/ 6855 h 302701"/>
                  <a:gd name="connsiteX6" fmla="*/ 8379 w 183921"/>
                  <a:gd name="connsiteY6" fmla="*/ 300511 h 302701"/>
                  <a:gd name="connsiteX7" fmla="*/ 4474 w 183921"/>
                  <a:gd name="connsiteY7" fmla="*/ 302701 h 30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921" h="302701">
                    <a:moveTo>
                      <a:pt x="4474" y="302701"/>
                    </a:moveTo>
                    <a:cubicBezTo>
                      <a:pt x="3711" y="302701"/>
                      <a:pt x="2854" y="302511"/>
                      <a:pt x="2187" y="302034"/>
                    </a:cubicBezTo>
                    <a:cubicBezTo>
                      <a:pt x="92" y="300796"/>
                      <a:pt x="-670" y="298034"/>
                      <a:pt x="663" y="295843"/>
                    </a:cubicBezTo>
                    <a:lnTo>
                      <a:pt x="175542" y="2187"/>
                    </a:lnTo>
                    <a:cubicBezTo>
                      <a:pt x="176781" y="92"/>
                      <a:pt x="179638" y="-670"/>
                      <a:pt x="181734" y="663"/>
                    </a:cubicBezTo>
                    <a:cubicBezTo>
                      <a:pt x="183829" y="1902"/>
                      <a:pt x="184591" y="4664"/>
                      <a:pt x="183258" y="6855"/>
                    </a:cubicBezTo>
                    <a:lnTo>
                      <a:pt x="8379" y="300511"/>
                    </a:lnTo>
                    <a:cubicBezTo>
                      <a:pt x="7521" y="301844"/>
                      <a:pt x="5997" y="302701"/>
                      <a:pt x="4474" y="302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3" name="任意多边形: 形状 184" descr="860ce05b-ec54-4e9a-b5ca-64b9f898f4d6"/>
              <p:cNvSpPr/>
              <p:nvPr/>
            </p:nvSpPr>
            <p:spPr>
              <a:xfrm>
                <a:off x="5056923" y="5428041"/>
                <a:ext cx="158999" cy="49568"/>
              </a:xfrm>
              <a:custGeom>
                <a:avLst/>
                <a:gdLst>
                  <a:gd name="connsiteX0" fmla="*/ 226234 w 230726"/>
                  <a:gd name="connsiteY0" fmla="*/ 71929 h 71929"/>
                  <a:gd name="connsiteX1" fmla="*/ 224996 w 230726"/>
                  <a:gd name="connsiteY1" fmla="*/ 71738 h 71929"/>
                  <a:gd name="connsiteX2" fmla="*/ 3254 w 230726"/>
                  <a:gd name="connsiteY2" fmla="*/ 8778 h 71929"/>
                  <a:gd name="connsiteX3" fmla="*/ 206 w 230726"/>
                  <a:gd name="connsiteY3" fmla="*/ 3254 h 71929"/>
                  <a:gd name="connsiteX4" fmla="*/ 5731 w 230726"/>
                  <a:gd name="connsiteY4" fmla="*/ 206 h 71929"/>
                  <a:gd name="connsiteX5" fmla="*/ 227472 w 230726"/>
                  <a:gd name="connsiteY5" fmla="*/ 63166 h 71929"/>
                  <a:gd name="connsiteX6" fmla="*/ 230520 w 230726"/>
                  <a:gd name="connsiteY6" fmla="*/ 68690 h 71929"/>
                  <a:gd name="connsiteX7" fmla="*/ 226234 w 230726"/>
                  <a:gd name="connsiteY7" fmla="*/ 71929 h 71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726" h="71929">
                    <a:moveTo>
                      <a:pt x="226234" y="71929"/>
                    </a:moveTo>
                    <a:cubicBezTo>
                      <a:pt x="225853" y="71929"/>
                      <a:pt x="225377" y="71834"/>
                      <a:pt x="224996" y="71738"/>
                    </a:cubicBezTo>
                    <a:lnTo>
                      <a:pt x="3254" y="8778"/>
                    </a:lnTo>
                    <a:cubicBezTo>
                      <a:pt x="873" y="8112"/>
                      <a:pt x="-556" y="5635"/>
                      <a:pt x="206" y="3254"/>
                    </a:cubicBezTo>
                    <a:cubicBezTo>
                      <a:pt x="873" y="872"/>
                      <a:pt x="3254" y="-556"/>
                      <a:pt x="5731" y="206"/>
                    </a:cubicBezTo>
                    <a:lnTo>
                      <a:pt x="227472" y="63166"/>
                    </a:lnTo>
                    <a:cubicBezTo>
                      <a:pt x="229854" y="63833"/>
                      <a:pt x="231282" y="66309"/>
                      <a:pt x="230520" y="68690"/>
                    </a:cubicBezTo>
                    <a:cubicBezTo>
                      <a:pt x="229949" y="70691"/>
                      <a:pt x="228139" y="71929"/>
                      <a:pt x="226234" y="719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4" name="任意多边形: 形状 172" descr="4ec0ee5d-aabc-4704-a0ef-14b07e08f056"/>
              <p:cNvSpPr/>
              <p:nvPr/>
            </p:nvSpPr>
            <p:spPr>
              <a:xfrm>
                <a:off x="4675187" y="5777662"/>
                <a:ext cx="554083" cy="272495"/>
              </a:xfrm>
              <a:custGeom>
                <a:avLst/>
                <a:gdLst>
                  <a:gd name="connsiteX0" fmla="*/ 1507 w 804036"/>
                  <a:gd name="connsiteY0" fmla="*/ 74083 h 395421"/>
                  <a:gd name="connsiteX1" fmla="*/ 306783 w 804036"/>
                  <a:gd name="connsiteY1" fmla="*/ 357452 h 395421"/>
                  <a:gd name="connsiteX2" fmla="*/ 803703 w 804036"/>
                  <a:gd name="connsiteY2" fmla="*/ 270774 h 395421"/>
                  <a:gd name="connsiteX3" fmla="*/ 391651 w 804036"/>
                  <a:gd name="connsiteY3" fmla="*/ 20552 h 395421"/>
                  <a:gd name="connsiteX4" fmla="*/ 1507 w 804036"/>
                  <a:gd name="connsiteY4" fmla="*/ 74083 h 39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036" h="395421">
                    <a:moveTo>
                      <a:pt x="1507" y="74083"/>
                    </a:moveTo>
                    <a:cubicBezTo>
                      <a:pt x="-14686" y="95514"/>
                      <a:pt x="100472" y="259916"/>
                      <a:pt x="306783" y="357452"/>
                    </a:cubicBezTo>
                    <a:cubicBezTo>
                      <a:pt x="542717" y="468894"/>
                      <a:pt x="792939" y="302683"/>
                      <a:pt x="803703" y="270774"/>
                    </a:cubicBezTo>
                    <a:cubicBezTo>
                      <a:pt x="813323" y="242675"/>
                      <a:pt x="613393" y="74845"/>
                      <a:pt x="391651" y="20552"/>
                    </a:cubicBezTo>
                    <a:cubicBezTo>
                      <a:pt x="170099" y="-33835"/>
                      <a:pt x="33130" y="32269"/>
                      <a:pt x="1507" y="74083"/>
                    </a:cubicBezTo>
                    <a:close/>
                  </a:path>
                </a:pathLst>
              </a:custGeom>
              <a:solidFill>
                <a:srgbClr val="F1D9A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5" name="任意多边形: 形状 174" descr="99516c73-e4f5-45e6-91f1-1a6b893be8c6"/>
              <p:cNvSpPr/>
              <p:nvPr/>
            </p:nvSpPr>
            <p:spPr>
              <a:xfrm>
                <a:off x="4683978" y="5845174"/>
                <a:ext cx="526685" cy="119742"/>
              </a:xfrm>
              <a:custGeom>
                <a:avLst/>
                <a:gdLst>
                  <a:gd name="connsiteX0" fmla="*/ 746940 w 764278"/>
                  <a:gd name="connsiteY0" fmla="*/ 173760 h 173759"/>
                  <a:gd name="connsiteX1" fmla="*/ 3132 w 764278"/>
                  <a:gd name="connsiteY1" fmla="*/ 8787 h 173759"/>
                  <a:gd name="connsiteX2" fmla="*/ 179 w 764278"/>
                  <a:gd name="connsiteY2" fmla="*/ 3167 h 173759"/>
                  <a:gd name="connsiteX3" fmla="*/ 5799 w 764278"/>
                  <a:gd name="connsiteY3" fmla="*/ 215 h 173759"/>
                  <a:gd name="connsiteX4" fmla="*/ 759607 w 764278"/>
                  <a:gd name="connsiteY4" fmla="*/ 164616 h 173759"/>
                  <a:gd name="connsiteX5" fmla="*/ 759798 w 764278"/>
                  <a:gd name="connsiteY5" fmla="*/ 164616 h 173759"/>
                  <a:gd name="connsiteX6" fmla="*/ 764275 w 764278"/>
                  <a:gd name="connsiteY6" fmla="*/ 168997 h 173759"/>
                  <a:gd name="connsiteX7" fmla="*/ 759893 w 764278"/>
                  <a:gd name="connsiteY7" fmla="*/ 173665 h 173759"/>
                  <a:gd name="connsiteX8" fmla="*/ 746940 w 764278"/>
                  <a:gd name="connsiteY8" fmla="*/ 173760 h 17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4278" h="173759">
                    <a:moveTo>
                      <a:pt x="746940" y="173760"/>
                    </a:moveTo>
                    <a:cubicBezTo>
                      <a:pt x="527102" y="173760"/>
                      <a:pt x="8466" y="10406"/>
                      <a:pt x="3132" y="8787"/>
                    </a:cubicBezTo>
                    <a:cubicBezTo>
                      <a:pt x="751" y="8025"/>
                      <a:pt x="-487" y="5549"/>
                      <a:pt x="179" y="3167"/>
                    </a:cubicBezTo>
                    <a:cubicBezTo>
                      <a:pt x="942" y="786"/>
                      <a:pt x="3323" y="-548"/>
                      <a:pt x="5799" y="215"/>
                    </a:cubicBezTo>
                    <a:cubicBezTo>
                      <a:pt x="11229" y="1929"/>
                      <a:pt x="550057" y="171189"/>
                      <a:pt x="759607" y="164616"/>
                    </a:cubicBezTo>
                    <a:cubicBezTo>
                      <a:pt x="759703" y="164616"/>
                      <a:pt x="759703" y="164616"/>
                      <a:pt x="759798" y="164616"/>
                    </a:cubicBezTo>
                    <a:cubicBezTo>
                      <a:pt x="762179" y="164616"/>
                      <a:pt x="764180" y="166521"/>
                      <a:pt x="764275" y="168997"/>
                    </a:cubicBezTo>
                    <a:cubicBezTo>
                      <a:pt x="764370" y="171474"/>
                      <a:pt x="762370" y="173570"/>
                      <a:pt x="759893" y="173665"/>
                    </a:cubicBezTo>
                    <a:cubicBezTo>
                      <a:pt x="755702" y="173665"/>
                      <a:pt x="751321" y="173760"/>
                      <a:pt x="746940" y="1737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6" name="任意多边形: 形状 175" descr="04094b4f-c6b2-4f4c-9913-446cd53fbdf2"/>
              <p:cNvSpPr/>
              <p:nvPr/>
            </p:nvSpPr>
            <p:spPr>
              <a:xfrm>
                <a:off x="5025689" y="5938267"/>
                <a:ext cx="99575" cy="75814"/>
              </a:xfrm>
              <a:custGeom>
                <a:avLst/>
                <a:gdLst>
                  <a:gd name="connsiteX0" fmla="*/ 140018 w 144495"/>
                  <a:gd name="connsiteY0" fmla="*/ 110015 h 110014"/>
                  <a:gd name="connsiteX1" fmla="*/ 137352 w 144495"/>
                  <a:gd name="connsiteY1" fmla="*/ 109157 h 110014"/>
                  <a:gd name="connsiteX2" fmla="*/ 1810 w 144495"/>
                  <a:gd name="connsiteY2" fmla="*/ 8097 h 110014"/>
                  <a:gd name="connsiteX3" fmla="*/ 858 w 144495"/>
                  <a:gd name="connsiteY3" fmla="*/ 1810 h 110014"/>
                  <a:gd name="connsiteX4" fmla="*/ 7144 w 144495"/>
                  <a:gd name="connsiteY4" fmla="*/ 858 h 110014"/>
                  <a:gd name="connsiteX5" fmla="*/ 142686 w 144495"/>
                  <a:gd name="connsiteY5" fmla="*/ 101918 h 110014"/>
                  <a:gd name="connsiteX6" fmla="*/ 143638 w 144495"/>
                  <a:gd name="connsiteY6" fmla="*/ 108205 h 110014"/>
                  <a:gd name="connsiteX7" fmla="*/ 140018 w 144495"/>
                  <a:gd name="connsiteY7" fmla="*/ 110015 h 11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495" h="110014">
                    <a:moveTo>
                      <a:pt x="140018" y="110015"/>
                    </a:moveTo>
                    <a:cubicBezTo>
                      <a:pt x="139066" y="110015"/>
                      <a:pt x="138113" y="109729"/>
                      <a:pt x="137352" y="109157"/>
                    </a:cubicBezTo>
                    <a:lnTo>
                      <a:pt x="1810" y="8097"/>
                    </a:lnTo>
                    <a:cubicBezTo>
                      <a:pt x="-189" y="6573"/>
                      <a:pt x="-571" y="3811"/>
                      <a:pt x="858" y="1810"/>
                    </a:cubicBezTo>
                    <a:cubicBezTo>
                      <a:pt x="2287" y="-189"/>
                      <a:pt x="5145" y="-571"/>
                      <a:pt x="7144" y="858"/>
                    </a:cubicBezTo>
                    <a:lnTo>
                      <a:pt x="142686" y="101918"/>
                    </a:lnTo>
                    <a:cubicBezTo>
                      <a:pt x="144685" y="103443"/>
                      <a:pt x="145067" y="106205"/>
                      <a:pt x="143638" y="108205"/>
                    </a:cubicBezTo>
                    <a:cubicBezTo>
                      <a:pt x="142686" y="109348"/>
                      <a:pt x="141352" y="110015"/>
                      <a:pt x="140018" y="11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7" name="任意多边形: 形状 176" descr="ecc4ae71-1d92-4e49-b1aa-f3f0e67ce475"/>
              <p:cNvSpPr/>
              <p:nvPr/>
            </p:nvSpPr>
            <p:spPr>
              <a:xfrm>
                <a:off x="4923055" y="5837030"/>
                <a:ext cx="111075" cy="78723"/>
              </a:xfrm>
              <a:custGeom>
                <a:avLst/>
                <a:gdLst>
                  <a:gd name="connsiteX0" fmla="*/ 4534 w 161182"/>
                  <a:gd name="connsiteY0" fmla="*/ 114236 h 114236"/>
                  <a:gd name="connsiteX1" fmla="*/ 819 w 161182"/>
                  <a:gd name="connsiteY1" fmla="*/ 112331 h 114236"/>
                  <a:gd name="connsiteX2" fmla="*/ 1962 w 161182"/>
                  <a:gd name="connsiteY2" fmla="*/ 106045 h 114236"/>
                  <a:gd name="connsiteX3" fmla="*/ 154172 w 161182"/>
                  <a:gd name="connsiteY3" fmla="*/ 794 h 114236"/>
                  <a:gd name="connsiteX4" fmla="*/ 160363 w 161182"/>
                  <a:gd name="connsiteY4" fmla="*/ 1937 h 114236"/>
                  <a:gd name="connsiteX5" fmla="*/ 159220 w 161182"/>
                  <a:gd name="connsiteY5" fmla="*/ 8223 h 114236"/>
                  <a:gd name="connsiteX6" fmla="*/ 7011 w 161182"/>
                  <a:gd name="connsiteY6" fmla="*/ 113475 h 114236"/>
                  <a:gd name="connsiteX7" fmla="*/ 4534 w 161182"/>
                  <a:gd name="connsiteY7" fmla="*/ 114236 h 11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182" h="114236">
                    <a:moveTo>
                      <a:pt x="4534" y="114236"/>
                    </a:moveTo>
                    <a:cubicBezTo>
                      <a:pt x="3105" y="114236"/>
                      <a:pt x="1677" y="113570"/>
                      <a:pt x="819" y="112331"/>
                    </a:cubicBezTo>
                    <a:cubicBezTo>
                      <a:pt x="-609" y="110331"/>
                      <a:pt x="-133" y="107474"/>
                      <a:pt x="1962" y="106045"/>
                    </a:cubicBezTo>
                    <a:lnTo>
                      <a:pt x="154172" y="794"/>
                    </a:lnTo>
                    <a:cubicBezTo>
                      <a:pt x="156172" y="-635"/>
                      <a:pt x="159029" y="-64"/>
                      <a:pt x="160363" y="1937"/>
                    </a:cubicBezTo>
                    <a:cubicBezTo>
                      <a:pt x="161792" y="3937"/>
                      <a:pt x="161316" y="6795"/>
                      <a:pt x="159220" y="8223"/>
                    </a:cubicBezTo>
                    <a:lnTo>
                      <a:pt x="7011" y="113475"/>
                    </a:lnTo>
                    <a:cubicBezTo>
                      <a:pt x="6344" y="114046"/>
                      <a:pt x="5392" y="114236"/>
                      <a:pt x="4534" y="1142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8" name="任意多边形: 形状 177" descr="a514d549-06fe-42e5-be74-936532183812"/>
              <p:cNvSpPr/>
              <p:nvPr/>
            </p:nvSpPr>
            <p:spPr>
              <a:xfrm>
                <a:off x="4757878" y="5869121"/>
                <a:ext cx="90588" cy="100128"/>
              </a:xfrm>
              <a:custGeom>
                <a:avLst/>
                <a:gdLst>
                  <a:gd name="connsiteX0" fmla="*/ 127068 w 131453"/>
                  <a:gd name="connsiteY0" fmla="*/ 145298 h 145297"/>
                  <a:gd name="connsiteX1" fmla="*/ 123733 w 131453"/>
                  <a:gd name="connsiteY1" fmla="*/ 143774 h 145297"/>
                  <a:gd name="connsiteX2" fmla="*/ 1147 w 131453"/>
                  <a:gd name="connsiteY2" fmla="*/ 7566 h 145297"/>
                  <a:gd name="connsiteX3" fmla="*/ 1433 w 131453"/>
                  <a:gd name="connsiteY3" fmla="*/ 1185 h 145297"/>
                  <a:gd name="connsiteX4" fmla="*/ 7719 w 131453"/>
                  <a:gd name="connsiteY4" fmla="*/ 1470 h 145297"/>
                  <a:gd name="connsiteX5" fmla="*/ 130306 w 131453"/>
                  <a:gd name="connsiteY5" fmla="*/ 137678 h 145297"/>
                  <a:gd name="connsiteX6" fmla="*/ 130020 w 131453"/>
                  <a:gd name="connsiteY6" fmla="*/ 144060 h 145297"/>
                  <a:gd name="connsiteX7" fmla="*/ 127068 w 131453"/>
                  <a:gd name="connsiteY7" fmla="*/ 145298 h 14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453" h="145297">
                    <a:moveTo>
                      <a:pt x="127068" y="145298"/>
                    </a:moveTo>
                    <a:cubicBezTo>
                      <a:pt x="125829" y="145298"/>
                      <a:pt x="124591" y="144822"/>
                      <a:pt x="123733" y="143774"/>
                    </a:cubicBezTo>
                    <a:lnTo>
                      <a:pt x="1147" y="7566"/>
                    </a:lnTo>
                    <a:cubicBezTo>
                      <a:pt x="-472" y="5756"/>
                      <a:pt x="-377" y="2899"/>
                      <a:pt x="1433" y="1185"/>
                    </a:cubicBezTo>
                    <a:cubicBezTo>
                      <a:pt x="3243" y="-530"/>
                      <a:pt x="6100" y="-339"/>
                      <a:pt x="7719" y="1470"/>
                    </a:cubicBezTo>
                    <a:lnTo>
                      <a:pt x="130306" y="137678"/>
                    </a:lnTo>
                    <a:cubicBezTo>
                      <a:pt x="131925" y="139488"/>
                      <a:pt x="131830" y="142345"/>
                      <a:pt x="130020" y="144060"/>
                    </a:cubicBezTo>
                    <a:cubicBezTo>
                      <a:pt x="129258" y="144822"/>
                      <a:pt x="128115" y="145298"/>
                      <a:pt x="127068" y="1452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29" name="任意多边形: 形状 163" descr="0c6ace13-f7a2-4902-bd7e-6af87c644b75"/>
              <p:cNvSpPr/>
              <p:nvPr/>
            </p:nvSpPr>
            <p:spPr>
              <a:xfrm>
                <a:off x="4398571" y="5233302"/>
                <a:ext cx="29669" cy="733059"/>
              </a:xfrm>
              <a:custGeom>
                <a:avLst/>
                <a:gdLst>
                  <a:gd name="connsiteX0" fmla="*/ 0 w 43053"/>
                  <a:gd name="connsiteY0" fmla="*/ 0 h 1063751"/>
                  <a:gd name="connsiteX1" fmla="*/ 43053 w 43053"/>
                  <a:gd name="connsiteY1" fmla="*/ 41815 h 1063751"/>
                  <a:gd name="connsiteX2" fmla="*/ 43053 w 43053"/>
                  <a:gd name="connsiteY2" fmla="*/ 1027366 h 1063751"/>
                  <a:gd name="connsiteX3" fmla="*/ 0 w 43053"/>
                  <a:gd name="connsiteY3" fmla="*/ 1063752 h 1063751"/>
                  <a:gd name="connsiteX4" fmla="*/ 0 w 43053"/>
                  <a:gd name="connsiteY4" fmla="*/ 0 h 10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3" h="1063751">
                    <a:moveTo>
                      <a:pt x="0" y="0"/>
                    </a:moveTo>
                    <a:lnTo>
                      <a:pt x="43053" y="41815"/>
                    </a:lnTo>
                    <a:lnTo>
                      <a:pt x="43053" y="1027366"/>
                    </a:lnTo>
                    <a:lnTo>
                      <a:pt x="0" y="1063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9A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0" name="任意多边形: 形状 164" descr="7598620b-66c6-4c71-88d8-794cba56aab7"/>
              <p:cNvSpPr/>
              <p:nvPr/>
            </p:nvSpPr>
            <p:spPr>
              <a:xfrm>
                <a:off x="2163617" y="5233302"/>
                <a:ext cx="2234954" cy="733059"/>
              </a:xfrm>
              <a:custGeom>
                <a:avLst/>
                <a:gdLst>
                  <a:gd name="connsiteX0" fmla="*/ 0 w 3243167"/>
                  <a:gd name="connsiteY0" fmla="*/ 0 h 1063751"/>
                  <a:gd name="connsiteX1" fmla="*/ 3243167 w 3243167"/>
                  <a:gd name="connsiteY1" fmla="*/ 0 h 1063751"/>
                  <a:gd name="connsiteX2" fmla="*/ 3243167 w 3243167"/>
                  <a:gd name="connsiteY2" fmla="*/ 1063752 h 1063751"/>
                  <a:gd name="connsiteX3" fmla="*/ 0 w 3243167"/>
                  <a:gd name="connsiteY3" fmla="*/ 1063752 h 1063751"/>
                  <a:gd name="connsiteX4" fmla="*/ 0 w 3243167"/>
                  <a:gd name="connsiteY4" fmla="*/ 0 h 10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3167" h="1063751">
                    <a:moveTo>
                      <a:pt x="0" y="0"/>
                    </a:moveTo>
                    <a:lnTo>
                      <a:pt x="3243167" y="0"/>
                    </a:lnTo>
                    <a:lnTo>
                      <a:pt x="3243167" y="1063752"/>
                    </a:lnTo>
                    <a:lnTo>
                      <a:pt x="0" y="1063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6C8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1" name="任意多边形: 形状 161" descr="1ee9d378-a83e-4d99-9f9a-c8eeae9e82fa"/>
              <p:cNvSpPr/>
              <p:nvPr/>
            </p:nvSpPr>
            <p:spPr>
              <a:xfrm>
                <a:off x="3210107" y="3311908"/>
                <a:ext cx="1188465" cy="1381051"/>
              </a:xfrm>
              <a:custGeom>
                <a:avLst/>
                <a:gdLst>
                  <a:gd name="connsiteX0" fmla="*/ 1724597 w 1724596"/>
                  <a:gd name="connsiteY0" fmla="*/ 1997678 h 2004060"/>
                  <a:gd name="connsiteX1" fmla="*/ 1724597 w 1724596"/>
                  <a:gd name="connsiteY1" fmla="*/ 0 h 2004060"/>
                  <a:gd name="connsiteX2" fmla="*/ 0 w 1724596"/>
                  <a:gd name="connsiteY2" fmla="*/ 0 h 2004060"/>
                  <a:gd name="connsiteX3" fmla="*/ 0 w 1724596"/>
                  <a:gd name="connsiteY3" fmla="*/ 2004060 h 2004060"/>
                  <a:gd name="connsiteX4" fmla="*/ 1724597 w 1724596"/>
                  <a:gd name="connsiteY4" fmla="*/ 1997678 h 200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4596" h="2004060">
                    <a:moveTo>
                      <a:pt x="1724597" y="1997678"/>
                    </a:moveTo>
                    <a:lnTo>
                      <a:pt x="1724597" y="0"/>
                    </a:lnTo>
                    <a:lnTo>
                      <a:pt x="0" y="0"/>
                    </a:lnTo>
                    <a:lnTo>
                      <a:pt x="0" y="2004060"/>
                    </a:lnTo>
                    <a:lnTo>
                      <a:pt x="1724597" y="1997678"/>
                    </a:lnTo>
                    <a:close/>
                  </a:path>
                </a:pathLst>
              </a:custGeom>
              <a:solidFill>
                <a:srgbClr val="FF560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2" name="任意多边形: 形状 162" descr="defb7ab0-e384-4de9-b906-333bc1f57527"/>
              <p:cNvSpPr/>
              <p:nvPr/>
            </p:nvSpPr>
            <p:spPr>
              <a:xfrm>
                <a:off x="2163552" y="2738379"/>
                <a:ext cx="1101887" cy="1961277"/>
              </a:xfrm>
              <a:custGeom>
                <a:avLst/>
                <a:gdLst>
                  <a:gd name="connsiteX0" fmla="*/ 1598962 w 1598961"/>
                  <a:gd name="connsiteY0" fmla="*/ 2836219 h 2846033"/>
                  <a:gd name="connsiteX1" fmla="*/ 857822 w 1598961"/>
                  <a:gd name="connsiteY1" fmla="*/ 2829933 h 2846033"/>
                  <a:gd name="connsiteX2" fmla="*/ 95 w 1598961"/>
                  <a:gd name="connsiteY2" fmla="*/ 2438360 h 2846033"/>
                  <a:gd name="connsiteX3" fmla="*/ 130778 w 1598961"/>
                  <a:gd name="connsiteY3" fmla="*/ 2171279 h 2846033"/>
                  <a:gd name="connsiteX4" fmla="*/ 3810 w 1598961"/>
                  <a:gd name="connsiteY4" fmla="*/ 1950966 h 2846033"/>
                  <a:gd name="connsiteX5" fmla="*/ 131350 w 1598961"/>
                  <a:gd name="connsiteY5" fmla="*/ 1726557 h 2846033"/>
                  <a:gd name="connsiteX6" fmla="*/ 0 w 1598961"/>
                  <a:gd name="connsiteY6" fmla="*/ 1492147 h 2846033"/>
                  <a:gd name="connsiteX7" fmla="*/ 130683 w 1598961"/>
                  <a:gd name="connsiteY7" fmla="*/ 1256403 h 2846033"/>
                  <a:gd name="connsiteX8" fmla="*/ 3715 w 1598961"/>
                  <a:gd name="connsiteY8" fmla="*/ 1055330 h 2846033"/>
                  <a:gd name="connsiteX9" fmla="*/ 171831 w 1598961"/>
                  <a:gd name="connsiteY9" fmla="*/ 849304 h 2846033"/>
                  <a:gd name="connsiteX10" fmla="*/ 1123379 w 1598961"/>
                  <a:gd name="connsiteY10" fmla="*/ 858353 h 2846033"/>
                  <a:gd name="connsiteX11" fmla="*/ 1158050 w 1598961"/>
                  <a:gd name="connsiteY11" fmla="*/ 332859 h 2846033"/>
                  <a:gd name="connsiteX12" fmla="*/ 1598771 w 1598961"/>
                  <a:gd name="connsiteY12" fmla="*/ 35393 h 2846033"/>
                  <a:gd name="connsiteX13" fmla="*/ 1598771 w 1598961"/>
                  <a:gd name="connsiteY13" fmla="*/ 2836219 h 284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8961" h="2846033">
                    <a:moveTo>
                      <a:pt x="1598962" y="2836219"/>
                    </a:moveTo>
                    <a:cubicBezTo>
                      <a:pt x="1598962" y="2836219"/>
                      <a:pt x="1260920" y="2862032"/>
                      <a:pt x="857822" y="2829933"/>
                    </a:cubicBezTo>
                    <a:cubicBezTo>
                      <a:pt x="506349" y="2801929"/>
                      <a:pt x="95" y="2716967"/>
                      <a:pt x="95" y="2438360"/>
                    </a:cubicBezTo>
                    <a:cubicBezTo>
                      <a:pt x="95" y="2232334"/>
                      <a:pt x="130778" y="2171279"/>
                      <a:pt x="130778" y="2171279"/>
                    </a:cubicBezTo>
                    <a:cubicBezTo>
                      <a:pt x="130778" y="2171279"/>
                      <a:pt x="3810" y="2109176"/>
                      <a:pt x="3810" y="1950966"/>
                    </a:cubicBezTo>
                    <a:cubicBezTo>
                      <a:pt x="3810" y="1792660"/>
                      <a:pt x="131350" y="1726557"/>
                      <a:pt x="131350" y="1726557"/>
                    </a:cubicBezTo>
                    <a:cubicBezTo>
                      <a:pt x="131350" y="1726557"/>
                      <a:pt x="0" y="1645404"/>
                      <a:pt x="0" y="1492147"/>
                    </a:cubicBezTo>
                    <a:cubicBezTo>
                      <a:pt x="0" y="1304218"/>
                      <a:pt x="130683" y="1256403"/>
                      <a:pt x="130683" y="1256403"/>
                    </a:cubicBezTo>
                    <a:cubicBezTo>
                      <a:pt x="130683" y="1256403"/>
                      <a:pt x="6953" y="1180584"/>
                      <a:pt x="3715" y="1055330"/>
                    </a:cubicBezTo>
                    <a:cubicBezTo>
                      <a:pt x="-95" y="908645"/>
                      <a:pt x="171831" y="849304"/>
                      <a:pt x="171831" y="849304"/>
                    </a:cubicBezTo>
                    <a:lnTo>
                      <a:pt x="1123379" y="858353"/>
                    </a:lnTo>
                    <a:cubicBezTo>
                      <a:pt x="1123379" y="858353"/>
                      <a:pt x="1102519" y="572032"/>
                      <a:pt x="1158050" y="332859"/>
                    </a:cubicBezTo>
                    <a:cubicBezTo>
                      <a:pt x="1270445" y="-151297"/>
                      <a:pt x="1598771" y="35393"/>
                      <a:pt x="1598771" y="35393"/>
                    </a:cubicBezTo>
                    <a:lnTo>
                      <a:pt x="1598771" y="2836219"/>
                    </a:lnTo>
                    <a:close/>
                  </a:path>
                </a:pathLst>
              </a:custGeom>
              <a:solidFill>
                <a:srgbClr val="FBC849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3" name="任意多边形: 形状 159" descr="b2c3003f-4007-4e48-82d1-18c19e395749"/>
              <p:cNvSpPr/>
              <p:nvPr/>
            </p:nvSpPr>
            <p:spPr>
              <a:xfrm>
                <a:off x="1642966" y="5317583"/>
                <a:ext cx="397643" cy="733059"/>
              </a:xfrm>
              <a:custGeom>
                <a:avLst/>
                <a:gdLst>
                  <a:gd name="connsiteX0" fmla="*/ 0 w 577024"/>
                  <a:gd name="connsiteY0" fmla="*/ 0 h 1063751"/>
                  <a:gd name="connsiteX1" fmla="*/ 577025 w 577024"/>
                  <a:gd name="connsiteY1" fmla="*/ 0 h 1063751"/>
                  <a:gd name="connsiteX2" fmla="*/ 577025 w 577024"/>
                  <a:gd name="connsiteY2" fmla="*/ 1063752 h 1063751"/>
                  <a:gd name="connsiteX3" fmla="*/ 0 w 577024"/>
                  <a:gd name="connsiteY3" fmla="*/ 1063752 h 1063751"/>
                  <a:gd name="connsiteX4" fmla="*/ 0 w 577024"/>
                  <a:gd name="connsiteY4" fmla="*/ 0 h 10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024" h="1063751">
                    <a:moveTo>
                      <a:pt x="0" y="0"/>
                    </a:moveTo>
                    <a:lnTo>
                      <a:pt x="577025" y="0"/>
                    </a:lnTo>
                    <a:lnTo>
                      <a:pt x="577025" y="1063752"/>
                    </a:lnTo>
                    <a:lnTo>
                      <a:pt x="0" y="1063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2F0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4" name="任意多边形: 形状 160" descr="f8633c13-4c00-4f4b-adcf-ee55215806c1"/>
              <p:cNvSpPr/>
              <p:nvPr/>
            </p:nvSpPr>
            <p:spPr>
              <a:xfrm>
                <a:off x="2040544" y="5317583"/>
                <a:ext cx="65639" cy="733059"/>
              </a:xfrm>
              <a:custGeom>
                <a:avLst/>
                <a:gdLst>
                  <a:gd name="connsiteX0" fmla="*/ 0 w 95250"/>
                  <a:gd name="connsiteY0" fmla="*/ 0 h 1063751"/>
                  <a:gd name="connsiteX1" fmla="*/ 95250 w 95250"/>
                  <a:gd name="connsiteY1" fmla="*/ 0 h 1063751"/>
                  <a:gd name="connsiteX2" fmla="*/ 95250 w 95250"/>
                  <a:gd name="connsiteY2" fmla="*/ 1019556 h 1063751"/>
                  <a:gd name="connsiteX3" fmla="*/ 0 w 95250"/>
                  <a:gd name="connsiteY3" fmla="*/ 1063752 h 1063751"/>
                  <a:gd name="connsiteX4" fmla="*/ 0 w 95250"/>
                  <a:gd name="connsiteY4" fmla="*/ 0 h 10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1063751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1019556"/>
                    </a:lnTo>
                    <a:lnTo>
                      <a:pt x="0" y="1063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8EE1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5" name="任意多边形: 形状 157" descr="a3622fc5-aa5d-4928-b679-33b7cf1d1b37"/>
              <p:cNvSpPr/>
              <p:nvPr/>
            </p:nvSpPr>
            <p:spPr>
              <a:xfrm>
                <a:off x="4337329" y="5707086"/>
                <a:ext cx="639393" cy="343031"/>
              </a:xfrm>
              <a:custGeom>
                <a:avLst/>
                <a:gdLst>
                  <a:gd name="connsiteX0" fmla="*/ 0 w 927830"/>
                  <a:gd name="connsiteY0" fmla="*/ 0 h 497776"/>
                  <a:gd name="connsiteX1" fmla="*/ 927830 w 927830"/>
                  <a:gd name="connsiteY1" fmla="*/ 0 h 497776"/>
                  <a:gd name="connsiteX2" fmla="*/ 927830 w 927830"/>
                  <a:gd name="connsiteY2" fmla="*/ 497777 h 497776"/>
                  <a:gd name="connsiteX3" fmla="*/ 0 w 927830"/>
                  <a:gd name="connsiteY3" fmla="*/ 497777 h 497776"/>
                  <a:gd name="connsiteX4" fmla="*/ 0 w 927830"/>
                  <a:gd name="connsiteY4" fmla="*/ 0 h 49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830" h="497776">
                    <a:moveTo>
                      <a:pt x="0" y="0"/>
                    </a:moveTo>
                    <a:lnTo>
                      <a:pt x="927830" y="0"/>
                    </a:lnTo>
                    <a:lnTo>
                      <a:pt x="927830" y="497777"/>
                    </a:lnTo>
                    <a:lnTo>
                      <a:pt x="0" y="4977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6FF6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6" name="任意多边形: 形状 158" descr="a63e0f38-c96a-4d04-8acf-ea2efcf182f1"/>
              <p:cNvSpPr/>
              <p:nvPr/>
            </p:nvSpPr>
            <p:spPr>
              <a:xfrm>
                <a:off x="4266964" y="5707086"/>
                <a:ext cx="70365" cy="343031"/>
              </a:xfrm>
              <a:custGeom>
                <a:avLst/>
                <a:gdLst>
                  <a:gd name="connsiteX0" fmla="*/ 102108 w 102108"/>
                  <a:gd name="connsiteY0" fmla="*/ 0 h 497776"/>
                  <a:gd name="connsiteX1" fmla="*/ 0 w 102108"/>
                  <a:gd name="connsiteY1" fmla="*/ 0 h 497776"/>
                  <a:gd name="connsiteX2" fmla="*/ 0 w 102108"/>
                  <a:gd name="connsiteY2" fmla="*/ 462725 h 497776"/>
                  <a:gd name="connsiteX3" fmla="*/ 102108 w 102108"/>
                  <a:gd name="connsiteY3" fmla="*/ 497777 h 497776"/>
                  <a:gd name="connsiteX4" fmla="*/ 102108 w 102108"/>
                  <a:gd name="connsiteY4" fmla="*/ 0 h 49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108" h="497776">
                    <a:moveTo>
                      <a:pt x="102108" y="0"/>
                    </a:moveTo>
                    <a:lnTo>
                      <a:pt x="0" y="0"/>
                    </a:lnTo>
                    <a:lnTo>
                      <a:pt x="0" y="462725"/>
                    </a:lnTo>
                    <a:lnTo>
                      <a:pt x="102108" y="497777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rgbClr val="87A2E7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7" name="任意多边形: 形状 141" descr="09228e84-0ae4-4f2c-be07-269a6158b92d"/>
              <p:cNvSpPr/>
              <p:nvPr/>
            </p:nvSpPr>
            <p:spPr>
              <a:xfrm>
                <a:off x="2560657" y="4640542"/>
                <a:ext cx="65617" cy="76244"/>
              </a:xfrm>
              <a:custGeom>
                <a:avLst/>
                <a:gdLst>
                  <a:gd name="connsiteX0" fmla="*/ 3542 w 95217"/>
                  <a:gd name="connsiteY0" fmla="*/ 60155 h 110638"/>
                  <a:gd name="connsiteX1" fmla="*/ 47738 w 95217"/>
                  <a:gd name="connsiteY1" fmla="*/ 74252 h 110638"/>
                  <a:gd name="connsiteX2" fmla="*/ 59549 w 95217"/>
                  <a:gd name="connsiteY2" fmla="*/ 110638 h 110638"/>
                  <a:gd name="connsiteX3" fmla="*/ 95173 w 95217"/>
                  <a:gd name="connsiteY3" fmla="*/ 93588 h 110638"/>
                  <a:gd name="connsiteX4" fmla="*/ 89553 w 95217"/>
                  <a:gd name="connsiteY4" fmla="*/ 48154 h 110638"/>
                  <a:gd name="connsiteX5" fmla="*/ 55263 w 95217"/>
                  <a:gd name="connsiteY5" fmla="*/ 43010 h 110638"/>
                  <a:gd name="connsiteX6" fmla="*/ 18782 w 95217"/>
                  <a:gd name="connsiteY6" fmla="*/ 2434 h 110638"/>
                  <a:gd name="connsiteX7" fmla="*/ 3542 w 95217"/>
                  <a:gd name="connsiteY7" fmla="*/ 60155 h 11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17" h="110638">
                    <a:moveTo>
                      <a:pt x="3542" y="60155"/>
                    </a:moveTo>
                    <a:cubicBezTo>
                      <a:pt x="8781" y="76157"/>
                      <a:pt x="47738" y="74252"/>
                      <a:pt x="47738" y="74252"/>
                    </a:cubicBezTo>
                    <a:cubicBezTo>
                      <a:pt x="47738" y="74252"/>
                      <a:pt x="59359" y="103208"/>
                      <a:pt x="59549" y="110638"/>
                    </a:cubicBezTo>
                    <a:cubicBezTo>
                      <a:pt x="59263" y="110733"/>
                      <a:pt x="96697" y="97017"/>
                      <a:pt x="95173" y="93588"/>
                    </a:cubicBezTo>
                    <a:cubicBezTo>
                      <a:pt x="95173" y="93588"/>
                      <a:pt x="94982" y="54154"/>
                      <a:pt x="89553" y="48154"/>
                    </a:cubicBezTo>
                    <a:cubicBezTo>
                      <a:pt x="89267" y="47773"/>
                      <a:pt x="55834" y="43772"/>
                      <a:pt x="55263" y="43010"/>
                    </a:cubicBezTo>
                    <a:cubicBezTo>
                      <a:pt x="40594" y="21865"/>
                      <a:pt x="28878" y="-8901"/>
                      <a:pt x="18782" y="2434"/>
                    </a:cubicBezTo>
                    <a:cubicBezTo>
                      <a:pt x="-1411" y="25294"/>
                      <a:pt x="-3221" y="39867"/>
                      <a:pt x="3542" y="60155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8" name="任意多边形: 形状 142" descr="dcc265cd-8ba6-431f-8947-4c6222b73ef9"/>
              <p:cNvSpPr/>
              <p:nvPr/>
            </p:nvSpPr>
            <p:spPr>
              <a:xfrm>
                <a:off x="3002429" y="4655768"/>
                <a:ext cx="67257" cy="85632"/>
              </a:xfrm>
              <a:custGeom>
                <a:avLst/>
                <a:gdLst>
                  <a:gd name="connsiteX0" fmla="*/ 95144 w 97597"/>
                  <a:gd name="connsiteY0" fmla="*/ 68826 h 124261"/>
                  <a:gd name="connsiteX1" fmla="*/ 32850 w 97597"/>
                  <a:gd name="connsiteY1" fmla="*/ 124261 h 124261"/>
                  <a:gd name="connsiteX2" fmla="*/ 2656 w 97597"/>
                  <a:gd name="connsiteY2" fmla="*/ 104545 h 124261"/>
                  <a:gd name="connsiteX3" fmla="*/ 5609 w 97597"/>
                  <a:gd name="connsiteY3" fmla="*/ 76160 h 124261"/>
                  <a:gd name="connsiteX4" fmla="*/ 40756 w 97597"/>
                  <a:gd name="connsiteY4" fmla="*/ 44537 h 124261"/>
                  <a:gd name="connsiteX5" fmla="*/ 74665 w 97597"/>
                  <a:gd name="connsiteY5" fmla="*/ 2341 h 124261"/>
                  <a:gd name="connsiteX6" fmla="*/ 95144 w 97597"/>
                  <a:gd name="connsiteY6" fmla="*/ 68826 h 12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97" h="124261">
                    <a:moveTo>
                      <a:pt x="95144" y="68826"/>
                    </a:moveTo>
                    <a:cubicBezTo>
                      <a:pt x="87238" y="92734"/>
                      <a:pt x="33613" y="101687"/>
                      <a:pt x="32850" y="124261"/>
                    </a:cubicBezTo>
                    <a:cubicBezTo>
                      <a:pt x="33231" y="124357"/>
                      <a:pt x="1132" y="107974"/>
                      <a:pt x="2656" y="104545"/>
                    </a:cubicBezTo>
                    <a:cubicBezTo>
                      <a:pt x="2656" y="104545"/>
                      <a:pt x="-4964" y="100925"/>
                      <a:pt x="5609" y="76160"/>
                    </a:cubicBezTo>
                    <a:cubicBezTo>
                      <a:pt x="16182" y="51395"/>
                      <a:pt x="25897" y="65969"/>
                      <a:pt x="40756" y="44537"/>
                    </a:cubicBezTo>
                    <a:cubicBezTo>
                      <a:pt x="55425" y="23392"/>
                      <a:pt x="64664" y="-8993"/>
                      <a:pt x="74665" y="2341"/>
                    </a:cubicBezTo>
                    <a:cubicBezTo>
                      <a:pt x="94858" y="25106"/>
                      <a:pt x="101811" y="48633"/>
                      <a:pt x="95144" y="68826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39" name="任意多边形: 形状 143" descr="2365c207-91ef-4872-8db8-cad39ce5529d"/>
              <p:cNvSpPr/>
              <p:nvPr/>
            </p:nvSpPr>
            <p:spPr>
              <a:xfrm>
                <a:off x="2999074" y="5944831"/>
                <a:ext cx="35642" cy="32873"/>
              </a:xfrm>
              <a:custGeom>
                <a:avLst/>
                <a:gdLst>
                  <a:gd name="connsiteX0" fmla="*/ 0 w 51720"/>
                  <a:gd name="connsiteY0" fmla="*/ 15526 h 47703"/>
                  <a:gd name="connsiteX1" fmla="*/ 5620 w 51720"/>
                  <a:gd name="connsiteY1" fmla="*/ 29909 h 47703"/>
                  <a:gd name="connsiteX2" fmla="*/ 4572 w 51720"/>
                  <a:gd name="connsiteY2" fmla="*/ 47625 h 47703"/>
                  <a:gd name="connsiteX3" fmla="*/ 31718 w 51720"/>
                  <a:gd name="connsiteY3" fmla="*/ 45149 h 47703"/>
                  <a:gd name="connsiteX4" fmla="*/ 51721 w 51720"/>
                  <a:gd name="connsiteY4" fmla="*/ 34004 h 47703"/>
                  <a:gd name="connsiteX5" fmla="*/ 46577 w 51720"/>
                  <a:gd name="connsiteY5" fmla="*/ 22860 h 47703"/>
                  <a:gd name="connsiteX6" fmla="*/ 41720 w 51720"/>
                  <a:gd name="connsiteY6" fmla="*/ 0 h 47703"/>
                  <a:gd name="connsiteX7" fmla="*/ 0 w 51720"/>
                  <a:gd name="connsiteY7" fmla="*/ 15526 h 4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20" h="47703">
                    <a:moveTo>
                      <a:pt x="0" y="15526"/>
                    </a:moveTo>
                    <a:cubicBezTo>
                      <a:pt x="0" y="15526"/>
                      <a:pt x="4667" y="23241"/>
                      <a:pt x="5620" y="29909"/>
                    </a:cubicBezTo>
                    <a:cubicBezTo>
                      <a:pt x="6477" y="36576"/>
                      <a:pt x="4572" y="47625"/>
                      <a:pt x="4572" y="47625"/>
                    </a:cubicBezTo>
                    <a:cubicBezTo>
                      <a:pt x="4572" y="47625"/>
                      <a:pt x="21622" y="48387"/>
                      <a:pt x="31718" y="45149"/>
                    </a:cubicBezTo>
                    <a:cubicBezTo>
                      <a:pt x="41910" y="41910"/>
                      <a:pt x="51721" y="34004"/>
                      <a:pt x="51721" y="34004"/>
                    </a:cubicBezTo>
                    <a:cubicBezTo>
                      <a:pt x="51721" y="34004"/>
                      <a:pt x="49435" y="30861"/>
                      <a:pt x="46577" y="22860"/>
                    </a:cubicBezTo>
                    <a:cubicBezTo>
                      <a:pt x="43720" y="14859"/>
                      <a:pt x="41720" y="0"/>
                      <a:pt x="41720" y="0"/>
                    </a:cubicBezTo>
                    <a:lnTo>
                      <a:pt x="0" y="15526"/>
                    </a:ln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0" name="任意多边形: 形状 144" descr="7f25dce3-aa0c-4041-b7ab-77387758883c"/>
              <p:cNvSpPr/>
              <p:nvPr/>
            </p:nvSpPr>
            <p:spPr>
              <a:xfrm>
                <a:off x="2777278" y="5966820"/>
                <a:ext cx="34591" cy="26587"/>
              </a:xfrm>
              <a:custGeom>
                <a:avLst/>
                <a:gdLst>
                  <a:gd name="connsiteX0" fmla="*/ 10382 w 50196"/>
                  <a:gd name="connsiteY0" fmla="*/ 0 h 38581"/>
                  <a:gd name="connsiteX1" fmla="*/ 8954 w 50196"/>
                  <a:gd name="connsiteY1" fmla="*/ 15335 h 38581"/>
                  <a:gd name="connsiteX2" fmla="*/ 0 w 50196"/>
                  <a:gd name="connsiteY2" fmla="*/ 33338 h 38581"/>
                  <a:gd name="connsiteX3" fmla="*/ 24003 w 50196"/>
                  <a:gd name="connsiteY3" fmla="*/ 38576 h 38581"/>
                  <a:gd name="connsiteX4" fmla="*/ 48196 w 50196"/>
                  <a:gd name="connsiteY4" fmla="*/ 33528 h 38581"/>
                  <a:gd name="connsiteX5" fmla="*/ 47054 w 50196"/>
                  <a:gd name="connsiteY5" fmla="*/ 20860 h 38581"/>
                  <a:gd name="connsiteX6" fmla="*/ 50197 w 50196"/>
                  <a:gd name="connsiteY6" fmla="*/ 285 h 38581"/>
                  <a:gd name="connsiteX7" fmla="*/ 10382 w 50196"/>
                  <a:gd name="connsiteY7" fmla="*/ 0 h 3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196" h="38581">
                    <a:moveTo>
                      <a:pt x="10382" y="0"/>
                    </a:moveTo>
                    <a:cubicBezTo>
                      <a:pt x="10382" y="0"/>
                      <a:pt x="10001" y="8667"/>
                      <a:pt x="8954" y="15335"/>
                    </a:cubicBezTo>
                    <a:cubicBezTo>
                      <a:pt x="7906" y="22003"/>
                      <a:pt x="0" y="33338"/>
                      <a:pt x="0" y="33338"/>
                    </a:cubicBezTo>
                    <a:cubicBezTo>
                      <a:pt x="0" y="33338"/>
                      <a:pt x="13335" y="38767"/>
                      <a:pt x="24003" y="38576"/>
                    </a:cubicBezTo>
                    <a:cubicBezTo>
                      <a:pt x="34671" y="38385"/>
                      <a:pt x="48196" y="33528"/>
                      <a:pt x="48196" y="33528"/>
                    </a:cubicBezTo>
                    <a:cubicBezTo>
                      <a:pt x="48196" y="33528"/>
                      <a:pt x="47435" y="29432"/>
                      <a:pt x="47054" y="20860"/>
                    </a:cubicBezTo>
                    <a:cubicBezTo>
                      <a:pt x="46577" y="12382"/>
                      <a:pt x="50197" y="285"/>
                      <a:pt x="50197" y="285"/>
                    </a:cubicBezTo>
                    <a:lnTo>
                      <a:pt x="10382" y="0"/>
                    </a:ln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1" name="任意多边形: 形状 145" descr="ffc22469-ae0f-42e5-b326-c56bb2914ffd"/>
              <p:cNvSpPr/>
              <p:nvPr/>
            </p:nvSpPr>
            <p:spPr>
              <a:xfrm>
                <a:off x="2685581" y="5987300"/>
                <a:ext cx="126174" cy="49951"/>
              </a:xfrm>
              <a:custGeom>
                <a:avLst/>
                <a:gdLst>
                  <a:gd name="connsiteX0" fmla="*/ 128873 w 183093"/>
                  <a:gd name="connsiteY0" fmla="*/ 0 h 72485"/>
                  <a:gd name="connsiteX1" fmla="*/ 73819 w 183093"/>
                  <a:gd name="connsiteY1" fmla="*/ 30861 h 72485"/>
                  <a:gd name="connsiteX2" fmla="*/ 0 w 183093"/>
                  <a:gd name="connsiteY2" fmla="*/ 61532 h 72485"/>
                  <a:gd name="connsiteX3" fmla="*/ 95 w 183093"/>
                  <a:gd name="connsiteY3" fmla="*/ 72485 h 72485"/>
                  <a:gd name="connsiteX4" fmla="*/ 87535 w 183093"/>
                  <a:gd name="connsiteY4" fmla="*/ 68199 h 72485"/>
                  <a:gd name="connsiteX5" fmla="*/ 129064 w 183093"/>
                  <a:gd name="connsiteY5" fmla="*/ 61817 h 72485"/>
                  <a:gd name="connsiteX6" fmla="*/ 149352 w 183093"/>
                  <a:gd name="connsiteY6" fmla="*/ 51340 h 72485"/>
                  <a:gd name="connsiteX7" fmla="*/ 150781 w 183093"/>
                  <a:gd name="connsiteY7" fmla="*/ 62198 h 72485"/>
                  <a:gd name="connsiteX8" fmla="*/ 178308 w 183093"/>
                  <a:gd name="connsiteY8" fmla="*/ 63055 h 72485"/>
                  <a:gd name="connsiteX9" fmla="*/ 182880 w 183093"/>
                  <a:gd name="connsiteY9" fmla="*/ 39910 h 72485"/>
                  <a:gd name="connsiteX10" fmla="*/ 181737 w 183093"/>
                  <a:gd name="connsiteY10" fmla="*/ 1524 h 72485"/>
                  <a:gd name="connsiteX11" fmla="*/ 152400 w 183093"/>
                  <a:gd name="connsiteY11" fmla="*/ 6477 h 72485"/>
                  <a:gd name="connsiteX12" fmla="*/ 128873 w 183093"/>
                  <a:gd name="connsiteY12" fmla="*/ 0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093" h="72485">
                    <a:moveTo>
                      <a:pt x="128873" y="0"/>
                    </a:moveTo>
                    <a:cubicBezTo>
                      <a:pt x="128873" y="0"/>
                      <a:pt x="105918" y="15050"/>
                      <a:pt x="73819" y="30861"/>
                    </a:cubicBezTo>
                    <a:cubicBezTo>
                      <a:pt x="41720" y="46767"/>
                      <a:pt x="0" y="61532"/>
                      <a:pt x="0" y="61532"/>
                    </a:cubicBezTo>
                    <a:lnTo>
                      <a:pt x="95" y="72485"/>
                    </a:lnTo>
                    <a:cubicBezTo>
                      <a:pt x="95" y="72485"/>
                      <a:pt x="55245" y="70866"/>
                      <a:pt x="87535" y="68199"/>
                    </a:cubicBezTo>
                    <a:cubicBezTo>
                      <a:pt x="119825" y="65532"/>
                      <a:pt x="129064" y="61817"/>
                      <a:pt x="129064" y="61817"/>
                    </a:cubicBezTo>
                    <a:lnTo>
                      <a:pt x="149352" y="51340"/>
                    </a:lnTo>
                    <a:lnTo>
                      <a:pt x="150781" y="62198"/>
                    </a:lnTo>
                    <a:lnTo>
                      <a:pt x="178308" y="63055"/>
                    </a:lnTo>
                    <a:cubicBezTo>
                      <a:pt x="178308" y="63055"/>
                      <a:pt x="182023" y="55245"/>
                      <a:pt x="182880" y="39910"/>
                    </a:cubicBezTo>
                    <a:cubicBezTo>
                      <a:pt x="183737" y="24479"/>
                      <a:pt x="181737" y="1524"/>
                      <a:pt x="181737" y="1524"/>
                    </a:cubicBezTo>
                    <a:cubicBezTo>
                      <a:pt x="181737" y="1524"/>
                      <a:pt x="165735" y="7429"/>
                      <a:pt x="152400" y="6477"/>
                    </a:cubicBezTo>
                    <a:cubicBezTo>
                      <a:pt x="139065" y="5715"/>
                      <a:pt x="128873" y="0"/>
                      <a:pt x="128873" y="0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2" name="任意多边形: 形状 146" descr="c4ef1217-4dcd-4b51-b369-10148578cf66"/>
              <p:cNvSpPr/>
              <p:nvPr/>
            </p:nvSpPr>
            <p:spPr>
              <a:xfrm>
                <a:off x="2927725" y="5967082"/>
                <a:ext cx="118315" cy="82968"/>
              </a:xfrm>
              <a:custGeom>
                <a:avLst/>
                <a:gdLst>
                  <a:gd name="connsiteX0" fmla="*/ 105728 w 171689"/>
                  <a:gd name="connsiteY0" fmla="*/ 13907 h 120396"/>
                  <a:gd name="connsiteX1" fmla="*/ 61817 w 171689"/>
                  <a:gd name="connsiteY1" fmla="*/ 59341 h 120396"/>
                  <a:gd name="connsiteX2" fmla="*/ 0 w 171689"/>
                  <a:gd name="connsiteY2" fmla="*/ 110014 h 120396"/>
                  <a:gd name="connsiteX3" fmla="*/ 3238 w 171689"/>
                  <a:gd name="connsiteY3" fmla="*/ 120396 h 120396"/>
                  <a:gd name="connsiteX4" fmla="*/ 85820 w 171689"/>
                  <a:gd name="connsiteY4" fmla="*/ 91154 h 120396"/>
                  <a:gd name="connsiteX5" fmla="*/ 123730 w 171689"/>
                  <a:gd name="connsiteY5" fmla="*/ 73057 h 120396"/>
                  <a:gd name="connsiteX6" fmla="*/ 140208 w 171689"/>
                  <a:gd name="connsiteY6" fmla="*/ 57150 h 120396"/>
                  <a:gd name="connsiteX7" fmla="*/ 144780 w 171689"/>
                  <a:gd name="connsiteY7" fmla="*/ 67151 h 120396"/>
                  <a:gd name="connsiteX8" fmla="*/ 171450 w 171689"/>
                  <a:gd name="connsiteY8" fmla="*/ 60007 h 120396"/>
                  <a:gd name="connsiteX9" fmla="*/ 169164 w 171689"/>
                  <a:gd name="connsiteY9" fmla="*/ 36481 h 120396"/>
                  <a:gd name="connsiteX10" fmla="*/ 157067 w 171689"/>
                  <a:gd name="connsiteY10" fmla="*/ 0 h 120396"/>
                  <a:gd name="connsiteX11" fmla="*/ 130397 w 171689"/>
                  <a:gd name="connsiteY11" fmla="*/ 13240 h 120396"/>
                  <a:gd name="connsiteX12" fmla="*/ 105728 w 171689"/>
                  <a:gd name="connsiteY12" fmla="*/ 13907 h 1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689" h="120396">
                    <a:moveTo>
                      <a:pt x="105728" y="13907"/>
                    </a:moveTo>
                    <a:cubicBezTo>
                      <a:pt x="105728" y="13907"/>
                      <a:pt x="88011" y="34862"/>
                      <a:pt x="61817" y="59341"/>
                    </a:cubicBezTo>
                    <a:cubicBezTo>
                      <a:pt x="35623" y="83820"/>
                      <a:pt x="0" y="110014"/>
                      <a:pt x="0" y="110014"/>
                    </a:cubicBezTo>
                    <a:lnTo>
                      <a:pt x="3238" y="120396"/>
                    </a:lnTo>
                    <a:cubicBezTo>
                      <a:pt x="3238" y="120396"/>
                      <a:pt x="55626" y="102965"/>
                      <a:pt x="85820" y="91154"/>
                    </a:cubicBezTo>
                    <a:cubicBezTo>
                      <a:pt x="115919" y="79343"/>
                      <a:pt x="123730" y="73057"/>
                      <a:pt x="123730" y="73057"/>
                    </a:cubicBezTo>
                    <a:lnTo>
                      <a:pt x="140208" y="57150"/>
                    </a:lnTo>
                    <a:lnTo>
                      <a:pt x="144780" y="67151"/>
                    </a:lnTo>
                    <a:lnTo>
                      <a:pt x="171450" y="60007"/>
                    </a:lnTo>
                    <a:cubicBezTo>
                      <a:pt x="171450" y="60007"/>
                      <a:pt x="172783" y="51435"/>
                      <a:pt x="169164" y="36481"/>
                    </a:cubicBezTo>
                    <a:cubicBezTo>
                      <a:pt x="165545" y="21527"/>
                      <a:pt x="157067" y="0"/>
                      <a:pt x="157067" y="0"/>
                    </a:cubicBezTo>
                    <a:cubicBezTo>
                      <a:pt x="157067" y="0"/>
                      <a:pt x="143446" y="10192"/>
                      <a:pt x="130397" y="13240"/>
                    </a:cubicBezTo>
                    <a:cubicBezTo>
                      <a:pt x="117157" y="16383"/>
                      <a:pt x="105728" y="13907"/>
                      <a:pt x="105728" y="13907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3" name="任意多边形: 形状 147" descr="cd20367b-c194-46bc-aadb-751459042b63"/>
              <p:cNvSpPr/>
              <p:nvPr/>
            </p:nvSpPr>
            <p:spPr>
              <a:xfrm>
                <a:off x="2736976" y="5271306"/>
                <a:ext cx="163179" cy="710159"/>
              </a:xfrm>
              <a:custGeom>
                <a:avLst/>
                <a:gdLst>
                  <a:gd name="connsiteX0" fmla="*/ 0 w 236791"/>
                  <a:gd name="connsiteY0" fmla="*/ 9906 h 1030521"/>
                  <a:gd name="connsiteX1" fmla="*/ 64675 w 236791"/>
                  <a:gd name="connsiteY1" fmla="*/ 1028033 h 1030521"/>
                  <a:gd name="connsiteX2" fmla="*/ 108490 w 236791"/>
                  <a:gd name="connsiteY2" fmla="*/ 1030510 h 1030521"/>
                  <a:gd name="connsiteX3" fmla="*/ 236792 w 236791"/>
                  <a:gd name="connsiteY3" fmla="*/ 0 h 1030521"/>
                  <a:gd name="connsiteX4" fmla="*/ 0 w 236791"/>
                  <a:gd name="connsiteY4" fmla="*/ 9906 h 103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791" h="1030521">
                    <a:moveTo>
                      <a:pt x="0" y="9906"/>
                    </a:moveTo>
                    <a:cubicBezTo>
                      <a:pt x="0" y="9906"/>
                      <a:pt x="67056" y="1025462"/>
                      <a:pt x="64675" y="1028033"/>
                    </a:cubicBezTo>
                    <a:cubicBezTo>
                      <a:pt x="64294" y="1028415"/>
                      <a:pt x="108680" y="1030700"/>
                      <a:pt x="108490" y="1030510"/>
                    </a:cubicBezTo>
                    <a:cubicBezTo>
                      <a:pt x="108490" y="1030510"/>
                      <a:pt x="236792" y="0"/>
                      <a:pt x="236792" y="0"/>
                    </a:cubicBezTo>
                    <a:lnTo>
                      <a:pt x="0" y="9906"/>
                    </a:ln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4" name="任意多边形: 形状 148" descr="dc6a0a38-bec6-41f6-a423-c3123debe46a"/>
              <p:cNvSpPr/>
              <p:nvPr/>
            </p:nvSpPr>
            <p:spPr>
              <a:xfrm>
                <a:off x="2778305" y="4745528"/>
                <a:ext cx="106294" cy="142303"/>
              </a:xfrm>
              <a:custGeom>
                <a:avLst/>
                <a:gdLst>
                  <a:gd name="connsiteX0" fmla="*/ 86236 w 154244"/>
                  <a:gd name="connsiteY0" fmla="*/ 203941 h 206497"/>
                  <a:gd name="connsiteX1" fmla="*/ 154245 w 154244"/>
                  <a:gd name="connsiteY1" fmla="*/ 118407 h 206497"/>
                  <a:gd name="connsiteX2" fmla="*/ 146720 w 154244"/>
                  <a:gd name="connsiteY2" fmla="*/ 91260 h 206497"/>
                  <a:gd name="connsiteX3" fmla="*/ 88141 w 154244"/>
                  <a:gd name="connsiteY3" fmla="*/ 18299 h 206497"/>
                  <a:gd name="connsiteX4" fmla="*/ 37945 w 154244"/>
                  <a:gd name="connsiteY4" fmla="*/ 4202 h 206497"/>
                  <a:gd name="connsiteX5" fmla="*/ 5750 w 154244"/>
                  <a:gd name="connsiteY5" fmla="*/ 85450 h 206497"/>
                  <a:gd name="connsiteX6" fmla="*/ 86236 w 154244"/>
                  <a:gd name="connsiteY6" fmla="*/ 203941 h 20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44" h="206497">
                    <a:moveTo>
                      <a:pt x="86236" y="203941"/>
                    </a:moveTo>
                    <a:cubicBezTo>
                      <a:pt x="117002" y="178128"/>
                      <a:pt x="154054" y="142886"/>
                      <a:pt x="154245" y="118407"/>
                    </a:cubicBezTo>
                    <a:cubicBezTo>
                      <a:pt x="154245" y="112215"/>
                      <a:pt x="145767" y="97832"/>
                      <a:pt x="146720" y="91260"/>
                    </a:cubicBezTo>
                    <a:cubicBezTo>
                      <a:pt x="151292" y="59637"/>
                      <a:pt x="122907" y="24204"/>
                      <a:pt x="88141" y="18299"/>
                    </a:cubicBezTo>
                    <a:cubicBezTo>
                      <a:pt x="71282" y="15441"/>
                      <a:pt x="58233" y="-9800"/>
                      <a:pt x="37945" y="4202"/>
                    </a:cubicBezTo>
                    <a:cubicBezTo>
                      <a:pt x="-822" y="30967"/>
                      <a:pt x="-6442" y="8583"/>
                      <a:pt x="5750" y="85450"/>
                    </a:cubicBezTo>
                    <a:cubicBezTo>
                      <a:pt x="14418" y="140885"/>
                      <a:pt x="64996" y="221943"/>
                      <a:pt x="86236" y="203941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5" name="任意多边形: 形状 149" descr="e33e4032-3bac-4dc2-bda9-9ccaa0412e3f"/>
              <p:cNvSpPr/>
              <p:nvPr/>
            </p:nvSpPr>
            <p:spPr>
              <a:xfrm>
                <a:off x="2737042" y="5263101"/>
                <a:ext cx="296036" cy="704264"/>
              </a:xfrm>
              <a:custGeom>
                <a:avLst/>
                <a:gdLst>
                  <a:gd name="connsiteX0" fmla="*/ 266414 w 429581"/>
                  <a:gd name="connsiteY0" fmla="*/ 0 h 1021966"/>
                  <a:gd name="connsiteX1" fmla="*/ 0 w 429581"/>
                  <a:gd name="connsiteY1" fmla="*/ 19526 h 1021966"/>
                  <a:gd name="connsiteX2" fmla="*/ 382810 w 429581"/>
                  <a:gd name="connsiteY2" fmla="*/ 1021842 h 1021966"/>
                  <a:gd name="connsiteX3" fmla="*/ 429577 w 429581"/>
                  <a:gd name="connsiteY3" fmla="*/ 1006888 h 1021966"/>
                  <a:gd name="connsiteX4" fmla="*/ 266414 w 429581"/>
                  <a:gd name="connsiteY4" fmla="*/ 0 h 102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581" h="1021966">
                    <a:moveTo>
                      <a:pt x="266414" y="0"/>
                    </a:moveTo>
                    <a:lnTo>
                      <a:pt x="0" y="19526"/>
                    </a:lnTo>
                    <a:cubicBezTo>
                      <a:pt x="0" y="19526"/>
                      <a:pt x="379476" y="1014699"/>
                      <a:pt x="382810" y="1021842"/>
                    </a:cubicBezTo>
                    <a:cubicBezTo>
                      <a:pt x="383572" y="1023557"/>
                      <a:pt x="430054" y="1006888"/>
                      <a:pt x="429577" y="1006888"/>
                    </a:cubicBezTo>
                    <a:cubicBezTo>
                      <a:pt x="429577" y="1006983"/>
                      <a:pt x="266414" y="0"/>
                      <a:pt x="266414" y="0"/>
                    </a:cubicBezTo>
                    <a:close/>
                  </a:path>
                </a:pathLst>
              </a:custGeom>
              <a:solidFill>
                <a:srgbClr val="273977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6" name="任意多边形: 形状 150" descr="8e36cb2d-3fc7-40e4-84cc-d5257862e8a3"/>
              <p:cNvSpPr/>
              <p:nvPr/>
            </p:nvSpPr>
            <p:spPr>
              <a:xfrm>
                <a:off x="2785684" y="4866612"/>
                <a:ext cx="58119" cy="81721"/>
              </a:xfrm>
              <a:custGeom>
                <a:avLst/>
                <a:gdLst>
                  <a:gd name="connsiteX0" fmla="*/ 78957 w 84337"/>
                  <a:gd name="connsiteY0" fmla="*/ 612 h 118587"/>
                  <a:gd name="connsiteX1" fmla="*/ 83910 w 84337"/>
                  <a:gd name="connsiteY1" fmla="*/ 96529 h 118587"/>
                  <a:gd name="connsiteX2" fmla="*/ 1614 w 84337"/>
                  <a:gd name="connsiteY2" fmla="*/ 97482 h 118587"/>
                  <a:gd name="connsiteX3" fmla="*/ 1043 w 84337"/>
                  <a:gd name="connsiteY3" fmla="*/ 10899 h 118587"/>
                  <a:gd name="connsiteX4" fmla="*/ 78957 w 84337"/>
                  <a:gd name="connsiteY4" fmla="*/ 612 h 11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37" h="118587">
                    <a:moveTo>
                      <a:pt x="78957" y="612"/>
                    </a:moveTo>
                    <a:cubicBezTo>
                      <a:pt x="75623" y="38903"/>
                      <a:pt x="78481" y="89671"/>
                      <a:pt x="83910" y="96529"/>
                    </a:cubicBezTo>
                    <a:cubicBezTo>
                      <a:pt x="89435" y="103387"/>
                      <a:pt x="40286" y="141963"/>
                      <a:pt x="1614" y="97482"/>
                    </a:cubicBezTo>
                    <a:cubicBezTo>
                      <a:pt x="471" y="96243"/>
                      <a:pt x="-1053" y="12233"/>
                      <a:pt x="1043" y="10899"/>
                    </a:cubicBezTo>
                    <a:cubicBezTo>
                      <a:pt x="9425" y="4994"/>
                      <a:pt x="79243" y="-2150"/>
                      <a:pt x="78957" y="612"/>
                    </a:cubicBezTo>
                    <a:close/>
                  </a:path>
                </a:pathLst>
              </a:custGeom>
              <a:solidFill>
                <a:srgbClr val="FE987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7" name="任意多边形: 形状 151" descr="6b380777-2638-45bc-bf1e-6f18eba45ea9"/>
              <p:cNvSpPr/>
              <p:nvPr/>
            </p:nvSpPr>
            <p:spPr>
              <a:xfrm>
                <a:off x="2753718" y="4788985"/>
                <a:ext cx="106646" cy="99701"/>
              </a:xfrm>
              <a:custGeom>
                <a:avLst/>
                <a:gdLst>
                  <a:gd name="connsiteX0" fmla="*/ 88005 w 154755"/>
                  <a:gd name="connsiteY0" fmla="*/ 6673 h 144678"/>
                  <a:gd name="connsiteX1" fmla="*/ 25997 w 154755"/>
                  <a:gd name="connsiteY1" fmla="*/ 37439 h 144678"/>
                  <a:gd name="connsiteX2" fmla="*/ 16377 w 154755"/>
                  <a:gd name="connsiteY2" fmla="*/ 133546 h 144678"/>
                  <a:gd name="connsiteX3" fmla="*/ 111151 w 154755"/>
                  <a:gd name="connsiteY3" fmla="*/ 120020 h 144678"/>
                  <a:gd name="connsiteX4" fmla="*/ 150680 w 154755"/>
                  <a:gd name="connsiteY4" fmla="*/ 104685 h 144678"/>
                  <a:gd name="connsiteX5" fmla="*/ 141060 w 154755"/>
                  <a:gd name="connsiteY5" fmla="*/ 82492 h 144678"/>
                  <a:gd name="connsiteX6" fmla="*/ 124486 w 154755"/>
                  <a:gd name="connsiteY6" fmla="*/ 87731 h 144678"/>
                  <a:gd name="connsiteX7" fmla="*/ 95244 w 154755"/>
                  <a:gd name="connsiteY7" fmla="*/ 32866 h 144678"/>
                  <a:gd name="connsiteX8" fmla="*/ 88005 w 154755"/>
                  <a:gd name="connsiteY8" fmla="*/ 6673 h 14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55" h="144678">
                    <a:moveTo>
                      <a:pt x="88005" y="6673"/>
                    </a:moveTo>
                    <a:cubicBezTo>
                      <a:pt x="48000" y="-11710"/>
                      <a:pt x="40761" y="10959"/>
                      <a:pt x="25997" y="37439"/>
                    </a:cubicBezTo>
                    <a:cubicBezTo>
                      <a:pt x="24855" y="36105"/>
                      <a:pt x="-24961" y="117353"/>
                      <a:pt x="16377" y="133546"/>
                    </a:cubicBezTo>
                    <a:cubicBezTo>
                      <a:pt x="57811" y="149738"/>
                      <a:pt x="90482" y="150691"/>
                      <a:pt x="111151" y="120020"/>
                    </a:cubicBezTo>
                    <a:cubicBezTo>
                      <a:pt x="111627" y="120306"/>
                      <a:pt x="129630" y="133450"/>
                      <a:pt x="150680" y="104685"/>
                    </a:cubicBezTo>
                    <a:cubicBezTo>
                      <a:pt x="156966" y="96017"/>
                      <a:pt x="157538" y="82778"/>
                      <a:pt x="141060" y="82492"/>
                    </a:cubicBezTo>
                    <a:cubicBezTo>
                      <a:pt x="133249" y="82397"/>
                      <a:pt x="125343" y="88016"/>
                      <a:pt x="124486" y="87731"/>
                    </a:cubicBezTo>
                    <a:cubicBezTo>
                      <a:pt x="127820" y="71824"/>
                      <a:pt x="106293" y="47249"/>
                      <a:pt x="95244" y="32866"/>
                    </a:cubicBezTo>
                    <a:cubicBezTo>
                      <a:pt x="82290" y="16007"/>
                      <a:pt x="97721" y="11149"/>
                      <a:pt x="88005" y="6673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8" name="任意多边形: 形状 152" descr="da137c1b-36df-4e6f-8efb-e736361a440a"/>
              <p:cNvSpPr/>
              <p:nvPr/>
            </p:nvSpPr>
            <p:spPr>
              <a:xfrm>
                <a:off x="2593555" y="4690330"/>
                <a:ext cx="441122" cy="589279"/>
              </a:xfrm>
              <a:custGeom>
                <a:avLst/>
                <a:gdLst>
                  <a:gd name="connsiteX0" fmla="*/ 474726 w 640117"/>
                  <a:gd name="connsiteY0" fmla="*/ 839157 h 855110"/>
                  <a:gd name="connsiteX1" fmla="*/ 484918 w 640117"/>
                  <a:gd name="connsiteY1" fmla="*/ 492923 h 855110"/>
                  <a:gd name="connsiteX2" fmla="*/ 621125 w 640117"/>
                  <a:gd name="connsiteY2" fmla="*/ 322330 h 855110"/>
                  <a:gd name="connsiteX3" fmla="*/ 637889 w 640117"/>
                  <a:gd name="connsiteY3" fmla="*/ 59726 h 855110"/>
                  <a:gd name="connsiteX4" fmla="*/ 590836 w 640117"/>
                  <a:gd name="connsiteY4" fmla="*/ 39057 h 855110"/>
                  <a:gd name="connsiteX5" fmla="*/ 506825 w 640117"/>
                  <a:gd name="connsiteY5" fmla="*/ 295374 h 855110"/>
                  <a:gd name="connsiteX6" fmla="*/ 387287 w 640117"/>
                  <a:gd name="connsiteY6" fmla="*/ 338332 h 855110"/>
                  <a:gd name="connsiteX7" fmla="*/ 357092 w 640117"/>
                  <a:gd name="connsiteY7" fmla="*/ 289088 h 855110"/>
                  <a:gd name="connsiteX8" fmla="*/ 276987 w 640117"/>
                  <a:gd name="connsiteY8" fmla="*/ 292517 h 855110"/>
                  <a:gd name="connsiteX9" fmla="*/ 268129 w 640117"/>
                  <a:gd name="connsiteY9" fmla="*/ 338332 h 855110"/>
                  <a:gd name="connsiteX10" fmla="*/ 120206 w 640117"/>
                  <a:gd name="connsiteY10" fmla="*/ 212031 h 855110"/>
                  <a:gd name="connsiteX11" fmla="*/ 54007 w 640117"/>
                  <a:gd name="connsiteY11" fmla="*/ 4 h 855110"/>
                  <a:gd name="connsiteX12" fmla="*/ 0 w 640117"/>
                  <a:gd name="connsiteY12" fmla="*/ 13911 h 855110"/>
                  <a:gd name="connsiteX13" fmla="*/ 42101 w 640117"/>
                  <a:gd name="connsiteY13" fmla="*/ 234891 h 855110"/>
                  <a:gd name="connsiteX14" fmla="*/ 182880 w 640117"/>
                  <a:gd name="connsiteY14" fmla="*/ 495304 h 855110"/>
                  <a:gd name="connsiteX15" fmla="*/ 208121 w 640117"/>
                  <a:gd name="connsiteY15" fmla="*/ 855064 h 855110"/>
                  <a:gd name="connsiteX16" fmla="*/ 474726 w 640117"/>
                  <a:gd name="connsiteY16" fmla="*/ 839157 h 85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0117" h="855110">
                    <a:moveTo>
                      <a:pt x="474726" y="839157"/>
                    </a:moveTo>
                    <a:cubicBezTo>
                      <a:pt x="475107" y="837919"/>
                      <a:pt x="484918" y="492923"/>
                      <a:pt x="484918" y="492923"/>
                    </a:cubicBezTo>
                    <a:cubicBezTo>
                      <a:pt x="484918" y="492923"/>
                      <a:pt x="608171" y="384433"/>
                      <a:pt x="621125" y="322330"/>
                    </a:cubicBezTo>
                    <a:cubicBezTo>
                      <a:pt x="649129" y="187552"/>
                      <a:pt x="637889" y="59726"/>
                      <a:pt x="637889" y="59726"/>
                    </a:cubicBezTo>
                    <a:lnTo>
                      <a:pt x="590836" y="39057"/>
                    </a:lnTo>
                    <a:cubicBezTo>
                      <a:pt x="590836" y="39057"/>
                      <a:pt x="533591" y="226699"/>
                      <a:pt x="506825" y="295374"/>
                    </a:cubicBezTo>
                    <a:cubicBezTo>
                      <a:pt x="493014" y="330807"/>
                      <a:pt x="387287" y="338332"/>
                      <a:pt x="387287" y="338332"/>
                    </a:cubicBezTo>
                    <a:lnTo>
                      <a:pt x="357092" y="289088"/>
                    </a:lnTo>
                    <a:lnTo>
                      <a:pt x="276987" y="292517"/>
                    </a:lnTo>
                    <a:lnTo>
                      <a:pt x="268129" y="338332"/>
                    </a:lnTo>
                    <a:cubicBezTo>
                      <a:pt x="268129" y="338332"/>
                      <a:pt x="138208" y="254417"/>
                      <a:pt x="120206" y="212031"/>
                    </a:cubicBezTo>
                    <a:cubicBezTo>
                      <a:pt x="107728" y="182789"/>
                      <a:pt x="64389" y="28484"/>
                      <a:pt x="54007" y="4"/>
                    </a:cubicBezTo>
                    <a:cubicBezTo>
                      <a:pt x="53912" y="-281"/>
                      <a:pt x="-95" y="13625"/>
                      <a:pt x="0" y="13911"/>
                    </a:cubicBezTo>
                    <a:cubicBezTo>
                      <a:pt x="4763" y="52868"/>
                      <a:pt x="31337" y="190790"/>
                      <a:pt x="42101" y="234891"/>
                    </a:cubicBezTo>
                    <a:cubicBezTo>
                      <a:pt x="71914" y="357001"/>
                      <a:pt x="183452" y="491589"/>
                      <a:pt x="182880" y="495304"/>
                    </a:cubicBezTo>
                    <a:cubicBezTo>
                      <a:pt x="182023" y="500829"/>
                      <a:pt x="207836" y="853635"/>
                      <a:pt x="208121" y="855064"/>
                    </a:cubicBezTo>
                    <a:cubicBezTo>
                      <a:pt x="208312" y="856111"/>
                      <a:pt x="474726" y="839157"/>
                      <a:pt x="474726" y="839157"/>
                    </a:cubicBezTo>
                    <a:close/>
                  </a:path>
                </a:pathLst>
              </a:custGeom>
              <a:solidFill>
                <a:srgbClr val="FF560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49" name="任意多边形: 形状 81" descr="04ca17e0-f0fc-4385-b91a-75749c65457c"/>
              <p:cNvSpPr/>
              <p:nvPr/>
            </p:nvSpPr>
            <p:spPr>
              <a:xfrm>
                <a:off x="4008082" y="2983646"/>
                <a:ext cx="25205" cy="4200"/>
              </a:xfrm>
              <a:custGeom>
                <a:avLst/>
                <a:gdLst>
                  <a:gd name="connsiteX0" fmla="*/ 36576 w 36575"/>
                  <a:gd name="connsiteY0" fmla="*/ 6096 h 6095"/>
                  <a:gd name="connsiteX1" fmla="*/ 18193 w 36575"/>
                  <a:gd name="connsiteY1" fmla="*/ 6096 h 6095"/>
                  <a:gd name="connsiteX2" fmla="*/ 0 w 36575"/>
                  <a:gd name="connsiteY2" fmla="*/ 6096 h 6095"/>
                  <a:gd name="connsiteX3" fmla="*/ 36576 w 36575"/>
                  <a:gd name="connsiteY3" fmla="*/ 0 h 6095"/>
                  <a:gd name="connsiteX4" fmla="*/ 36576 w 36575"/>
                  <a:gd name="connsiteY4" fmla="*/ 0 h 6095"/>
                  <a:gd name="connsiteX5" fmla="*/ 36576 w 36575"/>
                  <a:gd name="connsiteY5" fmla="*/ 6096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5" h="6095">
                    <a:moveTo>
                      <a:pt x="36576" y="6096"/>
                    </a:moveTo>
                    <a:lnTo>
                      <a:pt x="18193" y="6096"/>
                    </a:lnTo>
                    <a:lnTo>
                      <a:pt x="0" y="6096"/>
                    </a:lnTo>
                    <a:lnTo>
                      <a:pt x="36576" y="0"/>
                    </a:lnTo>
                    <a:lnTo>
                      <a:pt x="36576" y="0"/>
                    </a:lnTo>
                    <a:lnTo>
                      <a:pt x="36576" y="6096"/>
                    </a:lnTo>
                    <a:close/>
                  </a:path>
                </a:pathLst>
              </a:custGeom>
              <a:solidFill>
                <a:srgbClr val="C1D5FC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0" name="任意多边形: 形状 82" descr="e493ee2c-06b2-4106-aa71-19ecf2da42d0"/>
              <p:cNvSpPr/>
              <p:nvPr/>
            </p:nvSpPr>
            <p:spPr>
              <a:xfrm>
                <a:off x="2493455" y="4301814"/>
                <a:ext cx="3042199" cy="1703996"/>
              </a:xfrm>
              <a:custGeom>
                <a:avLst/>
                <a:gdLst>
                  <a:gd name="connsiteX0" fmla="*/ 397288 w 4414571"/>
                  <a:gd name="connsiteY0" fmla="*/ 2472690 h 2472690"/>
                  <a:gd name="connsiteX1" fmla="*/ 397288 w 4414571"/>
                  <a:gd name="connsiteY1" fmla="*/ 2472690 h 2472690"/>
                  <a:gd name="connsiteX2" fmla="*/ 390525 w 4414571"/>
                  <a:gd name="connsiteY2" fmla="*/ 2465927 h 2472690"/>
                  <a:gd name="connsiteX3" fmla="*/ 392335 w 4414571"/>
                  <a:gd name="connsiteY3" fmla="*/ 2461260 h 2472690"/>
                  <a:gd name="connsiteX4" fmla="*/ 397288 w 4414571"/>
                  <a:gd name="connsiteY4" fmla="*/ 2459260 h 2472690"/>
                  <a:gd name="connsiteX5" fmla="*/ 441484 w 4414571"/>
                  <a:gd name="connsiteY5" fmla="*/ 2457450 h 2472690"/>
                  <a:gd name="connsiteX6" fmla="*/ 448627 w 4414571"/>
                  <a:gd name="connsiteY6" fmla="*/ 2463546 h 2472690"/>
                  <a:gd name="connsiteX7" fmla="*/ 447008 w 4414571"/>
                  <a:gd name="connsiteY7" fmla="*/ 2468499 h 2472690"/>
                  <a:gd name="connsiteX8" fmla="*/ 442341 w 4414571"/>
                  <a:gd name="connsiteY8" fmla="*/ 2470976 h 2472690"/>
                  <a:gd name="connsiteX9" fmla="*/ 397288 w 4414571"/>
                  <a:gd name="connsiteY9" fmla="*/ 2472690 h 2472690"/>
                  <a:gd name="connsiteX10" fmla="*/ 352425 w 4414571"/>
                  <a:gd name="connsiteY10" fmla="*/ 2471643 h 2472690"/>
                  <a:gd name="connsiteX11" fmla="*/ 351949 w 4414571"/>
                  <a:gd name="connsiteY11" fmla="*/ 2471643 h 2472690"/>
                  <a:gd name="connsiteX12" fmla="*/ 306800 w 4414571"/>
                  <a:gd name="connsiteY12" fmla="*/ 2467356 h 2472690"/>
                  <a:gd name="connsiteX13" fmla="*/ 300990 w 4414571"/>
                  <a:gd name="connsiteY13" fmla="*/ 2460403 h 2472690"/>
                  <a:gd name="connsiteX14" fmla="*/ 300990 w 4414571"/>
                  <a:gd name="connsiteY14" fmla="*/ 2459736 h 2472690"/>
                  <a:gd name="connsiteX15" fmla="*/ 308610 w 4414571"/>
                  <a:gd name="connsiteY15" fmla="*/ 2453926 h 2472690"/>
                  <a:gd name="connsiteX16" fmla="*/ 352806 w 4414571"/>
                  <a:gd name="connsiteY16" fmla="*/ 2458212 h 2472690"/>
                  <a:gd name="connsiteX17" fmla="*/ 359092 w 4414571"/>
                  <a:gd name="connsiteY17" fmla="*/ 2465356 h 2472690"/>
                  <a:gd name="connsiteX18" fmla="*/ 352425 w 4414571"/>
                  <a:gd name="connsiteY18" fmla="*/ 2471643 h 2472690"/>
                  <a:gd name="connsiteX19" fmla="*/ 486442 w 4414571"/>
                  <a:gd name="connsiteY19" fmla="*/ 2465737 h 2472690"/>
                  <a:gd name="connsiteX20" fmla="*/ 479965 w 4414571"/>
                  <a:gd name="connsiteY20" fmla="*/ 2459926 h 2472690"/>
                  <a:gd name="connsiteX21" fmla="*/ 479774 w 4414571"/>
                  <a:gd name="connsiteY21" fmla="*/ 2459070 h 2472690"/>
                  <a:gd name="connsiteX22" fmla="*/ 485584 w 4414571"/>
                  <a:gd name="connsiteY22" fmla="*/ 2452307 h 2472690"/>
                  <a:gd name="connsiteX23" fmla="*/ 529114 w 4414571"/>
                  <a:gd name="connsiteY23" fmla="*/ 2444211 h 2472690"/>
                  <a:gd name="connsiteX24" fmla="*/ 536924 w 4414571"/>
                  <a:gd name="connsiteY24" fmla="*/ 2449354 h 2472690"/>
                  <a:gd name="connsiteX25" fmla="*/ 536067 w 4414571"/>
                  <a:gd name="connsiteY25" fmla="*/ 2454307 h 2472690"/>
                  <a:gd name="connsiteX26" fmla="*/ 532066 w 4414571"/>
                  <a:gd name="connsiteY26" fmla="*/ 2457450 h 2472690"/>
                  <a:gd name="connsiteX27" fmla="*/ 487585 w 4414571"/>
                  <a:gd name="connsiteY27" fmla="*/ 2465737 h 2472690"/>
                  <a:gd name="connsiteX28" fmla="*/ 486442 w 4414571"/>
                  <a:gd name="connsiteY28" fmla="*/ 2465737 h 2472690"/>
                  <a:gd name="connsiteX29" fmla="*/ 263271 w 4414571"/>
                  <a:gd name="connsiteY29" fmla="*/ 2460117 h 2472690"/>
                  <a:gd name="connsiteX30" fmla="*/ 262128 w 4414571"/>
                  <a:gd name="connsiteY30" fmla="*/ 2459926 h 2472690"/>
                  <a:gd name="connsiteX31" fmla="*/ 244411 w 4414571"/>
                  <a:gd name="connsiteY31" fmla="*/ 2456117 h 2472690"/>
                  <a:gd name="connsiteX32" fmla="*/ 217932 w 4414571"/>
                  <a:gd name="connsiteY32" fmla="*/ 2449639 h 2472690"/>
                  <a:gd name="connsiteX33" fmla="*/ 217742 w 4414571"/>
                  <a:gd name="connsiteY33" fmla="*/ 2449639 h 2472690"/>
                  <a:gd name="connsiteX34" fmla="*/ 213074 w 4414571"/>
                  <a:gd name="connsiteY34" fmla="*/ 2443162 h 2472690"/>
                  <a:gd name="connsiteX35" fmla="*/ 213265 w 4414571"/>
                  <a:gd name="connsiteY35" fmla="*/ 2441353 h 2472690"/>
                  <a:gd name="connsiteX36" fmla="*/ 221171 w 4414571"/>
                  <a:gd name="connsiteY36" fmla="*/ 2436685 h 2472690"/>
                  <a:gd name="connsiteX37" fmla="*/ 221647 w 4414571"/>
                  <a:gd name="connsiteY37" fmla="*/ 2436685 h 2472690"/>
                  <a:gd name="connsiteX38" fmla="*/ 222313 w 4414571"/>
                  <a:gd name="connsiteY38" fmla="*/ 2437162 h 2472690"/>
                  <a:gd name="connsiteX39" fmla="*/ 247459 w 4414571"/>
                  <a:gd name="connsiteY39" fmla="*/ 2443258 h 2472690"/>
                  <a:gd name="connsiteX40" fmla="*/ 264700 w 4414571"/>
                  <a:gd name="connsiteY40" fmla="*/ 2446877 h 2472690"/>
                  <a:gd name="connsiteX41" fmla="*/ 270129 w 4414571"/>
                  <a:gd name="connsiteY41" fmla="*/ 2454783 h 2472690"/>
                  <a:gd name="connsiteX42" fmla="*/ 263271 w 4414571"/>
                  <a:gd name="connsiteY42" fmla="*/ 2460117 h 2472690"/>
                  <a:gd name="connsiteX43" fmla="*/ 573691 w 4414571"/>
                  <a:gd name="connsiteY43" fmla="*/ 2446210 h 2472690"/>
                  <a:gd name="connsiteX44" fmla="*/ 567404 w 4414571"/>
                  <a:gd name="connsiteY44" fmla="*/ 2441543 h 2472690"/>
                  <a:gd name="connsiteX45" fmla="*/ 566928 w 4414571"/>
                  <a:gd name="connsiteY45" fmla="*/ 2439543 h 2472690"/>
                  <a:gd name="connsiteX46" fmla="*/ 571881 w 4414571"/>
                  <a:gd name="connsiteY46" fmla="*/ 2433257 h 2472690"/>
                  <a:gd name="connsiteX47" fmla="*/ 613886 w 4414571"/>
                  <a:gd name="connsiteY47" fmla="*/ 2419160 h 2472690"/>
                  <a:gd name="connsiteX48" fmla="*/ 622649 w 4414571"/>
                  <a:gd name="connsiteY48" fmla="*/ 2423160 h 2472690"/>
                  <a:gd name="connsiteX49" fmla="*/ 618649 w 4414571"/>
                  <a:gd name="connsiteY49" fmla="*/ 2431923 h 2472690"/>
                  <a:gd name="connsiteX50" fmla="*/ 575977 w 4414571"/>
                  <a:gd name="connsiteY50" fmla="*/ 2446115 h 2472690"/>
                  <a:gd name="connsiteX51" fmla="*/ 575786 w 4414571"/>
                  <a:gd name="connsiteY51" fmla="*/ 2446115 h 2472690"/>
                  <a:gd name="connsiteX52" fmla="*/ 573691 w 4414571"/>
                  <a:gd name="connsiteY52" fmla="*/ 2446210 h 2472690"/>
                  <a:gd name="connsiteX53" fmla="*/ 176879 w 4414571"/>
                  <a:gd name="connsiteY53" fmla="*/ 2436114 h 2472690"/>
                  <a:gd name="connsiteX54" fmla="*/ 174688 w 4414571"/>
                  <a:gd name="connsiteY54" fmla="*/ 2435638 h 2472690"/>
                  <a:gd name="connsiteX55" fmla="*/ 132969 w 4414571"/>
                  <a:gd name="connsiteY55" fmla="*/ 2416969 h 2472690"/>
                  <a:gd name="connsiteX56" fmla="*/ 129350 w 4414571"/>
                  <a:gd name="connsiteY56" fmla="*/ 2411158 h 2472690"/>
                  <a:gd name="connsiteX57" fmla="*/ 130207 w 4414571"/>
                  <a:gd name="connsiteY57" fmla="*/ 2408015 h 2472690"/>
                  <a:gd name="connsiteX58" fmla="*/ 139160 w 4414571"/>
                  <a:gd name="connsiteY58" fmla="*/ 2405062 h 2472690"/>
                  <a:gd name="connsiteX59" fmla="*/ 179356 w 4414571"/>
                  <a:gd name="connsiteY59" fmla="*/ 2423065 h 2472690"/>
                  <a:gd name="connsiteX60" fmla="*/ 183166 w 4414571"/>
                  <a:gd name="connsiteY60" fmla="*/ 2426684 h 2472690"/>
                  <a:gd name="connsiteX61" fmla="*/ 183356 w 4414571"/>
                  <a:gd name="connsiteY61" fmla="*/ 2431828 h 2472690"/>
                  <a:gd name="connsiteX62" fmla="*/ 176879 w 4414571"/>
                  <a:gd name="connsiteY62" fmla="*/ 2436114 h 2472690"/>
                  <a:gd name="connsiteX63" fmla="*/ 657892 w 4414571"/>
                  <a:gd name="connsiteY63" fmla="*/ 2415254 h 2472690"/>
                  <a:gd name="connsiteX64" fmla="*/ 651605 w 4414571"/>
                  <a:gd name="connsiteY64" fmla="*/ 2411445 h 2472690"/>
                  <a:gd name="connsiteX65" fmla="*/ 651129 w 4414571"/>
                  <a:gd name="connsiteY65" fmla="*/ 2408777 h 2472690"/>
                  <a:gd name="connsiteX66" fmla="*/ 655225 w 4414571"/>
                  <a:gd name="connsiteY66" fmla="*/ 2402491 h 2472690"/>
                  <a:gd name="connsiteX67" fmla="*/ 695134 w 4414571"/>
                  <a:gd name="connsiteY67" fmla="*/ 2383441 h 2472690"/>
                  <a:gd name="connsiteX68" fmla="*/ 704374 w 4414571"/>
                  <a:gd name="connsiteY68" fmla="*/ 2386394 h 2472690"/>
                  <a:gd name="connsiteX69" fmla="*/ 701421 w 4414571"/>
                  <a:gd name="connsiteY69" fmla="*/ 2395347 h 2472690"/>
                  <a:gd name="connsiteX70" fmla="*/ 660559 w 4414571"/>
                  <a:gd name="connsiteY70" fmla="*/ 2414873 h 2472690"/>
                  <a:gd name="connsiteX71" fmla="*/ 657892 w 4414571"/>
                  <a:gd name="connsiteY71" fmla="*/ 2415254 h 2472690"/>
                  <a:gd name="connsiteX72" fmla="*/ 98107 w 4414571"/>
                  <a:gd name="connsiteY72" fmla="*/ 2394204 h 2472690"/>
                  <a:gd name="connsiteX73" fmla="*/ 94107 w 4414571"/>
                  <a:gd name="connsiteY73" fmla="*/ 2392871 h 2472690"/>
                  <a:gd name="connsiteX74" fmla="*/ 59722 w 4414571"/>
                  <a:gd name="connsiteY74" fmla="*/ 2362105 h 2472690"/>
                  <a:gd name="connsiteX75" fmla="*/ 57912 w 4414571"/>
                  <a:gd name="connsiteY75" fmla="*/ 2357628 h 2472690"/>
                  <a:gd name="connsiteX76" fmla="*/ 60103 w 4414571"/>
                  <a:gd name="connsiteY76" fmla="*/ 2352675 h 2472690"/>
                  <a:gd name="connsiteX77" fmla="*/ 69532 w 4414571"/>
                  <a:gd name="connsiteY77" fmla="*/ 2352866 h 2472690"/>
                  <a:gd name="connsiteX78" fmla="*/ 102108 w 4414571"/>
                  <a:gd name="connsiteY78" fmla="*/ 2382012 h 2472690"/>
                  <a:gd name="connsiteX79" fmla="*/ 103442 w 4414571"/>
                  <a:gd name="connsiteY79" fmla="*/ 2391442 h 2472690"/>
                  <a:gd name="connsiteX80" fmla="*/ 98107 w 4414571"/>
                  <a:gd name="connsiteY80" fmla="*/ 2394204 h 2472690"/>
                  <a:gd name="connsiteX81" fmla="*/ 737616 w 4414571"/>
                  <a:gd name="connsiteY81" fmla="*/ 2374392 h 2472690"/>
                  <a:gd name="connsiteX82" fmla="*/ 731806 w 4414571"/>
                  <a:gd name="connsiteY82" fmla="*/ 2371058 h 2472690"/>
                  <a:gd name="connsiteX83" fmla="*/ 730948 w 4414571"/>
                  <a:gd name="connsiteY83" fmla="*/ 2367439 h 2472690"/>
                  <a:gd name="connsiteX84" fmla="*/ 734282 w 4414571"/>
                  <a:gd name="connsiteY84" fmla="*/ 2361819 h 2472690"/>
                  <a:gd name="connsiteX85" fmla="*/ 772001 w 4414571"/>
                  <a:gd name="connsiteY85" fmla="*/ 2338293 h 2472690"/>
                  <a:gd name="connsiteX86" fmla="*/ 781240 w 4414571"/>
                  <a:gd name="connsiteY86" fmla="*/ 2340292 h 2472690"/>
                  <a:gd name="connsiteX87" fmla="*/ 782383 w 4414571"/>
                  <a:gd name="connsiteY87" fmla="*/ 2345246 h 2472690"/>
                  <a:gd name="connsiteX88" fmla="*/ 779431 w 4414571"/>
                  <a:gd name="connsiteY88" fmla="*/ 2349532 h 2472690"/>
                  <a:gd name="connsiteX89" fmla="*/ 741331 w 4414571"/>
                  <a:gd name="connsiteY89" fmla="*/ 2373345 h 2472690"/>
                  <a:gd name="connsiteX90" fmla="*/ 741045 w 4414571"/>
                  <a:gd name="connsiteY90" fmla="*/ 2373535 h 2472690"/>
                  <a:gd name="connsiteX91" fmla="*/ 737616 w 4414571"/>
                  <a:gd name="connsiteY91" fmla="*/ 2374392 h 2472690"/>
                  <a:gd name="connsiteX92" fmla="*/ 38195 w 4414571"/>
                  <a:gd name="connsiteY92" fmla="*/ 2328196 h 2472690"/>
                  <a:gd name="connsiteX93" fmla="*/ 32385 w 4414571"/>
                  <a:gd name="connsiteY93" fmla="*/ 2325053 h 2472690"/>
                  <a:gd name="connsiteX94" fmla="*/ 13335 w 4414571"/>
                  <a:gd name="connsiteY94" fmla="*/ 2282857 h 2472690"/>
                  <a:gd name="connsiteX95" fmla="*/ 13144 w 4414571"/>
                  <a:gd name="connsiteY95" fmla="*/ 2280857 h 2472690"/>
                  <a:gd name="connsiteX96" fmla="*/ 17621 w 4414571"/>
                  <a:gd name="connsiteY96" fmla="*/ 2274380 h 2472690"/>
                  <a:gd name="connsiteX97" fmla="*/ 26194 w 4414571"/>
                  <a:gd name="connsiteY97" fmla="*/ 2278666 h 2472690"/>
                  <a:gd name="connsiteX98" fmla="*/ 44101 w 4414571"/>
                  <a:gd name="connsiteY98" fmla="*/ 2318194 h 2472690"/>
                  <a:gd name="connsiteX99" fmla="*/ 41624 w 4414571"/>
                  <a:gd name="connsiteY99" fmla="*/ 2327434 h 2472690"/>
                  <a:gd name="connsiteX100" fmla="*/ 38195 w 4414571"/>
                  <a:gd name="connsiteY100" fmla="*/ 2328196 h 2472690"/>
                  <a:gd name="connsiteX101" fmla="*/ 812578 w 4414571"/>
                  <a:gd name="connsiteY101" fmla="*/ 2325243 h 2472690"/>
                  <a:gd name="connsiteX102" fmla="*/ 806958 w 4414571"/>
                  <a:gd name="connsiteY102" fmla="*/ 2322290 h 2472690"/>
                  <a:gd name="connsiteX103" fmla="*/ 805815 w 4414571"/>
                  <a:gd name="connsiteY103" fmla="*/ 2318290 h 2472690"/>
                  <a:gd name="connsiteX104" fmla="*/ 808482 w 4414571"/>
                  <a:gd name="connsiteY104" fmla="*/ 2312860 h 2472690"/>
                  <a:gd name="connsiteX105" fmla="*/ 843915 w 4414571"/>
                  <a:gd name="connsiteY105" fmla="*/ 2285905 h 2472690"/>
                  <a:gd name="connsiteX106" fmla="*/ 853345 w 4414571"/>
                  <a:gd name="connsiteY106" fmla="*/ 2286762 h 2472690"/>
                  <a:gd name="connsiteX107" fmla="*/ 852202 w 4414571"/>
                  <a:gd name="connsiteY107" fmla="*/ 2296382 h 2472690"/>
                  <a:gd name="connsiteX108" fmla="*/ 816483 w 4414571"/>
                  <a:gd name="connsiteY108" fmla="*/ 2323814 h 2472690"/>
                  <a:gd name="connsiteX109" fmla="*/ 812578 w 4414571"/>
                  <a:gd name="connsiteY109" fmla="*/ 2325243 h 2472690"/>
                  <a:gd name="connsiteX110" fmla="*/ 882587 w 4414571"/>
                  <a:gd name="connsiteY110" fmla="*/ 2269141 h 2472690"/>
                  <a:gd name="connsiteX111" fmla="*/ 877633 w 4414571"/>
                  <a:gd name="connsiteY111" fmla="*/ 2266950 h 2472690"/>
                  <a:gd name="connsiteX112" fmla="*/ 875824 w 4414571"/>
                  <a:gd name="connsiteY112" fmla="*/ 2262283 h 2472690"/>
                  <a:gd name="connsiteX113" fmla="*/ 878300 w 4414571"/>
                  <a:gd name="connsiteY113" fmla="*/ 2257330 h 2472690"/>
                  <a:gd name="connsiteX114" fmla="*/ 911352 w 4414571"/>
                  <a:gd name="connsiteY114" fmla="*/ 2227517 h 2472690"/>
                  <a:gd name="connsiteX115" fmla="*/ 920972 w 4414571"/>
                  <a:gd name="connsiteY115" fmla="*/ 2227993 h 2472690"/>
                  <a:gd name="connsiteX116" fmla="*/ 920496 w 4414571"/>
                  <a:gd name="connsiteY116" fmla="*/ 2237423 h 2472690"/>
                  <a:gd name="connsiteX117" fmla="*/ 887063 w 4414571"/>
                  <a:gd name="connsiteY117" fmla="*/ 2267712 h 2472690"/>
                  <a:gd name="connsiteX118" fmla="*/ 882587 w 4414571"/>
                  <a:gd name="connsiteY118" fmla="*/ 2269141 h 2472690"/>
                  <a:gd name="connsiteX119" fmla="*/ 9430 w 4414571"/>
                  <a:gd name="connsiteY119" fmla="*/ 2243804 h 2472690"/>
                  <a:gd name="connsiteX120" fmla="*/ 2953 w 4414571"/>
                  <a:gd name="connsiteY120" fmla="*/ 2237994 h 2472690"/>
                  <a:gd name="connsiteX121" fmla="*/ 0 w 4414571"/>
                  <a:gd name="connsiteY121" fmla="*/ 2194655 h 2472690"/>
                  <a:gd name="connsiteX122" fmla="*/ 0 w 4414571"/>
                  <a:gd name="connsiteY122" fmla="*/ 2192370 h 2472690"/>
                  <a:gd name="connsiteX123" fmla="*/ 6477 w 4414571"/>
                  <a:gd name="connsiteY123" fmla="*/ 2185607 h 2472690"/>
                  <a:gd name="connsiteX124" fmla="*/ 13430 w 4414571"/>
                  <a:gd name="connsiteY124" fmla="*/ 2192370 h 2472690"/>
                  <a:gd name="connsiteX125" fmla="*/ 13430 w 4414571"/>
                  <a:gd name="connsiteY125" fmla="*/ 2194655 h 2472690"/>
                  <a:gd name="connsiteX126" fmla="*/ 16097 w 4414571"/>
                  <a:gd name="connsiteY126" fmla="*/ 2236184 h 2472690"/>
                  <a:gd name="connsiteX127" fmla="*/ 14764 w 4414571"/>
                  <a:gd name="connsiteY127" fmla="*/ 2241137 h 2472690"/>
                  <a:gd name="connsiteX128" fmla="*/ 10477 w 4414571"/>
                  <a:gd name="connsiteY128" fmla="*/ 2243804 h 2472690"/>
                  <a:gd name="connsiteX129" fmla="*/ 9430 w 4414571"/>
                  <a:gd name="connsiteY129" fmla="*/ 2243804 h 2472690"/>
                  <a:gd name="connsiteX130" fmla="*/ 948119 w 4414571"/>
                  <a:gd name="connsiteY130" fmla="*/ 2207895 h 2472690"/>
                  <a:gd name="connsiteX131" fmla="*/ 943451 w 4414571"/>
                  <a:gd name="connsiteY131" fmla="*/ 2205895 h 2472690"/>
                  <a:gd name="connsiteX132" fmla="*/ 941451 w 4414571"/>
                  <a:gd name="connsiteY132" fmla="*/ 2201228 h 2472690"/>
                  <a:gd name="connsiteX133" fmla="*/ 943261 w 4414571"/>
                  <a:gd name="connsiteY133" fmla="*/ 2196751 h 2472690"/>
                  <a:gd name="connsiteX134" fmla="*/ 943451 w 4414571"/>
                  <a:gd name="connsiteY134" fmla="*/ 2196561 h 2472690"/>
                  <a:gd name="connsiteX135" fmla="*/ 944118 w 4414571"/>
                  <a:gd name="connsiteY135" fmla="*/ 2196084 h 2472690"/>
                  <a:gd name="connsiteX136" fmla="*/ 974407 w 4414571"/>
                  <a:gd name="connsiteY136" fmla="*/ 2164175 h 2472690"/>
                  <a:gd name="connsiteX137" fmla="*/ 984028 w 4414571"/>
                  <a:gd name="connsiteY137" fmla="*/ 2163985 h 2472690"/>
                  <a:gd name="connsiteX138" fmla="*/ 986028 w 4414571"/>
                  <a:gd name="connsiteY138" fmla="*/ 2168652 h 2472690"/>
                  <a:gd name="connsiteX139" fmla="*/ 984218 w 4414571"/>
                  <a:gd name="connsiteY139" fmla="*/ 2173605 h 2472690"/>
                  <a:gd name="connsiteX140" fmla="*/ 952976 w 4414571"/>
                  <a:gd name="connsiteY140" fmla="*/ 2205895 h 2472690"/>
                  <a:gd name="connsiteX141" fmla="*/ 952786 w 4414571"/>
                  <a:gd name="connsiteY141" fmla="*/ 2206086 h 2472690"/>
                  <a:gd name="connsiteX142" fmla="*/ 948119 w 4414571"/>
                  <a:gd name="connsiteY142" fmla="*/ 2207895 h 2472690"/>
                  <a:gd name="connsiteX143" fmla="*/ 3687318 w 4414571"/>
                  <a:gd name="connsiteY143" fmla="*/ 2175796 h 2472690"/>
                  <a:gd name="connsiteX144" fmla="*/ 3680555 w 4414571"/>
                  <a:gd name="connsiteY144" fmla="*/ 2169509 h 2472690"/>
                  <a:gd name="connsiteX145" fmla="*/ 3686842 w 4414571"/>
                  <a:gd name="connsiteY145" fmla="*/ 2162366 h 2472690"/>
                  <a:gd name="connsiteX146" fmla="*/ 3730371 w 4414571"/>
                  <a:gd name="connsiteY146" fmla="*/ 2156269 h 2472690"/>
                  <a:gd name="connsiteX147" fmla="*/ 3730371 w 4414571"/>
                  <a:gd name="connsiteY147" fmla="*/ 2156269 h 2472690"/>
                  <a:gd name="connsiteX148" fmla="*/ 3738182 w 4414571"/>
                  <a:gd name="connsiteY148" fmla="*/ 2161699 h 2472690"/>
                  <a:gd name="connsiteX149" fmla="*/ 3738467 w 4414571"/>
                  <a:gd name="connsiteY149" fmla="*/ 2163032 h 2472690"/>
                  <a:gd name="connsiteX150" fmla="*/ 3733038 w 4414571"/>
                  <a:gd name="connsiteY150" fmla="*/ 2169509 h 2472690"/>
                  <a:gd name="connsiteX151" fmla="*/ 3687699 w 4414571"/>
                  <a:gd name="connsiteY151" fmla="*/ 2175796 h 2472690"/>
                  <a:gd name="connsiteX152" fmla="*/ 3687318 w 4414571"/>
                  <a:gd name="connsiteY152" fmla="*/ 2175796 h 2472690"/>
                  <a:gd name="connsiteX153" fmla="*/ 3775520 w 4414571"/>
                  <a:gd name="connsiteY153" fmla="*/ 2159603 h 2472690"/>
                  <a:gd name="connsiteX154" fmla="*/ 3769043 w 4414571"/>
                  <a:gd name="connsiteY154" fmla="*/ 2154650 h 2472690"/>
                  <a:gd name="connsiteX155" fmla="*/ 3769710 w 4414571"/>
                  <a:gd name="connsiteY155" fmla="*/ 2149507 h 2472690"/>
                  <a:gd name="connsiteX156" fmla="*/ 3773995 w 4414571"/>
                  <a:gd name="connsiteY156" fmla="*/ 2146364 h 2472690"/>
                  <a:gd name="connsiteX157" fmla="*/ 3816858 w 4414571"/>
                  <a:gd name="connsiteY157" fmla="*/ 2133981 h 2472690"/>
                  <a:gd name="connsiteX158" fmla="*/ 3816858 w 4414571"/>
                  <a:gd name="connsiteY158" fmla="*/ 2133981 h 2472690"/>
                  <a:gd name="connsiteX159" fmla="*/ 3825145 w 4414571"/>
                  <a:gd name="connsiteY159" fmla="*/ 2138458 h 2472690"/>
                  <a:gd name="connsiteX160" fmla="*/ 3825621 w 4414571"/>
                  <a:gd name="connsiteY160" fmla="*/ 2140458 h 2472690"/>
                  <a:gd name="connsiteX161" fmla="*/ 3820954 w 4414571"/>
                  <a:gd name="connsiteY161" fmla="*/ 2146935 h 2472690"/>
                  <a:gd name="connsiteX162" fmla="*/ 3820954 w 4414571"/>
                  <a:gd name="connsiteY162" fmla="*/ 2146935 h 2472690"/>
                  <a:gd name="connsiteX163" fmla="*/ 3820477 w 4414571"/>
                  <a:gd name="connsiteY163" fmla="*/ 2146935 h 2472690"/>
                  <a:gd name="connsiteX164" fmla="*/ 3777425 w 4414571"/>
                  <a:gd name="connsiteY164" fmla="*/ 2159317 h 2472690"/>
                  <a:gd name="connsiteX165" fmla="*/ 3775520 w 4414571"/>
                  <a:gd name="connsiteY165" fmla="*/ 2159603 h 2472690"/>
                  <a:gd name="connsiteX166" fmla="*/ 9620 w 4414571"/>
                  <a:gd name="connsiteY166" fmla="*/ 2154460 h 2472690"/>
                  <a:gd name="connsiteX167" fmla="*/ 8763 w 4414571"/>
                  <a:gd name="connsiteY167" fmla="*/ 2154270 h 2472690"/>
                  <a:gd name="connsiteX168" fmla="*/ 2953 w 4414571"/>
                  <a:gd name="connsiteY168" fmla="*/ 2146840 h 2472690"/>
                  <a:gd name="connsiteX169" fmla="*/ 10573 w 4414571"/>
                  <a:gd name="connsiteY169" fmla="*/ 2101977 h 2472690"/>
                  <a:gd name="connsiteX170" fmla="*/ 18479 w 4414571"/>
                  <a:gd name="connsiteY170" fmla="*/ 2096833 h 2472690"/>
                  <a:gd name="connsiteX171" fmla="*/ 23908 w 4414571"/>
                  <a:gd name="connsiteY171" fmla="*/ 2103596 h 2472690"/>
                  <a:gd name="connsiteX172" fmla="*/ 23908 w 4414571"/>
                  <a:gd name="connsiteY172" fmla="*/ 2104930 h 2472690"/>
                  <a:gd name="connsiteX173" fmla="*/ 16288 w 4414571"/>
                  <a:gd name="connsiteY173" fmla="*/ 2148459 h 2472690"/>
                  <a:gd name="connsiteX174" fmla="*/ 9620 w 4414571"/>
                  <a:gd name="connsiteY174" fmla="*/ 2154460 h 2472690"/>
                  <a:gd name="connsiteX175" fmla="*/ 1009364 w 4414571"/>
                  <a:gd name="connsiteY175" fmla="*/ 2142363 h 2472690"/>
                  <a:gd name="connsiteX176" fmla="*/ 1005078 w 4414571"/>
                  <a:gd name="connsiteY176" fmla="*/ 2140553 h 2472690"/>
                  <a:gd name="connsiteX177" fmla="*/ 1002602 w 4414571"/>
                  <a:gd name="connsiteY177" fmla="*/ 2135600 h 2472690"/>
                  <a:gd name="connsiteX178" fmla="*/ 1004411 w 4414571"/>
                  <a:gd name="connsiteY178" fmla="*/ 2131124 h 2472690"/>
                  <a:gd name="connsiteX179" fmla="*/ 1033367 w 4414571"/>
                  <a:gd name="connsiteY179" fmla="*/ 2097024 h 2472690"/>
                  <a:gd name="connsiteX180" fmla="*/ 1042988 w 4414571"/>
                  <a:gd name="connsiteY180" fmla="*/ 2096357 h 2472690"/>
                  <a:gd name="connsiteX181" fmla="*/ 1045273 w 4414571"/>
                  <a:gd name="connsiteY181" fmla="*/ 2100834 h 2472690"/>
                  <a:gd name="connsiteX182" fmla="*/ 1043940 w 4414571"/>
                  <a:gd name="connsiteY182" fmla="*/ 2105787 h 2472690"/>
                  <a:gd name="connsiteX183" fmla="*/ 1014508 w 4414571"/>
                  <a:gd name="connsiteY183" fmla="*/ 2140077 h 2472690"/>
                  <a:gd name="connsiteX184" fmla="*/ 1009364 w 4414571"/>
                  <a:gd name="connsiteY184" fmla="*/ 2142363 h 2472690"/>
                  <a:gd name="connsiteX185" fmla="*/ 3861435 w 4414571"/>
                  <a:gd name="connsiteY185" fmla="*/ 2133124 h 2472690"/>
                  <a:gd name="connsiteX186" fmla="*/ 3855149 w 4414571"/>
                  <a:gd name="connsiteY186" fmla="*/ 2128647 h 2472690"/>
                  <a:gd name="connsiteX187" fmla="*/ 3855435 w 4414571"/>
                  <a:gd name="connsiteY187" fmla="*/ 2123694 h 2472690"/>
                  <a:gd name="connsiteX188" fmla="*/ 3859244 w 4414571"/>
                  <a:gd name="connsiteY188" fmla="*/ 2120074 h 2472690"/>
                  <a:gd name="connsiteX189" fmla="*/ 3901250 w 4414571"/>
                  <a:gd name="connsiteY189" fmla="*/ 2104834 h 2472690"/>
                  <a:gd name="connsiteX190" fmla="*/ 3901440 w 4414571"/>
                  <a:gd name="connsiteY190" fmla="*/ 2104834 h 2472690"/>
                  <a:gd name="connsiteX191" fmla="*/ 3910013 w 4414571"/>
                  <a:gd name="connsiteY191" fmla="*/ 2108645 h 2472690"/>
                  <a:gd name="connsiteX192" fmla="*/ 3910489 w 4414571"/>
                  <a:gd name="connsiteY192" fmla="*/ 2111121 h 2472690"/>
                  <a:gd name="connsiteX193" fmla="*/ 3906202 w 4414571"/>
                  <a:gd name="connsiteY193" fmla="*/ 2117408 h 2472690"/>
                  <a:gd name="connsiteX194" fmla="*/ 3863721 w 4414571"/>
                  <a:gd name="connsiteY194" fmla="*/ 2132933 h 2472690"/>
                  <a:gd name="connsiteX195" fmla="*/ 3861435 w 4414571"/>
                  <a:gd name="connsiteY195" fmla="*/ 2133124 h 2472690"/>
                  <a:gd name="connsiteX196" fmla="*/ 3945636 w 4414571"/>
                  <a:gd name="connsiteY196" fmla="*/ 2101501 h 2472690"/>
                  <a:gd name="connsiteX197" fmla="*/ 3939350 w 4414571"/>
                  <a:gd name="connsiteY197" fmla="*/ 2097215 h 2472690"/>
                  <a:gd name="connsiteX198" fmla="*/ 3939350 w 4414571"/>
                  <a:gd name="connsiteY198" fmla="*/ 2092071 h 2472690"/>
                  <a:gd name="connsiteX199" fmla="*/ 3942969 w 4414571"/>
                  <a:gd name="connsiteY199" fmla="*/ 2088451 h 2472690"/>
                  <a:gd name="connsiteX200" fmla="*/ 3984498 w 4414571"/>
                  <a:gd name="connsiteY200" fmla="*/ 2071211 h 2472690"/>
                  <a:gd name="connsiteX201" fmla="*/ 3993261 w 4414571"/>
                  <a:gd name="connsiteY201" fmla="*/ 2074545 h 2472690"/>
                  <a:gd name="connsiteX202" fmla="*/ 3993928 w 4414571"/>
                  <a:gd name="connsiteY202" fmla="*/ 2077212 h 2472690"/>
                  <a:gd name="connsiteX203" fmla="*/ 3989641 w 4414571"/>
                  <a:gd name="connsiteY203" fmla="*/ 2083498 h 2472690"/>
                  <a:gd name="connsiteX204" fmla="*/ 3948113 w 4414571"/>
                  <a:gd name="connsiteY204" fmla="*/ 2100739 h 2472690"/>
                  <a:gd name="connsiteX205" fmla="*/ 3945636 w 4414571"/>
                  <a:gd name="connsiteY205" fmla="*/ 2101501 h 2472690"/>
                  <a:gd name="connsiteX206" fmla="*/ 1067086 w 4414571"/>
                  <a:gd name="connsiteY206" fmla="*/ 2073212 h 2472690"/>
                  <a:gd name="connsiteX207" fmla="*/ 1062799 w 4414571"/>
                  <a:gd name="connsiteY207" fmla="*/ 2071878 h 2472690"/>
                  <a:gd name="connsiteX208" fmla="*/ 1060323 w 4414571"/>
                  <a:gd name="connsiteY208" fmla="*/ 2066734 h 2472690"/>
                  <a:gd name="connsiteX209" fmla="*/ 1061656 w 4414571"/>
                  <a:gd name="connsiteY209" fmla="*/ 2062448 h 2472690"/>
                  <a:gd name="connsiteX210" fmla="*/ 1088803 w 4414571"/>
                  <a:gd name="connsiteY210" fmla="*/ 2027015 h 2472690"/>
                  <a:gd name="connsiteX211" fmla="*/ 1098232 w 4414571"/>
                  <a:gd name="connsiteY211" fmla="*/ 2025682 h 2472690"/>
                  <a:gd name="connsiteX212" fmla="*/ 1099852 w 4414571"/>
                  <a:gd name="connsiteY212" fmla="*/ 2035112 h 2472690"/>
                  <a:gd name="connsiteX213" fmla="*/ 1072515 w 4414571"/>
                  <a:gd name="connsiteY213" fmla="*/ 2070545 h 2472690"/>
                  <a:gd name="connsiteX214" fmla="*/ 1072324 w 4414571"/>
                  <a:gd name="connsiteY214" fmla="*/ 2070735 h 2472690"/>
                  <a:gd name="connsiteX215" fmla="*/ 1067086 w 4414571"/>
                  <a:gd name="connsiteY215" fmla="*/ 2073212 h 2472690"/>
                  <a:gd name="connsiteX216" fmla="*/ 2154936 w 4414571"/>
                  <a:gd name="connsiteY216" fmla="*/ 2071402 h 2472690"/>
                  <a:gd name="connsiteX217" fmla="*/ 2138744 w 4414571"/>
                  <a:gd name="connsiteY217" fmla="*/ 2070735 h 2472690"/>
                  <a:gd name="connsiteX218" fmla="*/ 2132457 w 4414571"/>
                  <a:gd name="connsiteY218" fmla="*/ 2064258 h 2472690"/>
                  <a:gd name="connsiteX219" fmla="*/ 2132457 w 4414571"/>
                  <a:gd name="connsiteY219" fmla="*/ 2063782 h 2472690"/>
                  <a:gd name="connsiteX220" fmla="*/ 2132457 w 4414571"/>
                  <a:gd name="connsiteY220" fmla="*/ 2063591 h 2472690"/>
                  <a:gd name="connsiteX221" fmla="*/ 2139601 w 4414571"/>
                  <a:gd name="connsiteY221" fmla="*/ 2057305 h 2472690"/>
                  <a:gd name="connsiteX222" fmla="*/ 2183130 w 4414571"/>
                  <a:gd name="connsiteY222" fmla="*/ 2056162 h 2472690"/>
                  <a:gd name="connsiteX223" fmla="*/ 2190559 w 4414571"/>
                  <a:gd name="connsiteY223" fmla="*/ 2062258 h 2472690"/>
                  <a:gd name="connsiteX224" fmla="*/ 2189226 w 4414571"/>
                  <a:gd name="connsiteY224" fmla="*/ 2067211 h 2472690"/>
                  <a:gd name="connsiteX225" fmla="*/ 2184749 w 4414571"/>
                  <a:gd name="connsiteY225" fmla="*/ 2069687 h 2472690"/>
                  <a:gd name="connsiteX226" fmla="*/ 2154936 w 4414571"/>
                  <a:gd name="connsiteY226" fmla="*/ 2071402 h 2472690"/>
                  <a:gd name="connsiteX227" fmla="*/ 28099 w 4414571"/>
                  <a:gd name="connsiteY227" fmla="*/ 2066734 h 2472690"/>
                  <a:gd name="connsiteX228" fmla="*/ 26289 w 4414571"/>
                  <a:gd name="connsiteY228" fmla="*/ 2066544 h 2472690"/>
                  <a:gd name="connsiteX229" fmla="*/ 22288 w 4414571"/>
                  <a:gd name="connsiteY229" fmla="*/ 2063401 h 2472690"/>
                  <a:gd name="connsiteX230" fmla="*/ 21622 w 4414571"/>
                  <a:gd name="connsiteY230" fmla="*/ 2058257 h 2472690"/>
                  <a:gd name="connsiteX231" fmla="*/ 35528 w 4414571"/>
                  <a:gd name="connsiteY231" fmla="*/ 2015204 h 2472690"/>
                  <a:gd name="connsiteX232" fmla="*/ 44101 w 4414571"/>
                  <a:gd name="connsiteY232" fmla="*/ 2010918 h 2472690"/>
                  <a:gd name="connsiteX233" fmla="*/ 48577 w 4414571"/>
                  <a:gd name="connsiteY233" fmla="*/ 2017205 h 2472690"/>
                  <a:gd name="connsiteX234" fmla="*/ 48101 w 4414571"/>
                  <a:gd name="connsiteY234" fmla="*/ 2019490 h 2472690"/>
                  <a:gd name="connsiteX235" fmla="*/ 34671 w 4414571"/>
                  <a:gd name="connsiteY235" fmla="*/ 2061877 h 2472690"/>
                  <a:gd name="connsiteX236" fmla="*/ 28099 w 4414571"/>
                  <a:gd name="connsiteY236" fmla="*/ 2066734 h 2472690"/>
                  <a:gd name="connsiteX237" fmla="*/ 4028218 w 4414571"/>
                  <a:gd name="connsiteY237" fmla="*/ 2065782 h 2472690"/>
                  <a:gd name="connsiteX238" fmla="*/ 4021931 w 4414571"/>
                  <a:gd name="connsiteY238" fmla="*/ 2061972 h 2472690"/>
                  <a:gd name="connsiteX239" fmla="*/ 4025265 w 4414571"/>
                  <a:gd name="connsiteY239" fmla="*/ 2053018 h 2472690"/>
                  <a:gd name="connsiteX240" fmla="*/ 4065937 w 4414571"/>
                  <a:gd name="connsiteY240" fmla="*/ 2034159 h 2472690"/>
                  <a:gd name="connsiteX241" fmla="*/ 4074890 w 4414571"/>
                  <a:gd name="connsiteY241" fmla="*/ 2037302 h 2472690"/>
                  <a:gd name="connsiteX242" fmla="*/ 4075557 w 4414571"/>
                  <a:gd name="connsiteY242" fmla="*/ 2040255 h 2472690"/>
                  <a:gd name="connsiteX243" fmla="*/ 4071747 w 4414571"/>
                  <a:gd name="connsiteY243" fmla="*/ 2046351 h 2472690"/>
                  <a:gd name="connsiteX244" fmla="*/ 4030885 w 4414571"/>
                  <a:gd name="connsiteY244" fmla="*/ 2065401 h 2472690"/>
                  <a:gd name="connsiteX245" fmla="*/ 4028218 w 4414571"/>
                  <a:gd name="connsiteY245" fmla="*/ 2065782 h 2472690"/>
                  <a:gd name="connsiteX246" fmla="*/ 2095309 w 4414571"/>
                  <a:gd name="connsiteY246" fmla="*/ 2062639 h 2472690"/>
                  <a:gd name="connsiteX247" fmla="*/ 2093309 w 4414571"/>
                  <a:gd name="connsiteY247" fmla="*/ 2062163 h 2472690"/>
                  <a:gd name="connsiteX248" fmla="*/ 2051304 w 4414571"/>
                  <a:gd name="connsiteY248" fmla="*/ 2041970 h 2472690"/>
                  <a:gd name="connsiteX249" fmla="*/ 2051114 w 4414571"/>
                  <a:gd name="connsiteY249" fmla="*/ 2041779 h 2472690"/>
                  <a:gd name="connsiteX250" fmla="*/ 2048447 w 4414571"/>
                  <a:gd name="connsiteY250" fmla="*/ 2036445 h 2472690"/>
                  <a:gd name="connsiteX251" fmla="*/ 2049589 w 4414571"/>
                  <a:gd name="connsiteY251" fmla="*/ 2032635 h 2472690"/>
                  <a:gd name="connsiteX252" fmla="*/ 2059019 w 4414571"/>
                  <a:gd name="connsiteY252" fmla="*/ 2030825 h 2472690"/>
                  <a:gd name="connsiteX253" fmla="*/ 2097405 w 4414571"/>
                  <a:gd name="connsiteY253" fmla="*/ 2049494 h 2472690"/>
                  <a:gd name="connsiteX254" fmla="*/ 2101406 w 4414571"/>
                  <a:gd name="connsiteY254" fmla="*/ 2052828 h 2472690"/>
                  <a:gd name="connsiteX255" fmla="*/ 2101882 w 4414571"/>
                  <a:gd name="connsiteY255" fmla="*/ 2057972 h 2472690"/>
                  <a:gd name="connsiteX256" fmla="*/ 2095309 w 4414571"/>
                  <a:gd name="connsiteY256" fmla="*/ 2062639 h 2472690"/>
                  <a:gd name="connsiteX257" fmla="*/ 2228183 w 4414571"/>
                  <a:gd name="connsiteY257" fmla="*/ 2061781 h 2472690"/>
                  <a:gd name="connsiteX258" fmla="*/ 2221706 w 4414571"/>
                  <a:gd name="connsiteY258" fmla="*/ 2056638 h 2472690"/>
                  <a:gd name="connsiteX259" fmla="*/ 2221421 w 4414571"/>
                  <a:gd name="connsiteY259" fmla="*/ 2054828 h 2472690"/>
                  <a:gd name="connsiteX260" fmla="*/ 2226564 w 4414571"/>
                  <a:gd name="connsiteY260" fmla="*/ 2048351 h 2472690"/>
                  <a:gd name="connsiteX261" fmla="*/ 2268950 w 4414571"/>
                  <a:gd name="connsiteY261" fmla="*/ 2035778 h 2472690"/>
                  <a:gd name="connsiteX262" fmla="*/ 2277523 w 4414571"/>
                  <a:gd name="connsiteY262" fmla="*/ 2039779 h 2472690"/>
                  <a:gd name="connsiteX263" fmla="*/ 2277332 w 4414571"/>
                  <a:gd name="connsiteY263" fmla="*/ 2044922 h 2472690"/>
                  <a:gd name="connsiteX264" fmla="*/ 2273522 w 4414571"/>
                  <a:gd name="connsiteY264" fmla="*/ 2048256 h 2472690"/>
                  <a:gd name="connsiteX265" fmla="*/ 2229707 w 4414571"/>
                  <a:gd name="connsiteY265" fmla="*/ 2061496 h 2472690"/>
                  <a:gd name="connsiteX266" fmla="*/ 2229517 w 4414571"/>
                  <a:gd name="connsiteY266" fmla="*/ 2061496 h 2472690"/>
                  <a:gd name="connsiteX267" fmla="*/ 2228183 w 4414571"/>
                  <a:gd name="connsiteY267" fmla="*/ 2061781 h 2472690"/>
                  <a:gd name="connsiteX268" fmla="*/ 2312956 w 4414571"/>
                  <a:gd name="connsiteY268" fmla="*/ 2032159 h 2472690"/>
                  <a:gd name="connsiteX269" fmla="*/ 2306669 w 4414571"/>
                  <a:gd name="connsiteY269" fmla="*/ 2028158 h 2472690"/>
                  <a:gd name="connsiteX270" fmla="*/ 2306003 w 4414571"/>
                  <a:gd name="connsiteY270" fmla="*/ 2025491 h 2472690"/>
                  <a:gd name="connsiteX271" fmla="*/ 2310003 w 4414571"/>
                  <a:gd name="connsiteY271" fmla="*/ 2019205 h 2472690"/>
                  <a:gd name="connsiteX272" fmla="*/ 2350199 w 4414571"/>
                  <a:gd name="connsiteY272" fmla="*/ 2000155 h 2472690"/>
                  <a:gd name="connsiteX273" fmla="*/ 2359152 w 4414571"/>
                  <a:gd name="connsiteY273" fmla="*/ 2003107 h 2472690"/>
                  <a:gd name="connsiteX274" fmla="*/ 2356199 w 4414571"/>
                  <a:gd name="connsiteY274" fmla="*/ 2012061 h 2472690"/>
                  <a:gd name="connsiteX275" fmla="*/ 2315528 w 4414571"/>
                  <a:gd name="connsiteY275" fmla="*/ 2031587 h 2472690"/>
                  <a:gd name="connsiteX276" fmla="*/ 2312956 w 4414571"/>
                  <a:gd name="connsiteY276" fmla="*/ 2032159 h 2472690"/>
                  <a:gd name="connsiteX277" fmla="*/ 4109275 w 4414571"/>
                  <a:gd name="connsiteY277" fmla="*/ 2027206 h 2472690"/>
                  <a:gd name="connsiteX278" fmla="*/ 4103179 w 4414571"/>
                  <a:gd name="connsiteY278" fmla="*/ 2023396 h 2472690"/>
                  <a:gd name="connsiteX279" fmla="*/ 4102894 w 4414571"/>
                  <a:gd name="connsiteY279" fmla="*/ 2018252 h 2472690"/>
                  <a:gd name="connsiteX280" fmla="*/ 4106227 w 4414571"/>
                  <a:gd name="connsiteY280" fmla="*/ 2014442 h 2472690"/>
                  <a:gd name="connsiteX281" fmla="*/ 4145947 w 4414571"/>
                  <a:gd name="connsiteY281" fmla="*/ 1994059 h 2472690"/>
                  <a:gd name="connsiteX282" fmla="*/ 4145947 w 4414571"/>
                  <a:gd name="connsiteY282" fmla="*/ 1993868 h 2472690"/>
                  <a:gd name="connsiteX283" fmla="*/ 4155186 w 4414571"/>
                  <a:gd name="connsiteY283" fmla="*/ 1996821 h 2472690"/>
                  <a:gd name="connsiteX284" fmla="*/ 4155853 w 4414571"/>
                  <a:gd name="connsiteY284" fmla="*/ 1999964 h 2472690"/>
                  <a:gd name="connsiteX285" fmla="*/ 4152233 w 4414571"/>
                  <a:gd name="connsiteY285" fmla="*/ 2005774 h 2472690"/>
                  <a:gd name="connsiteX286" fmla="*/ 4112324 w 4414571"/>
                  <a:gd name="connsiteY286" fmla="*/ 2026444 h 2472690"/>
                  <a:gd name="connsiteX287" fmla="*/ 4109275 w 4414571"/>
                  <a:gd name="connsiteY287" fmla="*/ 2027206 h 2472690"/>
                  <a:gd name="connsiteX288" fmla="*/ 2022062 w 4414571"/>
                  <a:gd name="connsiteY288" fmla="*/ 2012823 h 2472690"/>
                  <a:gd name="connsiteX289" fmla="*/ 2016919 w 4414571"/>
                  <a:gd name="connsiteY289" fmla="*/ 2010347 h 2472690"/>
                  <a:gd name="connsiteX290" fmla="*/ 1992439 w 4414571"/>
                  <a:gd name="connsiteY290" fmla="*/ 1970818 h 2472690"/>
                  <a:gd name="connsiteX291" fmla="*/ 1991963 w 4414571"/>
                  <a:gd name="connsiteY291" fmla="*/ 1967865 h 2472690"/>
                  <a:gd name="connsiteX292" fmla="*/ 1995773 w 4414571"/>
                  <a:gd name="connsiteY292" fmla="*/ 1961769 h 2472690"/>
                  <a:gd name="connsiteX293" fmla="*/ 2004727 w 4414571"/>
                  <a:gd name="connsiteY293" fmla="*/ 1965103 h 2472690"/>
                  <a:gd name="connsiteX294" fmla="*/ 2027396 w 4414571"/>
                  <a:gd name="connsiteY294" fmla="*/ 2001679 h 2472690"/>
                  <a:gd name="connsiteX295" fmla="*/ 2026253 w 4414571"/>
                  <a:gd name="connsiteY295" fmla="*/ 2011108 h 2472690"/>
                  <a:gd name="connsiteX296" fmla="*/ 2022062 w 4414571"/>
                  <a:gd name="connsiteY296" fmla="*/ 2012823 h 2472690"/>
                  <a:gd name="connsiteX297" fmla="*/ 1120902 w 4414571"/>
                  <a:gd name="connsiteY297" fmla="*/ 2001393 h 2472690"/>
                  <a:gd name="connsiteX298" fmla="*/ 1116806 w 4414571"/>
                  <a:gd name="connsiteY298" fmla="*/ 2000059 h 2472690"/>
                  <a:gd name="connsiteX299" fmla="*/ 1114139 w 4414571"/>
                  <a:gd name="connsiteY299" fmla="*/ 1994916 h 2472690"/>
                  <a:gd name="connsiteX300" fmla="*/ 1115282 w 4414571"/>
                  <a:gd name="connsiteY300" fmla="*/ 1990915 h 2472690"/>
                  <a:gd name="connsiteX301" fmla="*/ 1141095 w 4414571"/>
                  <a:gd name="connsiteY301" fmla="*/ 1954149 h 2472690"/>
                  <a:gd name="connsiteX302" fmla="*/ 1150334 w 4414571"/>
                  <a:gd name="connsiteY302" fmla="*/ 1952339 h 2472690"/>
                  <a:gd name="connsiteX303" fmla="*/ 1152144 w 4414571"/>
                  <a:gd name="connsiteY303" fmla="*/ 1961769 h 2472690"/>
                  <a:gd name="connsiteX304" fmla="*/ 1126331 w 4414571"/>
                  <a:gd name="connsiteY304" fmla="*/ 1998821 h 2472690"/>
                  <a:gd name="connsiteX305" fmla="*/ 1120902 w 4414571"/>
                  <a:gd name="connsiteY305" fmla="*/ 2001393 h 2472690"/>
                  <a:gd name="connsiteX306" fmla="*/ 2392680 w 4414571"/>
                  <a:gd name="connsiteY306" fmla="*/ 1991297 h 2472690"/>
                  <a:gd name="connsiteX307" fmla="*/ 2386870 w 4414571"/>
                  <a:gd name="connsiteY307" fmla="*/ 1987963 h 2472690"/>
                  <a:gd name="connsiteX308" fmla="*/ 2386013 w 4414571"/>
                  <a:gd name="connsiteY308" fmla="*/ 1984629 h 2472690"/>
                  <a:gd name="connsiteX309" fmla="*/ 2389632 w 4414571"/>
                  <a:gd name="connsiteY309" fmla="*/ 1978819 h 2472690"/>
                  <a:gd name="connsiteX310" fmla="*/ 2428875 w 4414571"/>
                  <a:gd name="connsiteY310" fmla="*/ 1956816 h 2472690"/>
                  <a:gd name="connsiteX311" fmla="*/ 2437829 w 4414571"/>
                  <a:gd name="connsiteY311" fmla="*/ 1959483 h 2472690"/>
                  <a:gd name="connsiteX312" fmla="*/ 2435162 w 4414571"/>
                  <a:gd name="connsiteY312" fmla="*/ 1968722 h 2472690"/>
                  <a:gd name="connsiteX313" fmla="*/ 2422779 w 4414571"/>
                  <a:gd name="connsiteY313" fmla="*/ 1975675 h 2472690"/>
                  <a:gd name="connsiteX314" fmla="*/ 2396014 w 4414571"/>
                  <a:gd name="connsiteY314" fmla="*/ 1990439 h 2472690"/>
                  <a:gd name="connsiteX315" fmla="*/ 2395823 w 4414571"/>
                  <a:gd name="connsiteY315" fmla="*/ 1990439 h 2472690"/>
                  <a:gd name="connsiteX316" fmla="*/ 2392680 w 4414571"/>
                  <a:gd name="connsiteY316" fmla="*/ 1991297 h 2472690"/>
                  <a:gd name="connsiteX317" fmla="*/ 4188714 w 4414571"/>
                  <a:gd name="connsiteY317" fmla="*/ 1985010 h 2472690"/>
                  <a:gd name="connsiteX318" fmla="*/ 4182904 w 4414571"/>
                  <a:gd name="connsiteY318" fmla="*/ 1981676 h 2472690"/>
                  <a:gd name="connsiteX319" fmla="*/ 4182237 w 4414571"/>
                  <a:gd name="connsiteY319" fmla="*/ 1976533 h 2472690"/>
                  <a:gd name="connsiteX320" fmla="*/ 4185571 w 4414571"/>
                  <a:gd name="connsiteY320" fmla="*/ 1972532 h 2472690"/>
                  <a:gd name="connsiteX321" fmla="*/ 4224433 w 4414571"/>
                  <a:gd name="connsiteY321" fmla="*/ 1950339 h 2472690"/>
                  <a:gd name="connsiteX322" fmla="*/ 4224623 w 4414571"/>
                  <a:gd name="connsiteY322" fmla="*/ 1950148 h 2472690"/>
                  <a:gd name="connsiteX323" fmla="*/ 4233577 w 4414571"/>
                  <a:gd name="connsiteY323" fmla="*/ 1952625 h 2472690"/>
                  <a:gd name="connsiteX324" fmla="*/ 4234434 w 4414571"/>
                  <a:gd name="connsiteY324" fmla="*/ 1956245 h 2472690"/>
                  <a:gd name="connsiteX325" fmla="*/ 4231101 w 4414571"/>
                  <a:gd name="connsiteY325" fmla="*/ 1961864 h 2472690"/>
                  <a:gd name="connsiteX326" fmla="*/ 4192048 w 4414571"/>
                  <a:gd name="connsiteY326" fmla="*/ 1984534 h 2472690"/>
                  <a:gd name="connsiteX327" fmla="*/ 4188714 w 4414571"/>
                  <a:gd name="connsiteY327" fmla="*/ 1985010 h 2472690"/>
                  <a:gd name="connsiteX328" fmla="*/ 57721 w 4414571"/>
                  <a:gd name="connsiteY328" fmla="*/ 1982057 h 2472690"/>
                  <a:gd name="connsiteX329" fmla="*/ 55245 w 4414571"/>
                  <a:gd name="connsiteY329" fmla="*/ 1981390 h 2472690"/>
                  <a:gd name="connsiteX330" fmla="*/ 51625 w 4414571"/>
                  <a:gd name="connsiteY330" fmla="*/ 1977771 h 2472690"/>
                  <a:gd name="connsiteX331" fmla="*/ 51435 w 4414571"/>
                  <a:gd name="connsiteY331" fmla="*/ 1972628 h 2472690"/>
                  <a:gd name="connsiteX332" fmla="*/ 69342 w 4414571"/>
                  <a:gd name="connsiteY332" fmla="*/ 1931289 h 2472690"/>
                  <a:gd name="connsiteX333" fmla="*/ 69342 w 4414571"/>
                  <a:gd name="connsiteY333" fmla="*/ 1931098 h 2472690"/>
                  <a:gd name="connsiteX334" fmla="*/ 78296 w 4414571"/>
                  <a:gd name="connsiteY334" fmla="*/ 1927955 h 2472690"/>
                  <a:gd name="connsiteX335" fmla="*/ 82105 w 4414571"/>
                  <a:gd name="connsiteY335" fmla="*/ 1934242 h 2472690"/>
                  <a:gd name="connsiteX336" fmla="*/ 81439 w 4414571"/>
                  <a:gd name="connsiteY336" fmla="*/ 1936718 h 2472690"/>
                  <a:gd name="connsiteX337" fmla="*/ 63913 w 4414571"/>
                  <a:gd name="connsiteY337" fmla="*/ 1977771 h 2472690"/>
                  <a:gd name="connsiteX338" fmla="*/ 57721 w 4414571"/>
                  <a:gd name="connsiteY338" fmla="*/ 1982057 h 2472690"/>
                  <a:gd name="connsiteX339" fmla="*/ 2471261 w 4414571"/>
                  <a:gd name="connsiteY339" fmla="*/ 1947767 h 2472690"/>
                  <a:gd name="connsiteX340" fmla="*/ 2465451 w 4414571"/>
                  <a:gd name="connsiteY340" fmla="*/ 1944148 h 2472690"/>
                  <a:gd name="connsiteX341" fmla="*/ 2464594 w 4414571"/>
                  <a:gd name="connsiteY341" fmla="*/ 1941005 h 2472690"/>
                  <a:gd name="connsiteX342" fmla="*/ 2468213 w 4414571"/>
                  <a:gd name="connsiteY342" fmla="*/ 1934908 h 2472690"/>
                  <a:gd name="connsiteX343" fmla="*/ 2507456 w 4414571"/>
                  <a:gd name="connsiteY343" fmla="*/ 1913382 h 2472690"/>
                  <a:gd name="connsiteX344" fmla="*/ 2516696 w 4414571"/>
                  <a:gd name="connsiteY344" fmla="*/ 1916049 h 2472690"/>
                  <a:gd name="connsiteX345" fmla="*/ 2517172 w 4414571"/>
                  <a:gd name="connsiteY345" fmla="*/ 1921192 h 2472690"/>
                  <a:gd name="connsiteX346" fmla="*/ 2514029 w 4414571"/>
                  <a:gd name="connsiteY346" fmla="*/ 1925193 h 2472690"/>
                  <a:gd name="connsiteX347" fmla="*/ 2474500 w 4414571"/>
                  <a:gd name="connsiteY347" fmla="*/ 1946720 h 2472690"/>
                  <a:gd name="connsiteX348" fmla="*/ 2471261 w 4414571"/>
                  <a:gd name="connsiteY348" fmla="*/ 1947767 h 2472690"/>
                  <a:gd name="connsiteX349" fmla="*/ 4266153 w 4414571"/>
                  <a:gd name="connsiteY349" fmla="*/ 1939004 h 2472690"/>
                  <a:gd name="connsiteX350" fmla="*/ 4260342 w 4414571"/>
                  <a:gd name="connsiteY350" fmla="*/ 1935861 h 2472690"/>
                  <a:gd name="connsiteX351" fmla="*/ 4259485 w 4414571"/>
                  <a:gd name="connsiteY351" fmla="*/ 1930908 h 2472690"/>
                  <a:gd name="connsiteX352" fmla="*/ 4262438 w 4414571"/>
                  <a:gd name="connsiteY352" fmla="*/ 1926622 h 2472690"/>
                  <a:gd name="connsiteX353" fmla="*/ 4299490 w 4414571"/>
                  <a:gd name="connsiteY353" fmla="*/ 1901666 h 2472690"/>
                  <a:gd name="connsiteX354" fmla="*/ 4308920 w 4414571"/>
                  <a:gd name="connsiteY354" fmla="*/ 1903190 h 2472690"/>
                  <a:gd name="connsiteX355" fmla="*/ 4310063 w 4414571"/>
                  <a:gd name="connsiteY355" fmla="*/ 1907000 h 2472690"/>
                  <a:gd name="connsiteX356" fmla="*/ 4307395 w 4414571"/>
                  <a:gd name="connsiteY356" fmla="*/ 1912430 h 2472690"/>
                  <a:gd name="connsiteX357" fmla="*/ 4269867 w 4414571"/>
                  <a:gd name="connsiteY357" fmla="*/ 1938052 h 2472690"/>
                  <a:gd name="connsiteX358" fmla="*/ 4266153 w 4414571"/>
                  <a:gd name="connsiteY358" fmla="*/ 1939004 h 2472690"/>
                  <a:gd name="connsiteX359" fmla="*/ 1984343 w 4414571"/>
                  <a:gd name="connsiteY359" fmla="*/ 1932432 h 2472690"/>
                  <a:gd name="connsiteX360" fmla="*/ 1977581 w 4414571"/>
                  <a:gd name="connsiteY360" fmla="*/ 1927098 h 2472690"/>
                  <a:gd name="connsiteX361" fmla="*/ 1971484 w 4414571"/>
                  <a:gd name="connsiteY361" fmla="*/ 1881568 h 2472690"/>
                  <a:gd name="connsiteX362" fmla="*/ 1971484 w 4414571"/>
                  <a:gd name="connsiteY362" fmla="*/ 1881092 h 2472690"/>
                  <a:gd name="connsiteX363" fmla="*/ 1971484 w 4414571"/>
                  <a:gd name="connsiteY363" fmla="*/ 1881092 h 2472690"/>
                  <a:gd name="connsiteX364" fmla="*/ 1977962 w 4414571"/>
                  <a:gd name="connsiteY364" fmla="*/ 1874330 h 2472690"/>
                  <a:gd name="connsiteX365" fmla="*/ 1978152 w 4414571"/>
                  <a:gd name="connsiteY365" fmla="*/ 1874330 h 2472690"/>
                  <a:gd name="connsiteX366" fmla="*/ 1984915 w 4414571"/>
                  <a:gd name="connsiteY366" fmla="*/ 1880806 h 2472690"/>
                  <a:gd name="connsiteX367" fmla="*/ 1990725 w 4414571"/>
                  <a:gd name="connsiteY367" fmla="*/ 1924145 h 2472690"/>
                  <a:gd name="connsiteX368" fmla="*/ 1989868 w 4414571"/>
                  <a:gd name="connsiteY368" fmla="*/ 1929098 h 2472690"/>
                  <a:gd name="connsiteX369" fmla="*/ 1985581 w 4414571"/>
                  <a:gd name="connsiteY369" fmla="*/ 1932241 h 2472690"/>
                  <a:gd name="connsiteX370" fmla="*/ 1984343 w 4414571"/>
                  <a:gd name="connsiteY370" fmla="*/ 1932432 h 2472690"/>
                  <a:gd name="connsiteX371" fmla="*/ 1171670 w 4414571"/>
                  <a:gd name="connsiteY371" fmla="*/ 1927289 h 2472690"/>
                  <a:gd name="connsiteX372" fmla="*/ 1167860 w 4414571"/>
                  <a:gd name="connsiteY372" fmla="*/ 1926146 h 2472690"/>
                  <a:gd name="connsiteX373" fmla="*/ 1164907 w 4414571"/>
                  <a:gd name="connsiteY373" fmla="*/ 1920526 h 2472690"/>
                  <a:gd name="connsiteX374" fmla="*/ 1166050 w 4414571"/>
                  <a:gd name="connsiteY374" fmla="*/ 1916906 h 2472690"/>
                  <a:gd name="connsiteX375" fmla="*/ 1190339 w 4414571"/>
                  <a:gd name="connsiteY375" fmla="*/ 1879187 h 2472690"/>
                  <a:gd name="connsiteX376" fmla="*/ 1199579 w 4414571"/>
                  <a:gd name="connsiteY376" fmla="*/ 1876901 h 2472690"/>
                  <a:gd name="connsiteX377" fmla="*/ 1202531 w 4414571"/>
                  <a:gd name="connsiteY377" fmla="*/ 1881188 h 2472690"/>
                  <a:gd name="connsiteX378" fmla="*/ 1201864 w 4414571"/>
                  <a:gd name="connsiteY378" fmla="*/ 1886331 h 2472690"/>
                  <a:gd name="connsiteX379" fmla="*/ 1177385 w 4414571"/>
                  <a:gd name="connsiteY379" fmla="*/ 1924050 h 2472690"/>
                  <a:gd name="connsiteX380" fmla="*/ 1171670 w 4414571"/>
                  <a:gd name="connsiteY380" fmla="*/ 1927289 h 2472690"/>
                  <a:gd name="connsiteX381" fmla="*/ 2550224 w 4414571"/>
                  <a:gd name="connsiteY381" fmla="*/ 1904905 h 2472690"/>
                  <a:gd name="connsiteX382" fmla="*/ 2544128 w 4414571"/>
                  <a:gd name="connsiteY382" fmla="*/ 1901285 h 2472690"/>
                  <a:gd name="connsiteX383" fmla="*/ 2543270 w 4414571"/>
                  <a:gd name="connsiteY383" fmla="*/ 1897951 h 2472690"/>
                  <a:gd name="connsiteX384" fmla="*/ 2546890 w 4414571"/>
                  <a:gd name="connsiteY384" fmla="*/ 1892141 h 2472690"/>
                  <a:gd name="connsiteX385" fmla="*/ 2586609 w 4414571"/>
                  <a:gd name="connsiteY385" fmla="*/ 1871091 h 2472690"/>
                  <a:gd name="connsiteX386" fmla="*/ 2595848 w 4414571"/>
                  <a:gd name="connsiteY386" fmla="*/ 1874044 h 2472690"/>
                  <a:gd name="connsiteX387" fmla="*/ 2596324 w 4414571"/>
                  <a:gd name="connsiteY387" fmla="*/ 1878997 h 2472690"/>
                  <a:gd name="connsiteX388" fmla="*/ 2592991 w 4414571"/>
                  <a:gd name="connsiteY388" fmla="*/ 1882997 h 2472690"/>
                  <a:gd name="connsiteX389" fmla="*/ 2584704 w 4414571"/>
                  <a:gd name="connsiteY389" fmla="*/ 1887474 h 2472690"/>
                  <a:gd name="connsiteX390" fmla="*/ 2553462 w 4414571"/>
                  <a:gd name="connsiteY390" fmla="*/ 1904048 h 2472690"/>
                  <a:gd name="connsiteX391" fmla="*/ 2550224 w 4414571"/>
                  <a:gd name="connsiteY391" fmla="*/ 1904905 h 2472690"/>
                  <a:gd name="connsiteX392" fmla="*/ 94774 w 4414571"/>
                  <a:gd name="connsiteY392" fmla="*/ 1900142 h 2472690"/>
                  <a:gd name="connsiteX393" fmla="*/ 91821 w 4414571"/>
                  <a:gd name="connsiteY393" fmla="*/ 1899475 h 2472690"/>
                  <a:gd name="connsiteX394" fmla="*/ 88678 w 4414571"/>
                  <a:gd name="connsiteY394" fmla="*/ 1890522 h 2472690"/>
                  <a:gd name="connsiteX395" fmla="*/ 109061 w 4414571"/>
                  <a:gd name="connsiteY395" fmla="*/ 1850326 h 2472690"/>
                  <a:gd name="connsiteX396" fmla="*/ 118300 w 4414571"/>
                  <a:gd name="connsiteY396" fmla="*/ 1847374 h 2472690"/>
                  <a:gd name="connsiteX397" fmla="*/ 121920 w 4414571"/>
                  <a:gd name="connsiteY397" fmla="*/ 1853470 h 2472690"/>
                  <a:gd name="connsiteX398" fmla="*/ 121063 w 4414571"/>
                  <a:gd name="connsiteY398" fmla="*/ 1856613 h 2472690"/>
                  <a:gd name="connsiteX399" fmla="*/ 100870 w 4414571"/>
                  <a:gd name="connsiteY399" fmla="*/ 1896332 h 2472690"/>
                  <a:gd name="connsiteX400" fmla="*/ 94774 w 4414571"/>
                  <a:gd name="connsiteY400" fmla="*/ 1900142 h 2472690"/>
                  <a:gd name="connsiteX401" fmla="*/ 4338638 w 4414571"/>
                  <a:gd name="connsiteY401" fmla="*/ 1886045 h 2472690"/>
                  <a:gd name="connsiteX402" fmla="*/ 4333685 w 4414571"/>
                  <a:gd name="connsiteY402" fmla="*/ 1883759 h 2472690"/>
                  <a:gd name="connsiteX403" fmla="*/ 4334161 w 4414571"/>
                  <a:gd name="connsiteY403" fmla="*/ 1874330 h 2472690"/>
                  <a:gd name="connsiteX404" fmla="*/ 4353878 w 4414571"/>
                  <a:gd name="connsiteY404" fmla="*/ 1854803 h 2472690"/>
                  <a:gd name="connsiteX405" fmla="*/ 4363784 w 4414571"/>
                  <a:gd name="connsiteY405" fmla="*/ 1842421 h 2472690"/>
                  <a:gd name="connsiteX406" fmla="*/ 4373214 w 4414571"/>
                  <a:gd name="connsiteY406" fmla="*/ 1841087 h 2472690"/>
                  <a:gd name="connsiteX407" fmla="*/ 4375880 w 4414571"/>
                  <a:gd name="connsiteY407" fmla="*/ 1846516 h 2472690"/>
                  <a:gd name="connsiteX408" fmla="*/ 4374547 w 4414571"/>
                  <a:gd name="connsiteY408" fmla="*/ 1850517 h 2472690"/>
                  <a:gd name="connsiteX409" fmla="*/ 4364260 w 4414571"/>
                  <a:gd name="connsiteY409" fmla="*/ 1863566 h 2472690"/>
                  <a:gd name="connsiteX410" fmla="*/ 4343114 w 4414571"/>
                  <a:gd name="connsiteY410" fmla="*/ 1884426 h 2472690"/>
                  <a:gd name="connsiteX411" fmla="*/ 4338638 w 4414571"/>
                  <a:gd name="connsiteY411" fmla="*/ 1886045 h 2472690"/>
                  <a:gd name="connsiteX412" fmla="*/ 2629472 w 4414571"/>
                  <a:gd name="connsiteY412" fmla="*/ 1862899 h 2472690"/>
                  <a:gd name="connsiteX413" fmla="*/ 2623661 w 4414571"/>
                  <a:gd name="connsiteY413" fmla="*/ 1859280 h 2472690"/>
                  <a:gd name="connsiteX414" fmla="*/ 2622804 w 4414571"/>
                  <a:gd name="connsiteY414" fmla="*/ 1856327 h 2472690"/>
                  <a:gd name="connsiteX415" fmla="*/ 2626614 w 4414571"/>
                  <a:gd name="connsiteY415" fmla="*/ 1850231 h 2472690"/>
                  <a:gd name="connsiteX416" fmla="*/ 2666524 w 4414571"/>
                  <a:gd name="connsiteY416" fmla="*/ 1829562 h 2472690"/>
                  <a:gd name="connsiteX417" fmla="*/ 2675477 w 4414571"/>
                  <a:gd name="connsiteY417" fmla="*/ 1832705 h 2472690"/>
                  <a:gd name="connsiteX418" fmla="*/ 2672524 w 4414571"/>
                  <a:gd name="connsiteY418" fmla="*/ 1841659 h 2472690"/>
                  <a:gd name="connsiteX419" fmla="*/ 2632520 w 4414571"/>
                  <a:gd name="connsiteY419" fmla="*/ 1862042 h 2472690"/>
                  <a:gd name="connsiteX420" fmla="*/ 2632329 w 4414571"/>
                  <a:gd name="connsiteY420" fmla="*/ 1862042 h 2472690"/>
                  <a:gd name="connsiteX421" fmla="*/ 2629472 w 4414571"/>
                  <a:gd name="connsiteY421" fmla="*/ 1862899 h 2472690"/>
                  <a:gd name="connsiteX422" fmla="*/ 1219486 w 4414571"/>
                  <a:gd name="connsiteY422" fmla="*/ 1851184 h 2472690"/>
                  <a:gd name="connsiteX423" fmla="*/ 1216152 w 4414571"/>
                  <a:gd name="connsiteY423" fmla="*/ 1850326 h 2472690"/>
                  <a:gd name="connsiteX424" fmla="*/ 1212818 w 4414571"/>
                  <a:gd name="connsiteY424" fmla="*/ 1844516 h 2472690"/>
                  <a:gd name="connsiteX425" fmla="*/ 1213961 w 4414571"/>
                  <a:gd name="connsiteY425" fmla="*/ 1841182 h 2472690"/>
                  <a:gd name="connsiteX426" fmla="*/ 1236821 w 4414571"/>
                  <a:gd name="connsiteY426" fmla="*/ 1802606 h 2472690"/>
                  <a:gd name="connsiteX427" fmla="*/ 1245965 w 4414571"/>
                  <a:gd name="connsiteY427" fmla="*/ 1800320 h 2472690"/>
                  <a:gd name="connsiteX428" fmla="*/ 1248251 w 4414571"/>
                  <a:gd name="connsiteY428" fmla="*/ 1809559 h 2472690"/>
                  <a:gd name="connsiteX429" fmla="*/ 1225391 w 4414571"/>
                  <a:gd name="connsiteY429" fmla="*/ 1848136 h 2472690"/>
                  <a:gd name="connsiteX430" fmla="*/ 1225201 w 4414571"/>
                  <a:gd name="connsiteY430" fmla="*/ 1848326 h 2472690"/>
                  <a:gd name="connsiteX431" fmla="*/ 1219486 w 4414571"/>
                  <a:gd name="connsiteY431" fmla="*/ 1851184 h 2472690"/>
                  <a:gd name="connsiteX432" fmla="*/ 1980819 w 4414571"/>
                  <a:gd name="connsiteY432" fmla="*/ 1843183 h 2472690"/>
                  <a:gd name="connsiteX433" fmla="*/ 1979676 w 4414571"/>
                  <a:gd name="connsiteY433" fmla="*/ 1843183 h 2472690"/>
                  <a:gd name="connsiteX434" fmla="*/ 1974056 w 4414571"/>
                  <a:gd name="connsiteY434" fmla="*/ 1835372 h 2472690"/>
                  <a:gd name="connsiteX435" fmla="*/ 1985105 w 4414571"/>
                  <a:gd name="connsiteY435" fmla="*/ 1796320 h 2472690"/>
                  <a:gd name="connsiteX436" fmla="*/ 1985296 w 4414571"/>
                  <a:gd name="connsiteY436" fmla="*/ 1795463 h 2472690"/>
                  <a:gd name="connsiteX437" fmla="*/ 1987487 w 4414571"/>
                  <a:gd name="connsiteY437" fmla="*/ 1790986 h 2472690"/>
                  <a:gd name="connsiteX438" fmla="*/ 1996249 w 4414571"/>
                  <a:gd name="connsiteY438" fmla="*/ 1787652 h 2472690"/>
                  <a:gd name="connsiteX439" fmla="*/ 2000250 w 4414571"/>
                  <a:gd name="connsiteY439" fmla="*/ 1793748 h 2472690"/>
                  <a:gd name="connsiteX440" fmla="*/ 1999583 w 4414571"/>
                  <a:gd name="connsiteY440" fmla="*/ 1796701 h 2472690"/>
                  <a:gd name="connsiteX441" fmla="*/ 1997583 w 4414571"/>
                  <a:gd name="connsiteY441" fmla="*/ 1801178 h 2472690"/>
                  <a:gd name="connsiteX442" fmla="*/ 1997107 w 4414571"/>
                  <a:gd name="connsiteY442" fmla="*/ 1801844 h 2472690"/>
                  <a:gd name="connsiteX443" fmla="*/ 1987201 w 4414571"/>
                  <a:gd name="connsiteY443" fmla="*/ 1837754 h 2472690"/>
                  <a:gd name="connsiteX444" fmla="*/ 1980819 w 4414571"/>
                  <a:gd name="connsiteY444" fmla="*/ 1843183 h 2472690"/>
                  <a:gd name="connsiteX445" fmla="*/ 2709577 w 4414571"/>
                  <a:gd name="connsiteY445" fmla="*/ 1822228 h 2472690"/>
                  <a:gd name="connsiteX446" fmla="*/ 2703481 w 4414571"/>
                  <a:gd name="connsiteY446" fmla="*/ 1818608 h 2472690"/>
                  <a:gd name="connsiteX447" fmla="*/ 2702814 w 4414571"/>
                  <a:gd name="connsiteY447" fmla="*/ 1815656 h 2472690"/>
                  <a:gd name="connsiteX448" fmla="*/ 2706624 w 4414571"/>
                  <a:gd name="connsiteY448" fmla="*/ 1809369 h 2472690"/>
                  <a:gd name="connsiteX449" fmla="*/ 2747010 w 4414571"/>
                  <a:gd name="connsiteY449" fmla="*/ 1789652 h 2472690"/>
                  <a:gd name="connsiteX450" fmla="*/ 2755964 w 4414571"/>
                  <a:gd name="connsiteY450" fmla="*/ 1792796 h 2472690"/>
                  <a:gd name="connsiteX451" fmla="*/ 2752820 w 4414571"/>
                  <a:gd name="connsiteY451" fmla="*/ 1801749 h 2472690"/>
                  <a:gd name="connsiteX452" fmla="*/ 2712434 w 4414571"/>
                  <a:gd name="connsiteY452" fmla="*/ 1821466 h 2472690"/>
                  <a:gd name="connsiteX453" fmla="*/ 2709577 w 4414571"/>
                  <a:gd name="connsiteY453" fmla="*/ 1822228 h 2472690"/>
                  <a:gd name="connsiteX454" fmla="*/ 136684 w 4414571"/>
                  <a:gd name="connsiteY454" fmla="*/ 1820704 h 2472690"/>
                  <a:gd name="connsiteX455" fmla="*/ 133350 w 4414571"/>
                  <a:gd name="connsiteY455" fmla="*/ 1819847 h 2472690"/>
                  <a:gd name="connsiteX456" fmla="*/ 130207 w 4414571"/>
                  <a:gd name="connsiteY456" fmla="*/ 1815846 h 2472690"/>
                  <a:gd name="connsiteX457" fmla="*/ 130683 w 4414571"/>
                  <a:gd name="connsiteY457" fmla="*/ 1810703 h 2472690"/>
                  <a:gd name="connsiteX458" fmla="*/ 153162 w 4414571"/>
                  <a:gd name="connsiteY458" fmla="*/ 1771840 h 2472690"/>
                  <a:gd name="connsiteX459" fmla="*/ 153162 w 4414571"/>
                  <a:gd name="connsiteY459" fmla="*/ 1771840 h 2472690"/>
                  <a:gd name="connsiteX460" fmla="*/ 162401 w 4414571"/>
                  <a:gd name="connsiteY460" fmla="*/ 1769364 h 2472690"/>
                  <a:gd name="connsiteX461" fmla="*/ 165735 w 4414571"/>
                  <a:gd name="connsiteY461" fmla="*/ 1774984 h 2472690"/>
                  <a:gd name="connsiteX462" fmla="*/ 164878 w 4414571"/>
                  <a:gd name="connsiteY462" fmla="*/ 1778603 h 2472690"/>
                  <a:gd name="connsiteX463" fmla="*/ 142684 w 4414571"/>
                  <a:gd name="connsiteY463" fmla="*/ 1817465 h 2472690"/>
                  <a:gd name="connsiteX464" fmla="*/ 136684 w 4414571"/>
                  <a:gd name="connsiteY464" fmla="*/ 1820704 h 2472690"/>
                  <a:gd name="connsiteX465" fmla="*/ 4391787 w 4414571"/>
                  <a:gd name="connsiteY465" fmla="*/ 1814608 h 2472690"/>
                  <a:gd name="connsiteX466" fmla="*/ 4389120 w 4414571"/>
                  <a:gd name="connsiteY466" fmla="*/ 1813941 h 2472690"/>
                  <a:gd name="connsiteX467" fmla="*/ 4385501 w 4414571"/>
                  <a:gd name="connsiteY467" fmla="*/ 1810131 h 2472690"/>
                  <a:gd name="connsiteX468" fmla="*/ 4385787 w 4414571"/>
                  <a:gd name="connsiteY468" fmla="*/ 1805178 h 2472690"/>
                  <a:gd name="connsiteX469" fmla="*/ 4398836 w 4414571"/>
                  <a:gd name="connsiteY469" fmla="*/ 1763839 h 2472690"/>
                  <a:gd name="connsiteX470" fmla="*/ 4406646 w 4414571"/>
                  <a:gd name="connsiteY470" fmla="*/ 1758410 h 2472690"/>
                  <a:gd name="connsiteX471" fmla="*/ 4412076 w 4414571"/>
                  <a:gd name="connsiteY471" fmla="*/ 1764887 h 2472690"/>
                  <a:gd name="connsiteX472" fmla="*/ 4412076 w 4414571"/>
                  <a:gd name="connsiteY472" fmla="*/ 1766221 h 2472690"/>
                  <a:gd name="connsiteX473" fmla="*/ 4397978 w 4414571"/>
                  <a:gd name="connsiteY473" fmla="*/ 1810417 h 2472690"/>
                  <a:gd name="connsiteX474" fmla="*/ 4391787 w 4414571"/>
                  <a:gd name="connsiteY474" fmla="*/ 1814608 h 2472690"/>
                  <a:gd name="connsiteX475" fmla="*/ 2790349 w 4414571"/>
                  <a:gd name="connsiteY475" fmla="*/ 1783175 h 2472690"/>
                  <a:gd name="connsiteX476" fmla="*/ 2784253 w 4414571"/>
                  <a:gd name="connsiteY476" fmla="*/ 1779365 h 2472690"/>
                  <a:gd name="connsiteX477" fmla="*/ 2783586 w 4414571"/>
                  <a:gd name="connsiteY477" fmla="*/ 1776413 h 2472690"/>
                  <a:gd name="connsiteX478" fmla="*/ 2787587 w 4414571"/>
                  <a:gd name="connsiteY478" fmla="*/ 1770316 h 2472690"/>
                  <a:gd name="connsiteX479" fmla="*/ 2828163 w 4414571"/>
                  <a:gd name="connsiteY479" fmla="*/ 1751457 h 2472690"/>
                  <a:gd name="connsiteX480" fmla="*/ 2837116 w 4414571"/>
                  <a:gd name="connsiteY480" fmla="*/ 1754791 h 2472690"/>
                  <a:gd name="connsiteX481" fmla="*/ 2837307 w 4414571"/>
                  <a:gd name="connsiteY481" fmla="*/ 1759934 h 2472690"/>
                  <a:gd name="connsiteX482" fmla="*/ 2833688 w 4414571"/>
                  <a:gd name="connsiteY482" fmla="*/ 1763554 h 2472690"/>
                  <a:gd name="connsiteX483" fmla="*/ 2793111 w 4414571"/>
                  <a:gd name="connsiteY483" fmla="*/ 1782413 h 2472690"/>
                  <a:gd name="connsiteX484" fmla="*/ 2792921 w 4414571"/>
                  <a:gd name="connsiteY484" fmla="*/ 1782604 h 2472690"/>
                  <a:gd name="connsiteX485" fmla="*/ 2790349 w 4414571"/>
                  <a:gd name="connsiteY485" fmla="*/ 1783175 h 2472690"/>
                  <a:gd name="connsiteX486" fmla="*/ 1264825 w 4414571"/>
                  <a:gd name="connsiteY486" fmla="*/ 1773746 h 2472690"/>
                  <a:gd name="connsiteX487" fmla="*/ 1261491 w 4414571"/>
                  <a:gd name="connsiteY487" fmla="*/ 1772888 h 2472690"/>
                  <a:gd name="connsiteX488" fmla="*/ 1258157 w 4414571"/>
                  <a:gd name="connsiteY488" fmla="*/ 1766792 h 2472690"/>
                  <a:gd name="connsiteX489" fmla="*/ 1259014 w 4414571"/>
                  <a:gd name="connsiteY489" fmla="*/ 1763839 h 2472690"/>
                  <a:gd name="connsiteX490" fmla="*/ 1259014 w 4414571"/>
                  <a:gd name="connsiteY490" fmla="*/ 1763649 h 2472690"/>
                  <a:gd name="connsiteX491" fmla="*/ 1259491 w 4414571"/>
                  <a:gd name="connsiteY491" fmla="*/ 1762982 h 2472690"/>
                  <a:gd name="connsiteX492" fmla="*/ 1280541 w 4414571"/>
                  <a:gd name="connsiteY492" fmla="*/ 1724597 h 2472690"/>
                  <a:gd name="connsiteX493" fmla="*/ 1289780 w 4414571"/>
                  <a:gd name="connsiteY493" fmla="*/ 1721930 h 2472690"/>
                  <a:gd name="connsiteX494" fmla="*/ 1292923 w 4414571"/>
                  <a:gd name="connsiteY494" fmla="*/ 1725930 h 2472690"/>
                  <a:gd name="connsiteX495" fmla="*/ 1292447 w 4414571"/>
                  <a:gd name="connsiteY495" fmla="*/ 1731073 h 2472690"/>
                  <a:gd name="connsiteX496" fmla="*/ 1270635 w 4414571"/>
                  <a:gd name="connsiteY496" fmla="*/ 1770126 h 2472690"/>
                  <a:gd name="connsiteX497" fmla="*/ 1264825 w 4414571"/>
                  <a:gd name="connsiteY497" fmla="*/ 1773746 h 2472690"/>
                  <a:gd name="connsiteX498" fmla="*/ 2013775 w 4414571"/>
                  <a:gd name="connsiteY498" fmla="*/ 1760125 h 2472690"/>
                  <a:gd name="connsiteX499" fmla="*/ 2010442 w 4414571"/>
                  <a:gd name="connsiteY499" fmla="*/ 1759267 h 2472690"/>
                  <a:gd name="connsiteX500" fmla="*/ 2007298 w 4414571"/>
                  <a:gd name="connsiteY500" fmla="*/ 1755457 h 2472690"/>
                  <a:gd name="connsiteX501" fmla="*/ 2007775 w 4414571"/>
                  <a:gd name="connsiteY501" fmla="*/ 1750314 h 2472690"/>
                  <a:gd name="connsiteX502" fmla="*/ 2029968 w 4414571"/>
                  <a:gd name="connsiteY502" fmla="*/ 1711071 h 2472690"/>
                  <a:gd name="connsiteX503" fmla="*/ 2039207 w 4414571"/>
                  <a:gd name="connsiteY503" fmla="*/ 1708595 h 2472690"/>
                  <a:gd name="connsiteX504" fmla="*/ 2042541 w 4414571"/>
                  <a:gd name="connsiteY504" fmla="*/ 1714214 h 2472690"/>
                  <a:gd name="connsiteX505" fmla="*/ 2041684 w 4414571"/>
                  <a:gd name="connsiteY505" fmla="*/ 1717834 h 2472690"/>
                  <a:gd name="connsiteX506" fmla="*/ 2019681 w 4414571"/>
                  <a:gd name="connsiteY506" fmla="*/ 1756696 h 2472690"/>
                  <a:gd name="connsiteX507" fmla="*/ 2013775 w 4414571"/>
                  <a:gd name="connsiteY507" fmla="*/ 1760125 h 2472690"/>
                  <a:gd name="connsiteX508" fmla="*/ 2872073 w 4414571"/>
                  <a:gd name="connsiteY508" fmla="*/ 1745932 h 2472690"/>
                  <a:gd name="connsiteX509" fmla="*/ 2865787 w 4414571"/>
                  <a:gd name="connsiteY509" fmla="*/ 1741932 h 2472690"/>
                  <a:gd name="connsiteX510" fmla="*/ 2865311 w 4414571"/>
                  <a:gd name="connsiteY510" fmla="*/ 1739456 h 2472690"/>
                  <a:gd name="connsiteX511" fmla="*/ 2869311 w 4414571"/>
                  <a:gd name="connsiteY511" fmla="*/ 1733169 h 2472690"/>
                  <a:gd name="connsiteX512" fmla="*/ 2910364 w 4414571"/>
                  <a:gd name="connsiteY512" fmla="*/ 1714976 h 2472690"/>
                  <a:gd name="connsiteX513" fmla="*/ 2919317 w 4414571"/>
                  <a:gd name="connsiteY513" fmla="*/ 1718596 h 2472690"/>
                  <a:gd name="connsiteX514" fmla="*/ 2919317 w 4414571"/>
                  <a:gd name="connsiteY514" fmla="*/ 1723739 h 2472690"/>
                  <a:gd name="connsiteX515" fmla="*/ 2915698 w 4414571"/>
                  <a:gd name="connsiteY515" fmla="*/ 1727549 h 2472690"/>
                  <a:gd name="connsiteX516" fmla="*/ 2874645 w 4414571"/>
                  <a:gd name="connsiteY516" fmla="*/ 1745266 h 2472690"/>
                  <a:gd name="connsiteX517" fmla="*/ 2872073 w 4414571"/>
                  <a:gd name="connsiteY517" fmla="*/ 1745932 h 2472690"/>
                  <a:gd name="connsiteX518" fmla="*/ 182309 w 4414571"/>
                  <a:gd name="connsiteY518" fmla="*/ 1743265 h 2472690"/>
                  <a:gd name="connsiteX519" fmla="*/ 178689 w 4414571"/>
                  <a:gd name="connsiteY519" fmla="*/ 1742408 h 2472690"/>
                  <a:gd name="connsiteX520" fmla="*/ 176498 w 4414571"/>
                  <a:gd name="connsiteY520" fmla="*/ 1733169 h 2472690"/>
                  <a:gd name="connsiteX521" fmla="*/ 200311 w 4414571"/>
                  <a:gd name="connsiteY521" fmla="*/ 1694974 h 2472690"/>
                  <a:gd name="connsiteX522" fmla="*/ 200501 w 4414571"/>
                  <a:gd name="connsiteY522" fmla="*/ 1694783 h 2472690"/>
                  <a:gd name="connsiteX523" fmla="*/ 209740 w 4414571"/>
                  <a:gd name="connsiteY523" fmla="*/ 1692783 h 2472690"/>
                  <a:gd name="connsiteX524" fmla="*/ 212884 w 4414571"/>
                  <a:gd name="connsiteY524" fmla="*/ 1698879 h 2472690"/>
                  <a:gd name="connsiteX525" fmla="*/ 211741 w 4414571"/>
                  <a:gd name="connsiteY525" fmla="*/ 1702213 h 2472690"/>
                  <a:gd name="connsiteX526" fmla="*/ 187928 w 4414571"/>
                  <a:gd name="connsiteY526" fmla="*/ 1740122 h 2472690"/>
                  <a:gd name="connsiteX527" fmla="*/ 182309 w 4414571"/>
                  <a:gd name="connsiteY527" fmla="*/ 1743265 h 2472690"/>
                  <a:gd name="connsiteX528" fmla="*/ 4407789 w 4414571"/>
                  <a:gd name="connsiteY528" fmla="*/ 1727359 h 2472690"/>
                  <a:gd name="connsiteX529" fmla="*/ 4401026 w 4414571"/>
                  <a:gd name="connsiteY529" fmla="*/ 1721072 h 2472690"/>
                  <a:gd name="connsiteX530" fmla="*/ 4391406 w 4414571"/>
                  <a:gd name="connsiteY530" fmla="*/ 1679543 h 2472690"/>
                  <a:gd name="connsiteX531" fmla="*/ 4390930 w 4414571"/>
                  <a:gd name="connsiteY531" fmla="*/ 1676876 h 2472690"/>
                  <a:gd name="connsiteX532" fmla="*/ 4395216 w 4414571"/>
                  <a:gd name="connsiteY532" fmla="*/ 1670780 h 2472690"/>
                  <a:gd name="connsiteX533" fmla="*/ 4403979 w 4414571"/>
                  <a:gd name="connsiteY533" fmla="*/ 1674400 h 2472690"/>
                  <a:gd name="connsiteX534" fmla="*/ 4414552 w 4414571"/>
                  <a:gd name="connsiteY534" fmla="*/ 1719929 h 2472690"/>
                  <a:gd name="connsiteX535" fmla="*/ 4408456 w 4414571"/>
                  <a:gd name="connsiteY535" fmla="*/ 1727359 h 2472690"/>
                  <a:gd name="connsiteX536" fmla="*/ 4407789 w 4414571"/>
                  <a:gd name="connsiteY536" fmla="*/ 1727359 h 2472690"/>
                  <a:gd name="connsiteX537" fmla="*/ 2954655 w 4414571"/>
                  <a:gd name="connsiteY537" fmla="*/ 1710690 h 2472690"/>
                  <a:gd name="connsiteX538" fmla="*/ 2948368 w 4414571"/>
                  <a:gd name="connsiteY538" fmla="*/ 1706404 h 2472690"/>
                  <a:gd name="connsiteX539" fmla="*/ 2947892 w 4414571"/>
                  <a:gd name="connsiteY539" fmla="*/ 1703737 h 2472690"/>
                  <a:gd name="connsiteX540" fmla="*/ 2951988 w 4414571"/>
                  <a:gd name="connsiteY540" fmla="*/ 1697641 h 2472690"/>
                  <a:gd name="connsiteX541" fmla="*/ 2993708 w 4414571"/>
                  <a:gd name="connsiteY541" fmla="*/ 1680781 h 2472690"/>
                  <a:gd name="connsiteX542" fmla="*/ 3002470 w 4414571"/>
                  <a:gd name="connsiteY542" fmla="*/ 1684591 h 2472690"/>
                  <a:gd name="connsiteX543" fmla="*/ 2998661 w 4414571"/>
                  <a:gd name="connsiteY543" fmla="*/ 1693355 h 2472690"/>
                  <a:gd name="connsiteX544" fmla="*/ 2957132 w 4414571"/>
                  <a:gd name="connsiteY544" fmla="*/ 1709928 h 2472690"/>
                  <a:gd name="connsiteX545" fmla="*/ 2954655 w 4414571"/>
                  <a:gd name="connsiteY545" fmla="*/ 1710690 h 2472690"/>
                  <a:gd name="connsiteX546" fmla="*/ 1307687 w 4414571"/>
                  <a:gd name="connsiteY546" fmla="*/ 1694974 h 2472690"/>
                  <a:gd name="connsiteX547" fmla="*/ 1304544 w 4414571"/>
                  <a:gd name="connsiteY547" fmla="*/ 1694116 h 2472690"/>
                  <a:gd name="connsiteX548" fmla="*/ 1300924 w 4414571"/>
                  <a:gd name="connsiteY548" fmla="*/ 1688306 h 2472690"/>
                  <a:gd name="connsiteX549" fmla="*/ 1301591 w 4414571"/>
                  <a:gd name="connsiteY549" fmla="*/ 1685354 h 2472690"/>
                  <a:gd name="connsiteX550" fmla="*/ 1301591 w 4414571"/>
                  <a:gd name="connsiteY550" fmla="*/ 1685163 h 2472690"/>
                  <a:gd name="connsiteX551" fmla="*/ 1302067 w 4414571"/>
                  <a:gd name="connsiteY551" fmla="*/ 1684687 h 2472690"/>
                  <a:gd name="connsiteX552" fmla="*/ 1322261 w 4414571"/>
                  <a:gd name="connsiteY552" fmla="*/ 1645444 h 2472690"/>
                  <a:gd name="connsiteX553" fmla="*/ 1331214 w 4414571"/>
                  <a:gd name="connsiteY553" fmla="*/ 1642491 h 2472690"/>
                  <a:gd name="connsiteX554" fmla="*/ 1334357 w 4414571"/>
                  <a:gd name="connsiteY554" fmla="*/ 1651445 h 2472690"/>
                  <a:gd name="connsiteX555" fmla="*/ 1313498 w 4414571"/>
                  <a:gd name="connsiteY555" fmla="*/ 1691354 h 2472690"/>
                  <a:gd name="connsiteX556" fmla="*/ 1307687 w 4414571"/>
                  <a:gd name="connsiteY556" fmla="*/ 1694974 h 2472690"/>
                  <a:gd name="connsiteX557" fmla="*/ 2059114 w 4414571"/>
                  <a:gd name="connsiteY557" fmla="*/ 1682401 h 2472690"/>
                  <a:gd name="connsiteX558" fmla="*/ 2055495 w 4414571"/>
                  <a:gd name="connsiteY558" fmla="*/ 1681543 h 2472690"/>
                  <a:gd name="connsiteX559" fmla="*/ 2053304 w 4414571"/>
                  <a:gd name="connsiteY559" fmla="*/ 1672114 h 2472690"/>
                  <a:gd name="connsiteX560" fmla="*/ 2077307 w 4414571"/>
                  <a:gd name="connsiteY560" fmla="*/ 1633918 h 2472690"/>
                  <a:gd name="connsiteX561" fmla="*/ 2077593 w 4414571"/>
                  <a:gd name="connsiteY561" fmla="*/ 1633728 h 2472690"/>
                  <a:gd name="connsiteX562" fmla="*/ 2086737 w 4414571"/>
                  <a:gd name="connsiteY562" fmla="*/ 1631918 h 2472690"/>
                  <a:gd name="connsiteX563" fmla="*/ 2089690 w 4414571"/>
                  <a:gd name="connsiteY563" fmla="*/ 1637729 h 2472690"/>
                  <a:gd name="connsiteX564" fmla="*/ 2088832 w 4414571"/>
                  <a:gd name="connsiteY564" fmla="*/ 1641062 h 2472690"/>
                  <a:gd name="connsiteX565" fmla="*/ 2088832 w 4414571"/>
                  <a:gd name="connsiteY565" fmla="*/ 1641253 h 2472690"/>
                  <a:gd name="connsiteX566" fmla="*/ 2088356 w 4414571"/>
                  <a:gd name="connsiteY566" fmla="*/ 1641729 h 2472690"/>
                  <a:gd name="connsiteX567" fmla="*/ 2064830 w 4414571"/>
                  <a:gd name="connsiteY567" fmla="*/ 1679257 h 2472690"/>
                  <a:gd name="connsiteX568" fmla="*/ 2059114 w 4414571"/>
                  <a:gd name="connsiteY568" fmla="*/ 1682401 h 2472690"/>
                  <a:gd name="connsiteX569" fmla="*/ 3038189 w 4414571"/>
                  <a:gd name="connsiteY569" fmla="*/ 1677924 h 2472690"/>
                  <a:gd name="connsiteX570" fmla="*/ 3031903 w 4414571"/>
                  <a:gd name="connsiteY570" fmla="*/ 1673447 h 2472690"/>
                  <a:gd name="connsiteX571" fmla="*/ 3031427 w 4414571"/>
                  <a:gd name="connsiteY571" fmla="*/ 1671161 h 2472690"/>
                  <a:gd name="connsiteX572" fmla="*/ 3035713 w 4414571"/>
                  <a:gd name="connsiteY572" fmla="*/ 1664684 h 2472690"/>
                  <a:gd name="connsiteX573" fmla="*/ 3077909 w 4414571"/>
                  <a:gd name="connsiteY573" fmla="*/ 1649444 h 2472690"/>
                  <a:gd name="connsiteX574" fmla="*/ 3086672 w 4414571"/>
                  <a:gd name="connsiteY574" fmla="*/ 1653445 h 2472690"/>
                  <a:gd name="connsiteX575" fmla="*/ 3086386 w 4414571"/>
                  <a:gd name="connsiteY575" fmla="*/ 1658588 h 2472690"/>
                  <a:gd name="connsiteX576" fmla="*/ 3082576 w 4414571"/>
                  <a:gd name="connsiteY576" fmla="*/ 1661922 h 2472690"/>
                  <a:gd name="connsiteX577" fmla="*/ 3040380 w 4414571"/>
                  <a:gd name="connsiteY577" fmla="*/ 1677448 h 2472690"/>
                  <a:gd name="connsiteX578" fmla="*/ 3038189 w 4414571"/>
                  <a:gd name="connsiteY578" fmla="*/ 1677924 h 2472690"/>
                  <a:gd name="connsiteX579" fmla="*/ 230505 w 4414571"/>
                  <a:gd name="connsiteY579" fmla="*/ 1667637 h 2472690"/>
                  <a:gd name="connsiteX580" fmla="*/ 226695 w 4414571"/>
                  <a:gd name="connsiteY580" fmla="*/ 1666494 h 2472690"/>
                  <a:gd name="connsiteX581" fmla="*/ 224885 w 4414571"/>
                  <a:gd name="connsiteY581" fmla="*/ 1657064 h 2472690"/>
                  <a:gd name="connsiteX582" fmla="*/ 249746 w 4414571"/>
                  <a:gd name="connsiteY582" fmla="*/ 1619822 h 2472690"/>
                  <a:gd name="connsiteX583" fmla="*/ 259175 w 4414571"/>
                  <a:gd name="connsiteY583" fmla="*/ 1618012 h 2472690"/>
                  <a:gd name="connsiteX584" fmla="*/ 262128 w 4414571"/>
                  <a:gd name="connsiteY584" fmla="*/ 1623631 h 2472690"/>
                  <a:gd name="connsiteX585" fmla="*/ 260985 w 4414571"/>
                  <a:gd name="connsiteY585" fmla="*/ 1627441 h 2472690"/>
                  <a:gd name="connsiteX586" fmla="*/ 236125 w 4414571"/>
                  <a:gd name="connsiteY586" fmla="*/ 1664494 h 2472690"/>
                  <a:gd name="connsiteX587" fmla="*/ 230505 w 4414571"/>
                  <a:gd name="connsiteY587" fmla="*/ 1667637 h 2472690"/>
                  <a:gd name="connsiteX588" fmla="*/ 3122581 w 4414571"/>
                  <a:gd name="connsiteY588" fmla="*/ 1647634 h 2472690"/>
                  <a:gd name="connsiteX589" fmla="*/ 3116294 w 4414571"/>
                  <a:gd name="connsiteY589" fmla="*/ 1643158 h 2472690"/>
                  <a:gd name="connsiteX590" fmla="*/ 3115818 w 4414571"/>
                  <a:gd name="connsiteY590" fmla="*/ 1641157 h 2472690"/>
                  <a:gd name="connsiteX591" fmla="*/ 3120295 w 4414571"/>
                  <a:gd name="connsiteY591" fmla="*/ 1634681 h 2472690"/>
                  <a:gd name="connsiteX592" fmla="*/ 3163157 w 4414571"/>
                  <a:gd name="connsiteY592" fmla="*/ 1620488 h 2472690"/>
                  <a:gd name="connsiteX593" fmla="*/ 3171444 w 4414571"/>
                  <a:gd name="connsiteY593" fmla="*/ 1624774 h 2472690"/>
                  <a:gd name="connsiteX594" fmla="*/ 3170968 w 4414571"/>
                  <a:gd name="connsiteY594" fmla="*/ 1629918 h 2472690"/>
                  <a:gd name="connsiteX595" fmla="*/ 3167158 w 4414571"/>
                  <a:gd name="connsiteY595" fmla="*/ 1633252 h 2472690"/>
                  <a:gd name="connsiteX596" fmla="*/ 3124676 w 4414571"/>
                  <a:gd name="connsiteY596" fmla="*/ 1647349 h 2472690"/>
                  <a:gd name="connsiteX597" fmla="*/ 3124486 w 4414571"/>
                  <a:gd name="connsiteY597" fmla="*/ 1647349 h 2472690"/>
                  <a:gd name="connsiteX598" fmla="*/ 3122581 w 4414571"/>
                  <a:gd name="connsiteY598" fmla="*/ 1647634 h 2472690"/>
                  <a:gd name="connsiteX599" fmla="*/ 4375213 w 4414571"/>
                  <a:gd name="connsiteY599" fmla="*/ 1644967 h 2472690"/>
                  <a:gd name="connsiteX600" fmla="*/ 4370070 w 4414571"/>
                  <a:gd name="connsiteY600" fmla="*/ 1642491 h 2472690"/>
                  <a:gd name="connsiteX601" fmla="*/ 4339114 w 4414571"/>
                  <a:gd name="connsiteY601" fmla="*/ 1612392 h 2472690"/>
                  <a:gd name="connsiteX602" fmla="*/ 4336637 w 4414571"/>
                  <a:gd name="connsiteY602" fmla="*/ 1606963 h 2472690"/>
                  <a:gd name="connsiteX603" fmla="*/ 4337780 w 4414571"/>
                  <a:gd name="connsiteY603" fmla="*/ 1602962 h 2472690"/>
                  <a:gd name="connsiteX604" fmla="*/ 4347210 w 4414571"/>
                  <a:gd name="connsiteY604" fmla="*/ 1601629 h 2472690"/>
                  <a:gd name="connsiteX605" fmla="*/ 4380643 w 4414571"/>
                  <a:gd name="connsiteY605" fmla="*/ 1633918 h 2472690"/>
                  <a:gd name="connsiteX606" fmla="*/ 4381976 w 4414571"/>
                  <a:gd name="connsiteY606" fmla="*/ 1638872 h 2472690"/>
                  <a:gd name="connsiteX607" fmla="*/ 4379500 w 4414571"/>
                  <a:gd name="connsiteY607" fmla="*/ 1643348 h 2472690"/>
                  <a:gd name="connsiteX608" fmla="*/ 4375213 w 4414571"/>
                  <a:gd name="connsiteY608" fmla="*/ 1644967 h 2472690"/>
                  <a:gd name="connsiteX609" fmla="*/ 3207829 w 4414571"/>
                  <a:gd name="connsiteY609" fmla="*/ 1620012 h 2472690"/>
                  <a:gd name="connsiteX610" fmla="*/ 3201543 w 4414571"/>
                  <a:gd name="connsiteY610" fmla="*/ 1615345 h 2472690"/>
                  <a:gd name="connsiteX611" fmla="*/ 3201067 w 4414571"/>
                  <a:gd name="connsiteY611" fmla="*/ 1613345 h 2472690"/>
                  <a:gd name="connsiteX612" fmla="*/ 3205734 w 4414571"/>
                  <a:gd name="connsiteY612" fmla="*/ 1607058 h 2472690"/>
                  <a:gd name="connsiteX613" fmla="*/ 3205925 w 4414571"/>
                  <a:gd name="connsiteY613" fmla="*/ 1607058 h 2472690"/>
                  <a:gd name="connsiteX614" fmla="*/ 3206401 w 4414571"/>
                  <a:gd name="connsiteY614" fmla="*/ 1606867 h 2472690"/>
                  <a:gd name="connsiteX615" fmla="*/ 3249073 w 4414571"/>
                  <a:gd name="connsiteY615" fmla="*/ 1594295 h 2472690"/>
                  <a:gd name="connsiteX616" fmla="*/ 3257359 w 4414571"/>
                  <a:gd name="connsiteY616" fmla="*/ 1598771 h 2472690"/>
                  <a:gd name="connsiteX617" fmla="*/ 3252692 w 4414571"/>
                  <a:gd name="connsiteY617" fmla="*/ 1607058 h 2472690"/>
                  <a:gd name="connsiteX618" fmla="*/ 3209830 w 4414571"/>
                  <a:gd name="connsiteY618" fmla="*/ 1619822 h 2472690"/>
                  <a:gd name="connsiteX619" fmla="*/ 3209639 w 4414571"/>
                  <a:gd name="connsiteY619" fmla="*/ 1619822 h 2472690"/>
                  <a:gd name="connsiteX620" fmla="*/ 3207829 w 4414571"/>
                  <a:gd name="connsiteY620" fmla="*/ 1620012 h 2472690"/>
                  <a:gd name="connsiteX621" fmla="*/ 1348549 w 4414571"/>
                  <a:gd name="connsiteY621" fmla="*/ 1614868 h 2472690"/>
                  <a:gd name="connsiteX622" fmla="*/ 1345406 w 4414571"/>
                  <a:gd name="connsiteY622" fmla="*/ 1614202 h 2472690"/>
                  <a:gd name="connsiteX623" fmla="*/ 1341787 w 4414571"/>
                  <a:gd name="connsiteY623" fmla="*/ 1608106 h 2472690"/>
                  <a:gd name="connsiteX624" fmla="*/ 1342454 w 4414571"/>
                  <a:gd name="connsiteY624" fmla="*/ 1605153 h 2472690"/>
                  <a:gd name="connsiteX625" fmla="*/ 1361980 w 4414571"/>
                  <a:gd name="connsiteY625" fmla="*/ 1564767 h 2472690"/>
                  <a:gd name="connsiteX626" fmla="*/ 1370933 w 4414571"/>
                  <a:gd name="connsiteY626" fmla="*/ 1561624 h 2472690"/>
                  <a:gd name="connsiteX627" fmla="*/ 1374077 w 4414571"/>
                  <a:gd name="connsiteY627" fmla="*/ 1570577 h 2472690"/>
                  <a:gd name="connsiteX628" fmla="*/ 1354360 w 4414571"/>
                  <a:gd name="connsiteY628" fmla="*/ 1610963 h 2472690"/>
                  <a:gd name="connsiteX629" fmla="*/ 1348549 w 4414571"/>
                  <a:gd name="connsiteY629" fmla="*/ 1614868 h 2472690"/>
                  <a:gd name="connsiteX630" fmla="*/ 2107406 w 4414571"/>
                  <a:gd name="connsiteY630" fmla="*/ 1606582 h 2472690"/>
                  <a:gd name="connsiteX631" fmla="*/ 2103596 w 4414571"/>
                  <a:gd name="connsiteY631" fmla="*/ 1605439 h 2472690"/>
                  <a:gd name="connsiteX632" fmla="*/ 2101787 w 4414571"/>
                  <a:gd name="connsiteY632" fmla="*/ 1596199 h 2472690"/>
                  <a:gd name="connsiteX633" fmla="*/ 2126456 w 4414571"/>
                  <a:gd name="connsiteY633" fmla="*/ 1558481 h 2472690"/>
                  <a:gd name="connsiteX634" fmla="*/ 2135696 w 4414571"/>
                  <a:gd name="connsiteY634" fmla="*/ 1556671 h 2472690"/>
                  <a:gd name="connsiteX635" fmla="*/ 2138839 w 4414571"/>
                  <a:gd name="connsiteY635" fmla="*/ 1562100 h 2472690"/>
                  <a:gd name="connsiteX636" fmla="*/ 2137696 w 4414571"/>
                  <a:gd name="connsiteY636" fmla="*/ 1565910 h 2472690"/>
                  <a:gd name="connsiteX637" fmla="*/ 2113026 w 4414571"/>
                  <a:gd name="connsiteY637" fmla="*/ 1603439 h 2472690"/>
                  <a:gd name="connsiteX638" fmla="*/ 2107406 w 4414571"/>
                  <a:gd name="connsiteY638" fmla="*/ 1606582 h 2472690"/>
                  <a:gd name="connsiteX639" fmla="*/ 3294316 w 4414571"/>
                  <a:gd name="connsiteY639" fmla="*/ 1595342 h 2472690"/>
                  <a:gd name="connsiteX640" fmla="*/ 3287554 w 4414571"/>
                  <a:gd name="connsiteY640" fmla="*/ 1590389 h 2472690"/>
                  <a:gd name="connsiteX641" fmla="*/ 3287554 w 4414571"/>
                  <a:gd name="connsiteY641" fmla="*/ 1588580 h 2472690"/>
                  <a:gd name="connsiteX642" fmla="*/ 3292507 w 4414571"/>
                  <a:gd name="connsiteY642" fmla="*/ 1582103 h 2472690"/>
                  <a:gd name="connsiteX643" fmla="*/ 3336036 w 4414571"/>
                  <a:gd name="connsiteY643" fmla="*/ 1570673 h 2472690"/>
                  <a:gd name="connsiteX644" fmla="*/ 3344132 w 4414571"/>
                  <a:gd name="connsiteY644" fmla="*/ 1575625 h 2472690"/>
                  <a:gd name="connsiteX645" fmla="*/ 3343466 w 4414571"/>
                  <a:gd name="connsiteY645" fmla="*/ 1580579 h 2472690"/>
                  <a:gd name="connsiteX646" fmla="*/ 3339179 w 4414571"/>
                  <a:gd name="connsiteY646" fmla="*/ 1583722 h 2472690"/>
                  <a:gd name="connsiteX647" fmla="*/ 3295841 w 4414571"/>
                  <a:gd name="connsiteY647" fmla="*/ 1595152 h 2472690"/>
                  <a:gd name="connsiteX648" fmla="*/ 3294316 w 4414571"/>
                  <a:gd name="connsiteY648" fmla="*/ 1595342 h 2472690"/>
                  <a:gd name="connsiteX649" fmla="*/ 281083 w 4414571"/>
                  <a:gd name="connsiteY649" fmla="*/ 1593342 h 2472690"/>
                  <a:gd name="connsiteX650" fmla="*/ 277273 w 4414571"/>
                  <a:gd name="connsiteY650" fmla="*/ 1592199 h 2472690"/>
                  <a:gd name="connsiteX651" fmla="*/ 274320 w 4414571"/>
                  <a:gd name="connsiteY651" fmla="*/ 1587722 h 2472690"/>
                  <a:gd name="connsiteX652" fmla="*/ 275463 w 4414571"/>
                  <a:gd name="connsiteY652" fmla="*/ 1582769 h 2472690"/>
                  <a:gd name="connsiteX653" fmla="*/ 301466 w 4414571"/>
                  <a:gd name="connsiteY653" fmla="*/ 1546003 h 2472690"/>
                  <a:gd name="connsiteX654" fmla="*/ 310896 w 4414571"/>
                  <a:gd name="connsiteY654" fmla="*/ 1544479 h 2472690"/>
                  <a:gd name="connsiteX655" fmla="*/ 313563 w 4414571"/>
                  <a:gd name="connsiteY655" fmla="*/ 1549813 h 2472690"/>
                  <a:gd name="connsiteX656" fmla="*/ 312420 w 4414571"/>
                  <a:gd name="connsiteY656" fmla="*/ 1553813 h 2472690"/>
                  <a:gd name="connsiteX657" fmla="*/ 286417 w 4414571"/>
                  <a:gd name="connsiteY657" fmla="*/ 1590389 h 2472690"/>
                  <a:gd name="connsiteX658" fmla="*/ 281083 w 4414571"/>
                  <a:gd name="connsiteY658" fmla="*/ 1593342 h 2472690"/>
                  <a:gd name="connsiteX659" fmla="*/ 4305396 w 4414571"/>
                  <a:gd name="connsiteY659" fmla="*/ 1589723 h 2472690"/>
                  <a:gd name="connsiteX660" fmla="*/ 4302061 w 4414571"/>
                  <a:gd name="connsiteY660" fmla="*/ 1588865 h 2472690"/>
                  <a:gd name="connsiteX661" fmla="*/ 4262533 w 4414571"/>
                  <a:gd name="connsiteY661" fmla="*/ 1568482 h 2472690"/>
                  <a:gd name="connsiteX662" fmla="*/ 4258723 w 4414571"/>
                  <a:gd name="connsiteY662" fmla="*/ 1562386 h 2472690"/>
                  <a:gd name="connsiteX663" fmla="*/ 4259390 w 4414571"/>
                  <a:gd name="connsiteY663" fmla="*/ 1559433 h 2472690"/>
                  <a:gd name="connsiteX664" fmla="*/ 4268343 w 4414571"/>
                  <a:gd name="connsiteY664" fmla="*/ 1556290 h 2472690"/>
                  <a:gd name="connsiteX665" fmla="*/ 4308538 w 4414571"/>
                  <a:gd name="connsiteY665" fmla="*/ 1577149 h 2472690"/>
                  <a:gd name="connsiteX666" fmla="*/ 4311206 w 4414571"/>
                  <a:gd name="connsiteY666" fmla="*/ 1586389 h 2472690"/>
                  <a:gd name="connsiteX667" fmla="*/ 4305396 w 4414571"/>
                  <a:gd name="connsiteY667" fmla="*/ 1589723 h 2472690"/>
                  <a:gd name="connsiteX668" fmla="*/ 3381089 w 4414571"/>
                  <a:gd name="connsiteY668" fmla="*/ 1573339 h 2472690"/>
                  <a:gd name="connsiteX669" fmla="*/ 3374612 w 4414571"/>
                  <a:gd name="connsiteY669" fmla="*/ 1567910 h 2472690"/>
                  <a:gd name="connsiteX670" fmla="*/ 3374327 w 4414571"/>
                  <a:gd name="connsiteY670" fmla="*/ 1566386 h 2472690"/>
                  <a:gd name="connsiteX671" fmla="*/ 3379470 w 4414571"/>
                  <a:gd name="connsiteY671" fmla="*/ 1559909 h 2472690"/>
                  <a:gd name="connsiteX672" fmla="*/ 3423475 w 4414571"/>
                  <a:gd name="connsiteY672" fmla="*/ 1550003 h 2472690"/>
                  <a:gd name="connsiteX673" fmla="*/ 3431572 w 4414571"/>
                  <a:gd name="connsiteY673" fmla="*/ 1555147 h 2472690"/>
                  <a:gd name="connsiteX674" fmla="*/ 3430715 w 4414571"/>
                  <a:gd name="connsiteY674" fmla="*/ 1560290 h 2472690"/>
                  <a:gd name="connsiteX675" fmla="*/ 3426428 w 4414571"/>
                  <a:gd name="connsiteY675" fmla="*/ 1563243 h 2472690"/>
                  <a:gd name="connsiteX676" fmla="*/ 3382613 w 4414571"/>
                  <a:gd name="connsiteY676" fmla="*/ 1573149 h 2472690"/>
                  <a:gd name="connsiteX677" fmla="*/ 3381089 w 4414571"/>
                  <a:gd name="connsiteY677" fmla="*/ 1573339 h 2472690"/>
                  <a:gd name="connsiteX678" fmla="*/ 3468910 w 4414571"/>
                  <a:gd name="connsiteY678" fmla="*/ 1554099 h 2472690"/>
                  <a:gd name="connsiteX679" fmla="*/ 3462433 w 4414571"/>
                  <a:gd name="connsiteY679" fmla="*/ 1548765 h 2472690"/>
                  <a:gd name="connsiteX680" fmla="*/ 3462242 w 4414571"/>
                  <a:gd name="connsiteY680" fmla="*/ 1547431 h 2472690"/>
                  <a:gd name="connsiteX681" fmla="*/ 3467672 w 4414571"/>
                  <a:gd name="connsiteY681" fmla="*/ 1540955 h 2472690"/>
                  <a:gd name="connsiteX682" fmla="*/ 3511868 w 4414571"/>
                  <a:gd name="connsiteY682" fmla="*/ 1532382 h 2472690"/>
                  <a:gd name="connsiteX683" fmla="*/ 3519773 w 4414571"/>
                  <a:gd name="connsiteY683" fmla="*/ 1538002 h 2472690"/>
                  <a:gd name="connsiteX684" fmla="*/ 3518916 w 4414571"/>
                  <a:gd name="connsiteY684" fmla="*/ 1542955 h 2472690"/>
                  <a:gd name="connsiteX685" fmla="*/ 3514439 w 4414571"/>
                  <a:gd name="connsiteY685" fmla="*/ 1545907 h 2472690"/>
                  <a:gd name="connsiteX686" fmla="*/ 3470434 w 4414571"/>
                  <a:gd name="connsiteY686" fmla="*/ 1554194 h 2472690"/>
                  <a:gd name="connsiteX687" fmla="*/ 3470244 w 4414571"/>
                  <a:gd name="connsiteY687" fmla="*/ 1554194 h 2472690"/>
                  <a:gd name="connsiteX688" fmla="*/ 3468910 w 4414571"/>
                  <a:gd name="connsiteY688" fmla="*/ 1554099 h 2472690"/>
                  <a:gd name="connsiteX689" fmla="*/ 4224433 w 4414571"/>
                  <a:gd name="connsiteY689" fmla="*/ 1550670 h 2472690"/>
                  <a:gd name="connsiteX690" fmla="*/ 4221956 w 4414571"/>
                  <a:gd name="connsiteY690" fmla="*/ 1550194 h 2472690"/>
                  <a:gd name="connsiteX691" fmla="*/ 4213003 w 4414571"/>
                  <a:gd name="connsiteY691" fmla="*/ 1546574 h 2472690"/>
                  <a:gd name="connsiteX692" fmla="*/ 4211193 w 4414571"/>
                  <a:gd name="connsiteY692" fmla="*/ 1545717 h 2472690"/>
                  <a:gd name="connsiteX693" fmla="*/ 4180428 w 4414571"/>
                  <a:gd name="connsiteY693" fmla="*/ 1534954 h 2472690"/>
                  <a:gd name="connsiteX694" fmla="*/ 4180428 w 4414571"/>
                  <a:gd name="connsiteY694" fmla="*/ 1534954 h 2472690"/>
                  <a:gd name="connsiteX695" fmla="*/ 4175760 w 4414571"/>
                  <a:gd name="connsiteY695" fmla="*/ 1528477 h 2472690"/>
                  <a:gd name="connsiteX696" fmla="*/ 4175950 w 4414571"/>
                  <a:gd name="connsiteY696" fmla="*/ 1526667 h 2472690"/>
                  <a:gd name="connsiteX697" fmla="*/ 4184237 w 4414571"/>
                  <a:gd name="connsiteY697" fmla="*/ 1522000 h 2472690"/>
                  <a:gd name="connsiteX698" fmla="*/ 4184428 w 4414571"/>
                  <a:gd name="connsiteY698" fmla="*/ 1522000 h 2472690"/>
                  <a:gd name="connsiteX699" fmla="*/ 4184713 w 4414571"/>
                  <a:gd name="connsiteY699" fmla="*/ 1522190 h 2472690"/>
                  <a:gd name="connsiteX700" fmla="*/ 4216336 w 4414571"/>
                  <a:gd name="connsiteY700" fmla="*/ 1533430 h 2472690"/>
                  <a:gd name="connsiteX701" fmla="*/ 4218337 w 4414571"/>
                  <a:gd name="connsiteY701" fmla="*/ 1534097 h 2472690"/>
                  <a:gd name="connsiteX702" fmla="*/ 4227100 w 4414571"/>
                  <a:gd name="connsiteY702" fmla="*/ 1537906 h 2472690"/>
                  <a:gd name="connsiteX703" fmla="*/ 4230719 w 4414571"/>
                  <a:gd name="connsiteY703" fmla="*/ 1541526 h 2472690"/>
                  <a:gd name="connsiteX704" fmla="*/ 4230719 w 4414571"/>
                  <a:gd name="connsiteY704" fmla="*/ 1546670 h 2472690"/>
                  <a:gd name="connsiteX705" fmla="*/ 4224433 w 4414571"/>
                  <a:gd name="connsiteY705" fmla="*/ 1550670 h 2472690"/>
                  <a:gd name="connsiteX706" fmla="*/ 3557302 w 4414571"/>
                  <a:gd name="connsiteY706" fmla="*/ 1538097 h 2472690"/>
                  <a:gd name="connsiteX707" fmla="*/ 3550539 w 4414571"/>
                  <a:gd name="connsiteY707" fmla="*/ 1532477 h 2472690"/>
                  <a:gd name="connsiteX708" fmla="*/ 3550539 w 4414571"/>
                  <a:gd name="connsiteY708" fmla="*/ 1531334 h 2472690"/>
                  <a:gd name="connsiteX709" fmla="*/ 3556159 w 4414571"/>
                  <a:gd name="connsiteY709" fmla="*/ 1524572 h 2472690"/>
                  <a:gd name="connsiteX710" fmla="*/ 3600545 w 4414571"/>
                  <a:gd name="connsiteY710" fmla="*/ 1517809 h 2472690"/>
                  <a:gd name="connsiteX711" fmla="*/ 3608165 w 4414571"/>
                  <a:gd name="connsiteY711" fmla="*/ 1523619 h 2472690"/>
                  <a:gd name="connsiteX712" fmla="*/ 3607022 w 4414571"/>
                  <a:gd name="connsiteY712" fmla="*/ 1528572 h 2472690"/>
                  <a:gd name="connsiteX713" fmla="*/ 3602545 w 4414571"/>
                  <a:gd name="connsiteY713" fmla="*/ 1531048 h 2472690"/>
                  <a:gd name="connsiteX714" fmla="*/ 3558350 w 4414571"/>
                  <a:gd name="connsiteY714" fmla="*/ 1538002 h 2472690"/>
                  <a:gd name="connsiteX715" fmla="*/ 3557302 w 4414571"/>
                  <a:gd name="connsiteY715" fmla="*/ 1538097 h 2472690"/>
                  <a:gd name="connsiteX716" fmla="*/ 1387126 w 4414571"/>
                  <a:gd name="connsiteY716" fmla="*/ 1533811 h 2472690"/>
                  <a:gd name="connsiteX717" fmla="*/ 1384459 w 4414571"/>
                  <a:gd name="connsiteY717" fmla="*/ 1533144 h 2472690"/>
                  <a:gd name="connsiteX718" fmla="*/ 1380649 w 4414571"/>
                  <a:gd name="connsiteY718" fmla="*/ 1527048 h 2472690"/>
                  <a:gd name="connsiteX719" fmla="*/ 1381125 w 4414571"/>
                  <a:gd name="connsiteY719" fmla="*/ 1524381 h 2472690"/>
                  <a:gd name="connsiteX720" fmla="*/ 1381125 w 4414571"/>
                  <a:gd name="connsiteY720" fmla="*/ 1524190 h 2472690"/>
                  <a:gd name="connsiteX721" fmla="*/ 1381601 w 4414571"/>
                  <a:gd name="connsiteY721" fmla="*/ 1523524 h 2472690"/>
                  <a:gd name="connsiteX722" fmla="*/ 1399794 w 4414571"/>
                  <a:gd name="connsiteY722" fmla="*/ 1483328 h 2472690"/>
                  <a:gd name="connsiteX723" fmla="*/ 1408748 w 4414571"/>
                  <a:gd name="connsiteY723" fmla="*/ 1479995 h 2472690"/>
                  <a:gd name="connsiteX724" fmla="*/ 1412367 w 4414571"/>
                  <a:gd name="connsiteY724" fmla="*/ 1483805 h 2472690"/>
                  <a:gd name="connsiteX725" fmla="*/ 1412177 w 4414571"/>
                  <a:gd name="connsiteY725" fmla="*/ 1488948 h 2472690"/>
                  <a:gd name="connsiteX726" fmla="*/ 1393507 w 4414571"/>
                  <a:gd name="connsiteY726" fmla="*/ 1529810 h 2472690"/>
                  <a:gd name="connsiteX727" fmla="*/ 1393317 w 4414571"/>
                  <a:gd name="connsiteY727" fmla="*/ 1530001 h 2472690"/>
                  <a:gd name="connsiteX728" fmla="*/ 1387126 w 4414571"/>
                  <a:gd name="connsiteY728" fmla="*/ 1533811 h 2472690"/>
                  <a:gd name="connsiteX729" fmla="*/ 2156746 w 4414571"/>
                  <a:gd name="connsiteY729" fmla="*/ 1531430 h 2472690"/>
                  <a:gd name="connsiteX730" fmla="*/ 2152936 w 4414571"/>
                  <a:gd name="connsiteY730" fmla="*/ 1530287 h 2472690"/>
                  <a:gd name="connsiteX731" fmla="*/ 2150269 w 4414571"/>
                  <a:gd name="connsiteY731" fmla="*/ 1526000 h 2472690"/>
                  <a:gd name="connsiteX732" fmla="*/ 2151126 w 4414571"/>
                  <a:gd name="connsiteY732" fmla="*/ 1521047 h 2472690"/>
                  <a:gd name="connsiteX733" fmla="*/ 2176082 w 4414571"/>
                  <a:gd name="connsiteY733" fmla="*/ 1483805 h 2472690"/>
                  <a:gd name="connsiteX734" fmla="*/ 2176082 w 4414571"/>
                  <a:gd name="connsiteY734" fmla="*/ 1483614 h 2472690"/>
                  <a:gd name="connsiteX735" fmla="*/ 2185511 w 4414571"/>
                  <a:gd name="connsiteY735" fmla="*/ 1481804 h 2472690"/>
                  <a:gd name="connsiteX736" fmla="*/ 2188464 w 4414571"/>
                  <a:gd name="connsiteY736" fmla="*/ 1487424 h 2472690"/>
                  <a:gd name="connsiteX737" fmla="*/ 2187321 w 4414571"/>
                  <a:gd name="connsiteY737" fmla="*/ 1491234 h 2472690"/>
                  <a:gd name="connsiteX738" fmla="*/ 2173605 w 4414571"/>
                  <a:gd name="connsiteY738" fmla="*/ 1511617 h 2472690"/>
                  <a:gd name="connsiteX739" fmla="*/ 2162366 w 4414571"/>
                  <a:gd name="connsiteY739" fmla="*/ 1528477 h 2472690"/>
                  <a:gd name="connsiteX740" fmla="*/ 2156746 w 4414571"/>
                  <a:gd name="connsiteY740" fmla="*/ 1531430 h 2472690"/>
                  <a:gd name="connsiteX741" fmla="*/ 3646170 w 4414571"/>
                  <a:gd name="connsiteY741" fmla="*/ 1525333 h 2472690"/>
                  <a:gd name="connsiteX742" fmla="*/ 3639407 w 4414571"/>
                  <a:gd name="connsiteY742" fmla="*/ 1519523 h 2472690"/>
                  <a:gd name="connsiteX743" fmla="*/ 3639407 w 4414571"/>
                  <a:gd name="connsiteY743" fmla="*/ 1518856 h 2472690"/>
                  <a:gd name="connsiteX744" fmla="*/ 3645218 w 4414571"/>
                  <a:gd name="connsiteY744" fmla="*/ 1511903 h 2472690"/>
                  <a:gd name="connsiteX745" fmla="*/ 3689890 w 4414571"/>
                  <a:gd name="connsiteY745" fmla="*/ 1506950 h 2472690"/>
                  <a:gd name="connsiteX746" fmla="*/ 3697319 w 4414571"/>
                  <a:gd name="connsiteY746" fmla="*/ 1512760 h 2472690"/>
                  <a:gd name="connsiteX747" fmla="*/ 3691509 w 4414571"/>
                  <a:gd name="connsiteY747" fmla="*/ 1520190 h 2472690"/>
                  <a:gd name="connsiteX748" fmla="*/ 3647123 w 4414571"/>
                  <a:gd name="connsiteY748" fmla="*/ 1525333 h 2472690"/>
                  <a:gd name="connsiteX749" fmla="*/ 3646170 w 4414571"/>
                  <a:gd name="connsiteY749" fmla="*/ 1525333 h 2472690"/>
                  <a:gd name="connsiteX750" fmla="*/ 4138613 w 4414571"/>
                  <a:gd name="connsiteY750" fmla="*/ 1525333 h 2472690"/>
                  <a:gd name="connsiteX751" fmla="*/ 4137755 w 4414571"/>
                  <a:gd name="connsiteY751" fmla="*/ 1525143 h 2472690"/>
                  <a:gd name="connsiteX752" fmla="*/ 4132993 w 4414571"/>
                  <a:gd name="connsiteY752" fmla="*/ 1524476 h 2472690"/>
                  <a:gd name="connsiteX753" fmla="*/ 4093274 w 4414571"/>
                  <a:gd name="connsiteY753" fmla="*/ 1519523 h 2472690"/>
                  <a:gd name="connsiteX754" fmla="*/ 4087463 w 4414571"/>
                  <a:gd name="connsiteY754" fmla="*/ 1512760 h 2472690"/>
                  <a:gd name="connsiteX755" fmla="*/ 4087463 w 4414571"/>
                  <a:gd name="connsiteY755" fmla="*/ 1512094 h 2472690"/>
                  <a:gd name="connsiteX756" fmla="*/ 4094893 w 4414571"/>
                  <a:gd name="connsiteY756" fmla="*/ 1506283 h 2472690"/>
                  <a:gd name="connsiteX757" fmla="*/ 4134802 w 4414571"/>
                  <a:gd name="connsiteY757" fmla="*/ 1511237 h 2472690"/>
                  <a:gd name="connsiteX758" fmla="*/ 4137470 w 4414571"/>
                  <a:gd name="connsiteY758" fmla="*/ 1511427 h 2472690"/>
                  <a:gd name="connsiteX759" fmla="*/ 4139756 w 4414571"/>
                  <a:gd name="connsiteY759" fmla="*/ 1511903 h 2472690"/>
                  <a:gd name="connsiteX760" fmla="*/ 4145376 w 4414571"/>
                  <a:gd name="connsiteY760" fmla="*/ 1519523 h 2472690"/>
                  <a:gd name="connsiteX761" fmla="*/ 4138613 w 4414571"/>
                  <a:gd name="connsiteY761" fmla="*/ 1525333 h 2472690"/>
                  <a:gd name="connsiteX762" fmla="*/ 333375 w 4414571"/>
                  <a:gd name="connsiteY762" fmla="*/ 1520190 h 2472690"/>
                  <a:gd name="connsiteX763" fmla="*/ 329279 w 4414571"/>
                  <a:gd name="connsiteY763" fmla="*/ 1519047 h 2472690"/>
                  <a:gd name="connsiteX764" fmla="*/ 326612 w 4414571"/>
                  <a:gd name="connsiteY764" fmla="*/ 1514570 h 2472690"/>
                  <a:gd name="connsiteX765" fmla="*/ 327946 w 4414571"/>
                  <a:gd name="connsiteY765" fmla="*/ 1509617 h 2472690"/>
                  <a:gd name="connsiteX766" fmla="*/ 354616 w 4414571"/>
                  <a:gd name="connsiteY766" fmla="*/ 1473517 h 2472690"/>
                  <a:gd name="connsiteX767" fmla="*/ 364046 w 4414571"/>
                  <a:gd name="connsiteY767" fmla="*/ 1471993 h 2472690"/>
                  <a:gd name="connsiteX768" fmla="*/ 366713 w 4414571"/>
                  <a:gd name="connsiteY768" fmla="*/ 1477328 h 2472690"/>
                  <a:gd name="connsiteX769" fmla="*/ 365379 w 4414571"/>
                  <a:gd name="connsiteY769" fmla="*/ 1481328 h 2472690"/>
                  <a:gd name="connsiteX770" fmla="*/ 338614 w 4414571"/>
                  <a:gd name="connsiteY770" fmla="*/ 1517428 h 2472690"/>
                  <a:gd name="connsiteX771" fmla="*/ 333375 w 4414571"/>
                  <a:gd name="connsiteY771" fmla="*/ 1520190 h 2472690"/>
                  <a:gd name="connsiteX772" fmla="*/ 3735515 w 4414571"/>
                  <a:gd name="connsiteY772" fmla="*/ 1516094 h 2472690"/>
                  <a:gd name="connsiteX773" fmla="*/ 3728752 w 4414571"/>
                  <a:gd name="connsiteY773" fmla="*/ 1509998 h 2472690"/>
                  <a:gd name="connsiteX774" fmla="*/ 3728752 w 4414571"/>
                  <a:gd name="connsiteY774" fmla="*/ 1509331 h 2472690"/>
                  <a:gd name="connsiteX775" fmla="*/ 3735038 w 4414571"/>
                  <a:gd name="connsiteY775" fmla="*/ 1502569 h 2472690"/>
                  <a:gd name="connsiteX776" fmla="*/ 3779901 w 4414571"/>
                  <a:gd name="connsiteY776" fmla="*/ 1499425 h 2472690"/>
                  <a:gd name="connsiteX777" fmla="*/ 3786854 w 4414571"/>
                  <a:gd name="connsiteY777" fmla="*/ 1505712 h 2472690"/>
                  <a:gd name="connsiteX778" fmla="*/ 3785330 w 4414571"/>
                  <a:gd name="connsiteY778" fmla="*/ 1510665 h 2472690"/>
                  <a:gd name="connsiteX779" fmla="*/ 3780663 w 4414571"/>
                  <a:gd name="connsiteY779" fmla="*/ 1512856 h 2472690"/>
                  <a:gd name="connsiteX780" fmla="*/ 3735991 w 4414571"/>
                  <a:gd name="connsiteY780" fmla="*/ 1515999 h 2472690"/>
                  <a:gd name="connsiteX781" fmla="*/ 3735515 w 4414571"/>
                  <a:gd name="connsiteY781" fmla="*/ 1516094 h 2472690"/>
                  <a:gd name="connsiteX782" fmla="*/ 4049554 w 4414571"/>
                  <a:gd name="connsiteY782" fmla="*/ 1515237 h 2472690"/>
                  <a:gd name="connsiteX783" fmla="*/ 4048887 w 4414571"/>
                  <a:gd name="connsiteY783" fmla="*/ 1515237 h 2472690"/>
                  <a:gd name="connsiteX784" fmla="*/ 4004500 w 4414571"/>
                  <a:gd name="connsiteY784" fmla="*/ 1512094 h 2472690"/>
                  <a:gd name="connsiteX785" fmla="*/ 3998024 w 4414571"/>
                  <a:gd name="connsiteY785" fmla="*/ 1505140 h 2472690"/>
                  <a:gd name="connsiteX786" fmla="*/ 3998024 w 4414571"/>
                  <a:gd name="connsiteY786" fmla="*/ 1504950 h 2472690"/>
                  <a:gd name="connsiteX787" fmla="*/ 4005167 w 4414571"/>
                  <a:gd name="connsiteY787" fmla="*/ 1498664 h 2472690"/>
                  <a:gd name="connsiteX788" fmla="*/ 4050030 w 4414571"/>
                  <a:gd name="connsiteY788" fmla="*/ 1501807 h 2472690"/>
                  <a:gd name="connsiteX789" fmla="*/ 4054697 w 4414571"/>
                  <a:gd name="connsiteY789" fmla="*/ 1504093 h 2472690"/>
                  <a:gd name="connsiteX790" fmla="*/ 4056221 w 4414571"/>
                  <a:gd name="connsiteY790" fmla="*/ 1509046 h 2472690"/>
                  <a:gd name="connsiteX791" fmla="*/ 4049554 w 4414571"/>
                  <a:gd name="connsiteY791" fmla="*/ 1515237 h 2472690"/>
                  <a:gd name="connsiteX792" fmla="*/ 3825335 w 4414571"/>
                  <a:gd name="connsiteY792" fmla="*/ 1510760 h 2472690"/>
                  <a:gd name="connsiteX793" fmla="*/ 3825335 w 4414571"/>
                  <a:gd name="connsiteY793" fmla="*/ 1510760 h 2472690"/>
                  <a:gd name="connsiteX794" fmla="*/ 3818573 w 4414571"/>
                  <a:gd name="connsiteY794" fmla="*/ 1504283 h 2472690"/>
                  <a:gd name="connsiteX795" fmla="*/ 3818573 w 4414571"/>
                  <a:gd name="connsiteY795" fmla="*/ 1503807 h 2472690"/>
                  <a:gd name="connsiteX796" fmla="*/ 3824859 w 4414571"/>
                  <a:gd name="connsiteY796" fmla="*/ 1497330 h 2472690"/>
                  <a:gd name="connsiteX797" fmla="*/ 3870008 w 4414571"/>
                  <a:gd name="connsiteY797" fmla="*/ 1495997 h 2472690"/>
                  <a:gd name="connsiteX798" fmla="*/ 3876770 w 4414571"/>
                  <a:gd name="connsiteY798" fmla="*/ 1502759 h 2472690"/>
                  <a:gd name="connsiteX799" fmla="*/ 3874961 w 4414571"/>
                  <a:gd name="connsiteY799" fmla="*/ 1507426 h 2472690"/>
                  <a:gd name="connsiteX800" fmla="*/ 3870294 w 4414571"/>
                  <a:gd name="connsiteY800" fmla="*/ 1509427 h 2472690"/>
                  <a:gd name="connsiteX801" fmla="*/ 3825621 w 4414571"/>
                  <a:gd name="connsiteY801" fmla="*/ 1510760 h 2472690"/>
                  <a:gd name="connsiteX802" fmla="*/ 3825335 w 4414571"/>
                  <a:gd name="connsiteY802" fmla="*/ 1510760 h 2472690"/>
                  <a:gd name="connsiteX803" fmla="*/ 3959733 w 4414571"/>
                  <a:gd name="connsiteY803" fmla="*/ 1510093 h 2472690"/>
                  <a:gd name="connsiteX804" fmla="*/ 3959733 w 4414571"/>
                  <a:gd name="connsiteY804" fmla="*/ 1510093 h 2472690"/>
                  <a:gd name="connsiteX805" fmla="*/ 3914870 w 4414571"/>
                  <a:gd name="connsiteY805" fmla="*/ 1509236 h 2472690"/>
                  <a:gd name="connsiteX806" fmla="*/ 3910203 w 4414571"/>
                  <a:gd name="connsiteY806" fmla="*/ 1507236 h 2472690"/>
                  <a:gd name="connsiteX807" fmla="*/ 3908394 w 4414571"/>
                  <a:gd name="connsiteY807" fmla="*/ 1502569 h 2472690"/>
                  <a:gd name="connsiteX808" fmla="*/ 3915156 w 4414571"/>
                  <a:gd name="connsiteY808" fmla="*/ 1495806 h 2472690"/>
                  <a:gd name="connsiteX809" fmla="*/ 3960019 w 4414571"/>
                  <a:gd name="connsiteY809" fmla="*/ 1496663 h 2472690"/>
                  <a:gd name="connsiteX810" fmla="*/ 3966496 w 4414571"/>
                  <a:gd name="connsiteY810" fmla="*/ 1503616 h 2472690"/>
                  <a:gd name="connsiteX811" fmla="*/ 3959733 w 4414571"/>
                  <a:gd name="connsiteY811" fmla="*/ 1510093 h 2472690"/>
                  <a:gd name="connsiteX812" fmla="*/ 2206847 w 4414571"/>
                  <a:gd name="connsiteY812" fmla="*/ 1456658 h 2472690"/>
                  <a:gd name="connsiteX813" fmla="*/ 2203037 w 4414571"/>
                  <a:gd name="connsiteY813" fmla="*/ 1455515 h 2472690"/>
                  <a:gd name="connsiteX814" fmla="*/ 2200084 w 4414571"/>
                  <a:gd name="connsiteY814" fmla="*/ 1451229 h 2472690"/>
                  <a:gd name="connsiteX815" fmla="*/ 2201228 w 4414571"/>
                  <a:gd name="connsiteY815" fmla="*/ 1446276 h 2472690"/>
                  <a:gd name="connsiteX816" fmla="*/ 2218754 w 4414571"/>
                  <a:gd name="connsiteY816" fmla="*/ 1419987 h 2472690"/>
                  <a:gd name="connsiteX817" fmla="*/ 2226183 w 4414571"/>
                  <a:gd name="connsiteY817" fmla="*/ 1408748 h 2472690"/>
                  <a:gd name="connsiteX818" fmla="*/ 2235422 w 4414571"/>
                  <a:gd name="connsiteY818" fmla="*/ 1406938 h 2472690"/>
                  <a:gd name="connsiteX819" fmla="*/ 2238566 w 4414571"/>
                  <a:gd name="connsiteY819" fmla="*/ 1412557 h 2472690"/>
                  <a:gd name="connsiteX820" fmla="*/ 2237423 w 4414571"/>
                  <a:gd name="connsiteY820" fmla="*/ 1416367 h 2472690"/>
                  <a:gd name="connsiteX821" fmla="*/ 2212562 w 4414571"/>
                  <a:gd name="connsiteY821" fmla="*/ 1453610 h 2472690"/>
                  <a:gd name="connsiteX822" fmla="*/ 2206847 w 4414571"/>
                  <a:gd name="connsiteY822" fmla="*/ 1456658 h 2472690"/>
                  <a:gd name="connsiteX823" fmla="*/ 1424178 w 4414571"/>
                  <a:gd name="connsiteY823" fmla="*/ 1451896 h 2472690"/>
                  <a:gd name="connsiteX824" fmla="*/ 1421511 w 4414571"/>
                  <a:gd name="connsiteY824" fmla="*/ 1451229 h 2472690"/>
                  <a:gd name="connsiteX825" fmla="*/ 1417511 w 4414571"/>
                  <a:gd name="connsiteY825" fmla="*/ 1444942 h 2472690"/>
                  <a:gd name="connsiteX826" fmla="*/ 1417987 w 4414571"/>
                  <a:gd name="connsiteY826" fmla="*/ 1442466 h 2472690"/>
                  <a:gd name="connsiteX827" fmla="*/ 1435894 w 4414571"/>
                  <a:gd name="connsiteY827" fmla="*/ 1401128 h 2472690"/>
                  <a:gd name="connsiteX828" fmla="*/ 1444657 w 4414571"/>
                  <a:gd name="connsiteY828" fmla="*/ 1397508 h 2472690"/>
                  <a:gd name="connsiteX829" fmla="*/ 1448276 w 4414571"/>
                  <a:gd name="connsiteY829" fmla="*/ 1401318 h 2472690"/>
                  <a:gd name="connsiteX830" fmla="*/ 1448276 w 4414571"/>
                  <a:gd name="connsiteY830" fmla="*/ 1406462 h 2472690"/>
                  <a:gd name="connsiteX831" fmla="*/ 1430274 w 4414571"/>
                  <a:gd name="connsiteY831" fmla="*/ 1447800 h 2472690"/>
                  <a:gd name="connsiteX832" fmla="*/ 1424178 w 4414571"/>
                  <a:gd name="connsiteY832" fmla="*/ 1451896 h 2472690"/>
                  <a:gd name="connsiteX833" fmla="*/ 387001 w 4414571"/>
                  <a:gd name="connsiteY833" fmla="*/ 1448086 h 2472690"/>
                  <a:gd name="connsiteX834" fmla="*/ 383000 w 4414571"/>
                  <a:gd name="connsiteY834" fmla="*/ 1446752 h 2472690"/>
                  <a:gd name="connsiteX835" fmla="*/ 380333 w 4414571"/>
                  <a:gd name="connsiteY835" fmla="*/ 1442466 h 2472690"/>
                  <a:gd name="connsiteX836" fmla="*/ 381667 w 4414571"/>
                  <a:gd name="connsiteY836" fmla="*/ 1437323 h 2472690"/>
                  <a:gd name="connsiteX837" fmla="*/ 409004 w 4414571"/>
                  <a:gd name="connsiteY837" fmla="*/ 1401604 h 2472690"/>
                  <a:gd name="connsiteX838" fmla="*/ 409289 w 4414571"/>
                  <a:gd name="connsiteY838" fmla="*/ 1401604 h 2472690"/>
                  <a:gd name="connsiteX839" fmla="*/ 418433 w 4414571"/>
                  <a:gd name="connsiteY839" fmla="*/ 1400461 h 2472690"/>
                  <a:gd name="connsiteX840" fmla="*/ 420910 w 4414571"/>
                  <a:gd name="connsiteY840" fmla="*/ 1405795 h 2472690"/>
                  <a:gd name="connsiteX841" fmla="*/ 419576 w 4414571"/>
                  <a:gd name="connsiteY841" fmla="*/ 1409795 h 2472690"/>
                  <a:gd name="connsiteX842" fmla="*/ 392430 w 4414571"/>
                  <a:gd name="connsiteY842" fmla="*/ 1445514 h 2472690"/>
                  <a:gd name="connsiteX843" fmla="*/ 387001 w 4414571"/>
                  <a:gd name="connsiteY843" fmla="*/ 1448086 h 2472690"/>
                  <a:gd name="connsiteX844" fmla="*/ 2256663 w 4414571"/>
                  <a:gd name="connsiteY844" fmla="*/ 1381887 h 2472690"/>
                  <a:gd name="connsiteX845" fmla="*/ 2253044 w 4414571"/>
                  <a:gd name="connsiteY845" fmla="*/ 1380744 h 2472690"/>
                  <a:gd name="connsiteX846" fmla="*/ 2250091 w 4414571"/>
                  <a:gd name="connsiteY846" fmla="*/ 1376458 h 2472690"/>
                  <a:gd name="connsiteX847" fmla="*/ 2250948 w 4414571"/>
                  <a:gd name="connsiteY847" fmla="*/ 1371505 h 2472690"/>
                  <a:gd name="connsiteX848" fmla="*/ 2275904 w 4414571"/>
                  <a:gd name="connsiteY848" fmla="*/ 1333976 h 2472690"/>
                  <a:gd name="connsiteX849" fmla="*/ 2285143 w 4414571"/>
                  <a:gd name="connsiteY849" fmla="*/ 1331976 h 2472690"/>
                  <a:gd name="connsiteX850" fmla="*/ 2288286 w 4414571"/>
                  <a:gd name="connsiteY850" fmla="*/ 1337596 h 2472690"/>
                  <a:gd name="connsiteX851" fmla="*/ 2287143 w 4414571"/>
                  <a:gd name="connsiteY851" fmla="*/ 1341406 h 2472690"/>
                  <a:gd name="connsiteX852" fmla="*/ 2262188 w 4414571"/>
                  <a:gd name="connsiteY852" fmla="*/ 1378934 h 2472690"/>
                  <a:gd name="connsiteX853" fmla="*/ 2256663 w 4414571"/>
                  <a:gd name="connsiteY853" fmla="*/ 1381887 h 2472690"/>
                  <a:gd name="connsiteX854" fmla="*/ 441769 w 4414571"/>
                  <a:gd name="connsiteY854" fmla="*/ 1376934 h 2472690"/>
                  <a:gd name="connsiteX855" fmla="*/ 437769 w 4414571"/>
                  <a:gd name="connsiteY855" fmla="*/ 1375600 h 2472690"/>
                  <a:gd name="connsiteX856" fmla="*/ 435102 w 4414571"/>
                  <a:gd name="connsiteY856" fmla="*/ 1371124 h 2472690"/>
                  <a:gd name="connsiteX857" fmla="*/ 436721 w 4414571"/>
                  <a:gd name="connsiteY857" fmla="*/ 1366171 h 2472690"/>
                  <a:gd name="connsiteX858" fmla="*/ 442150 w 4414571"/>
                  <a:gd name="connsiteY858" fmla="*/ 1359217 h 2472690"/>
                  <a:gd name="connsiteX859" fmla="*/ 464630 w 4414571"/>
                  <a:gd name="connsiteY859" fmla="*/ 1330928 h 2472690"/>
                  <a:gd name="connsiteX860" fmla="*/ 474059 w 4414571"/>
                  <a:gd name="connsiteY860" fmla="*/ 1329785 h 2472690"/>
                  <a:gd name="connsiteX861" fmla="*/ 476536 w 4414571"/>
                  <a:gd name="connsiteY861" fmla="*/ 1334929 h 2472690"/>
                  <a:gd name="connsiteX862" fmla="*/ 475393 w 4414571"/>
                  <a:gd name="connsiteY862" fmla="*/ 1338929 h 2472690"/>
                  <a:gd name="connsiteX863" fmla="*/ 475202 w 4414571"/>
                  <a:gd name="connsiteY863" fmla="*/ 1339120 h 2472690"/>
                  <a:gd name="connsiteX864" fmla="*/ 474726 w 4414571"/>
                  <a:gd name="connsiteY864" fmla="*/ 1339787 h 2472690"/>
                  <a:gd name="connsiteX865" fmla="*/ 447389 w 4414571"/>
                  <a:gd name="connsiteY865" fmla="*/ 1374362 h 2472690"/>
                  <a:gd name="connsiteX866" fmla="*/ 441769 w 4414571"/>
                  <a:gd name="connsiteY866" fmla="*/ 1376934 h 2472690"/>
                  <a:gd name="connsiteX867" fmla="*/ 1459421 w 4414571"/>
                  <a:gd name="connsiteY867" fmla="*/ 1369123 h 2472690"/>
                  <a:gd name="connsiteX868" fmla="*/ 1456754 w 4414571"/>
                  <a:gd name="connsiteY868" fmla="*/ 1368647 h 2472690"/>
                  <a:gd name="connsiteX869" fmla="*/ 1452658 w 4414571"/>
                  <a:gd name="connsiteY869" fmla="*/ 1362361 h 2472690"/>
                  <a:gd name="connsiteX870" fmla="*/ 1453134 w 4414571"/>
                  <a:gd name="connsiteY870" fmla="*/ 1359884 h 2472690"/>
                  <a:gd name="connsiteX871" fmla="*/ 1470184 w 4414571"/>
                  <a:gd name="connsiteY871" fmla="*/ 1318355 h 2472690"/>
                  <a:gd name="connsiteX872" fmla="*/ 1478947 w 4414571"/>
                  <a:gd name="connsiteY872" fmla="*/ 1314545 h 2472690"/>
                  <a:gd name="connsiteX873" fmla="*/ 1482566 w 4414571"/>
                  <a:gd name="connsiteY873" fmla="*/ 1323308 h 2472690"/>
                  <a:gd name="connsiteX874" fmla="*/ 1465516 w 4414571"/>
                  <a:gd name="connsiteY874" fmla="*/ 1365028 h 2472690"/>
                  <a:gd name="connsiteX875" fmla="*/ 1459421 w 4414571"/>
                  <a:gd name="connsiteY875" fmla="*/ 1369123 h 2472690"/>
                  <a:gd name="connsiteX876" fmla="*/ 2306193 w 4414571"/>
                  <a:gd name="connsiteY876" fmla="*/ 1306925 h 2472690"/>
                  <a:gd name="connsiteX877" fmla="*/ 2302574 w 4414571"/>
                  <a:gd name="connsiteY877" fmla="*/ 1306068 h 2472690"/>
                  <a:gd name="connsiteX878" fmla="*/ 2299621 w 4414571"/>
                  <a:gd name="connsiteY878" fmla="*/ 1301591 h 2472690"/>
                  <a:gd name="connsiteX879" fmla="*/ 2300478 w 4414571"/>
                  <a:gd name="connsiteY879" fmla="*/ 1296638 h 2472690"/>
                  <a:gd name="connsiteX880" fmla="*/ 2325148 w 4414571"/>
                  <a:gd name="connsiteY880" fmla="*/ 1258919 h 2472690"/>
                  <a:gd name="connsiteX881" fmla="*/ 2334292 w 4414571"/>
                  <a:gd name="connsiteY881" fmla="*/ 1257109 h 2472690"/>
                  <a:gd name="connsiteX882" fmla="*/ 2337435 w 4414571"/>
                  <a:gd name="connsiteY882" fmla="*/ 1262539 h 2472690"/>
                  <a:gd name="connsiteX883" fmla="*/ 2336292 w 4414571"/>
                  <a:gd name="connsiteY883" fmla="*/ 1266349 h 2472690"/>
                  <a:gd name="connsiteX884" fmla="*/ 2311622 w 4414571"/>
                  <a:gd name="connsiteY884" fmla="*/ 1304068 h 2472690"/>
                  <a:gd name="connsiteX885" fmla="*/ 2306193 w 4414571"/>
                  <a:gd name="connsiteY885" fmla="*/ 1306925 h 2472690"/>
                  <a:gd name="connsiteX886" fmla="*/ 497586 w 4414571"/>
                  <a:gd name="connsiteY886" fmla="*/ 1306735 h 2472690"/>
                  <a:gd name="connsiteX887" fmla="*/ 493300 w 4414571"/>
                  <a:gd name="connsiteY887" fmla="*/ 1305401 h 2472690"/>
                  <a:gd name="connsiteX888" fmla="*/ 490823 w 4414571"/>
                  <a:gd name="connsiteY888" fmla="*/ 1300734 h 2472690"/>
                  <a:gd name="connsiteX889" fmla="*/ 492442 w 4414571"/>
                  <a:gd name="connsiteY889" fmla="*/ 1295781 h 2472690"/>
                  <a:gd name="connsiteX890" fmla="*/ 520732 w 4414571"/>
                  <a:gd name="connsiteY890" fmla="*/ 1261015 h 2472690"/>
                  <a:gd name="connsiteX891" fmla="*/ 530162 w 4414571"/>
                  <a:gd name="connsiteY891" fmla="*/ 1259872 h 2472690"/>
                  <a:gd name="connsiteX892" fmla="*/ 532638 w 4414571"/>
                  <a:gd name="connsiteY892" fmla="*/ 1265015 h 2472690"/>
                  <a:gd name="connsiteX893" fmla="*/ 531305 w 4414571"/>
                  <a:gd name="connsiteY893" fmla="*/ 1269492 h 2472690"/>
                  <a:gd name="connsiteX894" fmla="*/ 503015 w 4414571"/>
                  <a:gd name="connsiteY894" fmla="*/ 1304258 h 2472690"/>
                  <a:gd name="connsiteX895" fmla="*/ 497586 w 4414571"/>
                  <a:gd name="connsiteY895" fmla="*/ 1306735 h 2472690"/>
                  <a:gd name="connsiteX896" fmla="*/ 1492853 w 4414571"/>
                  <a:gd name="connsiteY896" fmla="*/ 1285875 h 2472690"/>
                  <a:gd name="connsiteX897" fmla="*/ 1490377 w 4414571"/>
                  <a:gd name="connsiteY897" fmla="*/ 1285399 h 2472690"/>
                  <a:gd name="connsiteX898" fmla="*/ 1486090 w 4414571"/>
                  <a:gd name="connsiteY898" fmla="*/ 1279303 h 2472690"/>
                  <a:gd name="connsiteX899" fmla="*/ 1486567 w 4414571"/>
                  <a:gd name="connsiteY899" fmla="*/ 1276826 h 2472690"/>
                  <a:gd name="connsiteX900" fmla="*/ 1486567 w 4414571"/>
                  <a:gd name="connsiteY900" fmla="*/ 1276636 h 2472690"/>
                  <a:gd name="connsiteX901" fmla="*/ 1487043 w 4414571"/>
                  <a:gd name="connsiteY901" fmla="*/ 1275969 h 2472690"/>
                  <a:gd name="connsiteX902" fmla="*/ 1502759 w 4414571"/>
                  <a:gd name="connsiteY902" fmla="*/ 1234916 h 2472690"/>
                  <a:gd name="connsiteX903" fmla="*/ 1511522 w 4414571"/>
                  <a:gd name="connsiteY903" fmla="*/ 1230916 h 2472690"/>
                  <a:gd name="connsiteX904" fmla="*/ 1515332 w 4414571"/>
                  <a:gd name="connsiteY904" fmla="*/ 1239679 h 2472690"/>
                  <a:gd name="connsiteX905" fmla="*/ 1499140 w 4414571"/>
                  <a:gd name="connsiteY905" fmla="*/ 1281398 h 2472690"/>
                  <a:gd name="connsiteX906" fmla="*/ 1499140 w 4414571"/>
                  <a:gd name="connsiteY906" fmla="*/ 1281589 h 2472690"/>
                  <a:gd name="connsiteX907" fmla="*/ 1492853 w 4414571"/>
                  <a:gd name="connsiteY907" fmla="*/ 1285875 h 2472690"/>
                  <a:gd name="connsiteX908" fmla="*/ 554450 w 4414571"/>
                  <a:gd name="connsiteY908" fmla="*/ 1237107 h 2472690"/>
                  <a:gd name="connsiteX909" fmla="*/ 550164 w 4414571"/>
                  <a:gd name="connsiteY909" fmla="*/ 1235583 h 2472690"/>
                  <a:gd name="connsiteX910" fmla="*/ 549307 w 4414571"/>
                  <a:gd name="connsiteY910" fmla="*/ 1226153 h 2472690"/>
                  <a:gd name="connsiteX911" fmla="*/ 578072 w 4414571"/>
                  <a:gd name="connsiteY911" fmla="*/ 1191578 h 2472690"/>
                  <a:gd name="connsiteX912" fmla="*/ 587502 w 4414571"/>
                  <a:gd name="connsiteY912" fmla="*/ 1190720 h 2472690"/>
                  <a:gd name="connsiteX913" fmla="*/ 589979 w 4414571"/>
                  <a:gd name="connsiteY913" fmla="*/ 1195864 h 2472690"/>
                  <a:gd name="connsiteX914" fmla="*/ 588359 w 4414571"/>
                  <a:gd name="connsiteY914" fmla="*/ 1200150 h 2472690"/>
                  <a:gd name="connsiteX915" fmla="*/ 559594 w 4414571"/>
                  <a:gd name="connsiteY915" fmla="*/ 1234726 h 2472690"/>
                  <a:gd name="connsiteX916" fmla="*/ 554450 w 4414571"/>
                  <a:gd name="connsiteY916" fmla="*/ 1237107 h 2472690"/>
                  <a:gd name="connsiteX917" fmla="*/ 2355437 w 4414571"/>
                  <a:gd name="connsiteY917" fmla="*/ 1231773 h 2472690"/>
                  <a:gd name="connsiteX918" fmla="*/ 2351818 w 4414571"/>
                  <a:gd name="connsiteY918" fmla="*/ 1230630 h 2472690"/>
                  <a:gd name="connsiteX919" fmla="*/ 2348674 w 4414571"/>
                  <a:gd name="connsiteY919" fmla="*/ 1226344 h 2472690"/>
                  <a:gd name="connsiteX920" fmla="*/ 2349817 w 4414571"/>
                  <a:gd name="connsiteY920" fmla="*/ 1221391 h 2472690"/>
                  <a:gd name="connsiteX921" fmla="*/ 2358581 w 4414571"/>
                  <a:gd name="connsiteY921" fmla="*/ 1207484 h 2472690"/>
                  <a:gd name="connsiteX922" fmla="*/ 2374106 w 4414571"/>
                  <a:gd name="connsiteY922" fmla="*/ 1183481 h 2472690"/>
                  <a:gd name="connsiteX923" fmla="*/ 2383250 w 4414571"/>
                  <a:gd name="connsiteY923" fmla="*/ 1181481 h 2472690"/>
                  <a:gd name="connsiteX924" fmla="*/ 2386394 w 4414571"/>
                  <a:gd name="connsiteY924" fmla="*/ 1187291 h 2472690"/>
                  <a:gd name="connsiteX925" fmla="*/ 2385250 w 4414571"/>
                  <a:gd name="connsiteY925" fmla="*/ 1190625 h 2472690"/>
                  <a:gd name="connsiteX926" fmla="*/ 2360962 w 4414571"/>
                  <a:gd name="connsiteY926" fmla="*/ 1228534 h 2472690"/>
                  <a:gd name="connsiteX927" fmla="*/ 2355437 w 4414571"/>
                  <a:gd name="connsiteY927" fmla="*/ 1231773 h 2472690"/>
                  <a:gd name="connsiteX928" fmla="*/ 1524953 w 4414571"/>
                  <a:gd name="connsiteY928" fmla="*/ 1201864 h 2472690"/>
                  <a:gd name="connsiteX929" fmla="*/ 1522666 w 4414571"/>
                  <a:gd name="connsiteY929" fmla="*/ 1201388 h 2472690"/>
                  <a:gd name="connsiteX930" fmla="*/ 1518190 w 4414571"/>
                  <a:gd name="connsiteY930" fmla="*/ 1195102 h 2472690"/>
                  <a:gd name="connsiteX931" fmla="*/ 1518666 w 4414571"/>
                  <a:gd name="connsiteY931" fmla="*/ 1192625 h 2472690"/>
                  <a:gd name="connsiteX932" fmla="*/ 1534192 w 4414571"/>
                  <a:gd name="connsiteY932" fmla="*/ 1150620 h 2472690"/>
                  <a:gd name="connsiteX933" fmla="*/ 1542764 w 4414571"/>
                  <a:gd name="connsiteY933" fmla="*/ 1146620 h 2472690"/>
                  <a:gd name="connsiteX934" fmla="*/ 1546765 w 4414571"/>
                  <a:gd name="connsiteY934" fmla="*/ 1155192 h 2472690"/>
                  <a:gd name="connsiteX935" fmla="*/ 1544764 w 4414571"/>
                  <a:gd name="connsiteY935" fmla="*/ 1160812 h 2472690"/>
                  <a:gd name="connsiteX936" fmla="*/ 1531239 w 4414571"/>
                  <a:gd name="connsiteY936" fmla="*/ 1197388 h 2472690"/>
                  <a:gd name="connsiteX937" fmla="*/ 1531239 w 4414571"/>
                  <a:gd name="connsiteY937" fmla="*/ 1197578 h 2472690"/>
                  <a:gd name="connsiteX938" fmla="*/ 1524953 w 4414571"/>
                  <a:gd name="connsiteY938" fmla="*/ 1201864 h 2472690"/>
                  <a:gd name="connsiteX939" fmla="*/ 611886 w 4414571"/>
                  <a:gd name="connsiteY939" fmla="*/ 1168051 h 2472690"/>
                  <a:gd name="connsiteX940" fmla="*/ 607600 w 4414571"/>
                  <a:gd name="connsiteY940" fmla="*/ 1166431 h 2472690"/>
                  <a:gd name="connsiteX941" fmla="*/ 606742 w 4414571"/>
                  <a:gd name="connsiteY941" fmla="*/ 1157002 h 2472690"/>
                  <a:gd name="connsiteX942" fmla="*/ 625412 w 4414571"/>
                  <a:gd name="connsiteY942" fmla="*/ 1134999 h 2472690"/>
                  <a:gd name="connsiteX943" fmla="*/ 635698 w 4414571"/>
                  <a:gd name="connsiteY943" fmla="*/ 1122616 h 2472690"/>
                  <a:gd name="connsiteX944" fmla="*/ 645319 w 4414571"/>
                  <a:gd name="connsiteY944" fmla="*/ 1121759 h 2472690"/>
                  <a:gd name="connsiteX945" fmla="*/ 647605 w 4414571"/>
                  <a:gd name="connsiteY945" fmla="*/ 1127093 h 2472690"/>
                  <a:gd name="connsiteX946" fmla="*/ 645986 w 4414571"/>
                  <a:gd name="connsiteY946" fmla="*/ 1131380 h 2472690"/>
                  <a:gd name="connsiteX947" fmla="*/ 617030 w 4414571"/>
                  <a:gd name="connsiteY947" fmla="*/ 1165765 h 2472690"/>
                  <a:gd name="connsiteX948" fmla="*/ 611886 w 4414571"/>
                  <a:gd name="connsiteY948" fmla="*/ 1168051 h 2472690"/>
                  <a:gd name="connsiteX949" fmla="*/ 2403634 w 4414571"/>
                  <a:gd name="connsiteY949" fmla="*/ 1155859 h 2472690"/>
                  <a:gd name="connsiteX950" fmla="*/ 2400014 w 4414571"/>
                  <a:gd name="connsiteY950" fmla="*/ 1154716 h 2472690"/>
                  <a:gd name="connsiteX951" fmla="*/ 2397824 w 4414571"/>
                  <a:gd name="connsiteY951" fmla="*/ 1145476 h 2472690"/>
                  <a:gd name="connsiteX952" fmla="*/ 2421636 w 4414571"/>
                  <a:gd name="connsiteY952" fmla="*/ 1107281 h 2472690"/>
                  <a:gd name="connsiteX953" fmla="*/ 2430875 w 4414571"/>
                  <a:gd name="connsiteY953" fmla="*/ 1105281 h 2472690"/>
                  <a:gd name="connsiteX954" fmla="*/ 2434019 w 4414571"/>
                  <a:gd name="connsiteY954" fmla="*/ 1110901 h 2472690"/>
                  <a:gd name="connsiteX955" fmla="*/ 2433161 w 4414571"/>
                  <a:gd name="connsiteY955" fmla="*/ 1114520 h 2472690"/>
                  <a:gd name="connsiteX956" fmla="*/ 2426399 w 4414571"/>
                  <a:gd name="connsiteY956" fmla="*/ 1125283 h 2472690"/>
                  <a:gd name="connsiteX957" fmla="*/ 2409349 w 4414571"/>
                  <a:gd name="connsiteY957" fmla="*/ 1152715 h 2472690"/>
                  <a:gd name="connsiteX958" fmla="*/ 2403634 w 4414571"/>
                  <a:gd name="connsiteY958" fmla="*/ 1155859 h 2472690"/>
                  <a:gd name="connsiteX959" fmla="*/ 1555432 w 4414571"/>
                  <a:gd name="connsiteY959" fmla="*/ 1117282 h 2472690"/>
                  <a:gd name="connsiteX960" fmla="*/ 1553242 w 4414571"/>
                  <a:gd name="connsiteY960" fmla="*/ 1116806 h 2472690"/>
                  <a:gd name="connsiteX961" fmla="*/ 1548765 w 4414571"/>
                  <a:gd name="connsiteY961" fmla="*/ 1110710 h 2472690"/>
                  <a:gd name="connsiteX962" fmla="*/ 1549241 w 4414571"/>
                  <a:gd name="connsiteY962" fmla="*/ 1108234 h 2472690"/>
                  <a:gd name="connsiteX963" fmla="*/ 1564005 w 4414571"/>
                  <a:gd name="connsiteY963" fmla="*/ 1066038 h 2472690"/>
                  <a:gd name="connsiteX964" fmla="*/ 1572578 w 4414571"/>
                  <a:gd name="connsiteY964" fmla="*/ 1061752 h 2472690"/>
                  <a:gd name="connsiteX965" fmla="*/ 1576578 w 4414571"/>
                  <a:gd name="connsiteY965" fmla="*/ 1070324 h 2472690"/>
                  <a:gd name="connsiteX966" fmla="*/ 1562005 w 4414571"/>
                  <a:gd name="connsiteY966" fmla="*/ 1112710 h 2472690"/>
                  <a:gd name="connsiteX967" fmla="*/ 1561814 w 4414571"/>
                  <a:gd name="connsiteY967" fmla="*/ 1112901 h 2472690"/>
                  <a:gd name="connsiteX968" fmla="*/ 1555432 w 4414571"/>
                  <a:gd name="connsiteY968" fmla="*/ 1117282 h 2472690"/>
                  <a:gd name="connsiteX969" fmla="*/ 669988 w 4414571"/>
                  <a:gd name="connsiteY969" fmla="*/ 1099566 h 2472690"/>
                  <a:gd name="connsiteX970" fmla="*/ 665702 w 4414571"/>
                  <a:gd name="connsiteY970" fmla="*/ 1097756 h 2472690"/>
                  <a:gd name="connsiteX971" fmla="*/ 663226 w 4414571"/>
                  <a:gd name="connsiteY971" fmla="*/ 1093280 h 2472690"/>
                  <a:gd name="connsiteX972" fmla="*/ 664845 w 4414571"/>
                  <a:gd name="connsiteY972" fmla="*/ 1088326 h 2472690"/>
                  <a:gd name="connsiteX973" fmla="*/ 691991 w 4414571"/>
                  <a:gd name="connsiteY973" fmla="*/ 1056894 h 2472690"/>
                  <a:gd name="connsiteX974" fmla="*/ 694182 w 4414571"/>
                  <a:gd name="connsiteY974" fmla="*/ 1054227 h 2472690"/>
                  <a:gd name="connsiteX975" fmla="*/ 703612 w 4414571"/>
                  <a:gd name="connsiteY975" fmla="*/ 1053560 h 2472690"/>
                  <a:gd name="connsiteX976" fmla="*/ 706088 w 4414571"/>
                  <a:gd name="connsiteY976" fmla="*/ 1058704 h 2472690"/>
                  <a:gd name="connsiteX977" fmla="*/ 704279 w 4414571"/>
                  <a:gd name="connsiteY977" fmla="*/ 1062990 h 2472690"/>
                  <a:gd name="connsiteX978" fmla="*/ 675132 w 4414571"/>
                  <a:gd name="connsiteY978" fmla="*/ 1097089 h 2472690"/>
                  <a:gd name="connsiteX979" fmla="*/ 669988 w 4414571"/>
                  <a:gd name="connsiteY979" fmla="*/ 1099566 h 2472690"/>
                  <a:gd name="connsiteX980" fmla="*/ 2450783 w 4414571"/>
                  <a:gd name="connsiteY980" fmla="*/ 1079373 h 2472690"/>
                  <a:gd name="connsiteX981" fmla="*/ 2447449 w 4414571"/>
                  <a:gd name="connsiteY981" fmla="*/ 1078516 h 2472690"/>
                  <a:gd name="connsiteX982" fmla="*/ 2444306 w 4414571"/>
                  <a:gd name="connsiteY982" fmla="*/ 1074230 h 2472690"/>
                  <a:gd name="connsiteX983" fmla="*/ 2444972 w 4414571"/>
                  <a:gd name="connsiteY983" fmla="*/ 1069086 h 2472690"/>
                  <a:gd name="connsiteX984" fmla="*/ 2468118 w 4414571"/>
                  <a:gd name="connsiteY984" fmla="*/ 1030700 h 2472690"/>
                  <a:gd name="connsiteX985" fmla="*/ 2477357 w 4414571"/>
                  <a:gd name="connsiteY985" fmla="*/ 1028224 h 2472690"/>
                  <a:gd name="connsiteX986" fmla="*/ 2480691 w 4414571"/>
                  <a:gd name="connsiteY986" fmla="*/ 1034034 h 2472690"/>
                  <a:gd name="connsiteX987" fmla="*/ 2479834 w 4414571"/>
                  <a:gd name="connsiteY987" fmla="*/ 1037654 h 2472690"/>
                  <a:gd name="connsiteX988" fmla="*/ 2456688 w 4414571"/>
                  <a:gd name="connsiteY988" fmla="*/ 1076230 h 2472690"/>
                  <a:gd name="connsiteX989" fmla="*/ 2450783 w 4414571"/>
                  <a:gd name="connsiteY989" fmla="*/ 1079373 h 2472690"/>
                  <a:gd name="connsiteX990" fmla="*/ 1584674 w 4414571"/>
                  <a:gd name="connsiteY990" fmla="*/ 1032224 h 2472690"/>
                  <a:gd name="connsiteX991" fmla="*/ 1582674 w 4414571"/>
                  <a:gd name="connsiteY991" fmla="*/ 1032034 h 2472690"/>
                  <a:gd name="connsiteX992" fmla="*/ 1578007 w 4414571"/>
                  <a:gd name="connsiteY992" fmla="*/ 1025557 h 2472690"/>
                  <a:gd name="connsiteX993" fmla="*/ 1578483 w 4414571"/>
                  <a:gd name="connsiteY993" fmla="*/ 1023556 h 2472690"/>
                  <a:gd name="connsiteX994" fmla="*/ 1592580 w 4414571"/>
                  <a:gd name="connsiteY994" fmla="*/ 980884 h 2472690"/>
                  <a:gd name="connsiteX995" fmla="*/ 1600867 w 4414571"/>
                  <a:gd name="connsiteY995" fmla="*/ 976598 h 2472690"/>
                  <a:gd name="connsiteX996" fmla="*/ 1604867 w 4414571"/>
                  <a:gd name="connsiteY996" fmla="*/ 979932 h 2472690"/>
                  <a:gd name="connsiteX997" fmla="*/ 1605058 w 4414571"/>
                  <a:gd name="connsiteY997" fmla="*/ 985075 h 2472690"/>
                  <a:gd name="connsiteX998" fmla="*/ 1591628 w 4414571"/>
                  <a:gd name="connsiteY998" fmla="*/ 1026605 h 2472690"/>
                  <a:gd name="connsiteX999" fmla="*/ 1591151 w 4414571"/>
                  <a:gd name="connsiteY999" fmla="*/ 1027747 h 2472690"/>
                  <a:gd name="connsiteX1000" fmla="*/ 1584674 w 4414571"/>
                  <a:gd name="connsiteY1000" fmla="*/ 1032224 h 2472690"/>
                  <a:gd name="connsiteX1001" fmla="*/ 728758 w 4414571"/>
                  <a:gd name="connsiteY1001" fmla="*/ 1031272 h 2472690"/>
                  <a:gd name="connsiteX1002" fmla="*/ 724281 w 4414571"/>
                  <a:gd name="connsiteY1002" fmla="*/ 1029748 h 2472690"/>
                  <a:gd name="connsiteX1003" fmla="*/ 723614 w 4414571"/>
                  <a:gd name="connsiteY1003" fmla="*/ 1020128 h 2472690"/>
                  <a:gd name="connsiteX1004" fmla="*/ 739330 w 4414571"/>
                  <a:gd name="connsiteY1004" fmla="*/ 1001935 h 2472690"/>
                  <a:gd name="connsiteX1005" fmla="*/ 753047 w 4414571"/>
                  <a:gd name="connsiteY1005" fmla="*/ 986218 h 2472690"/>
                  <a:gd name="connsiteX1006" fmla="*/ 753332 w 4414571"/>
                  <a:gd name="connsiteY1006" fmla="*/ 986028 h 2472690"/>
                  <a:gd name="connsiteX1007" fmla="*/ 762476 w 4414571"/>
                  <a:gd name="connsiteY1007" fmla="*/ 985838 h 2472690"/>
                  <a:gd name="connsiteX1008" fmla="*/ 764953 w 4414571"/>
                  <a:gd name="connsiteY1008" fmla="*/ 990505 h 2472690"/>
                  <a:gd name="connsiteX1009" fmla="*/ 763333 w 4414571"/>
                  <a:gd name="connsiteY1009" fmla="*/ 995172 h 2472690"/>
                  <a:gd name="connsiteX1010" fmla="*/ 745617 w 4414571"/>
                  <a:gd name="connsiteY1010" fmla="*/ 1015365 h 2472690"/>
                  <a:gd name="connsiteX1011" fmla="*/ 733711 w 4414571"/>
                  <a:gd name="connsiteY1011" fmla="*/ 1029081 h 2472690"/>
                  <a:gd name="connsiteX1012" fmla="*/ 728758 w 4414571"/>
                  <a:gd name="connsiteY1012" fmla="*/ 1031272 h 2472690"/>
                  <a:gd name="connsiteX1013" fmla="*/ 2496598 w 4414571"/>
                  <a:gd name="connsiteY1013" fmla="*/ 1002125 h 2472690"/>
                  <a:gd name="connsiteX1014" fmla="*/ 2493264 w 4414571"/>
                  <a:gd name="connsiteY1014" fmla="*/ 1001268 h 2472690"/>
                  <a:gd name="connsiteX1015" fmla="*/ 2490121 w 4414571"/>
                  <a:gd name="connsiteY1015" fmla="*/ 996982 h 2472690"/>
                  <a:gd name="connsiteX1016" fmla="*/ 2490788 w 4414571"/>
                  <a:gd name="connsiteY1016" fmla="*/ 992029 h 2472690"/>
                  <a:gd name="connsiteX1017" fmla="*/ 2512981 w 4414571"/>
                  <a:gd name="connsiteY1017" fmla="*/ 952976 h 2472690"/>
                  <a:gd name="connsiteX1018" fmla="*/ 2512981 w 4414571"/>
                  <a:gd name="connsiteY1018" fmla="*/ 952786 h 2472690"/>
                  <a:gd name="connsiteX1019" fmla="*/ 2522220 w 4414571"/>
                  <a:gd name="connsiteY1019" fmla="*/ 950500 h 2472690"/>
                  <a:gd name="connsiteX1020" fmla="*/ 2525554 w 4414571"/>
                  <a:gd name="connsiteY1020" fmla="*/ 956310 h 2472690"/>
                  <a:gd name="connsiteX1021" fmla="*/ 2524887 w 4414571"/>
                  <a:gd name="connsiteY1021" fmla="*/ 959263 h 2472690"/>
                  <a:gd name="connsiteX1022" fmla="*/ 2524697 w 4414571"/>
                  <a:gd name="connsiteY1022" fmla="*/ 959453 h 2472690"/>
                  <a:gd name="connsiteX1023" fmla="*/ 2524220 w 4414571"/>
                  <a:gd name="connsiteY1023" fmla="*/ 960120 h 2472690"/>
                  <a:gd name="connsiteX1024" fmla="*/ 2502408 w 4414571"/>
                  <a:gd name="connsiteY1024" fmla="*/ 998696 h 2472690"/>
                  <a:gd name="connsiteX1025" fmla="*/ 2496598 w 4414571"/>
                  <a:gd name="connsiteY1025" fmla="*/ 1002125 h 2472690"/>
                  <a:gd name="connsiteX1026" fmla="*/ 787813 w 4414571"/>
                  <a:gd name="connsiteY1026" fmla="*/ 963739 h 2472690"/>
                  <a:gd name="connsiteX1027" fmla="*/ 783336 w 4414571"/>
                  <a:gd name="connsiteY1027" fmla="*/ 961930 h 2472690"/>
                  <a:gd name="connsiteX1028" fmla="*/ 781050 w 4414571"/>
                  <a:gd name="connsiteY1028" fmla="*/ 957263 h 2472690"/>
                  <a:gd name="connsiteX1029" fmla="*/ 782669 w 4414571"/>
                  <a:gd name="connsiteY1029" fmla="*/ 952595 h 2472690"/>
                  <a:gd name="connsiteX1030" fmla="*/ 812292 w 4414571"/>
                  <a:gd name="connsiteY1030" fmla="*/ 918972 h 2472690"/>
                  <a:gd name="connsiteX1031" fmla="*/ 821722 w 4414571"/>
                  <a:gd name="connsiteY1031" fmla="*/ 918305 h 2472690"/>
                  <a:gd name="connsiteX1032" fmla="*/ 823913 w 4414571"/>
                  <a:gd name="connsiteY1032" fmla="*/ 923449 h 2472690"/>
                  <a:gd name="connsiteX1033" fmla="*/ 822293 w 4414571"/>
                  <a:gd name="connsiteY1033" fmla="*/ 927925 h 2472690"/>
                  <a:gd name="connsiteX1034" fmla="*/ 792671 w 4414571"/>
                  <a:gd name="connsiteY1034" fmla="*/ 961549 h 2472690"/>
                  <a:gd name="connsiteX1035" fmla="*/ 787813 w 4414571"/>
                  <a:gd name="connsiteY1035" fmla="*/ 963739 h 2472690"/>
                  <a:gd name="connsiteX1036" fmla="*/ 1612487 w 4414571"/>
                  <a:gd name="connsiteY1036" fmla="*/ 946880 h 2472690"/>
                  <a:gd name="connsiteX1037" fmla="*/ 1610487 w 4414571"/>
                  <a:gd name="connsiteY1037" fmla="*/ 946404 h 2472690"/>
                  <a:gd name="connsiteX1038" fmla="*/ 1605820 w 4414571"/>
                  <a:gd name="connsiteY1038" fmla="*/ 940117 h 2472690"/>
                  <a:gd name="connsiteX1039" fmla="*/ 1606296 w 4414571"/>
                  <a:gd name="connsiteY1039" fmla="*/ 938117 h 2472690"/>
                  <a:gd name="connsiteX1040" fmla="*/ 1619536 w 4414571"/>
                  <a:gd name="connsiteY1040" fmla="*/ 895255 h 2472690"/>
                  <a:gd name="connsiteX1041" fmla="*/ 1628108 w 4414571"/>
                  <a:gd name="connsiteY1041" fmla="*/ 890778 h 2472690"/>
                  <a:gd name="connsiteX1042" fmla="*/ 1632585 w 4414571"/>
                  <a:gd name="connsiteY1042" fmla="*/ 899065 h 2472690"/>
                  <a:gd name="connsiteX1043" fmla="*/ 1619059 w 4414571"/>
                  <a:gd name="connsiteY1043" fmla="*/ 942118 h 2472690"/>
                  <a:gd name="connsiteX1044" fmla="*/ 1612487 w 4414571"/>
                  <a:gd name="connsiteY1044" fmla="*/ 946880 h 2472690"/>
                  <a:gd name="connsiteX1045" fmla="*/ 2540603 w 4414571"/>
                  <a:gd name="connsiteY1045" fmla="*/ 923830 h 2472690"/>
                  <a:gd name="connsiteX1046" fmla="*/ 2537460 w 4414571"/>
                  <a:gd name="connsiteY1046" fmla="*/ 922972 h 2472690"/>
                  <a:gd name="connsiteX1047" fmla="*/ 2534126 w 4414571"/>
                  <a:gd name="connsiteY1047" fmla="*/ 918972 h 2472690"/>
                  <a:gd name="connsiteX1048" fmla="*/ 2534793 w 4414571"/>
                  <a:gd name="connsiteY1048" fmla="*/ 913829 h 2472690"/>
                  <a:gd name="connsiteX1049" fmla="*/ 2555939 w 4414571"/>
                  <a:gd name="connsiteY1049" fmla="*/ 874585 h 2472690"/>
                  <a:gd name="connsiteX1050" fmla="*/ 2555939 w 4414571"/>
                  <a:gd name="connsiteY1050" fmla="*/ 874395 h 2472690"/>
                  <a:gd name="connsiteX1051" fmla="*/ 2564892 w 4414571"/>
                  <a:gd name="connsiteY1051" fmla="*/ 871728 h 2472690"/>
                  <a:gd name="connsiteX1052" fmla="*/ 2568512 w 4414571"/>
                  <a:gd name="connsiteY1052" fmla="*/ 877538 h 2472690"/>
                  <a:gd name="connsiteX1053" fmla="*/ 2568035 w 4414571"/>
                  <a:gd name="connsiteY1053" fmla="*/ 880491 h 2472690"/>
                  <a:gd name="connsiteX1054" fmla="*/ 2567845 w 4414571"/>
                  <a:gd name="connsiteY1054" fmla="*/ 880681 h 2472690"/>
                  <a:gd name="connsiteX1055" fmla="*/ 2567369 w 4414571"/>
                  <a:gd name="connsiteY1055" fmla="*/ 881348 h 2472690"/>
                  <a:gd name="connsiteX1056" fmla="*/ 2546509 w 4414571"/>
                  <a:gd name="connsiteY1056" fmla="*/ 920401 h 2472690"/>
                  <a:gd name="connsiteX1057" fmla="*/ 2540603 w 4414571"/>
                  <a:gd name="connsiteY1057" fmla="*/ 923830 h 2472690"/>
                  <a:gd name="connsiteX1058" fmla="*/ 847058 w 4414571"/>
                  <a:gd name="connsiteY1058" fmla="*/ 896398 h 2472690"/>
                  <a:gd name="connsiteX1059" fmla="*/ 842581 w 4414571"/>
                  <a:gd name="connsiteY1059" fmla="*/ 894779 h 2472690"/>
                  <a:gd name="connsiteX1060" fmla="*/ 842105 w 4414571"/>
                  <a:gd name="connsiteY1060" fmla="*/ 885158 h 2472690"/>
                  <a:gd name="connsiteX1061" fmla="*/ 859155 w 4414571"/>
                  <a:gd name="connsiteY1061" fmla="*/ 865822 h 2472690"/>
                  <a:gd name="connsiteX1062" fmla="*/ 871919 w 4414571"/>
                  <a:gd name="connsiteY1062" fmla="*/ 851630 h 2472690"/>
                  <a:gd name="connsiteX1063" fmla="*/ 881348 w 4414571"/>
                  <a:gd name="connsiteY1063" fmla="*/ 850963 h 2472690"/>
                  <a:gd name="connsiteX1064" fmla="*/ 883539 w 4414571"/>
                  <a:gd name="connsiteY1064" fmla="*/ 855916 h 2472690"/>
                  <a:gd name="connsiteX1065" fmla="*/ 881729 w 4414571"/>
                  <a:gd name="connsiteY1065" fmla="*/ 860584 h 2472690"/>
                  <a:gd name="connsiteX1066" fmla="*/ 862013 w 4414571"/>
                  <a:gd name="connsiteY1066" fmla="*/ 882587 h 2472690"/>
                  <a:gd name="connsiteX1067" fmla="*/ 852106 w 4414571"/>
                  <a:gd name="connsiteY1067" fmla="*/ 894016 h 2472690"/>
                  <a:gd name="connsiteX1068" fmla="*/ 847058 w 4414571"/>
                  <a:gd name="connsiteY1068" fmla="*/ 896398 h 2472690"/>
                  <a:gd name="connsiteX1069" fmla="*/ 1638967 w 4414571"/>
                  <a:gd name="connsiteY1069" fmla="*/ 860965 h 2472690"/>
                  <a:gd name="connsiteX1070" fmla="*/ 1637157 w 4414571"/>
                  <a:gd name="connsiteY1070" fmla="*/ 860774 h 2472690"/>
                  <a:gd name="connsiteX1071" fmla="*/ 1632204 w 4414571"/>
                  <a:gd name="connsiteY1071" fmla="*/ 854297 h 2472690"/>
                  <a:gd name="connsiteX1072" fmla="*/ 1632680 w 4414571"/>
                  <a:gd name="connsiteY1072" fmla="*/ 852297 h 2472690"/>
                  <a:gd name="connsiteX1073" fmla="*/ 1636014 w 4414571"/>
                  <a:gd name="connsiteY1073" fmla="*/ 840581 h 2472690"/>
                  <a:gd name="connsiteX1074" fmla="*/ 1645253 w 4414571"/>
                  <a:gd name="connsiteY1074" fmla="*/ 809434 h 2472690"/>
                  <a:gd name="connsiteX1075" fmla="*/ 1653826 w 4414571"/>
                  <a:gd name="connsiteY1075" fmla="*/ 804672 h 2472690"/>
                  <a:gd name="connsiteX1076" fmla="*/ 1657636 w 4414571"/>
                  <a:gd name="connsiteY1076" fmla="*/ 807815 h 2472690"/>
                  <a:gd name="connsiteX1077" fmla="*/ 1658303 w 4414571"/>
                  <a:gd name="connsiteY1077" fmla="*/ 812959 h 2472690"/>
                  <a:gd name="connsiteX1078" fmla="*/ 1645539 w 4414571"/>
                  <a:gd name="connsiteY1078" fmla="*/ 856297 h 2472690"/>
                  <a:gd name="connsiteX1079" fmla="*/ 1638967 w 4414571"/>
                  <a:gd name="connsiteY1079" fmla="*/ 860965 h 2472690"/>
                  <a:gd name="connsiteX1080" fmla="*/ 2582323 w 4414571"/>
                  <a:gd name="connsiteY1080" fmla="*/ 844105 h 2472690"/>
                  <a:gd name="connsiteX1081" fmla="*/ 2579370 w 4414571"/>
                  <a:gd name="connsiteY1081" fmla="*/ 843439 h 2472690"/>
                  <a:gd name="connsiteX1082" fmla="*/ 2576417 w 4414571"/>
                  <a:gd name="connsiteY1082" fmla="*/ 834485 h 2472690"/>
                  <a:gd name="connsiteX1083" fmla="*/ 2596134 w 4414571"/>
                  <a:gd name="connsiteY1083" fmla="*/ 794290 h 2472690"/>
                  <a:gd name="connsiteX1084" fmla="*/ 2605088 w 4414571"/>
                  <a:gd name="connsiteY1084" fmla="*/ 791147 h 2472690"/>
                  <a:gd name="connsiteX1085" fmla="*/ 2608898 w 4414571"/>
                  <a:gd name="connsiteY1085" fmla="*/ 797242 h 2472690"/>
                  <a:gd name="connsiteX1086" fmla="*/ 2608231 w 4414571"/>
                  <a:gd name="connsiteY1086" fmla="*/ 800195 h 2472690"/>
                  <a:gd name="connsiteX1087" fmla="*/ 2588228 w 4414571"/>
                  <a:gd name="connsiteY1087" fmla="*/ 840581 h 2472690"/>
                  <a:gd name="connsiteX1088" fmla="*/ 2582323 w 4414571"/>
                  <a:gd name="connsiteY1088" fmla="*/ 844105 h 2472690"/>
                  <a:gd name="connsiteX1089" fmla="*/ 906780 w 4414571"/>
                  <a:gd name="connsiteY1089" fmla="*/ 829342 h 2472690"/>
                  <a:gd name="connsiteX1090" fmla="*/ 902303 w 4414571"/>
                  <a:gd name="connsiteY1090" fmla="*/ 827818 h 2472690"/>
                  <a:gd name="connsiteX1091" fmla="*/ 900113 w 4414571"/>
                  <a:gd name="connsiteY1091" fmla="*/ 823150 h 2472690"/>
                  <a:gd name="connsiteX1092" fmla="*/ 901922 w 4414571"/>
                  <a:gd name="connsiteY1092" fmla="*/ 818197 h 2472690"/>
                  <a:gd name="connsiteX1093" fmla="*/ 920591 w 4414571"/>
                  <a:gd name="connsiteY1093" fmla="*/ 797338 h 2472690"/>
                  <a:gd name="connsiteX1094" fmla="*/ 931831 w 4414571"/>
                  <a:gd name="connsiteY1094" fmla="*/ 784765 h 2472690"/>
                  <a:gd name="connsiteX1095" fmla="*/ 941451 w 4414571"/>
                  <a:gd name="connsiteY1095" fmla="*/ 784288 h 2472690"/>
                  <a:gd name="connsiteX1096" fmla="*/ 943642 w 4414571"/>
                  <a:gd name="connsiteY1096" fmla="*/ 789241 h 2472690"/>
                  <a:gd name="connsiteX1097" fmla="*/ 941832 w 4414571"/>
                  <a:gd name="connsiteY1097" fmla="*/ 793718 h 2472690"/>
                  <a:gd name="connsiteX1098" fmla="*/ 935546 w 4414571"/>
                  <a:gd name="connsiteY1098" fmla="*/ 800672 h 2472690"/>
                  <a:gd name="connsiteX1099" fmla="*/ 912019 w 4414571"/>
                  <a:gd name="connsiteY1099" fmla="*/ 827151 h 2472690"/>
                  <a:gd name="connsiteX1100" fmla="*/ 906780 w 4414571"/>
                  <a:gd name="connsiteY1100" fmla="*/ 829342 h 2472690"/>
                  <a:gd name="connsiteX1101" fmla="*/ 1664113 w 4414571"/>
                  <a:gd name="connsiteY1101" fmla="*/ 774573 h 2472690"/>
                  <a:gd name="connsiteX1102" fmla="*/ 1662303 w 4414571"/>
                  <a:gd name="connsiteY1102" fmla="*/ 774382 h 2472690"/>
                  <a:gd name="connsiteX1103" fmla="*/ 1657636 w 4414571"/>
                  <a:gd name="connsiteY1103" fmla="*/ 767905 h 2472690"/>
                  <a:gd name="connsiteX1104" fmla="*/ 1657826 w 4414571"/>
                  <a:gd name="connsiteY1104" fmla="*/ 766096 h 2472690"/>
                  <a:gd name="connsiteX1105" fmla="*/ 1669732 w 4414571"/>
                  <a:gd name="connsiteY1105" fmla="*/ 722757 h 2472690"/>
                  <a:gd name="connsiteX1106" fmla="*/ 1678019 w 4414571"/>
                  <a:gd name="connsiteY1106" fmla="*/ 718090 h 2472690"/>
                  <a:gd name="connsiteX1107" fmla="*/ 1682687 w 4414571"/>
                  <a:gd name="connsiteY1107" fmla="*/ 726376 h 2472690"/>
                  <a:gd name="connsiteX1108" fmla="*/ 1670590 w 4414571"/>
                  <a:gd name="connsiteY1108" fmla="*/ 769906 h 2472690"/>
                  <a:gd name="connsiteX1109" fmla="*/ 1670590 w 4414571"/>
                  <a:gd name="connsiteY1109" fmla="*/ 770096 h 2472690"/>
                  <a:gd name="connsiteX1110" fmla="*/ 1664113 w 4414571"/>
                  <a:gd name="connsiteY1110" fmla="*/ 774573 h 2472690"/>
                  <a:gd name="connsiteX1111" fmla="*/ 2621375 w 4414571"/>
                  <a:gd name="connsiteY1111" fmla="*/ 763333 h 2472690"/>
                  <a:gd name="connsiteX1112" fmla="*/ 2618708 w 4414571"/>
                  <a:gd name="connsiteY1112" fmla="*/ 762667 h 2472690"/>
                  <a:gd name="connsiteX1113" fmla="*/ 2615089 w 4414571"/>
                  <a:gd name="connsiteY1113" fmla="*/ 758857 h 2472690"/>
                  <a:gd name="connsiteX1114" fmla="*/ 2615374 w 4414571"/>
                  <a:gd name="connsiteY1114" fmla="*/ 753713 h 2472690"/>
                  <a:gd name="connsiteX1115" fmla="*/ 2633567 w 4414571"/>
                  <a:gd name="connsiteY1115" fmla="*/ 712851 h 2472690"/>
                  <a:gd name="connsiteX1116" fmla="*/ 2642330 w 4414571"/>
                  <a:gd name="connsiteY1116" fmla="*/ 709231 h 2472690"/>
                  <a:gd name="connsiteX1117" fmla="*/ 2646426 w 4414571"/>
                  <a:gd name="connsiteY1117" fmla="*/ 715518 h 2472690"/>
                  <a:gd name="connsiteX1118" fmla="*/ 2645950 w 4414571"/>
                  <a:gd name="connsiteY1118" fmla="*/ 718185 h 2472690"/>
                  <a:gd name="connsiteX1119" fmla="*/ 2627757 w 4414571"/>
                  <a:gd name="connsiteY1119" fmla="*/ 759238 h 2472690"/>
                  <a:gd name="connsiteX1120" fmla="*/ 2621375 w 4414571"/>
                  <a:gd name="connsiteY1120" fmla="*/ 763333 h 2472690"/>
                  <a:gd name="connsiteX1121" fmla="*/ 966978 w 4414571"/>
                  <a:gd name="connsiteY1121" fmla="*/ 762381 h 2472690"/>
                  <a:gd name="connsiteX1122" fmla="*/ 962311 w 4414571"/>
                  <a:gd name="connsiteY1122" fmla="*/ 760857 h 2472690"/>
                  <a:gd name="connsiteX1123" fmla="*/ 961834 w 4414571"/>
                  <a:gd name="connsiteY1123" fmla="*/ 751237 h 2472690"/>
                  <a:gd name="connsiteX1124" fmla="*/ 975550 w 4414571"/>
                  <a:gd name="connsiteY1124" fmla="*/ 736187 h 2472690"/>
                  <a:gd name="connsiteX1125" fmla="*/ 991933 w 4414571"/>
                  <a:gd name="connsiteY1125" fmla="*/ 717995 h 2472690"/>
                  <a:gd name="connsiteX1126" fmla="*/ 1001554 w 4414571"/>
                  <a:gd name="connsiteY1126" fmla="*/ 717518 h 2472690"/>
                  <a:gd name="connsiteX1127" fmla="*/ 1003554 w 4414571"/>
                  <a:gd name="connsiteY1127" fmla="*/ 722471 h 2472690"/>
                  <a:gd name="connsiteX1128" fmla="*/ 1001935 w 4414571"/>
                  <a:gd name="connsiteY1128" fmla="*/ 726948 h 2472690"/>
                  <a:gd name="connsiteX1129" fmla="*/ 997172 w 4414571"/>
                  <a:gd name="connsiteY1129" fmla="*/ 732091 h 2472690"/>
                  <a:gd name="connsiteX1130" fmla="*/ 971836 w 4414571"/>
                  <a:gd name="connsiteY1130" fmla="*/ 760381 h 2472690"/>
                  <a:gd name="connsiteX1131" fmla="*/ 966978 w 4414571"/>
                  <a:gd name="connsiteY1131" fmla="*/ 762381 h 2472690"/>
                  <a:gd name="connsiteX1132" fmla="*/ 1027081 w 4414571"/>
                  <a:gd name="connsiteY1132" fmla="*/ 695801 h 2472690"/>
                  <a:gd name="connsiteX1133" fmla="*/ 1022604 w 4414571"/>
                  <a:gd name="connsiteY1133" fmla="*/ 693991 h 2472690"/>
                  <a:gd name="connsiteX1134" fmla="*/ 1020318 w 4414571"/>
                  <a:gd name="connsiteY1134" fmla="*/ 689515 h 2472690"/>
                  <a:gd name="connsiteX1135" fmla="*/ 1022128 w 4414571"/>
                  <a:gd name="connsiteY1135" fmla="*/ 684562 h 2472690"/>
                  <a:gd name="connsiteX1136" fmla="*/ 1052227 w 4414571"/>
                  <a:gd name="connsiteY1136" fmla="*/ 651320 h 2472690"/>
                  <a:gd name="connsiteX1137" fmla="*/ 1052227 w 4414571"/>
                  <a:gd name="connsiteY1137" fmla="*/ 651129 h 2472690"/>
                  <a:gd name="connsiteX1138" fmla="*/ 1061656 w 4414571"/>
                  <a:gd name="connsiteY1138" fmla="*/ 650938 h 2472690"/>
                  <a:gd name="connsiteX1139" fmla="*/ 1063942 w 4414571"/>
                  <a:gd name="connsiteY1139" fmla="*/ 655891 h 2472690"/>
                  <a:gd name="connsiteX1140" fmla="*/ 1062323 w 4414571"/>
                  <a:gd name="connsiteY1140" fmla="*/ 660178 h 2472690"/>
                  <a:gd name="connsiteX1141" fmla="*/ 1062133 w 4414571"/>
                  <a:gd name="connsiteY1141" fmla="*/ 660368 h 2472690"/>
                  <a:gd name="connsiteX1142" fmla="*/ 1061656 w 4414571"/>
                  <a:gd name="connsiteY1142" fmla="*/ 660845 h 2472690"/>
                  <a:gd name="connsiteX1143" fmla="*/ 1054227 w 4414571"/>
                  <a:gd name="connsiteY1143" fmla="*/ 668941 h 2472690"/>
                  <a:gd name="connsiteX1144" fmla="*/ 1032034 w 4414571"/>
                  <a:gd name="connsiteY1144" fmla="*/ 693610 h 2472690"/>
                  <a:gd name="connsiteX1145" fmla="*/ 1027081 w 4414571"/>
                  <a:gd name="connsiteY1145" fmla="*/ 695801 h 2472690"/>
                  <a:gd name="connsiteX1146" fmla="*/ 1688116 w 4414571"/>
                  <a:gd name="connsiteY1146" fmla="*/ 687896 h 2472690"/>
                  <a:gd name="connsiteX1147" fmla="*/ 1686306 w 4414571"/>
                  <a:gd name="connsiteY1147" fmla="*/ 687705 h 2472690"/>
                  <a:gd name="connsiteX1148" fmla="*/ 1681353 w 4414571"/>
                  <a:gd name="connsiteY1148" fmla="*/ 681228 h 2472690"/>
                  <a:gd name="connsiteX1149" fmla="*/ 1681353 w 4414571"/>
                  <a:gd name="connsiteY1149" fmla="*/ 679704 h 2472690"/>
                  <a:gd name="connsiteX1150" fmla="*/ 1681353 w 4414571"/>
                  <a:gd name="connsiteY1150" fmla="*/ 679704 h 2472690"/>
                  <a:gd name="connsiteX1151" fmla="*/ 1681829 w 4414571"/>
                  <a:gd name="connsiteY1151" fmla="*/ 678847 h 2472690"/>
                  <a:gd name="connsiteX1152" fmla="*/ 1692878 w 4414571"/>
                  <a:gd name="connsiteY1152" fmla="*/ 636175 h 2472690"/>
                  <a:gd name="connsiteX1153" fmla="*/ 1701165 w 4414571"/>
                  <a:gd name="connsiteY1153" fmla="*/ 631222 h 2472690"/>
                  <a:gd name="connsiteX1154" fmla="*/ 1705165 w 4414571"/>
                  <a:gd name="connsiteY1154" fmla="*/ 634365 h 2472690"/>
                  <a:gd name="connsiteX1155" fmla="*/ 1705832 w 4414571"/>
                  <a:gd name="connsiteY1155" fmla="*/ 639318 h 2472690"/>
                  <a:gd name="connsiteX1156" fmla="*/ 1694593 w 4414571"/>
                  <a:gd name="connsiteY1156" fmla="*/ 683038 h 2472690"/>
                  <a:gd name="connsiteX1157" fmla="*/ 1688116 w 4414571"/>
                  <a:gd name="connsiteY1157" fmla="*/ 687896 h 2472690"/>
                  <a:gd name="connsiteX1158" fmla="*/ 2656808 w 4414571"/>
                  <a:gd name="connsiteY1158" fmla="*/ 680752 h 2472690"/>
                  <a:gd name="connsiteX1159" fmla="*/ 2654332 w 4414571"/>
                  <a:gd name="connsiteY1159" fmla="*/ 680275 h 2472690"/>
                  <a:gd name="connsiteX1160" fmla="*/ 2650522 w 4414571"/>
                  <a:gd name="connsiteY1160" fmla="*/ 671513 h 2472690"/>
                  <a:gd name="connsiteX1161" fmla="*/ 2666429 w 4414571"/>
                  <a:gd name="connsiteY1161" fmla="*/ 629507 h 2472690"/>
                  <a:gd name="connsiteX1162" fmla="*/ 2675001 w 4414571"/>
                  <a:gd name="connsiteY1162" fmla="*/ 625507 h 2472690"/>
                  <a:gd name="connsiteX1163" fmla="*/ 2679478 w 4414571"/>
                  <a:gd name="connsiteY1163" fmla="*/ 631793 h 2472690"/>
                  <a:gd name="connsiteX1164" fmla="*/ 2679002 w 4414571"/>
                  <a:gd name="connsiteY1164" fmla="*/ 634270 h 2472690"/>
                  <a:gd name="connsiteX1165" fmla="*/ 2663095 w 4414571"/>
                  <a:gd name="connsiteY1165" fmla="*/ 676465 h 2472690"/>
                  <a:gd name="connsiteX1166" fmla="*/ 2656808 w 4414571"/>
                  <a:gd name="connsiteY1166" fmla="*/ 680752 h 2472690"/>
                  <a:gd name="connsiteX1167" fmla="*/ 1087279 w 4414571"/>
                  <a:gd name="connsiteY1167" fmla="*/ 629126 h 2472690"/>
                  <a:gd name="connsiteX1168" fmla="*/ 1082802 w 4414571"/>
                  <a:gd name="connsiteY1168" fmla="*/ 627602 h 2472690"/>
                  <a:gd name="connsiteX1169" fmla="*/ 1080516 w 4414571"/>
                  <a:gd name="connsiteY1169" fmla="*/ 622935 h 2472690"/>
                  <a:gd name="connsiteX1170" fmla="*/ 1082326 w 4414571"/>
                  <a:gd name="connsiteY1170" fmla="*/ 617982 h 2472690"/>
                  <a:gd name="connsiteX1171" fmla="*/ 1112425 w 4414571"/>
                  <a:gd name="connsiteY1171" fmla="*/ 584740 h 2472690"/>
                  <a:gd name="connsiteX1172" fmla="*/ 1122045 w 4414571"/>
                  <a:gd name="connsiteY1172" fmla="*/ 584263 h 2472690"/>
                  <a:gd name="connsiteX1173" fmla="*/ 1124236 w 4414571"/>
                  <a:gd name="connsiteY1173" fmla="*/ 589216 h 2472690"/>
                  <a:gd name="connsiteX1174" fmla="*/ 1122426 w 4414571"/>
                  <a:gd name="connsiteY1174" fmla="*/ 593503 h 2472690"/>
                  <a:gd name="connsiteX1175" fmla="*/ 1122426 w 4414571"/>
                  <a:gd name="connsiteY1175" fmla="*/ 593693 h 2472690"/>
                  <a:gd name="connsiteX1176" fmla="*/ 1121950 w 4414571"/>
                  <a:gd name="connsiteY1176" fmla="*/ 594170 h 2472690"/>
                  <a:gd name="connsiteX1177" fmla="*/ 1092137 w 4414571"/>
                  <a:gd name="connsiteY1177" fmla="*/ 627126 h 2472690"/>
                  <a:gd name="connsiteX1178" fmla="*/ 1087279 w 4414571"/>
                  <a:gd name="connsiteY1178" fmla="*/ 629126 h 2472690"/>
                  <a:gd name="connsiteX1179" fmla="*/ 1710309 w 4414571"/>
                  <a:gd name="connsiteY1179" fmla="*/ 600837 h 2472690"/>
                  <a:gd name="connsiteX1180" fmla="*/ 1708690 w 4414571"/>
                  <a:gd name="connsiteY1180" fmla="*/ 600647 h 2472690"/>
                  <a:gd name="connsiteX1181" fmla="*/ 1703546 w 4414571"/>
                  <a:gd name="connsiteY1181" fmla="*/ 594170 h 2472690"/>
                  <a:gd name="connsiteX1182" fmla="*/ 1703737 w 4414571"/>
                  <a:gd name="connsiteY1182" fmla="*/ 592646 h 2472690"/>
                  <a:gd name="connsiteX1183" fmla="*/ 1714309 w 4414571"/>
                  <a:gd name="connsiteY1183" fmla="*/ 548830 h 2472690"/>
                  <a:gd name="connsiteX1184" fmla="*/ 1722406 w 4414571"/>
                  <a:gd name="connsiteY1184" fmla="*/ 543878 h 2472690"/>
                  <a:gd name="connsiteX1185" fmla="*/ 1726692 w 4414571"/>
                  <a:gd name="connsiteY1185" fmla="*/ 546830 h 2472690"/>
                  <a:gd name="connsiteX1186" fmla="*/ 1727359 w 4414571"/>
                  <a:gd name="connsiteY1186" fmla="*/ 551974 h 2472690"/>
                  <a:gd name="connsiteX1187" fmla="*/ 1716786 w 4414571"/>
                  <a:gd name="connsiteY1187" fmla="*/ 595789 h 2472690"/>
                  <a:gd name="connsiteX1188" fmla="*/ 1710309 w 4414571"/>
                  <a:gd name="connsiteY1188" fmla="*/ 600837 h 2472690"/>
                  <a:gd name="connsiteX1189" fmla="*/ 2687098 w 4414571"/>
                  <a:gd name="connsiteY1189" fmla="*/ 596074 h 2472690"/>
                  <a:gd name="connsiteX1190" fmla="*/ 2685098 w 4414571"/>
                  <a:gd name="connsiteY1190" fmla="*/ 595884 h 2472690"/>
                  <a:gd name="connsiteX1191" fmla="*/ 2681288 w 4414571"/>
                  <a:gd name="connsiteY1191" fmla="*/ 592550 h 2472690"/>
                  <a:gd name="connsiteX1192" fmla="*/ 2680811 w 4414571"/>
                  <a:gd name="connsiteY1192" fmla="*/ 587407 h 2472690"/>
                  <a:gd name="connsiteX1193" fmla="*/ 2693575 w 4414571"/>
                  <a:gd name="connsiteY1193" fmla="*/ 544544 h 2472690"/>
                  <a:gd name="connsiteX1194" fmla="*/ 2701671 w 4414571"/>
                  <a:gd name="connsiteY1194" fmla="*/ 539877 h 2472690"/>
                  <a:gd name="connsiteX1195" fmla="*/ 2706624 w 4414571"/>
                  <a:gd name="connsiteY1195" fmla="*/ 546640 h 2472690"/>
                  <a:gd name="connsiteX1196" fmla="*/ 2706433 w 4414571"/>
                  <a:gd name="connsiteY1196" fmla="*/ 548259 h 2472690"/>
                  <a:gd name="connsiteX1197" fmla="*/ 2693670 w 4414571"/>
                  <a:gd name="connsiteY1197" fmla="*/ 591598 h 2472690"/>
                  <a:gd name="connsiteX1198" fmla="*/ 2687098 w 4414571"/>
                  <a:gd name="connsiteY1198" fmla="*/ 596074 h 2472690"/>
                  <a:gd name="connsiteX1199" fmla="*/ 1730978 w 4414571"/>
                  <a:gd name="connsiteY1199" fmla="*/ 513302 h 2472690"/>
                  <a:gd name="connsiteX1200" fmla="*/ 1729359 w 4414571"/>
                  <a:gd name="connsiteY1200" fmla="*/ 513112 h 2472690"/>
                  <a:gd name="connsiteX1201" fmla="*/ 1724215 w 4414571"/>
                  <a:gd name="connsiteY1201" fmla="*/ 506349 h 2472690"/>
                  <a:gd name="connsiteX1202" fmla="*/ 1724406 w 4414571"/>
                  <a:gd name="connsiteY1202" fmla="*/ 505015 h 2472690"/>
                  <a:gd name="connsiteX1203" fmla="*/ 1726025 w 4414571"/>
                  <a:gd name="connsiteY1203" fmla="*/ 497872 h 2472690"/>
                  <a:gd name="connsiteX1204" fmla="*/ 1727835 w 4414571"/>
                  <a:gd name="connsiteY1204" fmla="*/ 489585 h 2472690"/>
                  <a:gd name="connsiteX1205" fmla="*/ 1734788 w 4414571"/>
                  <a:gd name="connsiteY1205" fmla="*/ 461105 h 2472690"/>
                  <a:gd name="connsiteX1206" fmla="*/ 1742884 w 4414571"/>
                  <a:gd name="connsiteY1206" fmla="*/ 456438 h 2472690"/>
                  <a:gd name="connsiteX1207" fmla="*/ 1747838 w 4414571"/>
                  <a:gd name="connsiteY1207" fmla="*/ 464725 h 2472690"/>
                  <a:gd name="connsiteX1208" fmla="*/ 1740884 w 4414571"/>
                  <a:gd name="connsiteY1208" fmla="*/ 492538 h 2472690"/>
                  <a:gd name="connsiteX1209" fmla="*/ 1737741 w 4414571"/>
                  <a:gd name="connsiteY1209" fmla="*/ 507778 h 2472690"/>
                  <a:gd name="connsiteX1210" fmla="*/ 1737550 w 4414571"/>
                  <a:gd name="connsiteY1210" fmla="*/ 507968 h 2472690"/>
                  <a:gd name="connsiteX1211" fmla="*/ 1730978 w 4414571"/>
                  <a:gd name="connsiteY1211" fmla="*/ 513302 h 2472690"/>
                  <a:gd name="connsiteX1212" fmla="*/ 2710720 w 4414571"/>
                  <a:gd name="connsiteY1212" fmla="*/ 509492 h 2472690"/>
                  <a:gd name="connsiteX1213" fmla="*/ 2709386 w 4414571"/>
                  <a:gd name="connsiteY1213" fmla="*/ 509302 h 2472690"/>
                  <a:gd name="connsiteX1214" fmla="*/ 2705100 w 4414571"/>
                  <a:gd name="connsiteY1214" fmla="*/ 506349 h 2472690"/>
                  <a:gd name="connsiteX1215" fmla="*/ 2704243 w 4414571"/>
                  <a:gd name="connsiteY1215" fmla="*/ 501396 h 2472690"/>
                  <a:gd name="connsiteX1216" fmla="*/ 2712339 w 4414571"/>
                  <a:gd name="connsiteY1216" fmla="*/ 457581 h 2472690"/>
                  <a:gd name="connsiteX1217" fmla="*/ 2720245 w 4414571"/>
                  <a:gd name="connsiteY1217" fmla="*/ 451961 h 2472690"/>
                  <a:gd name="connsiteX1218" fmla="*/ 2725865 w 4414571"/>
                  <a:gd name="connsiteY1218" fmla="*/ 458438 h 2472690"/>
                  <a:gd name="connsiteX1219" fmla="*/ 2725865 w 4414571"/>
                  <a:gd name="connsiteY1219" fmla="*/ 459581 h 2472690"/>
                  <a:gd name="connsiteX1220" fmla="*/ 2717292 w 4414571"/>
                  <a:gd name="connsiteY1220" fmla="*/ 504063 h 2472690"/>
                  <a:gd name="connsiteX1221" fmla="*/ 2710720 w 4414571"/>
                  <a:gd name="connsiteY1221" fmla="*/ 509492 h 2472690"/>
                  <a:gd name="connsiteX1222" fmla="*/ 1754314 w 4414571"/>
                  <a:gd name="connsiteY1222" fmla="*/ 426625 h 2472690"/>
                  <a:gd name="connsiteX1223" fmla="*/ 1752124 w 4414571"/>
                  <a:gd name="connsiteY1223" fmla="*/ 426148 h 2472690"/>
                  <a:gd name="connsiteX1224" fmla="*/ 1747647 w 4414571"/>
                  <a:gd name="connsiteY1224" fmla="*/ 419862 h 2472690"/>
                  <a:gd name="connsiteX1225" fmla="*/ 1747838 w 4414571"/>
                  <a:gd name="connsiteY1225" fmla="*/ 417576 h 2472690"/>
                  <a:gd name="connsiteX1226" fmla="*/ 1764030 w 4414571"/>
                  <a:gd name="connsiteY1226" fmla="*/ 375190 h 2472690"/>
                  <a:gd name="connsiteX1227" fmla="*/ 1772983 w 4414571"/>
                  <a:gd name="connsiteY1227" fmla="*/ 371570 h 2472690"/>
                  <a:gd name="connsiteX1228" fmla="*/ 1776317 w 4414571"/>
                  <a:gd name="connsiteY1228" fmla="*/ 380524 h 2472690"/>
                  <a:gd name="connsiteX1229" fmla="*/ 1760601 w 4414571"/>
                  <a:gd name="connsiteY1229" fmla="*/ 421862 h 2472690"/>
                  <a:gd name="connsiteX1230" fmla="*/ 1754314 w 4414571"/>
                  <a:gd name="connsiteY1230" fmla="*/ 426625 h 2472690"/>
                  <a:gd name="connsiteX1231" fmla="*/ 2724150 w 4414571"/>
                  <a:gd name="connsiteY1231" fmla="*/ 420814 h 2472690"/>
                  <a:gd name="connsiteX1232" fmla="*/ 2723674 w 4414571"/>
                  <a:gd name="connsiteY1232" fmla="*/ 420814 h 2472690"/>
                  <a:gd name="connsiteX1233" fmla="*/ 2717387 w 4414571"/>
                  <a:gd name="connsiteY1233" fmla="*/ 413671 h 2472690"/>
                  <a:gd name="connsiteX1234" fmla="*/ 2718911 w 4414571"/>
                  <a:gd name="connsiteY1234" fmla="*/ 376428 h 2472690"/>
                  <a:gd name="connsiteX1235" fmla="*/ 2718911 w 4414571"/>
                  <a:gd name="connsiteY1235" fmla="*/ 369475 h 2472690"/>
                  <a:gd name="connsiteX1236" fmla="*/ 2720721 w 4414571"/>
                  <a:gd name="connsiteY1236" fmla="*/ 364522 h 2472690"/>
                  <a:gd name="connsiteX1237" fmla="*/ 2732437 w 4414571"/>
                  <a:gd name="connsiteY1237" fmla="*/ 369189 h 2472690"/>
                  <a:gd name="connsiteX1238" fmla="*/ 2732437 w 4414571"/>
                  <a:gd name="connsiteY1238" fmla="*/ 376333 h 2472690"/>
                  <a:gd name="connsiteX1239" fmla="*/ 2730817 w 4414571"/>
                  <a:gd name="connsiteY1239" fmla="*/ 414528 h 2472690"/>
                  <a:gd name="connsiteX1240" fmla="*/ 2724150 w 4414571"/>
                  <a:gd name="connsiteY1240" fmla="*/ 420814 h 2472690"/>
                  <a:gd name="connsiteX1241" fmla="*/ 1789081 w 4414571"/>
                  <a:gd name="connsiteY1241" fmla="*/ 344043 h 2472690"/>
                  <a:gd name="connsiteX1242" fmla="*/ 1786128 w 4414571"/>
                  <a:gd name="connsiteY1242" fmla="*/ 343186 h 2472690"/>
                  <a:gd name="connsiteX1243" fmla="*/ 1782318 w 4414571"/>
                  <a:gd name="connsiteY1243" fmla="*/ 337375 h 2472690"/>
                  <a:gd name="connsiteX1244" fmla="*/ 1783175 w 4414571"/>
                  <a:gd name="connsiteY1244" fmla="*/ 334232 h 2472690"/>
                  <a:gd name="connsiteX1245" fmla="*/ 1804988 w 4414571"/>
                  <a:gd name="connsiteY1245" fmla="*/ 294513 h 2472690"/>
                  <a:gd name="connsiteX1246" fmla="*/ 1814227 w 4414571"/>
                  <a:gd name="connsiteY1246" fmla="*/ 292322 h 2472690"/>
                  <a:gd name="connsiteX1247" fmla="*/ 1817370 w 4414571"/>
                  <a:gd name="connsiteY1247" fmla="*/ 296323 h 2472690"/>
                  <a:gd name="connsiteX1248" fmla="*/ 1816513 w 4414571"/>
                  <a:gd name="connsiteY1248" fmla="*/ 301466 h 2472690"/>
                  <a:gd name="connsiteX1249" fmla="*/ 1795177 w 4414571"/>
                  <a:gd name="connsiteY1249" fmla="*/ 340042 h 2472690"/>
                  <a:gd name="connsiteX1250" fmla="*/ 1795177 w 4414571"/>
                  <a:gd name="connsiteY1250" fmla="*/ 340233 h 2472690"/>
                  <a:gd name="connsiteX1251" fmla="*/ 1789081 w 4414571"/>
                  <a:gd name="connsiteY1251" fmla="*/ 344043 h 2472690"/>
                  <a:gd name="connsiteX1252" fmla="*/ 2722626 w 4414571"/>
                  <a:gd name="connsiteY1252" fmla="*/ 331280 h 2472690"/>
                  <a:gd name="connsiteX1253" fmla="*/ 2715863 w 4414571"/>
                  <a:gd name="connsiteY1253" fmla="*/ 325469 h 2472690"/>
                  <a:gd name="connsiteX1254" fmla="*/ 2707100 w 4414571"/>
                  <a:gd name="connsiteY1254" fmla="*/ 282607 h 2472690"/>
                  <a:gd name="connsiteX1255" fmla="*/ 2707100 w 4414571"/>
                  <a:gd name="connsiteY1255" fmla="*/ 282416 h 2472690"/>
                  <a:gd name="connsiteX1256" fmla="*/ 2706910 w 4414571"/>
                  <a:gd name="connsiteY1256" fmla="*/ 280797 h 2472690"/>
                  <a:gd name="connsiteX1257" fmla="*/ 2711863 w 4414571"/>
                  <a:gd name="connsiteY1257" fmla="*/ 274034 h 2472690"/>
                  <a:gd name="connsiteX1258" fmla="*/ 2720149 w 4414571"/>
                  <a:gd name="connsiteY1258" fmla="*/ 278701 h 2472690"/>
                  <a:gd name="connsiteX1259" fmla="*/ 2729103 w 4414571"/>
                  <a:gd name="connsiteY1259" fmla="*/ 323564 h 2472690"/>
                  <a:gd name="connsiteX1260" fmla="*/ 2723293 w 4414571"/>
                  <a:gd name="connsiteY1260" fmla="*/ 331184 h 2472690"/>
                  <a:gd name="connsiteX1261" fmla="*/ 2722626 w 4414571"/>
                  <a:gd name="connsiteY1261" fmla="*/ 331280 h 2472690"/>
                  <a:gd name="connsiteX1262" fmla="*/ 1835372 w 4414571"/>
                  <a:gd name="connsiteY1262" fmla="*/ 267081 h 2472690"/>
                  <a:gd name="connsiteX1263" fmla="*/ 1831277 w 4414571"/>
                  <a:gd name="connsiteY1263" fmla="*/ 265747 h 2472690"/>
                  <a:gd name="connsiteX1264" fmla="*/ 1828609 w 4414571"/>
                  <a:gd name="connsiteY1264" fmla="*/ 260128 h 2472690"/>
                  <a:gd name="connsiteX1265" fmla="*/ 1829753 w 4414571"/>
                  <a:gd name="connsiteY1265" fmla="*/ 256508 h 2472690"/>
                  <a:gd name="connsiteX1266" fmla="*/ 1857089 w 4414571"/>
                  <a:gd name="connsiteY1266" fmla="*/ 220123 h 2472690"/>
                  <a:gd name="connsiteX1267" fmla="*/ 1866519 w 4414571"/>
                  <a:gd name="connsiteY1267" fmla="*/ 219265 h 2472690"/>
                  <a:gd name="connsiteX1268" fmla="*/ 1868996 w 4414571"/>
                  <a:gd name="connsiteY1268" fmla="*/ 223742 h 2472690"/>
                  <a:gd name="connsiteX1269" fmla="*/ 1867662 w 4414571"/>
                  <a:gd name="connsiteY1269" fmla="*/ 228695 h 2472690"/>
                  <a:gd name="connsiteX1270" fmla="*/ 1840992 w 4414571"/>
                  <a:gd name="connsiteY1270" fmla="*/ 263938 h 2472690"/>
                  <a:gd name="connsiteX1271" fmla="*/ 1840706 w 4414571"/>
                  <a:gd name="connsiteY1271" fmla="*/ 264128 h 2472690"/>
                  <a:gd name="connsiteX1272" fmla="*/ 1835372 w 4414571"/>
                  <a:gd name="connsiteY1272" fmla="*/ 267081 h 2472690"/>
                  <a:gd name="connsiteX1273" fmla="*/ 2698147 w 4414571"/>
                  <a:gd name="connsiteY1273" fmla="*/ 245269 h 2472690"/>
                  <a:gd name="connsiteX1274" fmla="*/ 2692051 w 4414571"/>
                  <a:gd name="connsiteY1274" fmla="*/ 241268 h 2472690"/>
                  <a:gd name="connsiteX1275" fmla="*/ 2670239 w 4414571"/>
                  <a:gd name="connsiteY1275" fmla="*/ 203549 h 2472690"/>
                  <a:gd name="connsiteX1276" fmla="*/ 2669096 w 4414571"/>
                  <a:gd name="connsiteY1276" fmla="*/ 199739 h 2472690"/>
                  <a:gd name="connsiteX1277" fmla="*/ 2672048 w 4414571"/>
                  <a:gd name="connsiteY1277" fmla="*/ 194120 h 2472690"/>
                  <a:gd name="connsiteX1278" fmla="*/ 2681288 w 4414571"/>
                  <a:gd name="connsiteY1278" fmla="*/ 195643 h 2472690"/>
                  <a:gd name="connsiteX1279" fmla="*/ 2704433 w 4414571"/>
                  <a:gd name="connsiteY1279" fmla="*/ 235648 h 2472690"/>
                  <a:gd name="connsiteX1280" fmla="*/ 2701099 w 4414571"/>
                  <a:gd name="connsiteY1280" fmla="*/ 244602 h 2472690"/>
                  <a:gd name="connsiteX1281" fmla="*/ 2698147 w 4414571"/>
                  <a:gd name="connsiteY1281" fmla="*/ 245269 h 2472690"/>
                  <a:gd name="connsiteX1282" fmla="*/ 1891665 w 4414571"/>
                  <a:gd name="connsiteY1282" fmla="*/ 197453 h 2472690"/>
                  <a:gd name="connsiteX1283" fmla="*/ 1887188 w 4414571"/>
                  <a:gd name="connsiteY1283" fmla="*/ 195453 h 2472690"/>
                  <a:gd name="connsiteX1284" fmla="*/ 1885188 w 4414571"/>
                  <a:gd name="connsiteY1284" fmla="*/ 190500 h 2472690"/>
                  <a:gd name="connsiteX1285" fmla="*/ 1886998 w 4414571"/>
                  <a:gd name="connsiteY1285" fmla="*/ 186023 h 2472690"/>
                  <a:gd name="connsiteX1286" fmla="*/ 1919097 w 4414571"/>
                  <a:gd name="connsiteY1286" fmla="*/ 154114 h 2472690"/>
                  <a:gd name="connsiteX1287" fmla="*/ 1928527 w 4414571"/>
                  <a:gd name="connsiteY1287" fmla="*/ 154305 h 2472690"/>
                  <a:gd name="connsiteX1288" fmla="*/ 1930337 w 4414571"/>
                  <a:gd name="connsiteY1288" fmla="*/ 159258 h 2472690"/>
                  <a:gd name="connsiteX1289" fmla="*/ 1928336 w 4414571"/>
                  <a:gd name="connsiteY1289" fmla="*/ 164021 h 2472690"/>
                  <a:gd name="connsiteX1290" fmla="*/ 1896713 w 4414571"/>
                  <a:gd name="connsiteY1290" fmla="*/ 195167 h 2472690"/>
                  <a:gd name="connsiteX1291" fmla="*/ 1891665 w 4414571"/>
                  <a:gd name="connsiteY1291" fmla="*/ 197453 h 2472690"/>
                  <a:gd name="connsiteX1292" fmla="*/ 2647188 w 4414571"/>
                  <a:gd name="connsiteY1292" fmla="*/ 171926 h 2472690"/>
                  <a:gd name="connsiteX1293" fmla="*/ 2642235 w 4414571"/>
                  <a:gd name="connsiteY1293" fmla="*/ 169926 h 2472690"/>
                  <a:gd name="connsiteX1294" fmla="*/ 2610326 w 4414571"/>
                  <a:gd name="connsiteY1294" fmla="*/ 138970 h 2472690"/>
                  <a:gd name="connsiteX1295" fmla="*/ 2608326 w 4414571"/>
                  <a:gd name="connsiteY1295" fmla="*/ 134017 h 2472690"/>
                  <a:gd name="connsiteX1296" fmla="*/ 2609945 w 4414571"/>
                  <a:gd name="connsiteY1296" fmla="*/ 129540 h 2472690"/>
                  <a:gd name="connsiteX1297" fmla="*/ 2619566 w 4414571"/>
                  <a:gd name="connsiteY1297" fmla="*/ 128873 h 2472690"/>
                  <a:gd name="connsiteX1298" fmla="*/ 2651855 w 4414571"/>
                  <a:gd name="connsiteY1298" fmla="*/ 160782 h 2472690"/>
                  <a:gd name="connsiteX1299" fmla="*/ 2651570 w 4414571"/>
                  <a:gd name="connsiteY1299" fmla="*/ 170212 h 2472690"/>
                  <a:gd name="connsiteX1300" fmla="*/ 2647188 w 4414571"/>
                  <a:gd name="connsiteY1300" fmla="*/ 171926 h 2472690"/>
                  <a:gd name="connsiteX1301" fmla="*/ 1957673 w 4414571"/>
                  <a:gd name="connsiteY1301" fmla="*/ 136398 h 2472690"/>
                  <a:gd name="connsiteX1302" fmla="*/ 1952530 w 4414571"/>
                  <a:gd name="connsiteY1302" fmla="*/ 133921 h 2472690"/>
                  <a:gd name="connsiteX1303" fmla="*/ 1950911 w 4414571"/>
                  <a:gd name="connsiteY1303" fmla="*/ 129635 h 2472690"/>
                  <a:gd name="connsiteX1304" fmla="*/ 1953578 w 4414571"/>
                  <a:gd name="connsiteY1304" fmla="*/ 124492 h 2472690"/>
                  <a:gd name="connsiteX1305" fmla="*/ 1989963 w 4414571"/>
                  <a:gd name="connsiteY1305" fmla="*/ 97536 h 2472690"/>
                  <a:gd name="connsiteX1306" fmla="*/ 1999393 w 4414571"/>
                  <a:gd name="connsiteY1306" fmla="*/ 99346 h 2472690"/>
                  <a:gd name="connsiteX1307" fmla="*/ 2000536 w 4414571"/>
                  <a:gd name="connsiteY1307" fmla="*/ 104299 h 2472690"/>
                  <a:gd name="connsiteX1308" fmla="*/ 1997583 w 4414571"/>
                  <a:gd name="connsiteY1308" fmla="*/ 108585 h 2472690"/>
                  <a:gd name="connsiteX1309" fmla="*/ 1961864 w 4414571"/>
                  <a:gd name="connsiteY1309" fmla="*/ 135064 h 2472690"/>
                  <a:gd name="connsiteX1310" fmla="*/ 1957673 w 4414571"/>
                  <a:gd name="connsiteY1310" fmla="*/ 136398 h 2472690"/>
                  <a:gd name="connsiteX1311" fmla="*/ 2580513 w 4414571"/>
                  <a:gd name="connsiteY1311" fmla="*/ 111919 h 2472690"/>
                  <a:gd name="connsiteX1312" fmla="*/ 2576513 w 4414571"/>
                  <a:gd name="connsiteY1312" fmla="*/ 110585 h 2472690"/>
                  <a:gd name="connsiteX1313" fmla="*/ 2540127 w 4414571"/>
                  <a:gd name="connsiteY1313" fmla="*/ 85249 h 2472690"/>
                  <a:gd name="connsiteX1314" fmla="*/ 2536984 w 4414571"/>
                  <a:gd name="connsiteY1314" fmla="*/ 79438 h 2472690"/>
                  <a:gd name="connsiteX1315" fmla="*/ 2537841 w 4414571"/>
                  <a:gd name="connsiteY1315" fmla="*/ 76105 h 2472690"/>
                  <a:gd name="connsiteX1316" fmla="*/ 2547271 w 4414571"/>
                  <a:gd name="connsiteY1316" fmla="*/ 73914 h 2472690"/>
                  <a:gd name="connsiteX1317" fmla="*/ 2584514 w 4414571"/>
                  <a:gd name="connsiteY1317" fmla="*/ 99917 h 2472690"/>
                  <a:gd name="connsiteX1318" fmla="*/ 2586990 w 4414571"/>
                  <a:gd name="connsiteY1318" fmla="*/ 104394 h 2472690"/>
                  <a:gd name="connsiteX1319" fmla="*/ 2585847 w 4414571"/>
                  <a:gd name="connsiteY1319" fmla="*/ 109347 h 2472690"/>
                  <a:gd name="connsiteX1320" fmla="*/ 2580513 w 4414571"/>
                  <a:gd name="connsiteY1320" fmla="*/ 111919 h 2472690"/>
                  <a:gd name="connsiteX1321" fmla="*/ 2031968 w 4414571"/>
                  <a:gd name="connsiteY1321" fmla="*/ 85915 h 2472690"/>
                  <a:gd name="connsiteX1322" fmla="*/ 2026158 w 4414571"/>
                  <a:gd name="connsiteY1322" fmla="*/ 82582 h 2472690"/>
                  <a:gd name="connsiteX1323" fmla="*/ 2025301 w 4414571"/>
                  <a:gd name="connsiteY1323" fmla="*/ 79438 h 2472690"/>
                  <a:gd name="connsiteX1324" fmla="*/ 2028634 w 4414571"/>
                  <a:gd name="connsiteY1324" fmla="*/ 73342 h 2472690"/>
                  <a:gd name="connsiteX1325" fmla="*/ 2068830 w 4414571"/>
                  <a:gd name="connsiteY1325" fmla="*/ 52292 h 2472690"/>
                  <a:gd name="connsiteX1326" fmla="*/ 2077783 w 4414571"/>
                  <a:gd name="connsiteY1326" fmla="*/ 55626 h 2472690"/>
                  <a:gd name="connsiteX1327" fmla="*/ 2074640 w 4414571"/>
                  <a:gd name="connsiteY1327" fmla="*/ 64579 h 2472690"/>
                  <a:gd name="connsiteX1328" fmla="*/ 2035397 w 4414571"/>
                  <a:gd name="connsiteY1328" fmla="*/ 84963 h 2472690"/>
                  <a:gd name="connsiteX1329" fmla="*/ 2031968 w 4414571"/>
                  <a:gd name="connsiteY1329" fmla="*/ 85915 h 2472690"/>
                  <a:gd name="connsiteX1330" fmla="*/ 2504694 w 4414571"/>
                  <a:gd name="connsiteY1330" fmla="*/ 64198 h 2472690"/>
                  <a:gd name="connsiteX1331" fmla="*/ 2501551 w 4414571"/>
                  <a:gd name="connsiteY1331" fmla="*/ 63532 h 2472690"/>
                  <a:gd name="connsiteX1332" fmla="*/ 2461355 w 4414571"/>
                  <a:gd name="connsiteY1332" fmla="*/ 45339 h 2472690"/>
                  <a:gd name="connsiteX1333" fmla="*/ 2457069 w 4414571"/>
                  <a:gd name="connsiteY1333" fmla="*/ 39243 h 2472690"/>
                  <a:gd name="connsiteX1334" fmla="*/ 2457545 w 4414571"/>
                  <a:gd name="connsiteY1334" fmla="*/ 36576 h 2472690"/>
                  <a:gd name="connsiteX1335" fmla="*/ 2466308 w 4414571"/>
                  <a:gd name="connsiteY1335" fmla="*/ 32766 h 2472690"/>
                  <a:gd name="connsiteX1336" fmla="*/ 2507647 w 4414571"/>
                  <a:gd name="connsiteY1336" fmla="*/ 51435 h 2472690"/>
                  <a:gd name="connsiteX1337" fmla="*/ 2510790 w 4414571"/>
                  <a:gd name="connsiteY1337" fmla="*/ 60674 h 2472690"/>
                  <a:gd name="connsiteX1338" fmla="*/ 2504694 w 4414571"/>
                  <a:gd name="connsiteY1338" fmla="*/ 64198 h 2472690"/>
                  <a:gd name="connsiteX1339" fmla="*/ 2113026 w 4414571"/>
                  <a:gd name="connsiteY1339" fmla="*/ 47530 h 2472690"/>
                  <a:gd name="connsiteX1340" fmla="*/ 2106740 w 4414571"/>
                  <a:gd name="connsiteY1340" fmla="*/ 43243 h 2472690"/>
                  <a:gd name="connsiteX1341" fmla="*/ 2106263 w 4414571"/>
                  <a:gd name="connsiteY1341" fmla="*/ 40767 h 2472690"/>
                  <a:gd name="connsiteX1342" fmla="*/ 2110549 w 4414571"/>
                  <a:gd name="connsiteY1342" fmla="*/ 34480 h 2472690"/>
                  <a:gd name="connsiteX1343" fmla="*/ 2153603 w 4414571"/>
                  <a:gd name="connsiteY1343" fmla="*/ 20098 h 2472690"/>
                  <a:gd name="connsiteX1344" fmla="*/ 2161889 w 4414571"/>
                  <a:gd name="connsiteY1344" fmla="*/ 24574 h 2472690"/>
                  <a:gd name="connsiteX1345" fmla="*/ 2161223 w 4414571"/>
                  <a:gd name="connsiteY1345" fmla="*/ 29718 h 2472690"/>
                  <a:gd name="connsiteX1346" fmla="*/ 2157413 w 4414571"/>
                  <a:gd name="connsiteY1346" fmla="*/ 32861 h 2472690"/>
                  <a:gd name="connsiteX1347" fmla="*/ 2115217 w 4414571"/>
                  <a:gd name="connsiteY1347" fmla="*/ 46958 h 2472690"/>
                  <a:gd name="connsiteX1348" fmla="*/ 2113026 w 4414571"/>
                  <a:gd name="connsiteY1348" fmla="*/ 47530 h 2472690"/>
                  <a:gd name="connsiteX1349" fmla="*/ 2421160 w 4414571"/>
                  <a:gd name="connsiteY1349" fmla="*/ 31432 h 2472690"/>
                  <a:gd name="connsiteX1350" fmla="*/ 2419350 w 4414571"/>
                  <a:gd name="connsiteY1350" fmla="*/ 30956 h 2472690"/>
                  <a:gd name="connsiteX1351" fmla="*/ 2376297 w 4414571"/>
                  <a:gd name="connsiteY1351" fmla="*/ 21050 h 2472690"/>
                  <a:gd name="connsiteX1352" fmla="*/ 2370868 w 4414571"/>
                  <a:gd name="connsiteY1352" fmla="*/ 14573 h 2472690"/>
                  <a:gd name="connsiteX1353" fmla="*/ 2370868 w 4414571"/>
                  <a:gd name="connsiteY1353" fmla="*/ 13240 h 2472690"/>
                  <a:gd name="connsiteX1354" fmla="*/ 2378774 w 4414571"/>
                  <a:gd name="connsiteY1354" fmla="*/ 7810 h 2472690"/>
                  <a:gd name="connsiteX1355" fmla="*/ 2423160 w 4414571"/>
                  <a:gd name="connsiteY1355" fmla="*/ 18097 h 2472690"/>
                  <a:gd name="connsiteX1356" fmla="*/ 2427637 w 4414571"/>
                  <a:gd name="connsiteY1356" fmla="*/ 26384 h 2472690"/>
                  <a:gd name="connsiteX1357" fmla="*/ 2421160 w 4414571"/>
                  <a:gd name="connsiteY1357" fmla="*/ 31432 h 2472690"/>
                  <a:gd name="connsiteX1358" fmla="*/ 2199227 w 4414571"/>
                  <a:gd name="connsiteY1358" fmla="*/ 22860 h 2472690"/>
                  <a:gd name="connsiteX1359" fmla="*/ 2192465 w 4414571"/>
                  <a:gd name="connsiteY1359" fmla="*/ 17240 h 2472690"/>
                  <a:gd name="connsiteX1360" fmla="*/ 2192465 w 4414571"/>
                  <a:gd name="connsiteY1360" fmla="*/ 15907 h 2472690"/>
                  <a:gd name="connsiteX1361" fmla="*/ 2197894 w 4414571"/>
                  <a:gd name="connsiteY1361" fmla="*/ 9430 h 2472690"/>
                  <a:gd name="connsiteX1362" fmla="*/ 2242757 w 4414571"/>
                  <a:gd name="connsiteY1362" fmla="*/ 2667 h 2472690"/>
                  <a:gd name="connsiteX1363" fmla="*/ 2250186 w 4414571"/>
                  <a:gd name="connsiteY1363" fmla="*/ 8763 h 2472690"/>
                  <a:gd name="connsiteX1364" fmla="*/ 2244185 w 4414571"/>
                  <a:gd name="connsiteY1364" fmla="*/ 16192 h 2472690"/>
                  <a:gd name="connsiteX1365" fmla="*/ 2200370 w 4414571"/>
                  <a:gd name="connsiteY1365" fmla="*/ 22670 h 2472690"/>
                  <a:gd name="connsiteX1366" fmla="*/ 2199227 w 4414571"/>
                  <a:gd name="connsiteY1366" fmla="*/ 22860 h 2472690"/>
                  <a:gd name="connsiteX1367" fmla="*/ 2333149 w 4414571"/>
                  <a:gd name="connsiteY1367" fmla="*/ 15240 h 2472690"/>
                  <a:gd name="connsiteX1368" fmla="*/ 2332482 w 4414571"/>
                  <a:gd name="connsiteY1368" fmla="*/ 15240 h 2472690"/>
                  <a:gd name="connsiteX1369" fmla="*/ 2288286 w 4414571"/>
                  <a:gd name="connsiteY1369" fmla="*/ 13716 h 2472690"/>
                  <a:gd name="connsiteX1370" fmla="*/ 2281523 w 4414571"/>
                  <a:gd name="connsiteY1370" fmla="*/ 6953 h 2472690"/>
                  <a:gd name="connsiteX1371" fmla="*/ 2288286 w 4414571"/>
                  <a:gd name="connsiteY1371" fmla="*/ 0 h 2472690"/>
                  <a:gd name="connsiteX1372" fmla="*/ 2293715 w 4414571"/>
                  <a:gd name="connsiteY1372" fmla="*/ 0 h 2472690"/>
                  <a:gd name="connsiteX1373" fmla="*/ 2333625 w 4414571"/>
                  <a:gd name="connsiteY1373" fmla="*/ 1810 h 2472690"/>
                  <a:gd name="connsiteX1374" fmla="*/ 2339721 w 4414571"/>
                  <a:gd name="connsiteY1374" fmla="*/ 8954 h 2472690"/>
                  <a:gd name="connsiteX1375" fmla="*/ 2333149 w 4414571"/>
                  <a:gd name="connsiteY1375" fmla="*/ 15240 h 247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</a:cxnLst>
                <a:rect l="l" t="t" r="r" b="b"/>
                <a:pathLst>
                  <a:path w="4414571" h="2472690">
                    <a:moveTo>
                      <a:pt x="397288" y="2472690"/>
                    </a:moveTo>
                    <a:lnTo>
                      <a:pt x="397288" y="2472690"/>
                    </a:lnTo>
                    <a:cubicBezTo>
                      <a:pt x="393478" y="2472690"/>
                      <a:pt x="390525" y="2469737"/>
                      <a:pt x="390525" y="2465927"/>
                    </a:cubicBezTo>
                    <a:cubicBezTo>
                      <a:pt x="390525" y="2464403"/>
                      <a:pt x="391192" y="2462594"/>
                      <a:pt x="392335" y="2461260"/>
                    </a:cubicBezTo>
                    <a:cubicBezTo>
                      <a:pt x="393668" y="2460117"/>
                      <a:pt x="395478" y="2459260"/>
                      <a:pt x="397288" y="2459260"/>
                    </a:cubicBezTo>
                    <a:cubicBezTo>
                      <a:pt x="412147" y="2459260"/>
                      <a:pt x="426910" y="2458593"/>
                      <a:pt x="441484" y="2457450"/>
                    </a:cubicBezTo>
                    <a:cubicBezTo>
                      <a:pt x="445960" y="2457260"/>
                      <a:pt x="448246" y="2459926"/>
                      <a:pt x="448627" y="2463546"/>
                    </a:cubicBezTo>
                    <a:cubicBezTo>
                      <a:pt x="448627" y="2465356"/>
                      <a:pt x="448151" y="2467166"/>
                      <a:pt x="447008" y="2468499"/>
                    </a:cubicBezTo>
                    <a:cubicBezTo>
                      <a:pt x="445865" y="2469833"/>
                      <a:pt x="444055" y="2470785"/>
                      <a:pt x="442341" y="2470976"/>
                    </a:cubicBezTo>
                    <a:cubicBezTo>
                      <a:pt x="428054" y="2472023"/>
                      <a:pt x="412813" y="2472690"/>
                      <a:pt x="397288" y="2472690"/>
                    </a:cubicBezTo>
                    <a:close/>
                    <a:moveTo>
                      <a:pt x="352425" y="2471643"/>
                    </a:moveTo>
                    <a:cubicBezTo>
                      <a:pt x="352234" y="2471643"/>
                      <a:pt x="352234" y="2471643"/>
                      <a:pt x="351949" y="2471643"/>
                    </a:cubicBezTo>
                    <a:cubicBezTo>
                      <a:pt x="336899" y="2470785"/>
                      <a:pt x="321659" y="2469166"/>
                      <a:pt x="306800" y="2467356"/>
                    </a:cubicBezTo>
                    <a:cubicBezTo>
                      <a:pt x="303467" y="2466689"/>
                      <a:pt x="300990" y="2463737"/>
                      <a:pt x="300990" y="2460403"/>
                    </a:cubicBezTo>
                    <a:cubicBezTo>
                      <a:pt x="300990" y="2460212"/>
                      <a:pt x="300990" y="2459926"/>
                      <a:pt x="300990" y="2459736"/>
                    </a:cubicBezTo>
                    <a:cubicBezTo>
                      <a:pt x="301466" y="2456117"/>
                      <a:pt x="304800" y="2453449"/>
                      <a:pt x="308610" y="2453926"/>
                    </a:cubicBezTo>
                    <a:cubicBezTo>
                      <a:pt x="322707" y="2455735"/>
                      <a:pt x="337375" y="2457260"/>
                      <a:pt x="352806" y="2458212"/>
                    </a:cubicBezTo>
                    <a:cubicBezTo>
                      <a:pt x="356425" y="2458403"/>
                      <a:pt x="359283" y="2461546"/>
                      <a:pt x="359092" y="2465356"/>
                    </a:cubicBezTo>
                    <a:cubicBezTo>
                      <a:pt x="358902" y="2468689"/>
                      <a:pt x="356044" y="2471643"/>
                      <a:pt x="352425" y="2471643"/>
                    </a:cubicBezTo>
                    <a:close/>
                    <a:moveTo>
                      <a:pt x="486442" y="2465737"/>
                    </a:moveTo>
                    <a:cubicBezTo>
                      <a:pt x="483108" y="2465737"/>
                      <a:pt x="480346" y="2463261"/>
                      <a:pt x="479965" y="2459926"/>
                    </a:cubicBezTo>
                    <a:cubicBezTo>
                      <a:pt x="479774" y="2459736"/>
                      <a:pt x="479774" y="2459260"/>
                      <a:pt x="479774" y="2459070"/>
                    </a:cubicBezTo>
                    <a:cubicBezTo>
                      <a:pt x="479774" y="2455735"/>
                      <a:pt x="482251" y="2452973"/>
                      <a:pt x="485584" y="2452307"/>
                    </a:cubicBezTo>
                    <a:cubicBezTo>
                      <a:pt x="500158" y="2450306"/>
                      <a:pt x="514731" y="2447353"/>
                      <a:pt x="529114" y="2444211"/>
                    </a:cubicBezTo>
                    <a:cubicBezTo>
                      <a:pt x="532447" y="2443544"/>
                      <a:pt x="536257" y="2445734"/>
                      <a:pt x="536924" y="2449354"/>
                    </a:cubicBezTo>
                    <a:cubicBezTo>
                      <a:pt x="537400" y="2451164"/>
                      <a:pt x="537115" y="2452973"/>
                      <a:pt x="536067" y="2454307"/>
                    </a:cubicBezTo>
                    <a:cubicBezTo>
                      <a:pt x="535210" y="2455926"/>
                      <a:pt x="533876" y="2456974"/>
                      <a:pt x="532066" y="2457450"/>
                    </a:cubicBezTo>
                    <a:cubicBezTo>
                      <a:pt x="517493" y="2460593"/>
                      <a:pt x="502634" y="2463546"/>
                      <a:pt x="487585" y="2465737"/>
                    </a:cubicBezTo>
                    <a:cubicBezTo>
                      <a:pt x="487108" y="2465737"/>
                      <a:pt x="486823" y="2465737"/>
                      <a:pt x="486442" y="2465737"/>
                    </a:cubicBezTo>
                    <a:close/>
                    <a:moveTo>
                      <a:pt x="263271" y="2460117"/>
                    </a:moveTo>
                    <a:cubicBezTo>
                      <a:pt x="262985" y="2460117"/>
                      <a:pt x="262604" y="2459926"/>
                      <a:pt x="262128" y="2459926"/>
                    </a:cubicBezTo>
                    <a:cubicBezTo>
                      <a:pt x="257175" y="2459070"/>
                      <a:pt x="250698" y="2457736"/>
                      <a:pt x="244411" y="2456117"/>
                    </a:cubicBezTo>
                    <a:cubicBezTo>
                      <a:pt x="235267" y="2454116"/>
                      <a:pt x="226504" y="2452116"/>
                      <a:pt x="217932" y="2449639"/>
                    </a:cubicBezTo>
                    <a:lnTo>
                      <a:pt x="217742" y="2449639"/>
                    </a:lnTo>
                    <a:cubicBezTo>
                      <a:pt x="214789" y="2448782"/>
                      <a:pt x="212788" y="2446020"/>
                      <a:pt x="213074" y="2443162"/>
                    </a:cubicBezTo>
                    <a:cubicBezTo>
                      <a:pt x="213074" y="2442686"/>
                      <a:pt x="213074" y="2442019"/>
                      <a:pt x="213265" y="2441353"/>
                    </a:cubicBezTo>
                    <a:cubicBezTo>
                      <a:pt x="214122" y="2438019"/>
                      <a:pt x="217742" y="2435924"/>
                      <a:pt x="221171" y="2436685"/>
                    </a:cubicBezTo>
                    <a:cubicBezTo>
                      <a:pt x="221361" y="2436685"/>
                      <a:pt x="221361" y="2436685"/>
                      <a:pt x="221647" y="2436685"/>
                    </a:cubicBezTo>
                    <a:cubicBezTo>
                      <a:pt x="221837" y="2436876"/>
                      <a:pt x="222123" y="2436876"/>
                      <a:pt x="222313" y="2437162"/>
                    </a:cubicBezTo>
                    <a:cubicBezTo>
                      <a:pt x="229934" y="2439162"/>
                      <a:pt x="238220" y="2441162"/>
                      <a:pt x="247459" y="2443258"/>
                    </a:cubicBezTo>
                    <a:cubicBezTo>
                      <a:pt x="252793" y="2444401"/>
                      <a:pt x="258699" y="2445734"/>
                      <a:pt x="264700" y="2446877"/>
                    </a:cubicBezTo>
                    <a:cubicBezTo>
                      <a:pt x="268319" y="2447544"/>
                      <a:pt x="270796" y="2451164"/>
                      <a:pt x="270129" y="2454783"/>
                    </a:cubicBezTo>
                    <a:cubicBezTo>
                      <a:pt x="269367" y="2457736"/>
                      <a:pt x="266700" y="2460117"/>
                      <a:pt x="263271" y="2460117"/>
                    </a:cubicBezTo>
                    <a:close/>
                    <a:moveTo>
                      <a:pt x="573691" y="2446210"/>
                    </a:moveTo>
                    <a:cubicBezTo>
                      <a:pt x="570738" y="2446210"/>
                      <a:pt x="568071" y="2444401"/>
                      <a:pt x="567404" y="2441543"/>
                    </a:cubicBezTo>
                    <a:cubicBezTo>
                      <a:pt x="567214" y="2440876"/>
                      <a:pt x="566928" y="2440210"/>
                      <a:pt x="566928" y="2439543"/>
                    </a:cubicBezTo>
                    <a:cubicBezTo>
                      <a:pt x="566928" y="2436590"/>
                      <a:pt x="568928" y="2433923"/>
                      <a:pt x="571881" y="2433257"/>
                    </a:cubicBezTo>
                    <a:cubicBezTo>
                      <a:pt x="585788" y="2428970"/>
                      <a:pt x="599980" y="2424303"/>
                      <a:pt x="613886" y="2419160"/>
                    </a:cubicBezTo>
                    <a:cubicBezTo>
                      <a:pt x="617411" y="2418017"/>
                      <a:pt x="621316" y="2419827"/>
                      <a:pt x="622649" y="2423160"/>
                    </a:cubicBezTo>
                    <a:cubicBezTo>
                      <a:pt x="623983" y="2426780"/>
                      <a:pt x="622173" y="2430589"/>
                      <a:pt x="618649" y="2431923"/>
                    </a:cubicBezTo>
                    <a:cubicBezTo>
                      <a:pt x="603790" y="2437352"/>
                      <a:pt x="589883" y="2442019"/>
                      <a:pt x="575977" y="2446115"/>
                    </a:cubicBezTo>
                    <a:lnTo>
                      <a:pt x="575786" y="2446115"/>
                    </a:lnTo>
                    <a:cubicBezTo>
                      <a:pt x="575024" y="2446210"/>
                      <a:pt x="574357" y="2446210"/>
                      <a:pt x="573691" y="2446210"/>
                    </a:cubicBezTo>
                    <a:close/>
                    <a:moveTo>
                      <a:pt x="176879" y="2436114"/>
                    </a:moveTo>
                    <a:cubicBezTo>
                      <a:pt x="176213" y="2436114"/>
                      <a:pt x="175355" y="2435924"/>
                      <a:pt x="174688" y="2435638"/>
                    </a:cubicBezTo>
                    <a:cubicBezTo>
                      <a:pt x="159829" y="2430018"/>
                      <a:pt x="145923" y="2423732"/>
                      <a:pt x="132969" y="2416969"/>
                    </a:cubicBezTo>
                    <a:cubicBezTo>
                      <a:pt x="130778" y="2415826"/>
                      <a:pt x="129350" y="2413635"/>
                      <a:pt x="129350" y="2411158"/>
                    </a:cubicBezTo>
                    <a:cubicBezTo>
                      <a:pt x="129350" y="2410016"/>
                      <a:pt x="129635" y="2408968"/>
                      <a:pt x="130207" y="2408015"/>
                    </a:cubicBezTo>
                    <a:cubicBezTo>
                      <a:pt x="131826" y="2404872"/>
                      <a:pt x="136017" y="2403539"/>
                      <a:pt x="139160" y="2405062"/>
                    </a:cubicBezTo>
                    <a:cubicBezTo>
                      <a:pt x="151543" y="2411539"/>
                      <a:pt x="164973" y="2417635"/>
                      <a:pt x="179356" y="2423065"/>
                    </a:cubicBezTo>
                    <a:cubicBezTo>
                      <a:pt x="181165" y="2423732"/>
                      <a:pt x="182499" y="2424874"/>
                      <a:pt x="183166" y="2426684"/>
                    </a:cubicBezTo>
                    <a:cubicBezTo>
                      <a:pt x="183832" y="2428303"/>
                      <a:pt x="184023" y="2430018"/>
                      <a:pt x="183356" y="2431828"/>
                    </a:cubicBezTo>
                    <a:cubicBezTo>
                      <a:pt x="182309" y="2434304"/>
                      <a:pt x="179832" y="2436114"/>
                      <a:pt x="176879" y="2436114"/>
                    </a:cubicBezTo>
                    <a:close/>
                    <a:moveTo>
                      <a:pt x="657892" y="2415254"/>
                    </a:moveTo>
                    <a:cubicBezTo>
                      <a:pt x="655225" y="2415254"/>
                      <a:pt x="652748" y="2413730"/>
                      <a:pt x="651605" y="2411445"/>
                    </a:cubicBezTo>
                    <a:cubicBezTo>
                      <a:pt x="651415" y="2410587"/>
                      <a:pt x="651129" y="2409635"/>
                      <a:pt x="651129" y="2408777"/>
                    </a:cubicBezTo>
                    <a:cubicBezTo>
                      <a:pt x="651129" y="2406111"/>
                      <a:pt x="652748" y="2403634"/>
                      <a:pt x="655225" y="2402491"/>
                    </a:cubicBezTo>
                    <a:cubicBezTo>
                      <a:pt x="668464" y="2396680"/>
                      <a:pt x="681895" y="2390108"/>
                      <a:pt x="695134" y="2383441"/>
                    </a:cubicBezTo>
                    <a:cubicBezTo>
                      <a:pt x="698468" y="2381631"/>
                      <a:pt x="702564" y="2382964"/>
                      <a:pt x="704374" y="2386394"/>
                    </a:cubicBezTo>
                    <a:cubicBezTo>
                      <a:pt x="705993" y="2389537"/>
                      <a:pt x="704564" y="2393537"/>
                      <a:pt x="701421" y="2395347"/>
                    </a:cubicBezTo>
                    <a:cubicBezTo>
                      <a:pt x="688181" y="2402110"/>
                      <a:pt x="674275" y="2408777"/>
                      <a:pt x="660559" y="2414873"/>
                    </a:cubicBezTo>
                    <a:cubicBezTo>
                      <a:pt x="659702" y="2415254"/>
                      <a:pt x="658749" y="2415254"/>
                      <a:pt x="657892" y="2415254"/>
                    </a:cubicBezTo>
                    <a:close/>
                    <a:moveTo>
                      <a:pt x="98107" y="2394204"/>
                    </a:moveTo>
                    <a:cubicBezTo>
                      <a:pt x="96488" y="2394204"/>
                      <a:pt x="95155" y="2393728"/>
                      <a:pt x="94107" y="2392871"/>
                    </a:cubicBezTo>
                    <a:cubicBezTo>
                      <a:pt x="81343" y="2383441"/>
                      <a:pt x="69628" y="2372868"/>
                      <a:pt x="59722" y="2362105"/>
                    </a:cubicBezTo>
                    <a:cubicBezTo>
                      <a:pt x="58579" y="2360771"/>
                      <a:pt x="57912" y="2359152"/>
                      <a:pt x="57912" y="2357628"/>
                    </a:cubicBezTo>
                    <a:cubicBezTo>
                      <a:pt x="57912" y="2355628"/>
                      <a:pt x="58769" y="2353818"/>
                      <a:pt x="60103" y="2352675"/>
                    </a:cubicBezTo>
                    <a:cubicBezTo>
                      <a:pt x="62770" y="2350199"/>
                      <a:pt x="67246" y="2350389"/>
                      <a:pt x="69532" y="2352866"/>
                    </a:cubicBezTo>
                    <a:cubicBezTo>
                      <a:pt x="78962" y="2363153"/>
                      <a:pt x="89916" y="2373058"/>
                      <a:pt x="102108" y="2382012"/>
                    </a:cubicBezTo>
                    <a:cubicBezTo>
                      <a:pt x="105061" y="2384012"/>
                      <a:pt x="105727" y="2388299"/>
                      <a:pt x="103442" y="2391442"/>
                    </a:cubicBezTo>
                    <a:cubicBezTo>
                      <a:pt x="102108" y="2393061"/>
                      <a:pt x="100108" y="2394204"/>
                      <a:pt x="98107" y="2394204"/>
                    </a:cubicBezTo>
                    <a:close/>
                    <a:moveTo>
                      <a:pt x="737616" y="2374392"/>
                    </a:moveTo>
                    <a:cubicBezTo>
                      <a:pt x="735139" y="2374392"/>
                      <a:pt x="732949" y="2373058"/>
                      <a:pt x="731806" y="2371058"/>
                    </a:cubicBezTo>
                    <a:cubicBezTo>
                      <a:pt x="731139" y="2369915"/>
                      <a:pt x="730948" y="2368867"/>
                      <a:pt x="730948" y="2367439"/>
                    </a:cubicBezTo>
                    <a:cubicBezTo>
                      <a:pt x="730948" y="2365153"/>
                      <a:pt x="732282" y="2362962"/>
                      <a:pt x="734282" y="2361819"/>
                    </a:cubicBezTo>
                    <a:cubicBezTo>
                      <a:pt x="747046" y="2354389"/>
                      <a:pt x="759619" y="2346579"/>
                      <a:pt x="772001" y="2338293"/>
                    </a:cubicBezTo>
                    <a:cubicBezTo>
                      <a:pt x="774954" y="2336292"/>
                      <a:pt x="779431" y="2337435"/>
                      <a:pt x="781240" y="2340292"/>
                    </a:cubicBezTo>
                    <a:cubicBezTo>
                      <a:pt x="782383" y="2341626"/>
                      <a:pt x="782574" y="2343436"/>
                      <a:pt x="782383" y="2345246"/>
                    </a:cubicBezTo>
                    <a:cubicBezTo>
                      <a:pt x="781907" y="2347055"/>
                      <a:pt x="781050" y="2348579"/>
                      <a:pt x="779431" y="2349532"/>
                    </a:cubicBezTo>
                    <a:cubicBezTo>
                      <a:pt x="767334" y="2357628"/>
                      <a:pt x="754571" y="2365439"/>
                      <a:pt x="741331" y="2373345"/>
                    </a:cubicBezTo>
                    <a:cubicBezTo>
                      <a:pt x="741331" y="2373535"/>
                      <a:pt x="741045" y="2373535"/>
                      <a:pt x="741045" y="2373535"/>
                    </a:cubicBezTo>
                    <a:cubicBezTo>
                      <a:pt x="739997" y="2374201"/>
                      <a:pt x="738664" y="2374392"/>
                      <a:pt x="737616" y="2374392"/>
                    </a:cubicBezTo>
                    <a:close/>
                    <a:moveTo>
                      <a:pt x="38195" y="2328196"/>
                    </a:moveTo>
                    <a:cubicBezTo>
                      <a:pt x="35719" y="2328196"/>
                      <a:pt x="33528" y="2327053"/>
                      <a:pt x="32385" y="2325053"/>
                    </a:cubicBezTo>
                    <a:cubicBezTo>
                      <a:pt x="24479" y="2311813"/>
                      <a:pt x="18288" y="2297621"/>
                      <a:pt x="13335" y="2282857"/>
                    </a:cubicBezTo>
                    <a:cubicBezTo>
                      <a:pt x="13144" y="2282190"/>
                      <a:pt x="13144" y="2281523"/>
                      <a:pt x="13144" y="2280857"/>
                    </a:cubicBezTo>
                    <a:cubicBezTo>
                      <a:pt x="12954" y="2277904"/>
                      <a:pt x="14954" y="2275237"/>
                      <a:pt x="17621" y="2274380"/>
                    </a:cubicBezTo>
                    <a:cubicBezTo>
                      <a:pt x="21241" y="2273237"/>
                      <a:pt x="25051" y="2275237"/>
                      <a:pt x="26194" y="2278666"/>
                    </a:cubicBezTo>
                    <a:cubicBezTo>
                      <a:pt x="30861" y="2292572"/>
                      <a:pt x="36767" y="2305812"/>
                      <a:pt x="44101" y="2318194"/>
                    </a:cubicBezTo>
                    <a:cubicBezTo>
                      <a:pt x="45910" y="2321528"/>
                      <a:pt x="44767" y="2325624"/>
                      <a:pt x="41624" y="2327434"/>
                    </a:cubicBezTo>
                    <a:cubicBezTo>
                      <a:pt x="40386" y="2327910"/>
                      <a:pt x="39338" y="2328196"/>
                      <a:pt x="38195" y="2328196"/>
                    </a:cubicBezTo>
                    <a:close/>
                    <a:moveTo>
                      <a:pt x="812578" y="2325243"/>
                    </a:moveTo>
                    <a:cubicBezTo>
                      <a:pt x="810387" y="2325243"/>
                      <a:pt x="808291" y="2324100"/>
                      <a:pt x="806958" y="2322290"/>
                    </a:cubicBezTo>
                    <a:cubicBezTo>
                      <a:pt x="806291" y="2321147"/>
                      <a:pt x="805815" y="2319814"/>
                      <a:pt x="805815" y="2318290"/>
                    </a:cubicBezTo>
                    <a:cubicBezTo>
                      <a:pt x="805815" y="2316289"/>
                      <a:pt x="806958" y="2314289"/>
                      <a:pt x="808482" y="2312860"/>
                    </a:cubicBezTo>
                    <a:cubicBezTo>
                      <a:pt x="820864" y="2303907"/>
                      <a:pt x="832771" y="2294953"/>
                      <a:pt x="843915" y="2285905"/>
                    </a:cubicBezTo>
                    <a:cubicBezTo>
                      <a:pt x="846582" y="2283714"/>
                      <a:pt x="851059" y="2284095"/>
                      <a:pt x="853345" y="2286762"/>
                    </a:cubicBezTo>
                    <a:cubicBezTo>
                      <a:pt x="855536" y="2289715"/>
                      <a:pt x="855155" y="2293906"/>
                      <a:pt x="852202" y="2296382"/>
                    </a:cubicBezTo>
                    <a:cubicBezTo>
                      <a:pt x="840581" y="2305812"/>
                      <a:pt x="828389" y="2315052"/>
                      <a:pt x="816483" y="2323814"/>
                    </a:cubicBezTo>
                    <a:cubicBezTo>
                      <a:pt x="815245" y="2324862"/>
                      <a:pt x="813911" y="2325243"/>
                      <a:pt x="812578" y="2325243"/>
                    </a:cubicBezTo>
                    <a:close/>
                    <a:moveTo>
                      <a:pt x="882587" y="2269141"/>
                    </a:moveTo>
                    <a:cubicBezTo>
                      <a:pt x="880777" y="2269141"/>
                      <a:pt x="878777" y="2268283"/>
                      <a:pt x="877633" y="2266950"/>
                    </a:cubicBezTo>
                    <a:cubicBezTo>
                      <a:pt x="876490" y="2265617"/>
                      <a:pt x="875824" y="2263997"/>
                      <a:pt x="875824" y="2262283"/>
                    </a:cubicBezTo>
                    <a:cubicBezTo>
                      <a:pt x="875824" y="2260473"/>
                      <a:pt x="876681" y="2258663"/>
                      <a:pt x="878300" y="2257330"/>
                    </a:cubicBezTo>
                    <a:cubicBezTo>
                      <a:pt x="890873" y="2246567"/>
                      <a:pt x="901637" y="2236660"/>
                      <a:pt x="911352" y="2227517"/>
                    </a:cubicBezTo>
                    <a:cubicBezTo>
                      <a:pt x="914019" y="2225230"/>
                      <a:pt x="918496" y="2225230"/>
                      <a:pt x="920972" y="2227993"/>
                    </a:cubicBezTo>
                    <a:cubicBezTo>
                      <a:pt x="923449" y="2230660"/>
                      <a:pt x="923163" y="2234946"/>
                      <a:pt x="920496" y="2237423"/>
                    </a:cubicBezTo>
                    <a:cubicBezTo>
                      <a:pt x="909733" y="2247519"/>
                      <a:pt x="898493" y="2257806"/>
                      <a:pt x="887063" y="2267712"/>
                    </a:cubicBezTo>
                    <a:cubicBezTo>
                      <a:pt x="885920" y="2268664"/>
                      <a:pt x="884396" y="2269141"/>
                      <a:pt x="882587" y="2269141"/>
                    </a:cubicBezTo>
                    <a:close/>
                    <a:moveTo>
                      <a:pt x="9430" y="2243804"/>
                    </a:moveTo>
                    <a:cubicBezTo>
                      <a:pt x="6096" y="2243804"/>
                      <a:pt x="3334" y="2241328"/>
                      <a:pt x="2953" y="2237994"/>
                    </a:cubicBezTo>
                    <a:cubicBezTo>
                      <a:pt x="952" y="2224564"/>
                      <a:pt x="0" y="2209705"/>
                      <a:pt x="0" y="2194655"/>
                    </a:cubicBezTo>
                    <a:lnTo>
                      <a:pt x="0" y="2192370"/>
                    </a:lnTo>
                    <a:cubicBezTo>
                      <a:pt x="0" y="2188559"/>
                      <a:pt x="2953" y="2185607"/>
                      <a:pt x="6477" y="2185607"/>
                    </a:cubicBezTo>
                    <a:cubicBezTo>
                      <a:pt x="10287" y="2185607"/>
                      <a:pt x="13430" y="2188559"/>
                      <a:pt x="13430" y="2192370"/>
                    </a:cubicBezTo>
                    <a:lnTo>
                      <a:pt x="13430" y="2194655"/>
                    </a:lnTo>
                    <a:cubicBezTo>
                      <a:pt x="13430" y="2208752"/>
                      <a:pt x="14288" y="2222944"/>
                      <a:pt x="16097" y="2236184"/>
                    </a:cubicBezTo>
                    <a:cubicBezTo>
                      <a:pt x="16383" y="2237994"/>
                      <a:pt x="15907" y="2239804"/>
                      <a:pt x="14764" y="2241137"/>
                    </a:cubicBezTo>
                    <a:cubicBezTo>
                      <a:pt x="13621" y="2242757"/>
                      <a:pt x="12097" y="2243614"/>
                      <a:pt x="10477" y="2243804"/>
                    </a:cubicBezTo>
                    <a:cubicBezTo>
                      <a:pt x="10096" y="2243804"/>
                      <a:pt x="9906" y="2243804"/>
                      <a:pt x="9430" y="2243804"/>
                    </a:cubicBezTo>
                    <a:close/>
                    <a:moveTo>
                      <a:pt x="948119" y="2207895"/>
                    </a:moveTo>
                    <a:cubicBezTo>
                      <a:pt x="946309" y="2207895"/>
                      <a:pt x="944785" y="2207228"/>
                      <a:pt x="943451" y="2205895"/>
                    </a:cubicBezTo>
                    <a:cubicBezTo>
                      <a:pt x="942308" y="2204752"/>
                      <a:pt x="941451" y="2202942"/>
                      <a:pt x="941451" y="2201228"/>
                    </a:cubicBezTo>
                    <a:cubicBezTo>
                      <a:pt x="941451" y="2199418"/>
                      <a:pt x="942118" y="2197894"/>
                      <a:pt x="943261" y="2196751"/>
                    </a:cubicBezTo>
                    <a:cubicBezTo>
                      <a:pt x="943451" y="2196561"/>
                      <a:pt x="943451" y="2196561"/>
                      <a:pt x="943451" y="2196561"/>
                    </a:cubicBezTo>
                    <a:cubicBezTo>
                      <a:pt x="943642" y="2196370"/>
                      <a:pt x="943928" y="2196084"/>
                      <a:pt x="944118" y="2196084"/>
                    </a:cubicBezTo>
                    <a:cubicBezTo>
                      <a:pt x="954214" y="2185797"/>
                      <a:pt x="964502" y="2175034"/>
                      <a:pt x="974407" y="2164175"/>
                    </a:cubicBezTo>
                    <a:cubicBezTo>
                      <a:pt x="976884" y="2161699"/>
                      <a:pt x="981361" y="2161508"/>
                      <a:pt x="984028" y="2163985"/>
                    </a:cubicBezTo>
                    <a:cubicBezTo>
                      <a:pt x="985171" y="2165318"/>
                      <a:pt x="986028" y="2166937"/>
                      <a:pt x="986028" y="2168652"/>
                    </a:cubicBezTo>
                    <a:cubicBezTo>
                      <a:pt x="986028" y="2170462"/>
                      <a:pt x="985552" y="2172271"/>
                      <a:pt x="984218" y="2173605"/>
                    </a:cubicBezTo>
                    <a:cubicBezTo>
                      <a:pt x="974122" y="2184368"/>
                      <a:pt x="963549" y="2195418"/>
                      <a:pt x="952976" y="2205895"/>
                    </a:cubicBezTo>
                    <a:lnTo>
                      <a:pt x="952786" y="2206086"/>
                    </a:lnTo>
                    <a:cubicBezTo>
                      <a:pt x="951452" y="2207228"/>
                      <a:pt x="949928" y="2207895"/>
                      <a:pt x="948119" y="2207895"/>
                    </a:cubicBezTo>
                    <a:close/>
                    <a:moveTo>
                      <a:pt x="3687318" y="2175796"/>
                    </a:moveTo>
                    <a:cubicBezTo>
                      <a:pt x="3683699" y="2175796"/>
                      <a:pt x="3680841" y="2173129"/>
                      <a:pt x="3680555" y="2169509"/>
                    </a:cubicBezTo>
                    <a:cubicBezTo>
                      <a:pt x="3680270" y="2165699"/>
                      <a:pt x="3683032" y="2162556"/>
                      <a:pt x="3686842" y="2162366"/>
                    </a:cubicBezTo>
                    <a:cubicBezTo>
                      <a:pt x="3700082" y="2161508"/>
                      <a:pt x="3714655" y="2159413"/>
                      <a:pt x="3730371" y="2156269"/>
                    </a:cubicBezTo>
                    <a:lnTo>
                      <a:pt x="3730371" y="2156269"/>
                    </a:lnTo>
                    <a:cubicBezTo>
                      <a:pt x="3734181" y="2155603"/>
                      <a:pt x="3737515" y="2158079"/>
                      <a:pt x="3738182" y="2161699"/>
                    </a:cubicBezTo>
                    <a:cubicBezTo>
                      <a:pt x="3738467" y="2162175"/>
                      <a:pt x="3738467" y="2162556"/>
                      <a:pt x="3738467" y="2163032"/>
                    </a:cubicBezTo>
                    <a:cubicBezTo>
                      <a:pt x="3738467" y="2166176"/>
                      <a:pt x="3735991" y="2168842"/>
                      <a:pt x="3733038" y="2169509"/>
                    </a:cubicBezTo>
                    <a:cubicBezTo>
                      <a:pt x="3716465" y="2172653"/>
                      <a:pt x="3701129" y="2174939"/>
                      <a:pt x="3687699" y="2175796"/>
                    </a:cubicBezTo>
                    <a:cubicBezTo>
                      <a:pt x="3687509" y="2175796"/>
                      <a:pt x="3687318" y="2175796"/>
                      <a:pt x="3687318" y="2175796"/>
                    </a:cubicBezTo>
                    <a:close/>
                    <a:moveTo>
                      <a:pt x="3775520" y="2159603"/>
                    </a:moveTo>
                    <a:cubicBezTo>
                      <a:pt x="3772376" y="2159603"/>
                      <a:pt x="3769900" y="2157603"/>
                      <a:pt x="3769043" y="2154650"/>
                    </a:cubicBezTo>
                    <a:cubicBezTo>
                      <a:pt x="3768567" y="2152841"/>
                      <a:pt x="3768852" y="2151031"/>
                      <a:pt x="3769710" y="2149507"/>
                    </a:cubicBezTo>
                    <a:cubicBezTo>
                      <a:pt x="3770566" y="2147887"/>
                      <a:pt x="3772186" y="2146840"/>
                      <a:pt x="3773995" y="2146364"/>
                    </a:cubicBezTo>
                    <a:cubicBezTo>
                      <a:pt x="3787521" y="2143030"/>
                      <a:pt x="3801809" y="2138744"/>
                      <a:pt x="3816858" y="2133981"/>
                    </a:cubicBezTo>
                    <a:lnTo>
                      <a:pt x="3816858" y="2133981"/>
                    </a:lnTo>
                    <a:cubicBezTo>
                      <a:pt x="3820477" y="2133124"/>
                      <a:pt x="3824002" y="2135124"/>
                      <a:pt x="3825145" y="2138458"/>
                    </a:cubicBezTo>
                    <a:cubicBezTo>
                      <a:pt x="3825335" y="2139124"/>
                      <a:pt x="3825621" y="2139791"/>
                      <a:pt x="3825621" y="2140458"/>
                    </a:cubicBezTo>
                    <a:cubicBezTo>
                      <a:pt x="3825621" y="2143411"/>
                      <a:pt x="3823811" y="2145887"/>
                      <a:pt x="3820954" y="2146935"/>
                    </a:cubicBezTo>
                    <a:lnTo>
                      <a:pt x="3820954" y="2146935"/>
                    </a:lnTo>
                    <a:cubicBezTo>
                      <a:pt x="3820668" y="2146935"/>
                      <a:pt x="3820668" y="2146935"/>
                      <a:pt x="3820477" y="2146935"/>
                    </a:cubicBezTo>
                    <a:cubicBezTo>
                      <a:pt x="3804761" y="2151888"/>
                      <a:pt x="3790855" y="2155889"/>
                      <a:pt x="3777425" y="2159317"/>
                    </a:cubicBezTo>
                    <a:cubicBezTo>
                      <a:pt x="3776567" y="2159603"/>
                      <a:pt x="3776186" y="2159603"/>
                      <a:pt x="3775520" y="2159603"/>
                    </a:cubicBezTo>
                    <a:close/>
                    <a:moveTo>
                      <a:pt x="9620" y="2154460"/>
                    </a:moveTo>
                    <a:cubicBezTo>
                      <a:pt x="9430" y="2154460"/>
                      <a:pt x="8954" y="2154460"/>
                      <a:pt x="8763" y="2154270"/>
                    </a:cubicBezTo>
                    <a:cubicBezTo>
                      <a:pt x="5143" y="2153793"/>
                      <a:pt x="2476" y="2150459"/>
                      <a:pt x="2953" y="2146840"/>
                    </a:cubicBezTo>
                    <a:cubicBezTo>
                      <a:pt x="4763" y="2132457"/>
                      <a:pt x="7239" y="2117408"/>
                      <a:pt x="10573" y="2101977"/>
                    </a:cubicBezTo>
                    <a:cubicBezTo>
                      <a:pt x="11239" y="2098643"/>
                      <a:pt x="15050" y="2096167"/>
                      <a:pt x="18479" y="2096833"/>
                    </a:cubicBezTo>
                    <a:cubicBezTo>
                      <a:pt x="21622" y="2097500"/>
                      <a:pt x="23908" y="2100453"/>
                      <a:pt x="23908" y="2103596"/>
                    </a:cubicBezTo>
                    <a:cubicBezTo>
                      <a:pt x="23908" y="2104073"/>
                      <a:pt x="23908" y="2104454"/>
                      <a:pt x="23908" y="2104930"/>
                    </a:cubicBezTo>
                    <a:cubicBezTo>
                      <a:pt x="20574" y="2119789"/>
                      <a:pt x="18097" y="2134362"/>
                      <a:pt x="16288" y="2148459"/>
                    </a:cubicBezTo>
                    <a:cubicBezTo>
                      <a:pt x="16002" y="2151793"/>
                      <a:pt x="13049" y="2154460"/>
                      <a:pt x="9620" y="2154460"/>
                    </a:cubicBezTo>
                    <a:close/>
                    <a:moveTo>
                      <a:pt x="1009364" y="2142363"/>
                    </a:moveTo>
                    <a:cubicBezTo>
                      <a:pt x="1007840" y="2142363"/>
                      <a:pt x="1006221" y="2141696"/>
                      <a:pt x="1005078" y="2140553"/>
                    </a:cubicBezTo>
                    <a:cubicBezTo>
                      <a:pt x="1003459" y="2139411"/>
                      <a:pt x="1002602" y="2137601"/>
                      <a:pt x="1002602" y="2135600"/>
                    </a:cubicBezTo>
                    <a:cubicBezTo>
                      <a:pt x="1002602" y="2134077"/>
                      <a:pt x="1003268" y="2132267"/>
                      <a:pt x="1004411" y="2131124"/>
                    </a:cubicBezTo>
                    <a:cubicBezTo>
                      <a:pt x="1014031" y="2120170"/>
                      <a:pt x="1023938" y="2108645"/>
                      <a:pt x="1033367" y="2097024"/>
                    </a:cubicBezTo>
                    <a:cubicBezTo>
                      <a:pt x="1035844" y="2094357"/>
                      <a:pt x="1040130" y="2093881"/>
                      <a:pt x="1042988" y="2096357"/>
                    </a:cubicBezTo>
                    <a:cubicBezTo>
                      <a:pt x="1044321" y="2097500"/>
                      <a:pt x="1045273" y="2099024"/>
                      <a:pt x="1045273" y="2100834"/>
                    </a:cubicBezTo>
                    <a:cubicBezTo>
                      <a:pt x="1045464" y="2102644"/>
                      <a:pt x="1045083" y="2104454"/>
                      <a:pt x="1043940" y="2105787"/>
                    </a:cubicBezTo>
                    <a:cubicBezTo>
                      <a:pt x="1034510" y="2116741"/>
                      <a:pt x="1024890" y="2128457"/>
                      <a:pt x="1014508" y="2140077"/>
                    </a:cubicBezTo>
                    <a:cubicBezTo>
                      <a:pt x="1013174" y="2141410"/>
                      <a:pt x="1011364" y="2142363"/>
                      <a:pt x="1009364" y="2142363"/>
                    </a:cubicBezTo>
                    <a:close/>
                    <a:moveTo>
                      <a:pt x="3861435" y="2133124"/>
                    </a:moveTo>
                    <a:cubicBezTo>
                      <a:pt x="3858482" y="2133124"/>
                      <a:pt x="3856006" y="2131314"/>
                      <a:pt x="3855149" y="2128647"/>
                    </a:cubicBezTo>
                    <a:cubicBezTo>
                      <a:pt x="3854482" y="2127123"/>
                      <a:pt x="3854482" y="2125313"/>
                      <a:pt x="3855435" y="2123694"/>
                    </a:cubicBezTo>
                    <a:cubicBezTo>
                      <a:pt x="3856101" y="2121884"/>
                      <a:pt x="3857625" y="2120741"/>
                      <a:pt x="3859244" y="2120074"/>
                    </a:cubicBezTo>
                    <a:cubicBezTo>
                      <a:pt x="3872960" y="2115407"/>
                      <a:pt x="3887057" y="2110169"/>
                      <a:pt x="3901250" y="2104834"/>
                    </a:cubicBezTo>
                    <a:cubicBezTo>
                      <a:pt x="3901250" y="2104834"/>
                      <a:pt x="3901250" y="2104834"/>
                      <a:pt x="3901440" y="2104834"/>
                    </a:cubicBezTo>
                    <a:cubicBezTo>
                      <a:pt x="3904774" y="2103501"/>
                      <a:pt x="3908870" y="2105311"/>
                      <a:pt x="3910013" y="2108645"/>
                    </a:cubicBezTo>
                    <a:cubicBezTo>
                      <a:pt x="3910489" y="2109311"/>
                      <a:pt x="3910489" y="2110264"/>
                      <a:pt x="3910489" y="2111121"/>
                    </a:cubicBezTo>
                    <a:cubicBezTo>
                      <a:pt x="3910489" y="2113788"/>
                      <a:pt x="3908965" y="2116455"/>
                      <a:pt x="3906202" y="2117408"/>
                    </a:cubicBezTo>
                    <a:cubicBezTo>
                      <a:pt x="3890963" y="2123218"/>
                      <a:pt x="3877056" y="2128171"/>
                      <a:pt x="3863721" y="2132933"/>
                    </a:cubicBezTo>
                    <a:cubicBezTo>
                      <a:pt x="3863054" y="2133124"/>
                      <a:pt x="3862102" y="2133124"/>
                      <a:pt x="3861435" y="2133124"/>
                    </a:cubicBezTo>
                    <a:close/>
                    <a:moveTo>
                      <a:pt x="3945636" y="2101501"/>
                    </a:moveTo>
                    <a:cubicBezTo>
                      <a:pt x="3942683" y="2101501"/>
                      <a:pt x="3940493" y="2099691"/>
                      <a:pt x="3939350" y="2097215"/>
                    </a:cubicBezTo>
                    <a:cubicBezTo>
                      <a:pt x="3938683" y="2095595"/>
                      <a:pt x="3938683" y="2093881"/>
                      <a:pt x="3939350" y="2092071"/>
                    </a:cubicBezTo>
                    <a:cubicBezTo>
                      <a:pt x="3940017" y="2090452"/>
                      <a:pt x="3941350" y="2089118"/>
                      <a:pt x="3942969" y="2088451"/>
                    </a:cubicBezTo>
                    <a:cubicBezTo>
                      <a:pt x="3956019" y="2083308"/>
                      <a:pt x="3969449" y="2077688"/>
                      <a:pt x="3984498" y="2071211"/>
                    </a:cubicBezTo>
                    <a:cubicBezTo>
                      <a:pt x="3987642" y="2069878"/>
                      <a:pt x="3991642" y="2071402"/>
                      <a:pt x="3993261" y="2074545"/>
                    </a:cubicBezTo>
                    <a:cubicBezTo>
                      <a:pt x="3993737" y="2075402"/>
                      <a:pt x="3993737" y="2076355"/>
                      <a:pt x="3993928" y="2077212"/>
                    </a:cubicBezTo>
                    <a:cubicBezTo>
                      <a:pt x="3993928" y="2079879"/>
                      <a:pt x="3992118" y="2082356"/>
                      <a:pt x="3989641" y="2083498"/>
                    </a:cubicBezTo>
                    <a:cubicBezTo>
                      <a:pt x="3976592" y="2089118"/>
                      <a:pt x="3963162" y="2094738"/>
                      <a:pt x="3948113" y="2100739"/>
                    </a:cubicBezTo>
                    <a:cubicBezTo>
                      <a:pt x="3947446" y="2101215"/>
                      <a:pt x="3946494" y="2101501"/>
                      <a:pt x="3945636" y="2101501"/>
                    </a:cubicBezTo>
                    <a:close/>
                    <a:moveTo>
                      <a:pt x="1067086" y="2073212"/>
                    </a:moveTo>
                    <a:cubicBezTo>
                      <a:pt x="1065466" y="2073212"/>
                      <a:pt x="1063942" y="2072735"/>
                      <a:pt x="1062799" y="2071878"/>
                    </a:cubicBezTo>
                    <a:cubicBezTo>
                      <a:pt x="1061180" y="2070545"/>
                      <a:pt x="1060323" y="2068735"/>
                      <a:pt x="1060323" y="2066734"/>
                    </a:cubicBezTo>
                    <a:cubicBezTo>
                      <a:pt x="1060132" y="2065115"/>
                      <a:pt x="1060799" y="2063591"/>
                      <a:pt x="1061656" y="2062448"/>
                    </a:cubicBezTo>
                    <a:cubicBezTo>
                      <a:pt x="1070610" y="2051018"/>
                      <a:pt x="1079849" y="2039112"/>
                      <a:pt x="1088803" y="2027015"/>
                    </a:cubicBezTo>
                    <a:cubicBezTo>
                      <a:pt x="1091089" y="2024063"/>
                      <a:pt x="1095565" y="2023396"/>
                      <a:pt x="1098232" y="2025682"/>
                    </a:cubicBezTo>
                    <a:cubicBezTo>
                      <a:pt x="1101376" y="2027873"/>
                      <a:pt x="1101852" y="2031968"/>
                      <a:pt x="1099852" y="2035112"/>
                    </a:cubicBezTo>
                    <a:cubicBezTo>
                      <a:pt x="1089089" y="2049018"/>
                      <a:pt x="1080516" y="2060257"/>
                      <a:pt x="1072515" y="2070545"/>
                    </a:cubicBezTo>
                    <a:cubicBezTo>
                      <a:pt x="1072515" y="2070545"/>
                      <a:pt x="1072324" y="2070545"/>
                      <a:pt x="1072324" y="2070735"/>
                    </a:cubicBezTo>
                    <a:cubicBezTo>
                      <a:pt x="1071086" y="2072354"/>
                      <a:pt x="1069086" y="2073212"/>
                      <a:pt x="1067086" y="2073212"/>
                    </a:cubicBezTo>
                    <a:close/>
                    <a:moveTo>
                      <a:pt x="2154936" y="2071402"/>
                    </a:moveTo>
                    <a:cubicBezTo>
                      <a:pt x="2149602" y="2071402"/>
                      <a:pt x="2144173" y="2071211"/>
                      <a:pt x="2138744" y="2070735"/>
                    </a:cubicBezTo>
                    <a:cubicBezTo>
                      <a:pt x="2135124" y="2070545"/>
                      <a:pt x="2132457" y="2067782"/>
                      <a:pt x="2132457" y="2064258"/>
                    </a:cubicBezTo>
                    <a:cubicBezTo>
                      <a:pt x="2132457" y="2064258"/>
                      <a:pt x="2132457" y="2064067"/>
                      <a:pt x="2132457" y="2063782"/>
                    </a:cubicBezTo>
                    <a:lnTo>
                      <a:pt x="2132457" y="2063591"/>
                    </a:lnTo>
                    <a:cubicBezTo>
                      <a:pt x="2132743" y="2059972"/>
                      <a:pt x="2135410" y="2057114"/>
                      <a:pt x="2139601" y="2057305"/>
                    </a:cubicBezTo>
                    <a:cubicBezTo>
                      <a:pt x="2152650" y="2058162"/>
                      <a:pt x="2168366" y="2057972"/>
                      <a:pt x="2183130" y="2056162"/>
                    </a:cubicBezTo>
                    <a:cubicBezTo>
                      <a:pt x="2186940" y="2055685"/>
                      <a:pt x="2190274" y="2058638"/>
                      <a:pt x="2190559" y="2062258"/>
                    </a:cubicBezTo>
                    <a:cubicBezTo>
                      <a:pt x="2190750" y="2064067"/>
                      <a:pt x="2190274" y="2065877"/>
                      <a:pt x="2189226" y="2067211"/>
                    </a:cubicBezTo>
                    <a:cubicBezTo>
                      <a:pt x="2188083" y="2068544"/>
                      <a:pt x="2186559" y="2069497"/>
                      <a:pt x="2184749" y="2069687"/>
                    </a:cubicBezTo>
                    <a:cubicBezTo>
                      <a:pt x="2174748" y="2070735"/>
                      <a:pt x="2164842" y="2071402"/>
                      <a:pt x="2154936" y="2071402"/>
                    </a:cubicBezTo>
                    <a:close/>
                    <a:moveTo>
                      <a:pt x="28099" y="2066734"/>
                    </a:moveTo>
                    <a:cubicBezTo>
                      <a:pt x="27432" y="2066734"/>
                      <a:pt x="26765" y="2066734"/>
                      <a:pt x="26289" y="2066544"/>
                    </a:cubicBezTo>
                    <a:cubicBezTo>
                      <a:pt x="24479" y="2066068"/>
                      <a:pt x="22955" y="2065020"/>
                      <a:pt x="22288" y="2063401"/>
                    </a:cubicBezTo>
                    <a:cubicBezTo>
                      <a:pt x="21431" y="2061877"/>
                      <a:pt x="21146" y="2059781"/>
                      <a:pt x="21622" y="2058257"/>
                    </a:cubicBezTo>
                    <a:cubicBezTo>
                      <a:pt x="26098" y="2043017"/>
                      <a:pt x="30575" y="2028825"/>
                      <a:pt x="35528" y="2015204"/>
                    </a:cubicBezTo>
                    <a:cubicBezTo>
                      <a:pt x="36671" y="2011585"/>
                      <a:pt x="40672" y="2009870"/>
                      <a:pt x="44101" y="2010918"/>
                    </a:cubicBezTo>
                    <a:cubicBezTo>
                      <a:pt x="46768" y="2012061"/>
                      <a:pt x="48577" y="2014538"/>
                      <a:pt x="48577" y="2017205"/>
                    </a:cubicBezTo>
                    <a:cubicBezTo>
                      <a:pt x="48577" y="2018062"/>
                      <a:pt x="48577" y="2018824"/>
                      <a:pt x="48101" y="2019490"/>
                    </a:cubicBezTo>
                    <a:cubicBezTo>
                      <a:pt x="43148" y="2034064"/>
                      <a:pt x="38481" y="2048447"/>
                      <a:pt x="34671" y="2061877"/>
                    </a:cubicBezTo>
                    <a:cubicBezTo>
                      <a:pt x="33718" y="2064639"/>
                      <a:pt x="30956" y="2066734"/>
                      <a:pt x="28099" y="2066734"/>
                    </a:cubicBezTo>
                    <a:close/>
                    <a:moveTo>
                      <a:pt x="4028218" y="2065782"/>
                    </a:moveTo>
                    <a:cubicBezTo>
                      <a:pt x="4025551" y="2065782"/>
                      <a:pt x="4023074" y="2064163"/>
                      <a:pt x="4021931" y="2061972"/>
                    </a:cubicBezTo>
                    <a:cubicBezTo>
                      <a:pt x="4020598" y="2058638"/>
                      <a:pt x="4021931" y="2054542"/>
                      <a:pt x="4025265" y="2053018"/>
                    </a:cubicBezTo>
                    <a:cubicBezTo>
                      <a:pt x="4039838" y="2046256"/>
                      <a:pt x="4053364" y="2040255"/>
                      <a:pt x="4065937" y="2034159"/>
                    </a:cubicBezTo>
                    <a:cubicBezTo>
                      <a:pt x="4069270" y="2032349"/>
                      <a:pt x="4073367" y="2033968"/>
                      <a:pt x="4074890" y="2037302"/>
                    </a:cubicBezTo>
                    <a:cubicBezTo>
                      <a:pt x="4075366" y="2038159"/>
                      <a:pt x="4075557" y="2039112"/>
                      <a:pt x="4075557" y="2040255"/>
                    </a:cubicBezTo>
                    <a:cubicBezTo>
                      <a:pt x="4075557" y="2042731"/>
                      <a:pt x="4074224" y="2045208"/>
                      <a:pt x="4071747" y="2046351"/>
                    </a:cubicBezTo>
                    <a:cubicBezTo>
                      <a:pt x="4059651" y="2052161"/>
                      <a:pt x="4046125" y="2058448"/>
                      <a:pt x="4030885" y="2065401"/>
                    </a:cubicBezTo>
                    <a:cubicBezTo>
                      <a:pt x="4030027" y="2065591"/>
                      <a:pt x="4029075" y="2065782"/>
                      <a:pt x="4028218" y="2065782"/>
                    </a:cubicBezTo>
                    <a:close/>
                    <a:moveTo>
                      <a:pt x="2095309" y="2062639"/>
                    </a:moveTo>
                    <a:cubicBezTo>
                      <a:pt x="2094643" y="2062639"/>
                      <a:pt x="2093976" y="2062448"/>
                      <a:pt x="2093309" y="2062163"/>
                    </a:cubicBezTo>
                    <a:cubicBezTo>
                      <a:pt x="2078260" y="2057495"/>
                      <a:pt x="2064163" y="2050732"/>
                      <a:pt x="2051304" y="2041970"/>
                    </a:cubicBezTo>
                    <a:cubicBezTo>
                      <a:pt x="2051304" y="2041970"/>
                      <a:pt x="2051114" y="2041970"/>
                      <a:pt x="2051114" y="2041779"/>
                    </a:cubicBezTo>
                    <a:cubicBezTo>
                      <a:pt x="2049589" y="2040636"/>
                      <a:pt x="2048447" y="2038636"/>
                      <a:pt x="2048447" y="2036445"/>
                    </a:cubicBezTo>
                    <a:cubicBezTo>
                      <a:pt x="2048447" y="2035112"/>
                      <a:pt x="2048923" y="2033778"/>
                      <a:pt x="2049589" y="2032635"/>
                    </a:cubicBezTo>
                    <a:cubicBezTo>
                      <a:pt x="2051590" y="2029682"/>
                      <a:pt x="2055876" y="2028825"/>
                      <a:pt x="2059019" y="2030825"/>
                    </a:cubicBezTo>
                    <a:cubicBezTo>
                      <a:pt x="2070640" y="2038922"/>
                      <a:pt x="2083689" y="2045208"/>
                      <a:pt x="2097405" y="2049494"/>
                    </a:cubicBezTo>
                    <a:cubicBezTo>
                      <a:pt x="2099215" y="2050161"/>
                      <a:pt x="2100548" y="2051304"/>
                      <a:pt x="2101406" y="2052828"/>
                    </a:cubicBezTo>
                    <a:cubicBezTo>
                      <a:pt x="2102072" y="2054352"/>
                      <a:pt x="2102263" y="2056162"/>
                      <a:pt x="2101882" y="2057972"/>
                    </a:cubicBezTo>
                    <a:cubicBezTo>
                      <a:pt x="2100929" y="2060829"/>
                      <a:pt x="2098167" y="2062639"/>
                      <a:pt x="2095309" y="2062639"/>
                    </a:cubicBezTo>
                    <a:close/>
                    <a:moveTo>
                      <a:pt x="2228183" y="2061781"/>
                    </a:moveTo>
                    <a:cubicBezTo>
                      <a:pt x="2225040" y="2061781"/>
                      <a:pt x="2222373" y="2059496"/>
                      <a:pt x="2221706" y="2056638"/>
                    </a:cubicBezTo>
                    <a:cubicBezTo>
                      <a:pt x="2221706" y="2055971"/>
                      <a:pt x="2221421" y="2055495"/>
                      <a:pt x="2221421" y="2054828"/>
                    </a:cubicBezTo>
                    <a:cubicBezTo>
                      <a:pt x="2221421" y="2051875"/>
                      <a:pt x="2223707" y="2049208"/>
                      <a:pt x="2226564" y="2048351"/>
                    </a:cubicBezTo>
                    <a:cubicBezTo>
                      <a:pt x="2239994" y="2045208"/>
                      <a:pt x="2254377" y="2040922"/>
                      <a:pt x="2268950" y="2035778"/>
                    </a:cubicBezTo>
                    <a:cubicBezTo>
                      <a:pt x="2272284" y="2034445"/>
                      <a:pt x="2276094" y="2036445"/>
                      <a:pt x="2277523" y="2039779"/>
                    </a:cubicBezTo>
                    <a:cubicBezTo>
                      <a:pt x="2278190" y="2041303"/>
                      <a:pt x="2277999" y="2043113"/>
                      <a:pt x="2277332" y="2044922"/>
                    </a:cubicBezTo>
                    <a:cubicBezTo>
                      <a:pt x="2276475" y="2046446"/>
                      <a:pt x="2275141" y="2047589"/>
                      <a:pt x="2273522" y="2048256"/>
                    </a:cubicBezTo>
                    <a:cubicBezTo>
                      <a:pt x="2258282" y="2053685"/>
                      <a:pt x="2243709" y="2058162"/>
                      <a:pt x="2229707" y="2061496"/>
                    </a:cubicBezTo>
                    <a:cubicBezTo>
                      <a:pt x="2229707" y="2061496"/>
                      <a:pt x="2229707" y="2061496"/>
                      <a:pt x="2229517" y="2061496"/>
                    </a:cubicBezTo>
                    <a:cubicBezTo>
                      <a:pt x="2229231" y="2061496"/>
                      <a:pt x="2228755" y="2061781"/>
                      <a:pt x="2228183" y="2061781"/>
                    </a:cubicBezTo>
                    <a:close/>
                    <a:moveTo>
                      <a:pt x="2312956" y="2032159"/>
                    </a:moveTo>
                    <a:cubicBezTo>
                      <a:pt x="2310289" y="2032159"/>
                      <a:pt x="2307812" y="2030539"/>
                      <a:pt x="2306669" y="2028158"/>
                    </a:cubicBezTo>
                    <a:cubicBezTo>
                      <a:pt x="2306193" y="2027301"/>
                      <a:pt x="2306003" y="2026634"/>
                      <a:pt x="2306003" y="2025491"/>
                    </a:cubicBezTo>
                    <a:cubicBezTo>
                      <a:pt x="2306003" y="2022824"/>
                      <a:pt x="2307622" y="2020348"/>
                      <a:pt x="2310003" y="2019205"/>
                    </a:cubicBezTo>
                    <a:cubicBezTo>
                      <a:pt x="2323052" y="2013585"/>
                      <a:pt x="2336483" y="2007108"/>
                      <a:pt x="2350199" y="2000155"/>
                    </a:cubicBezTo>
                    <a:cubicBezTo>
                      <a:pt x="2353532" y="1998631"/>
                      <a:pt x="2357628" y="1999964"/>
                      <a:pt x="2359152" y="2003107"/>
                    </a:cubicBezTo>
                    <a:cubicBezTo>
                      <a:pt x="2360962" y="2006441"/>
                      <a:pt x="2359628" y="2010537"/>
                      <a:pt x="2356199" y="2012061"/>
                    </a:cubicBezTo>
                    <a:cubicBezTo>
                      <a:pt x="2342674" y="2019014"/>
                      <a:pt x="2329053" y="2025777"/>
                      <a:pt x="2315528" y="2031587"/>
                    </a:cubicBezTo>
                    <a:cubicBezTo>
                      <a:pt x="2314766" y="2031873"/>
                      <a:pt x="2313908" y="2032159"/>
                      <a:pt x="2312956" y="2032159"/>
                    </a:cubicBezTo>
                    <a:close/>
                    <a:moveTo>
                      <a:pt x="4109275" y="2027206"/>
                    </a:moveTo>
                    <a:cubicBezTo>
                      <a:pt x="4106799" y="2027206"/>
                      <a:pt x="4104513" y="2025682"/>
                      <a:pt x="4103179" y="2023396"/>
                    </a:cubicBezTo>
                    <a:cubicBezTo>
                      <a:pt x="4102513" y="2021872"/>
                      <a:pt x="4102322" y="2020062"/>
                      <a:pt x="4102894" y="2018252"/>
                    </a:cubicBezTo>
                    <a:cubicBezTo>
                      <a:pt x="4103370" y="2016633"/>
                      <a:pt x="4104704" y="2015109"/>
                      <a:pt x="4106227" y="2014442"/>
                    </a:cubicBezTo>
                    <a:cubicBezTo>
                      <a:pt x="4118610" y="2008156"/>
                      <a:pt x="4131564" y="2001393"/>
                      <a:pt x="4145947" y="1994059"/>
                    </a:cubicBezTo>
                    <a:cubicBezTo>
                      <a:pt x="4145947" y="1994059"/>
                      <a:pt x="4145947" y="1994059"/>
                      <a:pt x="4145947" y="1993868"/>
                    </a:cubicBezTo>
                    <a:cubicBezTo>
                      <a:pt x="4149090" y="1992249"/>
                      <a:pt x="4153376" y="1993678"/>
                      <a:pt x="4155186" y="1996821"/>
                    </a:cubicBezTo>
                    <a:cubicBezTo>
                      <a:pt x="4155662" y="1997678"/>
                      <a:pt x="4155853" y="1998821"/>
                      <a:pt x="4155853" y="1999964"/>
                    </a:cubicBezTo>
                    <a:cubicBezTo>
                      <a:pt x="4155853" y="2002441"/>
                      <a:pt x="4154519" y="2004727"/>
                      <a:pt x="4152233" y="2005774"/>
                    </a:cubicBezTo>
                    <a:cubicBezTo>
                      <a:pt x="4139660" y="2012537"/>
                      <a:pt x="4126230" y="2019490"/>
                      <a:pt x="4112324" y="2026444"/>
                    </a:cubicBezTo>
                    <a:cubicBezTo>
                      <a:pt x="4111467" y="2026730"/>
                      <a:pt x="4110323" y="2027206"/>
                      <a:pt x="4109275" y="2027206"/>
                    </a:cubicBezTo>
                    <a:close/>
                    <a:moveTo>
                      <a:pt x="2022062" y="2012823"/>
                    </a:moveTo>
                    <a:cubicBezTo>
                      <a:pt x="2020062" y="2012823"/>
                      <a:pt x="2018252" y="2011966"/>
                      <a:pt x="2016919" y="2010347"/>
                    </a:cubicBezTo>
                    <a:cubicBezTo>
                      <a:pt x="2007489" y="1998631"/>
                      <a:pt x="1999202" y="1985391"/>
                      <a:pt x="1992439" y="1970818"/>
                    </a:cubicBezTo>
                    <a:cubicBezTo>
                      <a:pt x="1992154" y="1969960"/>
                      <a:pt x="1991963" y="1969008"/>
                      <a:pt x="1991963" y="1967865"/>
                    </a:cubicBezTo>
                    <a:cubicBezTo>
                      <a:pt x="1991963" y="1965389"/>
                      <a:pt x="1993582" y="1962912"/>
                      <a:pt x="1995773" y="1961769"/>
                    </a:cubicBezTo>
                    <a:cubicBezTo>
                      <a:pt x="1999107" y="1960435"/>
                      <a:pt x="2003203" y="1961769"/>
                      <a:pt x="2004727" y="1965103"/>
                    </a:cubicBezTo>
                    <a:cubicBezTo>
                      <a:pt x="2011013" y="1978533"/>
                      <a:pt x="2018633" y="1990915"/>
                      <a:pt x="2027396" y="2001679"/>
                    </a:cubicBezTo>
                    <a:cubicBezTo>
                      <a:pt x="2029587" y="2004631"/>
                      <a:pt x="2029206" y="2008823"/>
                      <a:pt x="2026253" y="2011108"/>
                    </a:cubicBezTo>
                    <a:cubicBezTo>
                      <a:pt x="2025206" y="2012347"/>
                      <a:pt x="2023681" y="2012823"/>
                      <a:pt x="2022062" y="2012823"/>
                    </a:cubicBezTo>
                    <a:close/>
                    <a:moveTo>
                      <a:pt x="1120902" y="2001393"/>
                    </a:moveTo>
                    <a:cubicBezTo>
                      <a:pt x="1119283" y="2001393"/>
                      <a:pt x="1117949" y="2000917"/>
                      <a:pt x="1116806" y="2000059"/>
                    </a:cubicBezTo>
                    <a:cubicBezTo>
                      <a:pt x="1114997" y="1998916"/>
                      <a:pt x="1114139" y="1996916"/>
                      <a:pt x="1114139" y="1994916"/>
                    </a:cubicBezTo>
                    <a:cubicBezTo>
                      <a:pt x="1113949" y="1993392"/>
                      <a:pt x="1114425" y="1991963"/>
                      <a:pt x="1115282" y="1990915"/>
                    </a:cubicBezTo>
                    <a:cubicBezTo>
                      <a:pt x="1124236" y="1978533"/>
                      <a:pt x="1132808" y="1966246"/>
                      <a:pt x="1141095" y="1954149"/>
                    </a:cubicBezTo>
                    <a:cubicBezTo>
                      <a:pt x="1143095" y="1951196"/>
                      <a:pt x="1147381" y="1950339"/>
                      <a:pt x="1150334" y="1952339"/>
                    </a:cubicBezTo>
                    <a:cubicBezTo>
                      <a:pt x="1153478" y="1954625"/>
                      <a:pt x="1154335" y="1958626"/>
                      <a:pt x="1152144" y="1961769"/>
                    </a:cubicBezTo>
                    <a:cubicBezTo>
                      <a:pt x="1142714" y="1975485"/>
                      <a:pt x="1134237" y="1987582"/>
                      <a:pt x="1126331" y="1998821"/>
                    </a:cubicBezTo>
                    <a:cubicBezTo>
                      <a:pt x="1125188" y="2000250"/>
                      <a:pt x="1122998" y="2001393"/>
                      <a:pt x="1120902" y="2001393"/>
                    </a:cubicBezTo>
                    <a:close/>
                    <a:moveTo>
                      <a:pt x="2392680" y="1991297"/>
                    </a:moveTo>
                    <a:cubicBezTo>
                      <a:pt x="2390204" y="1991297"/>
                      <a:pt x="2387917" y="1989963"/>
                      <a:pt x="2386870" y="1987963"/>
                    </a:cubicBezTo>
                    <a:cubicBezTo>
                      <a:pt x="2386394" y="1986820"/>
                      <a:pt x="2386013" y="1985677"/>
                      <a:pt x="2386013" y="1984629"/>
                    </a:cubicBezTo>
                    <a:cubicBezTo>
                      <a:pt x="2386013" y="1982153"/>
                      <a:pt x="2387346" y="1979962"/>
                      <a:pt x="2389632" y="1978819"/>
                    </a:cubicBezTo>
                    <a:cubicBezTo>
                      <a:pt x="2402681" y="1971389"/>
                      <a:pt x="2415635" y="1964246"/>
                      <a:pt x="2428875" y="1956816"/>
                    </a:cubicBezTo>
                    <a:cubicBezTo>
                      <a:pt x="2431828" y="1955006"/>
                      <a:pt x="2436019" y="1956340"/>
                      <a:pt x="2437829" y="1959483"/>
                    </a:cubicBezTo>
                    <a:cubicBezTo>
                      <a:pt x="2439638" y="1962626"/>
                      <a:pt x="2438495" y="1966913"/>
                      <a:pt x="2435162" y="1968722"/>
                    </a:cubicBezTo>
                    <a:lnTo>
                      <a:pt x="2422779" y="1975675"/>
                    </a:lnTo>
                    <a:cubicBezTo>
                      <a:pt x="2413825" y="1980629"/>
                      <a:pt x="2404777" y="1985581"/>
                      <a:pt x="2396014" y="1990439"/>
                    </a:cubicBezTo>
                    <a:cubicBezTo>
                      <a:pt x="2396014" y="1990439"/>
                      <a:pt x="2396014" y="1990439"/>
                      <a:pt x="2395823" y="1990439"/>
                    </a:cubicBezTo>
                    <a:cubicBezTo>
                      <a:pt x="2394871" y="1991106"/>
                      <a:pt x="2393823" y="1991297"/>
                      <a:pt x="2392680" y="1991297"/>
                    </a:cubicBezTo>
                    <a:close/>
                    <a:moveTo>
                      <a:pt x="4188714" y="1985010"/>
                    </a:moveTo>
                    <a:cubicBezTo>
                      <a:pt x="4186238" y="1985010"/>
                      <a:pt x="4184047" y="1983676"/>
                      <a:pt x="4182904" y="1981676"/>
                    </a:cubicBezTo>
                    <a:cubicBezTo>
                      <a:pt x="4182047" y="1980057"/>
                      <a:pt x="4181761" y="1978342"/>
                      <a:pt x="4182237" y="1976533"/>
                    </a:cubicBezTo>
                    <a:cubicBezTo>
                      <a:pt x="4182904" y="1974914"/>
                      <a:pt x="4184047" y="1973389"/>
                      <a:pt x="4185571" y="1972532"/>
                    </a:cubicBezTo>
                    <a:cubicBezTo>
                      <a:pt x="4200144" y="1964436"/>
                      <a:pt x="4212908" y="1957006"/>
                      <a:pt x="4224433" y="1950339"/>
                    </a:cubicBezTo>
                    <a:cubicBezTo>
                      <a:pt x="4224433" y="1950148"/>
                      <a:pt x="4224623" y="1950148"/>
                      <a:pt x="4224623" y="1950148"/>
                    </a:cubicBezTo>
                    <a:cubicBezTo>
                      <a:pt x="4227767" y="1948624"/>
                      <a:pt x="4231767" y="1949672"/>
                      <a:pt x="4233577" y="1952625"/>
                    </a:cubicBezTo>
                    <a:cubicBezTo>
                      <a:pt x="4234244" y="1953768"/>
                      <a:pt x="4234434" y="1954911"/>
                      <a:pt x="4234434" y="1956245"/>
                    </a:cubicBezTo>
                    <a:cubicBezTo>
                      <a:pt x="4234434" y="1958531"/>
                      <a:pt x="4233101" y="1960721"/>
                      <a:pt x="4231101" y="1961864"/>
                    </a:cubicBezTo>
                    <a:cubicBezTo>
                      <a:pt x="4218337" y="1969675"/>
                      <a:pt x="4205097" y="1977104"/>
                      <a:pt x="4192048" y="1984534"/>
                    </a:cubicBezTo>
                    <a:cubicBezTo>
                      <a:pt x="4190905" y="1984724"/>
                      <a:pt x="4189857" y="1985010"/>
                      <a:pt x="4188714" y="1985010"/>
                    </a:cubicBezTo>
                    <a:close/>
                    <a:moveTo>
                      <a:pt x="57721" y="1982057"/>
                    </a:moveTo>
                    <a:cubicBezTo>
                      <a:pt x="56864" y="1982057"/>
                      <a:pt x="56102" y="1981867"/>
                      <a:pt x="55245" y="1981390"/>
                    </a:cubicBezTo>
                    <a:cubicBezTo>
                      <a:pt x="53435" y="1980724"/>
                      <a:pt x="52292" y="1979581"/>
                      <a:pt x="51625" y="1977771"/>
                    </a:cubicBezTo>
                    <a:cubicBezTo>
                      <a:pt x="50768" y="1976247"/>
                      <a:pt x="50768" y="1974437"/>
                      <a:pt x="51435" y="1972628"/>
                    </a:cubicBezTo>
                    <a:cubicBezTo>
                      <a:pt x="56864" y="1959388"/>
                      <a:pt x="62865" y="1945481"/>
                      <a:pt x="69342" y="1931289"/>
                    </a:cubicBezTo>
                    <a:cubicBezTo>
                      <a:pt x="69342" y="1931289"/>
                      <a:pt x="69342" y="1931289"/>
                      <a:pt x="69342" y="1931098"/>
                    </a:cubicBezTo>
                    <a:cubicBezTo>
                      <a:pt x="70675" y="1927955"/>
                      <a:pt x="74962" y="1926431"/>
                      <a:pt x="78296" y="1927955"/>
                    </a:cubicBezTo>
                    <a:cubicBezTo>
                      <a:pt x="80772" y="1929098"/>
                      <a:pt x="82105" y="1931575"/>
                      <a:pt x="82105" y="1934242"/>
                    </a:cubicBezTo>
                    <a:cubicBezTo>
                      <a:pt x="82105" y="1934908"/>
                      <a:pt x="81915" y="1935861"/>
                      <a:pt x="81439" y="1936718"/>
                    </a:cubicBezTo>
                    <a:cubicBezTo>
                      <a:pt x="75629" y="1949767"/>
                      <a:pt x="69818" y="1963198"/>
                      <a:pt x="63913" y="1977771"/>
                    </a:cubicBezTo>
                    <a:cubicBezTo>
                      <a:pt x="62865" y="1980248"/>
                      <a:pt x="60388" y="1982057"/>
                      <a:pt x="57721" y="1982057"/>
                    </a:cubicBezTo>
                    <a:close/>
                    <a:moveTo>
                      <a:pt x="2471261" y="1947767"/>
                    </a:moveTo>
                    <a:cubicBezTo>
                      <a:pt x="2468785" y="1947767"/>
                      <a:pt x="2466499" y="1946434"/>
                      <a:pt x="2465451" y="1944148"/>
                    </a:cubicBezTo>
                    <a:cubicBezTo>
                      <a:pt x="2464784" y="1943290"/>
                      <a:pt x="2464594" y="1942148"/>
                      <a:pt x="2464594" y="1941005"/>
                    </a:cubicBezTo>
                    <a:cubicBezTo>
                      <a:pt x="2464594" y="1938528"/>
                      <a:pt x="2465927" y="1936337"/>
                      <a:pt x="2468213" y="1934908"/>
                    </a:cubicBezTo>
                    <a:cubicBezTo>
                      <a:pt x="2481263" y="1927765"/>
                      <a:pt x="2494502" y="1920526"/>
                      <a:pt x="2507456" y="1913382"/>
                    </a:cubicBezTo>
                    <a:cubicBezTo>
                      <a:pt x="2510790" y="1911572"/>
                      <a:pt x="2514886" y="1912906"/>
                      <a:pt x="2516696" y="1916049"/>
                    </a:cubicBezTo>
                    <a:cubicBezTo>
                      <a:pt x="2517553" y="1917668"/>
                      <a:pt x="2517839" y="1919383"/>
                      <a:pt x="2517172" y="1921192"/>
                    </a:cubicBezTo>
                    <a:cubicBezTo>
                      <a:pt x="2516696" y="1923002"/>
                      <a:pt x="2515648" y="1924336"/>
                      <a:pt x="2514029" y="1925193"/>
                    </a:cubicBezTo>
                    <a:cubicBezTo>
                      <a:pt x="2500789" y="1932337"/>
                      <a:pt x="2487740" y="1939576"/>
                      <a:pt x="2474500" y="1946720"/>
                    </a:cubicBezTo>
                    <a:cubicBezTo>
                      <a:pt x="2473452" y="1947291"/>
                      <a:pt x="2472309" y="1947767"/>
                      <a:pt x="2471261" y="1947767"/>
                    </a:cubicBezTo>
                    <a:close/>
                    <a:moveTo>
                      <a:pt x="4266153" y="1939004"/>
                    </a:moveTo>
                    <a:cubicBezTo>
                      <a:pt x="4263676" y="1939004"/>
                      <a:pt x="4261676" y="1937861"/>
                      <a:pt x="4260342" y="1935861"/>
                    </a:cubicBezTo>
                    <a:cubicBezTo>
                      <a:pt x="4259485" y="1934528"/>
                      <a:pt x="4259199" y="1932718"/>
                      <a:pt x="4259485" y="1930908"/>
                    </a:cubicBezTo>
                    <a:cubicBezTo>
                      <a:pt x="4259961" y="1929098"/>
                      <a:pt x="4261009" y="1927574"/>
                      <a:pt x="4262438" y="1926622"/>
                    </a:cubicBezTo>
                    <a:cubicBezTo>
                      <a:pt x="4275678" y="1918049"/>
                      <a:pt x="4288251" y="1909763"/>
                      <a:pt x="4299490" y="1901666"/>
                    </a:cubicBezTo>
                    <a:cubicBezTo>
                      <a:pt x="4302443" y="1899380"/>
                      <a:pt x="4306919" y="1900047"/>
                      <a:pt x="4308920" y="1903190"/>
                    </a:cubicBezTo>
                    <a:cubicBezTo>
                      <a:pt x="4309777" y="1904333"/>
                      <a:pt x="4310253" y="1905667"/>
                      <a:pt x="4310063" y="1907000"/>
                    </a:cubicBezTo>
                    <a:cubicBezTo>
                      <a:pt x="4310063" y="1909286"/>
                      <a:pt x="4309205" y="1911287"/>
                      <a:pt x="4307395" y="1912430"/>
                    </a:cubicBezTo>
                    <a:cubicBezTo>
                      <a:pt x="4295680" y="1920716"/>
                      <a:pt x="4283202" y="1929289"/>
                      <a:pt x="4269867" y="1938052"/>
                    </a:cubicBezTo>
                    <a:cubicBezTo>
                      <a:pt x="4268629" y="1938718"/>
                      <a:pt x="4267296" y="1939004"/>
                      <a:pt x="4266153" y="1939004"/>
                    </a:cubicBezTo>
                    <a:close/>
                    <a:moveTo>
                      <a:pt x="1984343" y="1932432"/>
                    </a:moveTo>
                    <a:cubicBezTo>
                      <a:pt x="1981009" y="1932432"/>
                      <a:pt x="1978247" y="1930241"/>
                      <a:pt x="1977581" y="1927098"/>
                    </a:cubicBezTo>
                    <a:cubicBezTo>
                      <a:pt x="1974247" y="1912239"/>
                      <a:pt x="1972151" y="1896999"/>
                      <a:pt x="1971484" y="1881568"/>
                    </a:cubicBezTo>
                    <a:cubicBezTo>
                      <a:pt x="1971484" y="1881378"/>
                      <a:pt x="1971484" y="1881378"/>
                      <a:pt x="1971484" y="1881092"/>
                    </a:cubicBezTo>
                    <a:lnTo>
                      <a:pt x="1971484" y="1881092"/>
                    </a:lnTo>
                    <a:cubicBezTo>
                      <a:pt x="1971484" y="1877473"/>
                      <a:pt x="1974437" y="1874615"/>
                      <a:pt x="1977962" y="1874330"/>
                    </a:cubicBezTo>
                    <a:lnTo>
                      <a:pt x="1978152" y="1874330"/>
                    </a:lnTo>
                    <a:cubicBezTo>
                      <a:pt x="1981772" y="1874330"/>
                      <a:pt x="1984629" y="1877282"/>
                      <a:pt x="1984915" y="1880806"/>
                    </a:cubicBezTo>
                    <a:cubicBezTo>
                      <a:pt x="1985581" y="1895380"/>
                      <a:pt x="1987391" y="1909953"/>
                      <a:pt x="1990725" y="1924145"/>
                    </a:cubicBezTo>
                    <a:cubicBezTo>
                      <a:pt x="1991201" y="1925955"/>
                      <a:pt x="1990725" y="1927765"/>
                      <a:pt x="1989868" y="1929098"/>
                    </a:cubicBezTo>
                    <a:cubicBezTo>
                      <a:pt x="1989011" y="1930717"/>
                      <a:pt x="1987391" y="1931765"/>
                      <a:pt x="1985581" y="1932241"/>
                    </a:cubicBezTo>
                    <a:cubicBezTo>
                      <a:pt x="1985296" y="1932241"/>
                      <a:pt x="1984820" y="1932432"/>
                      <a:pt x="1984343" y="1932432"/>
                    </a:cubicBezTo>
                    <a:close/>
                    <a:moveTo>
                      <a:pt x="1171670" y="1927289"/>
                    </a:moveTo>
                    <a:cubicBezTo>
                      <a:pt x="1170337" y="1927289"/>
                      <a:pt x="1169003" y="1926812"/>
                      <a:pt x="1167860" y="1926146"/>
                    </a:cubicBezTo>
                    <a:cubicBezTo>
                      <a:pt x="1166050" y="1925003"/>
                      <a:pt x="1164907" y="1922812"/>
                      <a:pt x="1164907" y="1920526"/>
                    </a:cubicBezTo>
                    <a:cubicBezTo>
                      <a:pt x="1164907" y="1919383"/>
                      <a:pt x="1165098" y="1918049"/>
                      <a:pt x="1166050" y="1916906"/>
                    </a:cubicBezTo>
                    <a:cubicBezTo>
                      <a:pt x="1173480" y="1905476"/>
                      <a:pt x="1181100" y="1893570"/>
                      <a:pt x="1190339" y="1879187"/>
                    </a:cubicBezTo>
                    <a:cubicBezTo>
                      <a:pt x="1192149" y="1876044"/>
                      <a:pt x="1196435" y="1875187"/>
                      <a:pt x="1199579" y="1876901"/>
                    </a:cubicBezTo>
                    <a:cubicBezTo>
                      <a:pt x="1201103" y="1877758"/>
                      <a:pt x="1202055" y="1879378"/>
                      <a:pt x="1202531" y="1881188"/>
                    </a:cubicBezTo>
                    <a:cubicBezTo>
                      <a:pt x="1203007" y="1882997"/>
                      <a:pt x="1202722" y="1884807"/>
                      <a:pt x="1201864" y="1886331"/>
                    </a:cubicBezTo>
                    <a:cubicBezTo>
                      <a:pt x="1193578" y="1899095"/>
                      <a:pt x="1185481" y="1911953"/>
                      <a:pt x="1177385" y="1924050"/>
                    </a:cubicBezTo>
                    <a:cubicBezTo>
                      <a:pt x="1175861" y="1926146"/>
                      <a:pt x="1173861" y="1927289"/>
                      <a:pt x="1171670" y="1927289"/>
                    </a:cubicBezTo>
                    <a:close/>
                    <a:moveTo>
                      <a:pt x="2550224" y="1904905"/>
                    </a:moveTo>
                    <a:cubicBezTo>
                      <a:pt x="2547747" y="1904905"/>
                      <a:pt x="2545271" y="1903571"/>
                      <a:pt x="2544128" y="1901285"/>
                    </a:cubicBezTo>
                    <a:cubicBezTo>
                      <a:pt x="2543651" y="1900142"/>
                      <a:pt x="2543270" y="1899285"/>
                      <a:pt x="2543270" y="1897951"/>
                    </a:cubicBezTo>
                    <a:cubicBezTo>
                      <a:pt x="2543461" y="1895475"/>
                      <a:pt x="2544794" y="1893189"/>
                      <a:pt x="2546890" y="1892141"/>
                    </a:cubicBezTo>
                    <a:cubicBezTo>
                      <a:pt x="2561463" y="1884235"/>
                      <a:pt x="2574512" y="1877568"/>
                      <a:pt x="2586609" y="1871091"/>
                    </a:cubicBezTo>
                    <a:cubicBezTo>
                      <a:pt x="2589943" y="1869567"/>
                      <a:pt x="2594039" y="1870900"/>
                      <a:pt x="2595848" y="1874044"/>
                    </a:cubicBezTo>
                    <a:cubicBezTo>
                      <a:pt x="2596515" y="1875663"/>
                      <a:pt x="2596706" y="1877378"/>
                      <a:pt x="2596324" y="1878997"/>
                    </a:cubicBezTo>
                    <a:cubicBezTo>
                      <a:pt x="2595848" y="1880806"/>
                      <a:pt x="2594515" y="1882331"/>
                      <a:pt x="2592991" y="1882997"/>
                    </a:cubicBezTo>
                    <a:lnTo>
                      <a:pt x="2584704" y="1887474"/>
                    </a:lnTo>
                    <a:cubicBezTo>
                      <a:pt x="2574417" y="1892903"/>
                      <a:pt x="2563844" y="1898523"/>
                      <a:pt x="2553462" y="1904048"/>
                    </a:cubicBezTo>
                    <a:cubicBezTo>
                      <a:pt x="2552224" y="1904429"/>
                      <a:pt x="2551366" y="1904905"/>
                      <a:pt x="2550224" y="1904905"/>
                    </a:cubicBezTo>
                    <a:close/>
                    <a:moveTo>
                      <a:pt x="94774" y="1900142"/>
                    </a:moveTo>
                    <a:cubicBezTo>
                      <a:pt x="93631" y="1900142"/>
                      <a:pt x="92773" y="1899952"/>
                      <a:pt x="91821" y="1899475"/>
                    </a:cubicBezTo>
                    <a:cubicBezTo>
                      <a:pt x="88487" y="1897951"/>
                      <a:pt x="87154" y="1893856"/>
                      <a:pt x="88678" y="1890522"/>
                    </a:cubicBezTo>
                    <a:cubicBezTo>
                      <a:pt x="95440" y="1876806"/>
                      <a:pt x="102108" y="1863376"/>
                      <a:pt x="109061" y="1850326"/>
                    </a:cubicBezTo>
                    <a:cubicBezTo>
                      <a:pt x="110871" y="1847183"/>
                      <a:pt x="114871" y="1845850"/>
                      <a:pt x="118300" y="1847374"/>
                    </a:cubicBezTo>
                    <a:cubicBezTo>
                      <a:pt x="120491" y="1848707"/>
                      <a:pt x="121920" y="1850993"/>
                      <a:pt x="121920" y="1853470"/>
                    </a:cubicBezTo>
                    <a:cubicBezTo>
                      <a:pt x="121920" y="1854327"/>
                      <a:pt x="121729" y="1855470"/>
                      <a:pt x="121063" y="1856613"/>
                    </a:cubicBezTo>
                    <a:cubicBezTo>
                      <a:pt x="114109" y="1870043"/>
                      <a:pt x="107156" y="1883283"/>
                      <a:pt x="100870" y="1896332"/>
                    </a:cubicBezTo>
                    <a:cubicBezTo>
                      <a:pt x="99727" y="1898809"/>
                      <a:pt x="97250" y="1900142"/>
                      <a:pt x="94774" y="1900142"/>
                    </a:cubicBezTo>
                    <a:close/>
                    <a:moveTo>
                      <a:pt x="4338638" y="1886045"/>
                    </a:moveTo>
                    <a:cubicBezTo>
                      <a:pt x="4336828" y="1886045"/>
                      <a:pt x="4334828" y="1885379"/>
                      <a:pt x="4333685" y="1883759"/>
                    </a:cubicBezTo>
                    <a:cubicBezTo>
                      <a:pt x="4331208" y="1881092"/>
                      <a:pt x="4331494" y="1876806"/>
                      <a:pt x="4334161" y="1874330"/>
                    </a:cubicBezTo>
                    <a:cubicBezTo>
                      <a:pt x="4341971" y="1867376"/>
                      <a:pt x="4348734" y="1860899"/>
                      <a:pt x="4353878" y="1854803"/>
                    </a:cubicBezTo>
                    <a:cubicBezTo>
                      <a:pt x="4357212" y="1850993"/>
                      <a:pt x="4360640" y="1846707"/>
                      <a:pt x="4363784" y="1842421"/>
                    </a:cubicBezTo>
                    <a:cubicBezTo>
                      <a:pt x="4365784" y="1839468"/>
                      <a:pt x="4370261" y="1838801"/>
                      <a:pt x="4373214" y="1841087"/>
                    </a:cubicBezTo>
                    <a:cubicBezTo>
                      <a:pt x="4374833" y="1842230"/>
                      <a:pt x="4375880" y="1844231"/>
                      <a:pt x="4375880" y="1846516"/>
                    </a:cubicBezTo>
                    <a:cubicBezTo>
                      <a:pt x="4375880" y="1847850"/>
                      <a:pt x="4375404" y="1849469"/>
                      <a:pt x="4374547" y="1850517"/>
                    </a:cubicBezTo>
                    <a:cubicBezTo>
                      <a:pt x="4370928" y="1855184"/>
                      <a:pt x="4367594" y="1859471"/>
                      <a:pt x="4364260" y="1863566"/>
                    </a:cubicBezTo>
                    <a:cubicBezTo>
                      <a:pt x="4358640" y="1870043"/>
                      <a:pt x="4351496" y="1877282"/>
                      <a:pt x="4343114" y="1884426"/>
                    </a:cubicBezTo>
                    <a:cubicBezTo>
                      <a:pt x="4341781" y="1885569"/>
                      <a:pt x="4340161" y="1886045"/>
                      <a:pt x="4338638" y="1886045"/>
                    </a:cubicBezTo>
                    <a:close/>
                    <a:moveTo>
                      <a:pt x="2629472" y="1862899"/>
                    </a:moveTo>
                    <a:cubicBezTo>
                      <a:pt x="2626995" y="1862899"/>
                      <a:pt x="2624804" y="1861566"/>
                      <a:pt x="2623661" y="1859280"/>
                    </a:cubicBezTo>
                    <a:cubicBezTo>
                      <a:pt x="2623185" y="1858423"/>
                      <a:pt x="2622804" y="1857470"/>
                      <a:pt x="2622804" y="1856327"/>
                    </a:cubicBezTo>
                    <a:cubicBezTo>
                      <a:pt x="2622804" y="1853851"/>
                      <a:pt x="2624328" y="1851374"/>
                      <a:pt x="2626614" y="1850231"/>
                    </a:cubicBezTo>
                    <a:cubicBezTo>
                      <a:pt x="2639378" y="1843468"/>
                      <a:pt x="2652903" y="1836515"/>
                      <a:pt x="2666524" y="1829562"/>
                    </a:cubicBezTo>
                    <a:cubicBezTo>
                      <a:pt x="2669667" y="1827943"/>
                      <a:pt x="2673953" y="1829372"/>
                      <a:pt x="2675477" y="1832705"/>
                    </a:cubicBezTo>
                    <a:cubicBezTo>
                      <a:pt x="2677287" y="1835848"/>
                      <a:pt x="2675954" y="1839849"/>
                      <a:pt x="2672524" y="1841659"/>
                    </a:cubicBezTo>
                    <a:cubicBezTo>
                      <a:pt x="2659952" y="1847945"/>
                      <a:pt x="2646902" y="1854708"/>
                      <a:pt x="2632520" y="1862042"/>
                    </a:cubicBezTo>
                    <a:lnTo>
                      <a:pt x="2632329" y="1862042"/>
                    </a:lnTo>
                    <a:cubicBezTo>
                      <a:pt x="2631472" y="1862709"/>
                      <a:pt x="2630615" y="1862899"/>
                      <a:pt x="2629472" y="1862899"/>
                    </a:cubicBezTo>
                    <a:close/>
                    <a:moveTo>
                      <a:pt x="1219486" y="1851184"/>
                    </a:moveTo>
                    <a:cubicBezTo>
                      <a:pt x="1218343" y="1851184"/>
                      <a:pt x="1217009" y="1850993"/>
                      <a:pt x="1216152" y="1850326"/>
                    </a:cubicBezTo>
                    <a:cubicBezTo>
                      <a:pt x="1214152" y="1849183"/>
                      <a:pt x="1212818" y="1846993"/>
                      <a:pt x="1212818" y="1844516"/>
                    </a:cubicBezTo>
                    <a:cubicBezTo>
                      <a:pt x="1212818" y="1843373"/>
                      <a:pt x="1213295" y="1842325"/>
                      <a:pt x="1213961" y="1841182"/>
                    </a:cubicBezTo>
                    <a:cubicBezTo>
                      <a:pt x="1221105" y="1829276"/>
                      <a:pt x="1228534" y="1816513"/>
                      <a:pt x="1236821" y="1802606"/>
                    </a:cubicBezTo>
                    <a:cubicBezTo>
                      <a:pt x="1238631" y="1799463"/>
                      <a:pt x="1242917" y="1798320"/>
                      <a:pt x="1245965" y="1800320"/>
                    </a:cubicBezTo>
                    <a:cubicBezTo>
                      <a:pt x="1249108" y="1802130"/>
                      <a:pt x="1250252" y="1806131"/>
                      <a:pt x="1248251" y="1809559"/>
                    </a:cubicBezTo>
                    <a:cubicBezTo>
                      <a:pt x="1240822" y="1822132"/>
                      <a:pt x="1233202" y="1835182"/>
                      <a:pt x="1225391" y="1848136"/>
                    </a:cubicBezTo>
                    <a:cubicBezTo>
                      <a:pt x="1225391" y="1848136"/>
                      <a:pt x="1225391" y="1848136"/>
                      <a:pt x="1225201" y="1848326"/>
                    </a:cubicBezTo>
                    <a:cubicBezTo>
                      <a:pt x="1223963" y="1850136"/>
                      <a:pt x="1221677" y="1851184"/>
                      <a:pt x="1219486" y="1851184"/>
                    </a:cubicBezTo>
                    <a:close/>
                    <a:moveTo>
                      <a:pt x="1980819" y="1843183"/>
                    </a:moveTo>
                    <a:cubicBezTo>
                      <a:pt x="1980343" y="1843183"/>
                      <a:pt x="1979962" y="1843183"/>
                      <a:pt x="1979676" y="1843183"/>
                    </a:cubicBezTo>
                    <a:cubicBezTo>
                      <a:pt x="1976056" y="1842516"/>
                      <a:pt x="1973389" y="1839182"/>
                      <a:pt x="1974056" y="1835372"/>
                    </a:cubicBezTo>
                    <a:cubicBezTo>
                      <a:pt x="1976247" y="1820513"/>
                      <a:pt x="1980152" y="1807273"/>
                      <a:pt x="1985105" y="1796320"/>
                    </a:cubicBezTo>
                    <a:lnTo>
                      <a:pt x="1985296" y="1795463"/>
                    </a:lnTo>
                    <a:cubicBezTo>
                      <a:pt x="1985963" y="1793939"/>
                      <a:pt x="1986629" y="1792319"/>
                      <a:pt x="1987487" y="1790986"/>
                    </a:cubicBezTo>
                    <a:cubicBezTo>
                      <a:pt x="1988820" y="1787652"/>
                      <a:pt x="1992916" y="1786033"/>
                      <a:pt x="1996249" y="1787652"/>
                    </a:cubicBezTo>
                    <a:cubicBezTo>
                      <a:pt x="1998726" y="1788795"/>
                      <a:pt x="2000250" y="1790986"/>
                      <a:pt x="2000250" y="1793748"/>
                    </a:cubicBezTo>
                    <a:cubicBezTo>
                      <a:pt x="2000250" y="1794605"/>
                      <a:pt x="2000059" y="1795748"/>
                      <a:pt x="1999583" y="1796701"/>
                    </a:cubicBezTo>
                    <a:cubicBezTo>
                      <a:pt x="1998916" y="1798034"/>
                      <a:pt x="1998250" y="1799654"/>
                      <a:pt x="1997583" y="1801178"/>
                    </a:cubicBezTo>
                    <a:lnTo>
                      <a:pt x="1997107" y="1801844"/>
                    </a:lnTo>
                    <a:cubicBezTo>
                      <a:pt x="1992821" y="1811941"/>
                      <a:pt x="1989487" y="1824323"/>
                      <a:pt x="1987201" y="1837754"/>
                    </a:cubicBezTo>
                    <a:cubicBezTo>
                      <a:pt x="1986820" y="1840706"/>
                      <a:pt x="1983962" y="1843183"/>
                      <a:pt x="1980819" y="1843183"/>
                    </a:cubicBezTo>
                    <a:close/>
                    <a:moveTo>
                      <a:pt x="2709577" y="1822228"/>
                    </a:moveTo>
                    <a:cubicBezTo>
                      <a:pt x="2707100" y="1822228"/>
                      <a:pt x="2704624" y="1820894"/>
                      <a:pt x="2703481" y="1818608"/>
                    </a:cubicBezTo>
                    <a:cubicBezTo>
                      <a:pt x="2703005" y="1817465"/>
                      <a:pt x="2702814" y="1816608"/>
                      <a:pt x="2702814" y="1815656"/>
                    </a:cubicBezTo>
                    <a:cubicBezTo>
                      <a:pt x="2702814" y="1812989"/>
                      <a:pt x="2704433" y="1810512"/>
                      <a:pt x="2706624" y="1809369"/>
                    </a:cubicBezTo>
                    <a:cubicBezTo>
                      <a:pt x="2718721" y="1803273"/>
                      <a:pt x="2731961" y="1796987"/>
                      <a:pt x="2747010" y="1789652"/>
                    </a:cubicBezTo>
                    <a:cubicBezTo>
                      <a:pt x="2750344" y="1788128"/>
                      <a:pt x="2754440" y="1789652"/>
                      <a:pt x="2755964" y="1792796"/>
                    </a:cubicBezTo>
                    <a:cubicBezTo>
                      <a:pt x="2757583" y="1796129"/>
                      <a:pt x="2756154" y="1800225"/>
                      <a:pt x="2752820" y="1801749"/>
                    </a:cubicBezTo>
                    <a:cubicBezTo>
                      <a:pt x="2739771" y="1808035"/>
                      <a:pt x="2726341" y="1814798"/>
                      <a:pt x="2712434" y="1821466"/>
                    </a:cubicBezTo>
                    <a:cubicBezTo>
                      <a:pt x="2711577" y="1822037"/>
                      <a:pt x="2710720" y="1822228"/>
                      <a:pt x="2709577" y="1822228"/>
                    </a:cubicBezTo>
                    <a:close/>
                    <a:moveTo>
                      <a:pt x="136684" y="1820704"/>
                    </a:moveTo>
                    <a:cubicBezTo>
                      <a:pt x="135541" y="1820704"/>
                      <a:pt x="134207" y="1820513"/>
                      <a:pt x="133350" y="1819847"/>
                    </a:cubicBezTo>
                    <a:cubicBezTo>
                      <a:pt x="131731" y="1818989"/>
                      <a:pt x="130683" y="1817560"/>
                      <a:pt x="130207" y="1815846"/>
                    </a:cubicBezTo>
                    <a:cubicBezTo>
                      <a:pt x="129540" y="1814322"/>
                      <a:pt x="129730" y="1812226"/>
                      <a:pt x="130683" y="1810703"/>
                    </a:cubicBezTo>
                    <a:cubicBezTo>
                      <a:pt x="137827" y="1797939"/>
                      <a:pt x="145542" y="1784890"/>
                      <a:pt x="153162" y="1771840"/>
                    </a:cubicBezTo>
                    <a:lnTo>
                      <a:pt x="153162" y="1771840"/>
                    </a:lnTo>
                    <a:cubicBezTo>
                      <a:pt x="154972" y="1768697"/>
                      <a:pt x="159258" y="1767554"/>
                      <a:pt x="162401" y="1769364"/>
                    </a:cubicBezTo>
                    <a:cubicBezTo>
                      <a:pt x="164592" y="1770507"/>
                      <a:pt x="165735" y="1772698"/>
                      <a:pt x="165735" y="1774984"/>
                    </a:cubicBezTo>
                    <a:cubicBezTo>
                      <a:pt x="165735" y="1776317"/>
                      <a:pt x="165544" y="1777460"/>
                      <a:pt x="164878" y="1778603"/>
                    </a:cubicBezTo>
                    <a:cubicBezTo>
                      <a:pt x="156305" y="1793176"/>
                      <a:pt x="149161" y="1805749"/>
                      <a:pt x="142684" y="1817465"/>
                    </a:cubicBezTo>
                    <a:cubicBezTo>
                      <a:pt x="141446" y="1819370"/>
                      <a:pt x="138970" y="1820704"/>
                      <a:pt x="136684" y="1820704"/>
                    </a:cubicBezTo>
                    <a:close/>
                    <a:moveTo>
                      <a:pt x="4391787" y="1814608"/>
                    </a:moveTo>
                    <a:cubicBezTo>
                      <a:pt x="4390930" y="1814608"/>
                      <a:pt x="4389978" y="1814417"/>
                      <a:pt x="4389120" y="1813941"/>
                    </a:cubicBezTo>
                    <a:cubicBezTo>
                      <a:pt x="4387310" y="1813274"/>
                      <a:pt x="4386167" y="1811941"/>
                      <a:pt x="4385501" y="1810131"/>
                    </a:cubicBezTo>
                    <a:cubicBezTo>
                      <a:pt x="4384834" y="1808607"/>
                      <a:pt x="4384834" y="1806797"/>
                      <a:pt x="4385787" y="1805178"/>
                    </a:cubicBezTo>
                    <a:cubicBezTo>
                      <a:pt x="4391882" y="1791748"/>
                      <a:pt x="4396073" y="1777841"/>
                      <a:pt x="4398836" y="1763839"/>
                    </a:cubicBezTo>
                    <a:cubicBezTo>
                      <a:pt x="4399503" y="1760220"/>
                      <a:pt x="4402836" y="1757743"/>
                      <a:pt x="4406646" y="1758410"/>
                    </a:cubicBezTo>
                    <a:cubicBezTo>
                      <a:pt x="4409789" y="1759077"/>
                      <a:pt x="4412076" y="1761744"/>
                      <a:pt x="4412076" y="1764887"/>
                    </a:cubicBezTo>
                    <a:cubicBezTo>
                      <a:pt x="4412076" y="1765364"/>
                      <a:pt x="4412076" y="1765745"/>
                      <a:pt x="4412076" y="1766221"/>
                    </a:cubicBezTo>
                    <a:cubicBezTo>
                      <a:pt x="4409123" y="1781270"/>
                      <a:pt x="4404455" y="1796320"/>
                      <a:pt x="4397978" y="1810417"/>
                    </a:cubicBezTo>
                    <a:cubicBezTo>
                      <a:pt x="4397026" y="1813084"/>
                      <a:pt x="4394549" y="1814608"/>
                      <a:pt x="4391787" y="1814608"/>
                    </a:cubicBezTo>
                    <a:close/>
                    <a:moveTo>
                      <a:pt x="2790349" y="1783175"/>
                    </a:moveTo>
                    <a:cubicBezTo>
                      <a:pt x="2787872" y="1783175"/>
                      <a:pt x="2785396" y="1781842"/>
                      <a:pt x="2784253" y="1779365"/>
                    </a:cubicBezTo>
                    <a:cubicBezTo>
                      <a:pt x="2783777" y="1778508"/>
                      <a:pt x="2783586" y="1777365"/>
                      <a:pt x="2783586" y="1776413"/>
                    </a:cubicBezTo>
                    <a:cubicBezTo>
                      <a:pt x="2783586" y="1773746"/>
                      <a:pt x="2785110" y="1771459"/>
                      <a:pt x="2787587" y="1770316"/>
                    </a:cubicBezTo>
                    <a:cubicBezTo>
                      <a:pt x="2799493" y="1764697"/>
                      <a:pt x="2813590" y="1757934"/>
                      <a:pt x="2828163" y="1751457"/>
                    </a:cubicBezTo>
                    <a:cubicBezTo>
                      <a:pt x="2831497" y="1749838"/>
                      <a:pt x="2835592" y="1751457"/>
                      <a:pt x="2837116" y="1754791"/>
                    </a:cubicBezTo>
                    <a:cubicBezTo>
                      <a:pt x="2837783" y="1756315"/>
                      <a:pt x="2837783" y="1758124"/>
                      <a:pt x="2837307" y="1759934"/>
                    </a:cubicBezTo>
                    <a:cubicBezTo>
                      <a:pt x="2836640" y="1761458"/>
                      <a:pt x="2835307" y="1762887"/>
                      <a:pt x="2833688" y="1763554"/>
                    </a:cubicBezTo>
                    <a:cubicBezTo>
                      <a:pt x="2819972" y="1770031"/>
                      <a:pt x="2806351" y="1776317"/>
                      <a:pt x="2793111" y="1782413"/>
                    </a:cubicBezTo>
                    <a:cubicBezTo>
                      <a:pt x="2793111" y="1782413"/>
                      <a:pt x="2793111" y="1782604"/>
                      <a:pt x="2792921" y="1782604"/>
                    </a:cubicBezTo>
                    <a:cubicBezTo>
                      <a:pt x="2792158" y="1782985"/>
                      <a:pt x="2791301" y="1783175"/>
                      <a:pt x="2790349" y="1783175"/>
                    </a:cubicBezTo>
                    <a:close/>
                    <a:moveTo>
                      <a:pt x="1264825" y="1773746"/>
                    </a:moveTo>
                    <a:cubicBezTo>
                      <a:pt x="1263682" y="1773746"/>
                      <a:pt x="1262539" y="1773269"/>
                      <a:pt x="1261491" y="1772888"/>
                    </a:cubicBezTo>
                    <a:cubicBezTo>
                      <a:pt x="1259491" y="1771555"/>
                      <a:pt x="1258157" y="1769269"/>
                      <a:pt x="1258157" y="1766792"/>
                    </a:cubicBezTo>
                    <a:cubicBezTo>
                      <a:pt x="1258157" y="1765649"/>
                      <a:pt x="1258443" y="1764792"/>
                      <a:pt x="1259014" y="1763839"/>
                    </a:cubicBezTo>
                    <a:cubicBezTo>
                      <a:pt x="1259014" y="1763649"/>
                      <a:pt x="1259014" y="1763649"/>
                      <a:pt x="1259014" y="1763649"/>
                    </a:cubicBezTo>
                    <a:cubicBezTo>
                      <a:pt x="1259014" y="1763458"/>
                      <a:pt x="1259300" y="1763173"/>
                      <a:pt x="1259491" y="1762982"/>
                    </a:cubicBezTo>
                    <a:cubicBezTo>
                      <a:pt x="1268063" y="1747742"/>
                      <a:pt x="1274540" y="1735836"/>
                      <a:pt x="1280541" y="1724597"/>
                    </a:cubicBezTo>
                    <a:cubicBezTo>
                      <a:pt x="1282351" y="1721453"/>
                      <a:pt x="1286637" y="1720120"/>
                      <a:pt x="1289780" y="1721930"/>
                    </a:cubicBezTo>
                    <a:cubicBezTo>
                      <a:pt x="1291399" y="1722787"/>
                      <a:pt x="1292447" y="1724215"/>
                      <a:pt x="1292923" y="1725930"/>
                    </a:cubicBezTo>
                    <a:cubicBezTo>
                      <a:pt x="1293590" y="1727740"/>
                      <a:pt x="1293400" y="1729549"/>
                      <a:pt x="1292447" y="1731073"/>
                    </a:cubicBezTo>
                    <a:cubicBezTo>
                      <a:pt x="1284637" y="1745171"/>
                      <a:pt x="1277588" y="1758029"/>
                      <a:pt x="1270635" y="1770126"/>
                    </a:cubicBezTo>
                    <a:cubicBezTo>
                      <a:pt x="1269492" y="1772412"/>
                      <a:pt x="1267301" y="1773746"/>
                      <a:pt x="1264825" y="1773746"/>
                    </a:cubicBezTo>
                    <a:close/>
                    <a:moveTo>
                      <a:pt x="2013775" y="1760125"/>
                    </a:moveTo>
                    <a:cubicBezTo>
                      <a:pt x="2012632" y="1760125"/>
                      <a:pt x="2011585" y="1759934"/>
                      <a:pt x="2010442" y="1759267"/>
                    </a:cubicBezTo>
                    <a:cubicBezTo>
                      <a:pt x="2008823" y="1758601"/>
                      <a:pt x="2007775" y="1756981"/>
                      <a:pt x="2007298" y="1755457"/>
                    </a:cubicBezTo>
                    <a:cubicBezTo>
                      <a:pt x="2006822" y="1753648"/>
                      <a:pt x="2006822" y="1751838"/>
                      <a:pt x="2007775" y="1750314"/>
                    </a:cubicBezTo>
                    <a:cubicBezTo>
                      <a:pt x="2013871" y="1738884"/>
                      <a:pt x="2021205" y="1726025"/>
                      <a:pt x="2029968" y="1711071"/>
                    </a:cubicBezTo>
                    <a:cubicBezTo>
                      <a:pt x="2031968" y="1707928"/>
                      <a:pt x="2036255" y="1706785"/>
                      <a:pt x="2039207" y="1708595"/>
                    </a:cubicBezTo>
                    <a:cubicBezTo>
                      <a:pt x="2041207" y="1709738"/>
                      <a:pt x="2042541" y="1711928"/>
                      <a:pt x="2042541" y="1714214"/>
                    </a:cubicBezTo>
                    <a:cubicBezTo>
                      <a:pt x="2042541" y="1715548"/>
                      <a:pt x="2042350" y="1716691"/>
                      <a:pt x="2041684" y="1717834"/>
                    </a:cubicBezTo>
                    <a:cubicBezTo>
                      <a:pt x="2033873" y="1731264"/>
                      <a:pt x="2026444" y="1744504"/>
                      <a:pt x="2019681" y="1756696"/>
                    </a:cubicBezTo>
                    <a:cubicBezTo>
                      <a:pt x="2018443" y="1758791"/>
                      <a:pt x="2016252" y="1760125"/>
                      <a:pt x="2013775" y="1760125"/>
                    </a:cubicBezTo>
                    <a:close/>
                    <a:moveTo>
                      <a:pt x="2872073" y="1745932"/>
                    </a:moveTo>
                    <a:cubicBezTo>
                      <a:pt x="2869406" y="1745932"/>
                      <a:pt x="2866930" y="1744313"/>
                      <a:pt x="2865787" y="1741932"/>
                    </a:cubicBezTo>
                    <a:cubicBezTo>
                      <a:pt x="2865596" y="1741265"/>
                      <a:pt x="2865311" y="1740408"/>
                      <a:pt x="2865311" y="1739456"/>
                    </a:cubicBezTo>
                    <a:cubicBezTo>
                      <a:pt x="2865311" y="1736503"/>
                      <a:pt x="2866930" y="1734312"/>
                      <a:pt x="2869311" y="1733169"/>
                    </a:cubicBezTo>
                    <a:cubicBezTo>
                      <a:pt x="2881694" y="1727549"/>
                      <a:pt x="2894648" y="1721930"/>
                      <a:pt x="2910364" y="1714976"/>
                    </a:cubicBezTo>
                    <a:cubicBezTo>
                      <a:pt x="2913698" y="1713643"/>
                      <a:pt x="2917794" y="1715167"/>
                      <a:pt x="2919317" y="1718596"/>
                    </a:cubicBezTo>
                    <a:cubicBezTo>
                      <a:pt x="2919984" y="1720406"/>
                      <a:pt x="2919984" y="1722215"/>
                      <a:pt x="2919317" y="1723739"/>
                    </a:cubicBezTo>
                    <a:cubicBezTo>
                      <a:pt x="2918650" y="1725549"/>
                      <a:pt x="2917317" y="1726882"/>
                      <a:pt x="2915698" y="1727549"/>
                    </a:cubicBezTo>
                    <a:cubicBezTo>
                      <a:pt x="2900648" y="1733836"/>
                      <a:pt x="2887218" y="1739932"/>
                      <a:pt x="2874645" y="1745266"/>
                    </a:cubicBezTo>
                    <a:cubicBezTo>
                      <a:pt x="2873883" y="1745742"/>
                      <a:pt x="2872931" y="1745932"/>
                      <a:pt x="2872073" y="1745932"/>
                    </a:cubicBezTo>
                    <a:close/>
                    <a:moveTo>
                      <a:pt x="182309" y="1743265"/>
                    </a:moveTo>
                    <a:cubicBezTo>
                      <a:pt x="180975" y="1743265"/>
                      <a:pt x="179832" y="1743075"/>
                      <a:pt x="178689" y="1742408"/>
                    </a:cubicBezTo>
                    <a:cubicBezTo>
                      <a:pt x="175546" y="1740408"/>
                      <a:pt x="174403" y="1736312"/>
                      <a:pt x="176498" y="1733169"/>
                    </a:cubicBezTo>
                    <a:cubicBezTo>
                      <a:pt x="183928" y="1720787"/>
                      <a:pt x="191929" y="1708214"/>
                      <a:pt x="200311" y="1694974"/>
                    </a:cubicBezTo>
                    <a:cubicBezTo>
                      <a:pt x="200311" y="1694974"/>
                      <a:pt x="200311" y="1694974"/>
                      <a:pt x="200501" y="1694783"/>
                    </a:cubicBezTo>
                    <a:cubicBezTo>
                      <a:pt x="202311" y="1691831"/>
                      <a:pt x="206788" y="1690973"/>
                      <a:pt x="209740" y="1692783"/>
                    </a:cubicBezTo>
                    <a:cubicBezTo>
                      <a:pt x="211741" y="1694116"/>
                      <a:pt x="212884" y="1696403"/>
                      <a:pt x="212884" y="1698879"/>
                    </a:cubicBezTo>
                    <a:cubicBezTo>
                      <a:pt x="212884" y="1700022"/>
                      <a:pt x="212407" y="1701165"/>
                      <a:pt x="211741" y="1702213"/>
                    </a:cubicBezTo>
                    <a:cubicBezTo>
                      <a:pt x="203930" y="1714786"/>
                      <a:pt x="195834" y="1727359"/>
                      <a:pt x="187928" y="1740122"/>
                    </a:cubicBezTo>
                    <a:cubicBezTo>
                      <a:pt x="186785" y="1742123"/>
                      <a:pt x="184499" y="1743265"/>
                      <a:pt x="182309" y="1743265"/>
                    </a:cubicBezTo>
                    <a:close/>
                    <a:moveTo>
                      <a:pt x="4407789" y="1727359"/>
                    </a:moveTo>
                    <a:cubicBezTo>
                      <a:pt x="4404455" y="1727359"/>
                      <a:pt x="4401503" y="1724692"/>
                      <a:pt x="4401026" y="1721072"/>
                    </a:cubicBezTo>
                    <a:cubicBezTo>
                      <a:pt x="4399883" y="1706975"/>
                      <a:pt x="4396550" y="1692783"/>
                      <a:pt x="4391406" y="1679543"/>
                    </a:cubicBezTo>
                    <a:cubicBezTo>
                      <a:pt x="4390930" y="1678686"/>
                      <a:pt x="4390930" y="1677733"/>
                      <a:pt x="4390930" y="1676876"/>
                    </a:cubicBezTo>
                    <a:cubicBezTo>
                      <a:pt x="4390930" y="1674209"/>
                      <a:pt x="4392740" y="1671733"/>
                      <a:pt x="4395216" y="1670780"/>
                    </a:cubicBezTo>
                    <a:cubicBezTo>
                      <a:pt x="4398550" y="1669447"/>
                      <a:pt x="4402645" y="1670971"/>
                      <a:pt x="4403979" y="1674400"/>
                    </a:cubicBezTo>
                    <a:cubicBezTo>
                      <a:pt x="4409599" y="1688973"/>
                      <a:pt x="4413219" y="1704213"/>
                      <a:pt x="4414552" y="1719929"/>
                    </a:cubicBezTo>
                    <a:cubicBezTo>
                      <a:pt x="4414838" y="1723739"/>
                      <a:pt x="4412076" y="1726882"/>
                      <a:pt x="4408456" y="1727359"/>
                    </a:cubicBezTo>
                    <a:cubicBezTo>
                      <a:pt x="4408265" y="1727359"/>
                      <a:pt x="4407979" y="1727359"/>
                      <a:pt x="4407789" y="1727359"/>
                    </a:cubicBezTo>
                    <a:close/>
                    <a:moveTo>
                      <a:pt x="2954655" y="1710690"/>
                    </a:moveTo>
                    <a:cubicBezTo>
                      <a:pt x="2951703" y="1710690"/>
                      <a:pt x="2949321" y="1708880"/>
                      <a:pt x="2948368" y="1706404"/>
                    </a:cubicBezTo>
                    <a:cubicBezTo>
                      <a:pt x="2947892" y="1705547"/>
                      <a:pt x="2947892" y="1704594"/>
                      <a:pt x="2947892" y="1703737"/>
                    </a:cubicBezTo>
                    <a:cubicBezTo>
                      <a:pt x="2947892" y="1701070"/>
                      <a:pt x="2949511" y="1698784"/>
                      <a:pt x="2951988" y="1697641"/>
                    </a:cubicBezTo>
                    <a:cubicBezTo>
                      <a:pt x="2964561" y="1692497"/>
                      <a:pt x="2978277" y="1687068"/>
                      <a:pt x="2993708" y="1680781"/>
                    </a:cubicBezTo>
                    <a:cubicBezTo>
                      <a:pt x="2997042" y="1679448"/>
                      <a:pt x="3001137" y="1681258"/>
                      <a:pt x="3002470" y="1684591"/>
                    </a:cubicBezTo>
                    <a:cubicBezTo>
                      <a:pt x="3003804" y="1688211"/>
                      <a:pt x="3002185" y="1692021"/>
                      <a:pt x="2998661" y="1693355"/>
                    </a:cubicBezTo>
                    <a:cubicBezTo>
                      <a:pt x="2983420" y="1699450"/>
                      <a:pt x="2969704" y="1704784"/>
                      <a:pt x="2957132" y="1709928"/>
                    </a:cubicBezTo>
                    <a:cubicBezTo>
                      <a:pt x="2956274" y="1710499"/>
                      <a:pt x="2955322" y="1710690"/>
                      <a:pt x="2954655" y="1710690"/>
                    </a:cubicBezTo>
                    <a:close/>
                    <a:moveTo>
                      <a:pt x="1307687" y="1694974"/>
                    </a:moveTo>
                    <a:cubicBezTo>
                      <a:pt x="1306544" y="1694974"/>
                      <a:pt x="1305497" y="1694783"/>
                      <a:pt x="1304544" y="1694116"/>
                    </a:cubicBezTo>
                    <a:cubicBezTo>
                      <a:pt x="1302353" y="1692973"/>
                      <a:pt x="1300924" y="1690783"/>
                      <a:pt x="1300924" y="1688306"/>
                    </a:cubicBezTo>
                    <a:cubicBezTo>
                      <a:pt x="1300924" y="1687449"/>
                      <a:pt x="1301115" y="1686306"/>
                      <a:pt x="1301591" y="1685354"/>
                    </a:cubicBezTo>
                    <a:cubicBezTo>
                      <a:pt x="1301591" y="1685163"/>
                      <a:pt x="1301591" y="1685163"/>
                      <a:pt x="1301591" y="1685163"/>
                    </a:cubicBezTo>
                    <a:cubicBezTo>
                      <a:pt x="1301782" y="1684973"/>
                      <a:pt x="1301782" y="1684973"/>
                      <a:pt x="1302067" y="1684687"/>
                    </a:cubicBezTo>
                    <a:cubicBezTo>
                      <a:pt x="1308545" y="1672114"/>
                      <a:pt x="1314831" y="1660017"/>
                      <a:pt x="1322261" y="1645444"/>
                    </a:cubicBezTo>
                    <a:cubicBezTo>
                      <a:pt x="1323880" y="1642300"/>
                      <a:pt x="1328071" y="1640681"/>
                      <a:pt x="1331214" y="1642491"/>
                    </a:cubicBezTo>
                    <a:cubicBezTo>
                      <a:pt x="1334548" y="1644110"/>
                      <a:pt x="1335881" y="1648111"/>
                      <a:pt x="1334357" y="1651445"/>
                    </a:cubicBezTo>
                    <a:cubicBezTo>
                      <a:pt x="1327595" y="1664494"/>
                      <a:pt x="1320641" y="1677924"/>
                      <a:pt x="1313498" y="1691354"/>
                    </a:cubicBezTo>
                    <a:cubicBezTo>
                      <a:pt x="1312355" y="1693640"/>
                      <a:pt x="1310164" y="1694974"/>
                      <a:pt x="1307687" y="1694974"/>
                    </a:cubicBezTo>
                    <a:close/>
                    <a:moveTo>
                      <a:pt x="2059114" y="1682401"/>
                    </a:moveTo>
                    <a:cubicBezTo>
                      <a:pt x="2057781" y="1682401"/>
                      <a:pt x="2056638" y="1682210"/>
                      <a:pt x="2055495" y="1681543"/>
                    </a:cubicBezTo>
                    <a:cubicBezTo>
                      <a:pt x="2052352" y="1679543"/>
                      <a:pt x="2051209" y="1675257"/>
                      <a:pt x="2053304" y="1672114"/>
                    </a:cubicBezTo>
                    <a:cubicBezTo>
                      <a:pt x="2062258" y="1657540"/>
                      <a:pt x="2069878" y="1645444"/>
                      <a:pt x="2077307" y="1633918"/>
                    </a:cubicBezTo>
                    <a:cubicBezTo>
                      <a:pt x="2077307" y="1633918"/>
                      <a:pt x="2077307" y="1633918"/>
                      <a:pt x="2077593" y="1633728"/>
                    </a:cubicBezTo>
                    <a:cubicBezTo>
                      <a:pt x="2079403" y="1631061"/>
                      <a:pt x="2083594" y="1630108"/>
                      <a:pt x="2086737" y="1631918"/>
                    </a:cubicBezTo>
                    <a:cubicBezTo>
                      <a:pt x="2088547" y="1633252"/>
                      <a:pt x="2089690" y="1635538"/>
                      <a:pt x="2089690" y="1637729"/>
                    </a:cubicBezTo>
                    <a:cubicBezTo>
                      <a:pt x="2089690" y="1638872"/>
                      <a:pt x="2089404" y="1640014"/>
                      <a:pt x="2088832" y="1641062"/>
                    </a:cubicBezTo>
                    <a:cubicBezTo>
                      <a:pt x="2088832" y="1641062"/>
                      <a:pt x="2088832" y="1641062"/>
                      <a:pt x="2088832" y="1641253"/>
                    </a:cubicBezTo>
                    <a:cubicBezTo>
                      <a:pt x="2088547" y="1641253"/>
                      <a:pt x="2088547" y="1641443"/>
                      <a:pt x="2088356" y="1641729"/>
                    </a:cubicBezTo>
                    <a:cubicBezTo>
                      <a:pt x="2080260" y="1654492"/>
                      <a:pt x="2072164" y="1667065"/>
                      <a:pt x="2064830" y="1679257"/>
                    </a:cubicBezTo>
                    <a:cubicBezTo>
                      <a:pt x="2063591" y="1681353"/>
                      <a:pt x="2061400" y="1682401"/>
                      <a:pt x="2059114" y="1682401"/>
                    </a:cubicBezTo>
                    <a:close/>
                    <a:moveTo>
                      <a:pt x="3038189" y="1677924"/>
                    </a:moveTo>
                    <a:cubicBezTo>
                      <a:pt x="3035236" y="1677924"/>
                      <a:pt x="3032760" y="1676114"/>
                      <a:pt x="3031903" y="1673447"/>
                    </a:cubicBezTo>
                    <a:cubicBezTo>
                      <a:pt x="3031712" y="1672781"/>
                      <a:pt x="3031427" y="1671828"/>
                      <a:pt x="3031427" y="1671161"/>
                    </a:cubicBezTo>
                    <a:cubicBezTo>
                      <a:pt x="3031427" y="1668208"/>
                      <a:pt x="3032950" y="1665732"/>
                      <a:pt x="3035713" y="1664684"/>
                    </a:cubicBezTo>
                    <a:cubicBezTo>
                      <a:pt x="3048286" y="1660207"/>
                      <a:pt x="3063050" y="1654588"/>
                      <a:pt x="3077909" y="1649444"/>
                    </a:cubicBezTo>
                    <a:cubicBezTo>
                      <a:pt x="3081242" y="1648111"/>
                      <a:pt x="3085338" y="1650111"/>
                      <a:pt x="3086672" y="1653445"/>
                    </a:cubicBezTo>
                    <a:cubicBezTo>
                      <a:pt x="3087148" y="1654969"/>
                      <a:pt x="3087148" y="1656779"/>
                      <a:pt x="3086386" y="1658588"/>
                    </a:cubicBezTo>
                    <a:cubicBezTo>
                      <a:pt x="3085529" y="1660112"/>
                      <a:pt x="3084195" y="1661541"/>
                      <a:pt x="3082576" y="1661922"/>
                    </a:cubicBezTo>
                    <a:cubicBezTo>
                      <a:pt x="3066193" y="1667732"/>
                      <a:pt x="3052763" y="1672685"/>
                      <a:pt x="3040380" y="1677448"/>
                    </a:cubicBezTo>
                    <a:cubicBezTo>
                      <a:pt x="3039713" y="1677733"/>
                      <a:pt x="3038856" y="1677924"/>
                      <a:pt x="3038189" y="1677924"/>
                    </a:cubicBezTo>
                    <a:close/>
                    <a:moveTo>
                      <a:pt x="230505" y="1667637"/>
                    </a:moveTo>
                    <a:cubicBezTo>
                      <a:pt x="229171" y="1667637"/>
                      <a:pt x="227838" y="1667161"/>
                      <a:pt x="226695" y="1666494"/>
                    </a:cubicBezTo>
                    <a:cubicBezTo>
                      <a:pt x="223742" y="1664494"/>
                      <a:pt x="222885" y="1660207"/>
                      <a:pt x="224885" y="1657064"/>
                    </a:cubicBezTo>
                    <a:cubicBezTo>
                      <a:pt x="233458" y="1644301"/>
                      <a:pt x="241744" y="1631728"/>
                      <a:pt x="249746" y="1619822"/>
                    </a:cubicBezTo>
                    <a:cubicBezTo>
                      <a:pt x="251746" y="1616869"/>
                      <a:pt x="256222" y="1616012"/>
                      <a:pt x="259175" y="1618012"/>
                    </a:cubicBezTo>
                    <a:cubicBezTo>
                      <a:pt x="260985" y="1619345"/>
                      <a:pt x="262128" y="1621346"/>
                      <a:pt x="262128" y="1623631"/>
                    </a:cubicBezTo>
                    <a:cubicBezTo>
                      <a:pt x="262128" y="1624965"/>
                      <a:pt x="261652" y="1626298"/>
                      <a:pt x="260985" y="1627441"/>
                    </a:cubicBezTo>
                    <a:cubicBezTo>
                      <a:pt x="252222" y="1640014"/>
                      <a:pt x="243935" y="1652588"/>
                      <a:pt x="236125" y="1664494"/>
                    </a:cubicBezTo>
                    <a:cubicBezTo>
                      <a:pt x="234791" y="1666494"/>
                      <a:pt x="232791" y="1667637"/>
                      <a:pt x="230505" y="1667637"/>
                    </a:cubicBezTo>
                    <a:close/>
                    <a:moveTo>
                      <a:pt x="3122581" y="1647634"/>
                    </a:moveTo>
                    <a:cubicBezTo>
                      <a:pt x="3119628" y="1647634"/>
                      <a:pt x="3117152" y="1645825"/>
                      <a:pt x="3116294" y="1643158"/>
                    </a:cubicBezTo>
                    <a:cubicBezTo>
                      <a:pt x="3116104" y="1642491"/>
                      <a:pt x="3115818" y="1641824"/>
                      <a:pt x="3115818" y="1641157"/>
                    </a:cubicBezTo>
                    <a:cubicBezTo>
                      <a:pt x="3115818" y="1638205"/>
                      <a:pt x="3117628" y="1635538"/>
                      <a:pt x="3120295" y="1634681"/>
                    </a:cubicBezTo>
                    <a:cubicBezTo>
                      <a:pt x="3135535" y="1629537"/>
                      <a:pt x="3149442" y="1624774"/>
                      <a:pt x="3163157" y="1620488"/>
                    </a:cubicBezTo>
                    <a:cubicBezTo>
                      <a:pt x="3166491" y="1619345"/>
                      <a:pt x="3170301" y="1621346"/>
                      <a:pt x="3171444" y="1624774"/>
                    </a:cubicBezTo>
                    <a:cubicBezTo>
                      <a:pt x="3172111" y="1626584"/>
                      <a:pt x="3171920" y="1628394"/>
                      <a:pt x="3170968" y="1629918"/>
                    </a:cubicBezTo>
                    <a:cubicBezTo>
                      <a:pt x="3170301" y="1631537"/>
                      <a:pt x="3168968" y="1632871"/>
                      <a:pt x="3167158" y="1633252"/>
                    </a:cubicBezTo>
                    <a:cubicBezTo>
                      <a:pt x="3151441" y="1638395"/>
                      <a:pt x="3137535" y="1642872"/>
                      <a:pt x="3124676" y="1647349"/>
                    </a:cubicBezTo>
                    <a:lnTo>
                      <a:pt x="3124486" y="1647349"/>
                    </a:lnTo>
                    <a:cubicBezTo>
                      <a:pt x="3123914" y="1647634"/>
                      <a:pt x="3123248" y="1647634"/>
                      <a:pt x="3122581" y="1647634"/>
                    </a:cubicBezTo>
                    <a:close/>
                    <a:moveTo>
                      <a:pt x="4375213" y="1644967"/>
                    </a:moveTo>
                    <a:cubicBezTo>
                      <a:pt x="4373214" y="1644967"/>
                      <a:pt x="4371404" y="1644110"/>
                      <a:pt x="4370070" y="1642491"/>
                    </a:cubicBezTo>
                    <a:cubicBezTo>
                      <a:pt x="4361593" y="1631537"/>
                      <a:pt x="4351020" y="1621441"/>
                      <a:pt x="4339114" y="1612392"/>
                    </a:cubicBezTo>
                    <a:cubicBezTo>
                      <a:pt x="4337495" y="1611058"/>
                      <a:pt x="4336637" y="1609058"/>
                      <a:pt x="4336637" y="1606963"/>
                    </a:cubicBezTo>
                    <a:cubicBezTo>
                      <a:pt x="4336637" y="1605439"/>
                      <a:pt x="4337113" y="1604010"/>
                      <a:pt x="4337780" y="1602962"/>
                    </a:cubicBezTo>
                    <a:cubicBezTo>
                      <a:pt x="4340067" y="1600009"/>
                      <a:pt x="4344543" y="1599343"/>
                      <a:pt x="4347210" y="1601629"/>
                    </a:cubicBezTo>
                    <a:cubicBezTo>
                      <a:pt x="4359974" y="1611058"/>
                      <a:pt x="4371213" y="1622012"/>
                      <a:pt x="4380643" y="1633918"/>
                    </a:cubicBezTo>
                    <a:cubicBezTo>
                      <a:pt x="4381786" y="1635442"/>
                      <a:pt x="4382262" y="1637252"/>
                      <a:pt x="4381976" y="1638872"/>
                    </a:cubicBezTo>
                    <a:cubicBezTo>
                      <a:pt x="4381691" y="1640681"/>
                      <a:pt x="4380833" y="1642491"/>
                      <a:pt x="4379500" y="1643348"/>
                    </a:cubicBezTo>
                    <a:cubicBezTo>
                      <a:pt x="4378357" y="1644491"/>
                      <a:pt x="4376833" y="1644967"/>
                      <a:pt x="4375213" y="1644967"/>
                    </a:cubicBezTo>
                    <a:close/>
                    <a:moveTo>
                      <a:pt x="3207829" y="1620012"/>
                    </a:moveTo>
                    <a:cubicBezTo>
                      <a:pt x="3204877" y="1620012"/>
                      <a:pt x="3202401" y="1618202"/>
                      <a:pt x="3201543" y="1615345"/>
                    </a:cubicBezTo>
                    <a:cubicBezTo>
                      <a:pt x="3201352" y="1614678"/>
                      <a:pt x="3201067" y="1614011"/>
                      <a:pt x="3201067" y="1613345"/>
                    </a:cubicBezTo>
                    <a:cubicBezTo>
                      <a:pt x="3201067" y="1610678"/>
                      <a:pt x="3203067" y="1607915"/>
                      <a:pt x="3205734" y="1607058"/>
                    </a:cubicBezTo>
                    <a:cubicBezTo>
                      <a:pt x="3205734" y="1607058"/>
                      <a:pt x="3205734" y="1607058"/>
                      <a:pt x="3205925" y="1607058"/>
                    </a:cubicBezTo>
                    <a:cubicBezTo>
                      <a:pt x="3205925" y="1607058"/>
                      <a:pt x="3206210" y="1606867"/>
                      <a:pt x="3206401" y="1606867"/>
                    </a:cubicBezTo>
                    <a:cubicBezTo>
                      <a:pt x="3221260" y="1602391"/>
                      <a:pt x="3235071" y="1598105"/>
                      <a:pt x="3249073" y="1594295"/>
                    </a:cubicBezTo>
                    <a:cubicBezTo>
                      <a:pt x="3252692" y="1593151"/>
                      <a:pt x="3256216" y="1595438"/>
                      <a:pt x="3257359" y="1598771"/>
                    </a:cubicBezTo>
                    <a:cubicBezTo>
                      <a:pt x="3258217" y="1602391"/>
                      <a:pt x="3256216" y="1606201"/>
                      <a:pt x="3252692" y="1607058"/>
                    </a:cubicBezTo>
                    <a:cubicBezTo>
                      <a:pt x="3239929" y="1610868"/>
                      <a:pt x="3225736" y="1615154"/>
                      <a:pt x="3209830" y="1619822"/>
                    </a:cubicBezTo>
                    <a:cubicBezTo>
                      <a:pt x="3209830" y="1619822"/>
                      <a:pt x="3209830" y="1619822"/>
                      <a:pt x="3209639" y="1619822"/>
                    </a:cubicBezTo>
                    <a:cubicBezTo>
                      <a:pt x="3209258" y="1620012"/>
                      <a:pt x="3208496" y="1620012"/>
                      <a:pt x="3207829" y="1620012"/>
                    </a:cubicBezTo>
                    <a:close/>
                    <a:moveTo>
                      <a:pt x="1348549" y="1614868"/>
                    </a:moveTo>
                    <a:cubicBezTo>
                      <a:pt x="1347406" y="1614868"/>
                      <a:pt x="1346359" y="1614678"/>
                      <a:pt x="1345406" y="1614202"/>
                    </a:cubicBezTo>
                    <a:cubicBezTo>
                      <a:pt x="1343120" y="1613059"/>
                      <a:pt x="1341596" y="1610868"/>
                      <a:pt x="1341787" y="1608106"/>
                    </a:cubicBezTo>
                    <a:cubicBezTo>
                      <a:pt x="1341787" y="1606963"/>
                      <a:pt x="1341977" y="1606106"/>
                      <a:pt x="1342454" y="1605153"/>
                    </a:cubicBezTo>
                    <a:cubicBezTo>
                      <a:pt x="1348740" y="1592389"/>
                      <a:pt x="1355217" y="1579150"/>
                      <a:pt x="1361980" y="1564767"/>
                    </a:cubicBezTo>
                    <a:cubicBezTo>
                      <a:pt x="1363599" y="1561433"/>
                      <a:pt x="1367599" y="1559814"/>
                      <a:pt x="1370933" y="1561624"/>
                    </a:cubicBezTo>
                    <a:cubicBezTo>
                      <a:pt x="1374267" y="1563148"/>
                      <a:pt x="1375600" y="1567243"/>
                      <a:pt x="1374077" y="1570577"/>
                    </a:cubicBezTo>
                    <a:cubicBezTo>
                      <a:pt x="1367790" y="1583626"/>
                      <a:pt x="1361313" y="1597247"/>
                      <a:pt x="1354360" y="1610963"/>
                    </a:cubicBezTo>
                    <a:cubicBezTo>
                      <a:pt x="1353407" y="1613535"/>
                      <a:pt x="1351026" y="1614868"/>
                      <a:pt x="1348549" y="1614868"/>
                    </a:cubicBezTo>
                    <a:close/>
                    <a:moveTo>
                      <a:pt x="2107406" y="1606582"/>
                    </a:moveTo>
                    <a:cubicBezTo>
                      <a:pt x="2106073" y="1606582"/>
                      <a:pt x="2104739" y="1606106"/>
                      <a:pt x="2103596" y="1605439"/>
                    </a:cubicBezTo>
                    <a:cubicBezTo>
                      <a:pt x="2100644" y="1603439"/>
                      <a:pt x="2099786" y="1599152"/>
                      <a:pt x="2101787" y="1596199"/>
                    </a:cubicBezTo>
                    <a:cubicBezTo>
                      <a:pt x="2109407" y="1584103"/>
                      <a:pt x="2117503" y="1572006"/>
                      <a:pt x="2126456" y="1558481"/>
                    </a:cubicBezTo>
                    <a:cubicBezTo>
                      <a:pt x="2128266" y="1555528"/>
                      <a:pt x="2132743" y="1554671"/>
                      <a:pt x="2135696" y="1556671"/>
                    </a:cubicBezTo>
                    <a:cubicBezTo>
                      <a:pt x="2137505" y="1557814"/>
                      <a:pt x="2138648" y="1559814"/>
                      <a:pt x="2138839" y="1562100"/>
                    </a:cubicBezTo>
                    <a:cubicBezTo>
                      <a:pt x="2138839" y="1563433"/>
                      <a:pt x="2138363" y="1564767"/>
                      <a:pt x="2137696" y="1565910"/>
                    </a:cubicBezTo>
                    <a:cubicBezTo>
                      <a:pt x="2128266" y="1580007"/>
                      <a:pt x="2120170" y="1592389"/>
                      <a:pt x="2113026" y="1603439"/>
                    </a:cubicBezTo>
                    <a:cubicBezTo>
                      <a:pt x="2111692" y="1605439"/>
                      <a:pt x="2109597" y="1606582"/>
                      <a:pt x="2107406" y="1606582"/>
                    </a:cubicBezTo>
                    <a:close/>
                    <a:moveTo>
                      <a:pt x="3294316" y="1595342"/>
                    </a:moveTo>
                    <a:cubicBezTo>
                      <a:pt x="3291173" y="1595342"/>
                      <a:pt x="3288506" y="1593342"/>
                      <a:pt x="3287554" y="1590389"/>
                    </a:cubicBezTo>
                    <a:cubicBezTo>
                      <a:pt x="3287554" y="1589723"/>
                      <a:pt x="3287554" y="1589056"/>
                      <a:pt x="3287554" y="1588580"/>
                    </a:cubicBezTo>
                    <a:cubicBezTo>
                      <a:pt x="3287363" y="1585627"/>
                      <a:pt x="3289363" y="1582769"/>
                      <a:pt x="3292507" y="1582103"/>
                    </a:cubicBezTo>
                    <a:cubicBezTo>
                      <a:pt x="3310033" y="1577435"/>
                      <a:pt x="3323463" y="1573816"/>
                      <a:pt x="3336036" y="1570673"/>
                    </a:cubicBezTo>
                    <a:cubicBezTo>
                      <a:pt x="3339370" y="1569815"/>
                      <a:pt x="3343180" y="1572006"/>
                      <a:pt x="3344132" y="1575625"/>
                    </a:cubicBezTo>
                    <a:cubicBezTo>
                      <a:pt x="3344609" y="1577245"/>
                      <a:pt x="3344323" y="1578959"/>
                      <a:pt x="3343466" y="1580579"/>
                    </a:cubicBezTo>
                    <a:cubicBezTo>
                      <a:pt x="3342608" y="1582103"/>
                      <a:pt x="3340989" y="1583246"/>
                      <a:pt x="3339179" y="1583722"/>
                    </a:cubicBezTo>
                    <a:cubicBezTo>
                      <a:pt x="3321844" y="1588198"/>
                      <a:pt x="3308604" y="1591532"/>
                      <a:pt x="3295841" y="1595152"/>
                    </a:cubicBezTo>
                    <a:cubicBezTo>
                      <a:pt x="3295364" y="1595152"/>
                      <a:pt x="3294698" y="1595342"/>
                      <a:pt x="3294316" y="1595342"/>
                    </a:cubicBezTo>
                    <a:close/>
                    <a:moveTo>
                      <a:pt x="281083" y="1593342"/>
                    </a:moveTo>
                    <a:cubicBezTo>
                      <a:pt x="279749" y="1593342"/>
                      <a:pt x="278416" y="1592866"/>
                      <a:pt x="277273" y="1592199"/>
                    </a:cubicBezTo>
                    <a:cubicBezTo>
                      <a:pt x="275654" y="1591056"/>
                      <a:pt x="274796" y="1589532"/>
                      <a:pt x="274320" y="1587722"/>
                    </a:cubicBezTo>
                    <a:cubicBezTo>
                      <a:pt x="274130" y="1585913"/>
                      <a:pt x="274606" y="1584103"/>
                      <a:pt x="275463" y="1582769"/>
                    </a:cubicBezTo>
                    <a:cubicBezTo>
                      <a:pt x="283750" y="1571054"/>
                      <a:pt x="292513" y="1558766"/>
                      <a:pt x="301466" y="1546003"/>
                    </a:cubicBezTo>
                    <a:cubicBezTo>
                      <a:pt x="303467" y="1543050"/>
                      <a:pt x="307943" y="1542383"/>
                      <a:pt x="310896" y="1544479"/>
                    </a:cubicBezTo>
                    <a:cubicBezTo>
                      <a:pt x="312706" y="1545812"/>
                      <a:pt x="313563" y="1547622"/>
                      <a:pt x="313563" y="1549813"/>
                    </a:cubicBezTo>
                    <a:cubicBezTo>
                      <a:pt x="313849" y="1551146"/>
                      <a:pt x="313372" y="1552765"/>
                      <a:pt x="312420" y="1553813"/>
                    </a:cubicBezTo>
                    <a:cubicBezTo>
                      <a:pt x="302133" y="1568196"/>
                      <a:pt x="294037" y="1579816"/>
                      <a:pt x="286417" y="1590389"/>
                    </a:cubicBezTo>
                    <a:cubicBezTo>
                      <a:pt x="285274" y="1592199"/>
                      <a:pt x="283273" y="1593342"/>
                      <a:pt x="281083" y="1593342"/>
                    </a:cubicBezTo>
                    <a:close/>
                    <a:moveTo>
                      <a:pt x="4305396" y="1589723"/>
                    </a:moveTo>
                    <a:cubicBezTo>
                      <a:pt x="4304062" y="1589723"/>
                      <a:pt x="4303110" y="1589532"/>
                      <a:pt x="4302061" y="1588865"/>
                    </a:cubicBezTo>
                    <a:cubicBezTo>
                      <a:pt x="4289488" y="1581912"/>
                      <a:pt x="4276249" y="1574959"/>
                      <a:pt x="4262533" y="1568482"/>
                    </a:cubicBezTo>
                    <a:cubicBezTo>
                      <a:pt x="4260342" y="1567339"/>
                      <a:pt x="4258723" y="1564862"/>
                      <a:pt x="4258723" y="1562386"/>
                    </a:cubicBezTo>
                    <a:cubicBezTo>
                      <a:pt x="4258723" y="1561529"/>
                      <a:pt x="4258914" y="1560385"/>
                      <a:pt x="4259390" y="1559433"/>
                    </a:cubicBezTo>
                    <a:cubicBezTo>
                      <a:pt x="4260913" y="1556290"/>
                      <a:pt x="4265200" y="1554766"/>
                      <a:pt x="4268343" y="1556290"/>
                    </a:cubicBezTo>
                    <a:cubicBezTo>
                      <a:pt x="4283393" y="1563433"/>
                      <a:pt x="4296632" y="1570196"/>
                      <a:pt x="4308538" y="1577149"/>
                    </a:cubicBezTo>
                    <a:cubicBezTo>
                      <a:pt x="4311873" y="1578959"/>
                      <a:pt x="4313015" y="1582960"/>
                      <a:pt x="4311206" y="1586389"/>
                    </a:cubicBezTo>
                    <a:cubicBezTo>
                      <a:pt x="4310158" y="1588389"/>
                      <a:pt x="4307681" y="1589723"/>
                      <a:pt x="4305396" y="1589723"/>
                    </a:cubicBezTo>
                    <a:close/>
                    <a:moveTo>
                      <a:pt x="3381089" y="1573339"/>
                    </a:moveTo>
                    <a:cubicBezTo>
                      <a:pt x="3377946" y="1573339"/>
                      <a:pt x="3375279" y="1571149"/>
                      <a:pt x="3374612" y="1567910"/>
                    </a:cubicBezTo>
                    <a:cubicBezTo>
                      <a:pt x="3374612" y="1567434"/>
                      <a:pt x="3374327" y="1566767"/>
                      <a:pt x="3374327" y="1566386"/>
                    </a:cubicBezTo>
                    <a:cubicBezTo>
                      <a:pt x="3374327" y="1563243"/>
                      <a:pt x="3376613" y="1560576"/>
                      <a:pt x="3379470" y="1559909"/>
                    </a:cubicBezTo>
                    <a:cubicBezTo>
                      <a:pt x="3392234" y="1556956"/>
                      <a:pt x="3406140" y="1553813"/>
                      <a:pt x="3423475" y="1550003"/>
                    </a:cubicBezTo>
                    <a:cubicBezTo>
                      <a:pt x="3426810" y="1549146"/>
                      <a:pt x="3430619" y="1551527"/>
                      <a:pt x="3431572" y="1555147"/>
                    </a:cubicBezTo>
                    <a:cubicBezTo>
                      <a:pt x="3431858" y="1556956"/>
                      <a:pt x="3431572" y="1558766"/>
                      <a:pt x="3430715" y="1560290"/>
                    </a:cubicBezTo>
                    <a:cubicBezTo>
                      <a:pt x="3429572" y="1561624"/>
                      <a:pt x="3428238" y="1562767"/>
                      <a:pt x="3426428" y="1563243"/>
                    </a:cubicBezTo>
                    <a:cubicBezTo>
                      <a:pt x="3410236" y="1566577"/>
                      <a:pt x="3394520" y="1570196"/>
                      <a:pt x="3382613" y="1573149"/>
                    </a:cubicBezTo>
                    <a:cubicBezTo>
                      <a:pt x="3382232" y="1573149"/>
                      <a:pt x="3381756" y="1573339"/>
                      <a:pt x="3381089" y="1573339"/>
                    </a:cubicBezTo>
                    <a:close/>
                    <a:moveTo>
                      <a:pt x="3468910" y="1554099"/>
                    </a:moveTo>
                    <a:cubicBezTo>
                      <a:pt x="3465766" y="1554099"/>
                      <a:pt x="3462814" y="1551813"/>
                      <a:pt x="3462433" y="1548765"/>
                    </a:cubicBezTo>
                    <a:cubicBezTo>
                      <a:pt x="3462242" y="1548289"/>
                      <a:pt x="3462242" y="1547908"/>
                      <a:pt x="3462242" y="1547431"/>
                    </a:cubicBezTo>
                    <a:cubicBezTo>
                      <a:pt x="3462242" y="1544288"/>
                      <a:pt x="3464528" y="1541621"/>
                      <a:pt x="3467672" y="1540955"/>
                    </a:cubicBezTo>
                    <a:cubicBezTo>
                      <a:pt x="3484721" y="1537621"/>
                      <a:pt x="3498628" y="1534858"/>
                      <a:pt x="3511868" y="1532382"/>
                    </a:cubicBezTo>
                    <a:cubicBezTo>
                      <a:pt x="3515487" y="1531906"/>
                      <a:pt x="3519011" y="1534192"/>
                      <a:pt x="3519773" y="1538002"/>
                    </a:cubicBezTo>
                    <a:cubicBezTo>
                      <a:pt x="3520250" y="1539526"/>
                      <a:pt x="3519773" y="1541335"/>
                      <a:pt x="3518916" y="1542955"/>
                    </a:cubicBezTo>
                    <a:cubicBezTo>
                      <a:pt x="3517773" y="1544288"/>
                      <a:pt x="3516249" y="1545431"/>
                      <a:pt x="3514439" y="1545907"/>
                    </a:cubicBezTo>
                    <a:cubicBezTo>
                      <a:pt x="3501200" y="1548193"/>
                      <a:pt x="3486817" y="1550860"/>
                      <a:pt x="3470434" y="1554194"/>
                    </a:cubicBezTo>
                    <a:lnTo>
                      <a:pt x="3470244" y="1554194"/>
                    </a:lnTo>
                    <a:cubicBezTo>
                      <a:pt x="3469767" y="1554099"/>
                      <a:pt x="3469386" y="1554099"/>
                      <a:pt x="3468910" y="1554099"/>
                    </a:cubicBezTo>
                    <a:close/>
                    <a:moveTo>
                      <a:pt x="4224433" y="1550670"/>
                    </a:moveTo>
                    <a:cubicBezTo>
                      <a:pt x="4223576" y="1550670"/>
                      <a:pt x="4222813" y="1550670"/>
                      <a:pt x="4221956" y="1550194"/>
                    </a:cubicBezTo>
                    <a:cubicBezTo>
                      <a:pt x="4219004" y="1548860"/>
                      <a:pt x="4215860" y="1547717"/>
                      <a:pt x="4213003" y="1546574"/>
                    </a:cubicBezTo>
                    <a:lnTo>
                      <a:pt x="4211193" y="1545717"/>
                    </a:lnTo>
                    <a:cubicBezTo>
                      <a:pt x="4200906" y="1541716"/>
                      <a:pt x="4190524" y="1537906"/>
                      <a:pt x="4180428" y="1534954"/>
                    </a:cubicBezTo>
                    <a:lnTo>
                      <a:pt x="4180428" y="1534954"/>
                    </a:lnTo>
                    <a:cubicBezTo>
                      <a:pt x="4177475" y="1534097"/>
                      <a:pt x="4175760" y="1531334"/>
                      <a:pt x="4175760" y="1528477"/>
                    </a:cubicBezTo>
                    <a:cubicBezTo>
                      <a:pt x="4175760" y="1527810"/>
                      <a:pt x="4175760" y="1527143"/>
                      <a:pt x="4175950" y="1526667"/>
                    </a:cubicBezTo>
                    <a:cubicBezTo>
                      <a:pt x="4177093" y="1523048"/>
                      <a:pt x="4180618" y="1521047"/>
                      <a:pt x="4184237" y="1522000"/>
                    </a:cubicBezTo>
                    <a:lnTo>
                      <a:pt x="4184428" y="1522000"/>
                    </a:lnTo>
                    <a:lnTo>
                      <a:pt x="4184713" y="1522190"/>
                    </a:lnTo>
                    <a:cubicBezTo>
                      <a:pt x="4195477" y="1525333"/>
                      <a:pt x="4206050" y="1529143"/>
                      <a:pt x="4216336" y="1533430"/>
                    </a:cubicBezTo>
                    <a:lnTo>
                      <a:pt x="4218337" y="1534097"/>
                    </a:lnTo>
                    <a:cubicBezTo>
                      <a:pt x="4221290" y="1535430"/>
                      <a:pt x="4224147" y="1536573"/>
                      <a:pt x="4227100" y="1537906"/>
                    </a:cubicBezTo>
                    <a:cubicBezTo>
                      <a:pt x="4228719" y="1538573"/>
                      <a:pt x="4230053" y="1539716"/>
                      <a:pt x="4230719" y="1541526"/>
                    </a:cubicBezTo>
                    <a:cubicBezTo>
                      <a:pt x="4231386" y="1543145"/>
                      <a:pt x="4231386" y="1544860"/>
                      <a:pt x="4230719" y="1546670"/>
                    </a:cubicBezTo>
                    <a:cubicBezTo>
                      <a:pt x="4229576" y="1549146"/>
                      <a:pt x="4227290" y="1550670"/>
                      <a:pt x="4224433" y="1550670"/>
                    </a:cubicBezTo>
                    <a:close/>
                    <a:moveTo>
                      <a:pt x="3557302" y="1538097"/>
                    </a:moveTo>
                    <a:cubicBezTo>
                      <a:pt x="3553968" y="1538097"/>
                      <a:pt x="3551206" y="1535621"/>
                      <a:pt x="3550539" y="1532477"/>
                    </a:cubicBezTo>
                    <a:cubicBezTo>
                      <a:pt x="3550539" y="1532287"/>
                      <a:pt x="3550539" y="1531810"/>
                      <a:pt x="3550539" y="1531334"/>
                    </a:cubicBezTo>
                    <a:cubicBezTo>
                      <a:pt x="3550253" y="1528000"/>
                      <a:pt x="3552730" y="1525238"/>
                      <a:pt x="3556159" y="1524572"/>
                    </a:cubicBezTo>
                    <a:cubicBezTo>
                      <a:pt x="3569875" y="1522571"/>
                      <a:pt x="3584448" y="1520285"/>
                      <a:pt x="3600545" y="1517809"/>
                    </a:cubicBezTo>
                    <a:cubicBezTo>
                      <a:pt x="3604641" y="1517332"/>
                      <a:pt x="3607689" y="1520095"/>
                      <a:pt x="3608165" y="1523619"/>
                    </a:cubicBezTo>
                    <a:cubicBezTo>
                      <a:pt x="3608451" y="1525238"/>
                      <a:pt x="3607975" y="1526953"/>
                      <a:pt x="3607022" y="1528572"/>
                    </a:cubicBezTo>
                    <a:cubicBezTo>
                      <a:pt x="3605879" y="1529906"/>
                      <a:pt x="3604355" y="1530858"/>
                      <a:pt x="3602545" y="1531048"/>
                    </a:cubicBezTo>
                    <a:cubicBezTo>
                      <a:pt x="3587306" y="1533334"/>
                      <a:pt x="3572256" y="1535716"/>
                      <a:pt x="3558350" y="1538002"/>
                    </a:cubicBezTo>
                    <a:cubicBezTo>
                      <a:pt x="3557968" y="1538097"/>
                      <a:pt x="3557588" y="1538097"/>
                      <a:pt x="3557302" y="1538097"/>
                    </a:cubicBezTo>
                    <a:close/>
                    <a:moveTo>
                      <a:pt x="1387126" y="1533811"/>
                    </a:moveTo>
                    <a:cubicBezTo>
                      <a:pt x="1386269" y="1533811"/>
                      <a:pt x="1385316" y="1533620"/>
                      <a:pt x="1384459" y="1533144"/>
                    </a:cubicBezTo>
                    <a:cubicBezTo>
                      <a:pt x="1381982" y="1532001"/>
                      <a:pt x="1380649" y="1529810"/>
                      <a:pt x="1380649" y="1527048"/>
                    </a:cubicBezTo>
                    <a:cubicBezTo>
                      <a:pt x="1380649" y="1526191"/>
                      <a:pt x="1380649" y="1525238"/>
                      <a:pt x="1381125" y="1524381"/>
                    </a:cubicBezTo>
                    <a:lnTo>
                      <a:pt x="1381125" y="1524190"/>
                    </a:lnTo>
                    <a:lnTo>
                      <a:pt x="1381601" y="1523524"/>
                    </a:lnTo>
                    <a:cubicBezTo>
                      <a:pt x="1387031" y="1511808"/>
                      <a:pt x="1392841" y="1499235"/>
                      <a:pt x="1399794" y="1483328"/>
                    </a:cubicBezTo>
                    <a:cubicBezTo>
                      <a:pt x="1401318" y="1480185"/>
                      <a:pt x="1405414" y="1478661"/>
                      <a:pt x="1408748" y="1479995"/>
                    </a:cubicBezTo>
                    <a:cubicBezTo>
                      <a:pt x="1410367" y="1480852"/>
                      <a:pt x="1411700" y="1482281"/>
                      <a:pt x="1412367" y="1483805"/>
                    </a:cubicBezTo>
                    <a:cubicBezTo>
                      <a:pt x="1413034" y="1485614"/>
                      <a:pt x="1412843" y="1487424"/>
                      <a:pt x="1412177" y="1488948"/>
                    </a:cubicBezTo>
                    <a:cubicBezTo>
                      <a:pt x="1407033" y="1500188"/>
                      <a:pt x="1400270" y="1514951"/>
                      <a:pt x="1393507" y="1529810"/>
                    </a:cubicBezTo>
                    <a:cubicBezTo>
                      <a:pt x="1393507" y="1530001"/>
                      <a:pt x="1393317" y="1530001"/>
                      <a:pt x="1393317" y="1530001"/>
                    </a:cubicBezTo>
                    <a:cubicBezTo>
                      <a:pt x="1392079" y="1532287"/>
                      <a:pt x="1389793" y="1533811"/>
                      <a:pt x="1387126" y="1533811"/>
                    </a:cubicBezTo>
                    <a:close/>
                    <a:moveTo>
                      <a:pt x="2156746" y="1531430"/>
                    </a:moveTo>
                    <a:cubicBezTo>
                      <a:pt x="2155412" y="1531430"/>
                      <a:pt x="2154079" y="1531239"/>
                      <a:pt x="2152936" y="1530287"/>
                    </a:cubicBezTo>
                    <a:cubicBezTo>
                      <a:pt x="2151602" y="1529429"/>
                      <a:pt x="2150459" y="1527810"/>
                      <a:pt x="2150269" y="1526000"/>
                    </a:cubicBezTo>
                    <a:cubicBezTo>
                      <a:pt x="2149792" y="1524190"/>
                      <a:pt x="2150269" y="1522381"/>
                      <a:pt x="2151126" y="1521047"/>
                    </a:cubicBezTo>
                    <a:cubicBezTo>
                      <a:pt x="2158556" y="1509998"/>
                      <a:pt x="2167033" y="1497044"/>
                      <a:pt x="2176082" y="1483805"/>
                    </a:cubicBezTo>
                    <a:lnTo>
                      <a:pt x="2176082" y="1483614"/>
                    </a:lnTo>
                    <a:cubicBezTo>
                      <a:pt x="2178082" y="1480661"/>
                      <a:pt x="2182558" y="1479804"/>
                      <a:pt x="2185511" y="1481804"/>
                    </a:cubicBezTo>
                    <a:cubicBezTo>
                      <a:pt x="2187321" y="1482947"/>
                      <a:pt x="2188464" y="1485138"/>
                      <a:pt x="2188464" y="1487424"/>
                    </a:cubicBezTo>
                    <a:cubicBezTo>
                      <a:pt x="2188464" y="1488757"/>
                      <a:pt x="2188274" y="1490091"/>
                      <a:pt x="2187321" y="1491234"/>
                    </a:cubicBezTo>
                    <a:cubicBezTo>
                      <a:pt x="2182844" y="1497997"/>
                      <a:pt x="2178367" y="1504664"/>
                      <a:pt x="2173605" y="1511617"/>
                    </a:cubicBezTo>
                    <a:cubicBezTo>
                      <a:pt x="2169795" y="1517237"/>
                      <a:pt x="2166175" y="1522857"/>
                      <a:pt x="2162366" y="1528477"/>
                    </a:cubicBezTo>
                    <a:cubicBezTo>
                      <a:pt x="2161032" y="1530287"/>
                      <a:pt x="2159032" y="1531430"/>
                      <a:pt x="2156746" y="1531430"/>
                    </a:cubicBezTo>
                    <a:close/>
                    <a:moveTo>
                      <a:pt x="3646170" y="1525333"/>
                    </a:moveTo>
                    <a:cubicBezTo>
                      <a:pt x="3642836" y="1525333"/>
                      <a:pt x="3639884" y="1522857"/>
                      <a:pt x="3639407" y="1519523"/>
                    </a:cubicBezTo>
                    <a:cubicBezTo>
                      <a:pt x="3639407" y="1519333"/>
                      <a:pt x="3639407" y="1519047"/>
                      <a:pt x="3639407" y="1518856"/>
                    </a:cubicBezTo>
                    <a:cubicBezTo>
                      <a:pt x="3639122" y="1515237"/>
                      <a:pt x="3641884" y="1512380"/>
                      <a:pt x="3645218" y="1511903"/>
                    </a:cubicBezTo>
                    <a:cubicBezTo>
                      <a:pt x="3658457" y="1510379"/>
                      <a:pt x="3672840" y="1508760"/>
                      <a:pt x="3689890" y="1506950"/>
                    </a:cubicBezTo>
                    <a:cubicBezTo>
                      <a:pt x="3694176" y="1506283"/>
                      <a:pt x="3697034" y="1509236"/>
                      <a:pt x="3697319" y="1512760"/>
                    </a:cubicBezTo>
                    <a:cubicBezTo>
                      <a:pt x="3697795" y="1516571"/>
                      <a:pt x="3695033" y="1519904"/>
                      <a:pt x="3691509" y="1520190"/>
                    </a:cubicBezTo>
                    <a:cubicBezTo>
                      <a:pt x="3676269" y="1521714"/>
                      <a:pt x="3661220" y="1523524"/>
                      <a:pt x="3647123" y="1525333"/>
                    </a:cubicBezTo>
                    <a:cubicBezTo>
                      <a:pt x="3646646" y="1525333"/>
                      <a:pt x="3646456" y="1525333"/>
                      <a:pt x="3646170" y="1525333"/>
                    </a:cubicBezTo>
                    <a:close/>
                    <a:moveTo>
                      <a:pt x="4138613" y="1525333"/>
                    </a:moveTo>
                    <a:cubicBezTo>
                      <a:pt x="4138422" y="1525333"/>
                      <a:pt x="4137946" y="1525333"/>
                      <a:pt x="4137755" y="1525143"/>
                    </a:cubicBezTo>
                    <a:lnTo>
                      <a:pt x="4132993" y="1524476"/>
                    </a:lnTo>
                    <a:cubicBezTo>
                      <a:pt x="4120039" y="1522666"/>
                      <a:pt x="4107180" y="1521142"/>
                      <a:pt x="4093274" y="1519523"/>
                    </a:cubicBezTo>
                    <a:cubicBezTo>
                      <a:pt x="4089940" y="1519047"/>
                      <a:pt x="4087463" y="1516189"/>
                      <a:pt x="4087463" y="1512760"/>
                    </a:cubicBezTo>
                    <a:cubicBezTo>
                      <a:pt x="4087463" y="1512570"/>
                      <a:pt x="4087463" y="1512284"/>
                      <a:pt x="4087463" y="1512094"/>
                    </a:cubicBezTo>
                    <a:cubicBezTo>
                      <a:pt x="4087940" y="1508474"/>
                      <a:pt x="4091083" y="1505807"/>
                      <a:pt x="4094893" y="1506283"/>
                    </a:cubicBezTo>
                    <a:cubicBezTo>
                      <a:pt x="4107656" y="1507617"/>
                      <a:pt x="4120896" y="1509236"/>
                      <a:pt x="4134802" y="1511237"/>
                    </a:cubicBezTo>
                    <a:cubicBezTo>
                      <a:pt x="4135660" y="1511237"/>
                      <a:pt x="4136612" y="1511427"/>
                      <a:pt x="4137470" y="1511427"/>
                    </a:cubicBezTo>
                    <a:cubicBezTo>
                      <a:pt x="4138136" y="1511617"/>
                      <a:pt x="4139089" y="1511617"/>
                      <a:pt x="4139756" y="1511903"/>
                    </a:cubicBezTo>
                    <a:cubicBezTo>
                      <a:pt x="4143375" y="1512570"/>
                      <a:pt x="4145852" y="1515904"/>
                      <a:pt x="4145376" y="1519523"/>
                    </a:cubicBezTo>
                    <a:cubicBezTo>
                      <a:pt x="4144709" y="1522857"/>
                      <a:pt x="4142041" y="1525333"/>
                      <a:pt x="4138613" y="1525333"/>
                    </a:cubicBezTo>
                    <a:close/>
                    <a:moveTo>
                      <a:pt x="333375" y="1520190"/>
                    </a:moveTo>
                    <a:cubicBezTo>
                      <a:pt x="331756" y="1520190"/>
                      <a:pt x="330422" y="1519714"/>
                      <a:pt x="329279" y="1519047"/>
                    </a:cubicBezTo>
                    <a:cubicBezTo>
                      <a:pt x="327946" y="1517904"/>
                      <a:pt x="326803" y="1516380"/>
                      <a:pt x="326612" y="1514570"/>
                    </a:cubicBezTo>
                    <a:cubicBezTo>
                      <a:pt x="326422" y="1512760"/>
                      <a:pt x="326898" y="1510951"/>
                      <a:pt x="327946" y="1509617"/>
                    </a:cubicBezTo>
                    <a:cubicBezTo>
                      <a:pt x="336232" y="1498187"/>
                      <a:pt x="344996" y="1486281"/>
                      <a:pt x="354616" y="1473517"/>
                    </a:cubicBezTo>
                    <a:cubicBezTo>
                      <a:pt x="356616" y="1470565"/>
                      <a:pt x="360902" y="1469898"/>
                      <a:pt x="364046" y="1471993"/>
                    </a:cubicBezTo>
                    <a:cubicBezTo>
                      <a:pt x="365665" y="1473327"/>
                      <a:pt x="366713" y="1475327"/>
                      <a:pt x="366713" y="1477328"/>
                    </a:cubicBezTo>
                    <a:cubicBezTo>
                      <a:pt x="366713" y="1478851"/>
                      <a:pt x="366236" y="1480280"/>
                      <a:pt x="365379" y="1481328"/>
                    </a:cubicBezTo>
                    <a:cubicBezTo>
                      <a:pt x="356616" y="1493044"/>
                      <a:pt x="347853" y="1504855"/>
                      <a:pt x="338614" y="1517428"/>
                    </a:cubicBezTo>
                    <a:cubicBezTo>
                      <a:pt x="337375" y="1519238"/>
                      <a:pt x="335375" y="1520190"/>
                      <a:pt x="333375" y="1520190"/>
                    </a:cubicBezTo>
                    <a:close/>
                    <a:moveTo>
                      <a:pt x="3735515" y="1516094"/>
                    </a:moveTo>
                    <a:cubicBezTo>
                      <a:pt x="3731895" y="1516094"/>
                      <a:pt x="3729038" y="1513427"/>
                      <a:pt x="3728752" y="1509998"/>
                    </a:cubicBezTo>
                    <a:cubicBezTo>
                      <a:pt x="3728752" y="1509808"/>
                      <a:pt x="3728752" y="1509522"/>
                      <a:pt x="3728752" y="1509331"/>
                    </a:cubicBezTo>
                    <a:cubicBezTo>
                      <a:pt x="3728752" y="1505712"/>
                      <a:pt x="3731419" y="1502855"/>
                      <a:pt x="3735038" y="1502569"/>
                    </a:cubicBezTo>
                    <a:cubicBezTo>
                      <a:pt x="3750754" y="1501235"/>
                      <a:pt x="3765613" y="1500283"/>
                      <a:pt x="3779901" y="1499425"/>
                    </a:cubicBezTo>
                    <a:cubicBezTo>
                      <a:pt x="3783044" y="1499425"/>
                      <a:pt x="3786854" y="1501902"/>
                      <a:pt x="3786854" y="1505712"/>
                    </a:cubicBezTo>
                    <a:cubicBezTo>
                      <a:pt x="3787140" y="1507522"/>
                      <a:pt x="3786378" y="1509331"/>
                      <a:pt x="3785330" y="1510665"/>
                    </a:cubicBezTo>
                    <a:cubicBezTo>
                      <a:pt x="3784187" y="1511998"/>
                      <a:pt x="3782377" y="1512665"/>
                      <a:pt x="3780663" y="1512856"/>
                    </a:cubicBezTo>
                    <a:cubicBezTo>
                      <a:pt x="3766566" y="1513523"/>
                      <a:pt x="3751898" y="1514665"/>
                      <a:pt x="3735991" y="1515999"/>
                    </a:cubicBezTo>
                    <a:cubicBezTo>
                      <a:pt x="3735801" y="1516094"/>
                      <a:pt x="3735515" y="1516094"/>
                      <a:pt x="3735515" y="1516094"/>
                    </a:cubicBezTo>
                    <a:close/>
                    <a:moveTo>
                      <a:pt x="4049554" y="1515237"/>
                    </a:moveTo>
                    <a:cubicBezTo>
                      <a:pt x="4049363" y="1515237"/>
                      <a:pt x="4049077" y="1515237"/>
                      <a:pt x="4048887" y="1515237"/>
                    </a:cubicBezTo>
                    <a:cubicBezTo>
                      <a:pt x="4033171" y="1513904"/>
                      <a:pt x="4018598" y="1512760"/>
                      <a:pt x="4004500" y="1512094"/>
                    </a:cubicBezTo>
                    <a:cubicBezTo>
                      <a:pt x="4000691" y="1511903"/>
                      <a:pt x="3998024" y="1508760"/>
                      <a:pt x="3998024" y="1505140"/>
                    </a:cubicBezTo>
                    <a:lnTo>
                      <a:pt x="3998024" y="1504950"/>
                    </a:lnTo>
                    <a:cubicBezTo>
                      <a:pt x="3998214" y="1501140"/>
                      <a:pt x="4002024" y="1498664"/>
                      <a:pt x="4005167" y="1498664"/>
                    </a:cubicBezTo>
                    <a:cubicBezTo>
                      <a:pt x="4019264" y="1499330"/>
                      <a:pt x="4033838" y="1500473"/>
                      <a:pt x="4050030" y="1501807"/>
                    </a:cubicBezTo>
                    <a:cubicBezTo>
                      <a:pt x="4051840" y="1501997"/>
                      <a:pt x="4053364" y="1502664"/>
                      <a:pt x="4054697" y="1504093"/>
                    </a:cubicBezTo>
                    <a:cubicBezTo>
                      <a:pt x="4055840" y="1505712"/>
                      <a:pt x="4056221" y="1507236"/>
                      <a:pt x="4056221" y="1509046"/>
                    </a:cubicBezTo>
                    <a:cubicBezTo>
                      <a:pt x="4055840" y="1512570"/>
                      <a:pt x="4052888" y="1515237"/>
                      <a:pt x="4049554" y="1515237"/>
                    </a:cubicBezTo>
                    <a:close/>
                    <a:moveTo>
                      <a:pt x="3825335" y="1510760"/>
                    </a:moveTo>
                    <a:lnTo>
                      <a:pt x="3825335" y="1510760"/>
                    </a:lnTo>
                    <a:cubicBezTo>
                      <a:pt x="3821526" y="1510760"/>
                      <a:pt x="3818573" y="1507807"/>
                      <a:pt x="3818573" y="1504283"/>
                    </a:cubicBezTo>
                    <a:lnTo>
                      <a:pt x="3818573" y="1503807"/>
                    </a:lnTo>
                    <a:cubicBezTo>
                      <a:pt x="3818573" y="1500188"/>
                      <a:pt x="3821240" y="1497330"/>
                      <a:pt x="3824859" y="1497330"/>
                    </a:cubicBezTo>
                    <a:cubicBezTo>
                      <a:pt x="3838289" y="1496663"/>
                      <a:pt x="3852482" y="1496187"/>
                      <a:pt x="3870008" y="1495997"/>
                    </a:cubicBezTo>
                    <a:cubicBezTo>
                      <a:pt x="3873818" y="1495997"/>
                      <a:pt x="3876770" y="1498949"/>
                      <a:pt x="3876770" y="1502759"/>
                    </a:cubicBezTo>
                    <a:cubicBezTo>
                      <a:pt x="3877056" y="1504379"/>
                      <a:pt x="3876294" y="1506093"/>
                      <a:pt x="3874961" y="1507426"/>
                    </a:cubicBezTo>
                    <a:cubicBezTo>
                      <a:pt x="3873818" y="1508760"/>
                      <a:pt x="3872008" y="1509427"/>
                      <a:pt x="3870294" y="1509427"/>
                    </a:cubicBezTo>
                    <a:cubicBezTo>
                      <a:pt x="3855911" y="1509617"/>
                      <a:pt x="3840861" y="1510093"/>
                      <a:pt x="3825621" y="1510760"/>
                    </a:cubicBezTo>
                    <a:cubicBezTo>
                      <a:pt x="3825335" y="1510760"/>
                      <a:pt x="3825335" y="1510760"/>
                      <a:pt x="3825335" y="1510760"/>
                    </a:cubicBezTo>
                    <a:close/>
                    <a:moveTo>
                      <a:pt x="3959733" y="1510093"/>
                    </a:moveTo>
                    <a:lnTo>
                      <a:pt x="3959733" y="1510093"/>
                    </a:lnTo>
                    <a:cubicBezTo>
                      <a:pt x="3944302" y="1509617"/>
                      <a:pt x="3929253" y="1509236"/>
                      <a:pt x="3914870" y="1509236"/>
                    </a:cubicBezTo>
                    <a:cubicBezTo>
                      <a:pt x="3913061" y="1509236"/>
                      <a:pt x="3911536" y="1508570"/>
                      <a:pt x="3910203" y="1507236"/>
                    </a:cubicBezTo>
                    <a:cubicBezTo>
                      <a:pt x="3908870" y="1505903"/>
                      <a:pt x="3908203" y="1504283"/>
                      <a:pt x="3908394" y="1502569"/>
                    </a:cubicBezTo>
                    <a:cubicBezTo>
                      <a:pt x="3908394" y="1498759"/>
                      <a:pt x="3911346" y="1495806"/>
                      <a:pt x="3915156" y="1495806"/>
                    </a:cubicBezTo>
                    <a:cubicBezTo>
                      <a:pt x="3930015" y="1495806"/>
                      <a:pt x="3944969" y="1496282"/>
                      <a:pt x="3960019" y="1496663"/>
                    </a:cubicBezTo>
                    <a:cubicBezTo>
                      <a:pt x="3963829" y="1496663"/>
                      <a:pt x="3966782" y="1499806"/>
                      <a:pt x="3966496" y="1503616"/>
                    </a:cubicBezTo>
                    <a:cubicBezTo>
                      <a:pt x="3966496" y="1507141"/>
                      <a:pt x="3963543" y="1510093"/>
                      <a:pt x="3959733" y="1510093"/>
                    </a:cubicBezTo>
                    <a:close/>
                    <a:moveTo>
                      <a:pt x="2206847" y="1456658"/>
                    </a:moveTo>
                    <a:cubicBezTo>
                      <a:pt x="2205514" y="1456658"/>
                      <a:pt x="2204180" y="1456468"/>
                      <a:pt x="2203037" y="1455515"/>
                    </a:cubicBezTo>
                    <a:cubicBezTo>
                      <a:pt x="2201418" y="1454658"/>
                      <a:pt x="2200561" y="1453039"/>
                      <a:pt x="2200084" y="1451229"/>
                    </a:cubicBezTo>
                    <a:cubicBezTo>
                      <a:pt x="2199799" y="1449419"/>
                      <a:pt x="2200084" y="1447609"/>
                      <a:pt x="2201228" y="1446276"/>
                    </a:cubicBezTo>
                    <a:cubicBezTo>
                      <a:pt x="2206847" y="1437513"/>
                      <a:pt x="2212848" y="1428750"/>
                      <a:pt x="2218754" y="1419987"/>
                    </a:cubicBezTo>
                    <a:lnTo>
                      <a:pt x="2226183" y="1408748"/>
                    </a:lnTo>
                    <a:cubicBezTo>
                      <a:pt x="2228183" y="1405795"/>
                      <a:pt x="2232470" y="1404938"/>
                      <a:pt x="2235422" y="1406938"/>
                    </a:cubicBezTo>
                    <a:cubicBezTo>
                      <a:pt x="2237423" y="1408081"/>
                      <a:pt x="2238566" y="1410272"/>
                      <a:pt x="2238566" y="1412557"/>
                    </a:cubicBezTo>
                    <a:cubicBezTo>
                      <a:pt x="2238566" y="1413891"/>
                      <a:pt x="2238089" y="1415224"/>
                      <a:pt x="2237423" y="1416367"/>
                    </a:cubicBezTo>
                    <a:cubicBezTo>
                      <a:pt x="2228850" y="1428940"/>
                      <a:pt x="2220563" y="1441323"/>
                      <a:pt x="2212562" y="1453610"/>
                    </a:cubicBezTo>
                    <a:cubicBezTo>
                      <a:pt x="2211038" y="1455515"/>
                      <a:pt x="2209038" y="1456658"/>
                      <a:pt x="2206847" y="1456658"/>
                    </a:cubicBezTo>
                    <a:close/>
                    <a:moveTo>
                      <a:pt x="1424178" y="1451896"/>
                    </a:moveTo>
                    <a:cubicBezTo>
                      <a:pt x="1423321" y="1451896"/>
                      <a:pt x="1422368" y="1451705"/>
                      <a:pt x="1421511" y="1451229"/>
                    </a:cubicBezTo>
                    <a:cubicBezTo>
                      <a:pt x="1419034" y="1450086"/>
                      <a:pt x="1417511" y="1447609"/>
                      <a:pt x="1417511" y="1444942"/>
                    </a:cubicBezTo>
                    <a:cubicBezTo>
                      <a:pt x="1417511" y="1444085"/>
                      <a:pt x="1417701" y="1443133"/>
                      <a:pt x="1417987" y="1442466"/>
                    </a:cubicBezTo>
                    <a:cubicBezTo>
                      <a:pt x="1423797" y="1429226"/>
                      <a:pt x="1429893" y="1415510"/>
                      <a:pt x="1435894" y="1401128"/>
                    </a:cubicBezTo>
                    <a:cubicBezTo>
                      <a:pt x="1437227" y="1397794"/>
                      <a:pt x="1441323" y="1396174"/>
                      <a:pt x="1444657" y="1397508"/>
                    </a:cubicBezTo>
                    <a:cubicBezTo>
                      <a:pt x="1446181" y="1398175"/>
                      <a:pt x="1447609" y="1399508"/>
                      <a:pt x="1448276" y="1401318"/>
                    </a:cubicBezTo>
                    <a:cubicBezTo>
                      <a:pt x="1448943" y="1402842"/>
                      <a:pt x="1448943" y="1404652"/>
                      <a:pt x="1448276" y="1406462"/>
                    </a:cubicBezTo>
                    <a:cubicBezTo>
                      <a:pt x="1442180" y="1420558"/>
                      <a:pt x="1436180" y="1434560"/>
                      <a:pt x="1430274" y="1447800"/>
                    </a:cubicBezTo>
                    <a:cubicBezTo>
                      <a:pt x="1429322" y="1450372"/>
                      <a:pt x="1426845" y="1451896"/>
                      <a:pt x="1424178" y="1451896"/>
                    </a:cubicBezTo>
                    <a:close/>
                    <a:moveTo>
                      <a:pt x="387001" y="1448086"/>
                    </a:moveTo>
                    <a:cubicBezTo>
                      <a:pt x="385381" y="1448086"/>
                      <a:pt x="384048" y="1447609"/>
                      <a:pt x="383000" y="1446752"/>
                    </a:cubicBezTo>
                    <a:cubicBezTo>
                      <a:pt x="381381" y="1445895"/>
                      <a:pt x="380524" y="1444276"/>
                      <a:pt x="380333" y="1442466"/>
                    </a:cubicBezTo>
                    <a:cubicBezTo>
                      <a:pt x="380047" y="1440656"/>
                      <a:pt x="380524" y="1438847"/>
                      <a:pt x="381667" y="1437323"/>
                    </a:cubicBezTo>
                    <a:cubicBezTo>
                      <a:pt x="389572" y="1427035"/>
                      <a:pt x="398240" y="1415796"/>
                      <a:pt x="409004" y="1401604"/>
                    </a:cubicBezTo>
                    <a:cubicBezTo>
                      <a:pt x="409004" y="1401604"/>
                      <a:pt x="409004" y="1401604"/>
                      <a:pt x="409289" y="1401604"/>
                    </a:cubicBezTo>
                    <a:cubicBezTo>
                      <a:pt x="411480" y="1398937"/>
                      <a:pt x="415766" y="1398270"/>
                      <a:pt x="418433" y="1400461"/>
                    </a:cubicBezTo>
                    <a:cubicBezTo>
                      <a:pt x="420052" y="1401794"/>
                      <a:pt x="421100" y="1403795"/>
                      <a:pt x="420910" y="1405795"/>
                    </a:cubicBezTo>
                    <a:cubicBezTo>
                      <a:pt x="420910" y="1407414"/>
                      <a:pt x="420434" y="1408748"/>
                      <a:pt x="419576" y="1409795"/>
                    </a:cubicBezTo>
                    <a:cubicBezTo>
                      <a:pt x="410813" y="1421035"/>
                      <a:pt x="402050" y="1432655"/>
                      <a:pt x="392430" y="1445514"/>
                    </a:cubicBezTo>
                    <a:cubicBezTo>
                      <a:pt x="391001" y="1447229"/>
                      <a:pt x="389001" y="1448086"/>
                      <a:pt x="387001" y="1448086"/>
                    </a:cubicBezTo>
                    <a:close/>
                    <a:moveTo>
                      <a:pt x="2256663" y="1381887"/>
                    </a:moveTo>
                    <a:cubicBezTo>
                      <a:pt x="2255330" y="1381887"/>
                      <a:pt x="2253996" y="1381697"/>
                      <a:pt x="2253044" y="1380744"/>
                    </a:cubicBezTo>
                    <a:cubicBezTo>
                      <a:pt x="2251520" y="1379887"/>
                      <a:pt x="2250377" y="1378267"/>
                      <a:pt x="2250091" y="1376458"/>
                    </a:cubicBezTo>
                    <a:cubicBezTo>
                      <a:pt x="2249615" y="1374648"/>
                      <a:pt x="2250091" y="1372838"/>
                      <a:pt x="2250948" y="1371505"/>
                    </a:cubicBezTo>
                    <a:cubicBezTo>
                      <a:pt x="2259235" y="1359122"/>
                      <a:pt x="2267522" y="1346549"/>
                      <a:pt x="2275904" y="1333976"/>
                    </a:cubicBezTo>
                    <a:cubicBezTo>
                      <a:pt x="2277904" y="1331023"/>
                      <a:pt x="2282190" y="1330166"/>
                      <a:pt x="2285143" y="1331976"/>
                    </a:cubicBezTo>
                    <a:cubicBezTo>
                      <a:pt x="2287143" y="1333309"/>
                      <a:pt x="2288286" y="1335310"/>
                      <a:pt x="2288286" y="1337596"/>
                    </a:cubicBezTo>
                    <a:cubicBezTo>
                      <a:pt x="2288286" y="1338929"/>
                      <a:pt x="2287810" y="1340263"/>
                      <a:pt x="2287143" y="1341406"/>
                    </a:cubicBezTo>
                    <a:cubicBezTo>
                      <a:pt x="2278856" y="1353979"/>
                      <a:pt x="2270570" y="1366552"/>
                      <a:pt x="2262188" y="1378934"/>
                    </a:cubicBezTo>
                    <a:cubicBezTo>
                      <a:pt x="2260949" y="1380744"/>
                      <a:pt x="2258854" y="1381887"/>
                      <a:pt x="2256663" y="1381887"/>
                    </a:cubicBezTo>
                    <a:close/>
                    <a:moveTo>
                      <a:pt x="441769" y="1376934"/>
                    </a:moveTo>
                    <a:cubicBezTo>
                      <a:pt x="440436" y="1376934"/>
                      <a:pt x="438817" y="1376458"/>
                      <a:pt x="437769" y="1375600"/>
                    </a:cubicBezTo>
                    <a:cubicBezTo>
                      <a:pt x="436435" y="1374457"/>
                      <a:pt x="435292" y="1372933"/>
                      <a:pt x="435102" y="1371124"/>
                    </a:cubicBezTo>
                    <a:cubicBezTo>
                      <a:pt x="435102" y="1369314"/>
                      <a:pt x="435578" y="1367504"/>
                      <a:pt x="436721" y="1366171"/>
                    </a:cubicBezTo>
                    <a:lnTo>
                      <a:pt x="442150" y="1359217"/>
                    </a:lnTo>
                    <a:cubicBezTo>
                      <a:pt x="449580" y="1349788"/>
                      <a:pt x="457009" y="1340358"/>
                      <a:pt x="464630" y="1330928"/>
                    </a:cubicBezTo>
                    <a:cubicBezTo>
                      <a:pt x="466820" y="1327975"/>
                      <a:pt x="471106" y="1327595"/>
                      <a:pt x="474059" y="1329785"/>
                    </a:cubicBezTo>
                    <a:cubicBezTo>
                      <a:pt x="475583" y="1331119"/>
                      <a:pt x="476536" y="1332929"/>
                      <a:pt x="476536" y="1334929"/>
                    </a:cubicBezTo>
                    <a:cubicBezTo>
                      <a:pt x="476536" y="1336262"/>
                      <a:pt x="476059" y="1337881"/>
                      <a:pt x="475393" y="1338929"/>
                    </a:cubicBezTo>
                    <a:cubicBezTo>
                      <a:pt x="475202" y="1339120"/>
                      <a:pt x="475202" y="1339120"/>
                      <a:pt x="475202" y="1339120"/>
                    </a:cubicBezTo>
                    <a:cubicBezTo>
                      <a:pt x="475012" y="1339310"/>
                      <a:pt x="475012" y="1339596"/>
                      <a:pt x="474726" y="1339787"/>
                    </a:cubicBezTo>
                    <a:cubicBezTo>
                      <a:pt x="465582" y="1351216"/>
                      <a:pt x="456343" y="1362932"/>
                      <a:pt x="447389" y="1374362"/>
                    </a:cubicBezTo>
                    <a:cubicBezTo>
                      <a:pt x="445770" y="1376077"/>
                      <a:pt x="443960" y="1376934"/>
                      <a:pt x="441769" y="1376934"/>
                    </a:cubicBezTo>
                    <a:close/>
                    <a:moveTo>
                      <a:pt x="1459421" y="1369123"/>
                    </a:moveTo>
                    <a:cubicBezTo>
                      <a:pt x="1458563" y="1369123"/>
                      <a:pt x="1457611" y="1368933"/>
                      <a:pt x="1456754" y="1368647"/>
                    </a:cubicBezTo>
                    <a:cubicBezTo>
                      <a:pt x="1454277" y="1367504"/>
                      <a:pt x="1452658" y="1365028"/>
                      <a:pt x="1452658" y="1362361"/>
                    </a:cubicBezTo>
                    <a:cubicBezTo>
                      <a:pt x="1452658" y="1361504"/>
                      <a:pt x="1452658" y="1360551"/>
                      <a:pt x="1453134" y="1359884"/>
                    </a:cubicBezTo>
                    <a:cubicBezTo>
                      <a:pt x="1459421" y="1344644"/>
                      <a:pt x="1465040" y="1331119"/>
                      <a:pt x="1470184" y="1318355"/>
                    </a:cubicBezTo>
                    <a:cubicBezTo>
                      <a:pt x="1471517" y="1315022"/>
                      <a:pt x="1475327" y="1313212"/>
                      <a:pt x="1478947" y="1314545"/>
                    </a:cubicBezTo>
                    <a:cubicBezTo>
                      <a:pt x="1482281" y="1315879"/>
                      <a:pt x="1483900" y="1319974"/>
                      <a:pt x="1482566" y="1323308"/>
                    </a:cubicBezTo>
                    <a:cubicBezTo>
                      <a:pt x="1476947" y="1337691"/>
                      <a:pt x="1471136" y="1351598"/>
                      <a:pt x="1465516" y="1365028"/>
                    </a:cubicBezTo>
                    <a:cubicBezTo>
                      <a:pt x="1464564" y="1367504"/>
                      <a:pt x="1462088" y="1369123"/>
                      <a:pt x="1459421" y="1369123"/>
                    </a:cubicBezTo>
                    <a:close/>
                    <a:moveTo>
                      <a:pt x="2306193" y="1306925"/>
                    </a:moveTo>
                    <a:cubicBezTo>
                      <a:pt x="2304859" y="1306925"/>
                      <a:pt x="2303716" y="1306735"/>
                      <a:pt x="2302574" y="1306068"/>
                    </a:cubicBezTo>
                    <a:cubicBezTo>
                      <a:pt x="2301049" y="1304925"/>
                      <a:pt x="2299907" y="1303401"/>
                      <a:pt x="2299621" y="1301591"/>
                    </a:cubicBezTo>
                    <a:cubicBezTo>
                      <a:pt x="2299145" y="1300067"/>
                      <a:pt x="2299621" y="1298257"/>
                      <a:pt x="2300478" y="1296638"/>
                    </a:cubicBezTo>
                    <a:cubicBezTo>
                      <a:pt x="2308765" y="1284065"/>
                      <a:pt x="2316861" y="1271683"/>
                      <a:pt x="2325148" y="1258919"/>
                    </a:cubicBezTo>
                    <a:cubicBezTo>
                      <a:pt x="2326958" y="1255966"/>
                      <a:pt x="2331434" y="1255109"/>
                      <a:pt x="2334292" y="1257109"/>
                    </a:cubicBezTo>
                    <a:cubicBezTo>
                      <a:pt x="2336292" y="1258253"/>
                      <a:pt x="2337435" y="1260253"/>
                      <a:pt x="2337435" y="1262539"/>
                    </a:cubicBezTo>
                    <a:cubicBezTo>
                      <a:pt x="2337435" y="1263872"/>
                      <a:pt x="2336959" y="1265206"/>
                      <a:pt x="2336292" y="1266349"/>
                    </a:cubicBezTo>
                    <a:cubicBezTo>
                      <a:pt x="2326862" y="1280922"/>
                      <a:pt x="2318957" y="1292828"/>
                      <a:pt x="2311622" y="1304068"/>
                    </a:cubicBezTo>
                    <a:cubicBezTo>
                      <a:pt x="2310765" y="1305782"/>
                      <a:pt x="2308479" y="1306925"/>
                      <a:pt x="2306193" y="1306925"/>
                    </a:cubicBezTo>
                    <a:close/>
                    <a:moveTo>
                      <a:pt x="497586" y="1306735"/>
                    </a:moveTo>
                    <a:cubicBezTo>
                      <a:pt x="496062" y="1306735"/>
                      <a:pt x="494633" y="1306258"/>
                      <a:pt x="493300" y="1305401"/>
                    </a:cubicBezTo>
                    <a:cubicBezTo>
                      <a:pt x="491966" y="1304258"/>
                      <a:pt x="491014" y="1302448"/>
                      <a:pt x="490823" y="1300734"/>
                    </a:cubicBezTo>
                    <a:cubicBezTo>
                      <a:pt x="490823" y="1298924"/>
                      <a:pt x="491299" y="1297400"/>
                      <a:pt x="492442" y="1295781"/>
                    </a:cubicBezTo>
                    <a:cubicBezTo>
                      <a:pt x="501872" y="1284351"/>
                      <a:pt x="511302" y="1272635"/>
                      <a:pt x="520732" y="1261015"/>
                    </a:cubicBezTo>
                    <a:cubicBezTo>
                      <a:pt x="522922" y="1258062"/>
                      <a:pt x="527495" y="1257681"/>
                      <a:pt x="530162" y="1259872"/>
                    </a:cubicBezTo>
                    <a:cubicBezTo>
                      <a:pt x="531781" y="1261205"/>
                      <a:pt x="532638" y="1263015"/>
                      <a:pt x="532638" y="1265015"/>
                    </a:cubicBezTo>
                    <a:cubicBezTo>
                      <a:pt x="532638" y="1266539"/>
                      <a:pt x="532162" y="1268158"/>
                      <a:pt x="531305" y="1269492"/>
                    </a:cubicBezTo>
                    <a:cubicBezTo>
                      <a:pt x="521684" y="1281208"/>
                      <a:pt x="511969" y="1293019"/>
                      <a:pt x="503015" y="1304258"/>
                    </a:cubicBezTo>
                    <a:cubicBezTo>
                      <a:pt x="501682" y="1305782"/>
                      <a:pt x="499681" y="1306735"/>
                      <a:pt x="497586" y="1306735"/>
                    </a:cubicBezTo>
                    <a:close/>
                    <a:moveTo>
                      <a:pt x="1492853" y="1285875"/>
                    </a:moveTo>
                    <a:cubicBezTo>
                      <a:pt x="1491996" y="1285875"/>
                      <a:pt x="1491329" y="1285684"/>
                      <a:pt x="1490377" y="1285399"/>
                    </a:cubicBezTo>
                    <a:cubicBezTo>
                      <a:pt x="1487900" y="1284256"/>
                      <a:pt x="1486281" y="1282065"/>
                      <a:pt x="1486090" y="1279303"/>
                    </a:cubicBezTo>
                    <a:cubicBezTo>
                      <a:pt x="1486090" y="1278446"/>
                      <a:pt x="1486281" y="1277683"/>
                      <a:pt x="1486567" y="1276826"/>
                    </a:cubicBezTo>
                    <a:lnTo>
                      <a:pt x="1486567" y="1276636"/>
                    </a:lnTo>
                    <a:cubicBezTo>
                      <a:pt x="1486757" y="1276445"/>
                      <a:pt x="1486757" y="1276159"/>
                      <a:pt x="1487043" y="1275969"/>
                    </a:cubicBezTo>
                    <a:cubicBezTo>
                      <a:pt x="1493330" y="1259586"/>
                      <a:pt x="1498282" y="1246823"/>
                      <a:pt x="1502759" y="1234916"/>
                    </a:cubicBezTo>
                    <a:cubicBezTo>
                      <a:pt x="1504093" y="1231582"/>
                      <a:pt x="1508189" y="1229487"/>
                      <a:pt x="1511522" y="1230916"/>
                    </a:cubicBezTo>
                    <a:cubicBezTo>
                      <a:pt x="1515142" y="1232249"/>
                      <a:pt x="1516666" y="1236059"/>
                      <a:pt x="1515332" y="1239679"/>
                    </a:cubicBezTo>
                    <a:cubicBezTo>
                      <a:pt x="1510665" y="1252442"/>
                      <a:pt x="1505236" y="1266158"/>
                      <a:pt x="1499140" y="1281398"/>
                    </a:cubicBezTo>
                    <a:cubicBezTo>
                      <a:pt x="1499140" y="1281589"/>
                      <a:pt x="1499140" y="1281589"/>
                      <a:pt x="1499140" y="1281589"/>
                    </a:cubicBezTo>
                    <a:cubicBezTo>
                      <a:pt x="1498187" y="1284065"/>
                      <a:pt x="1495520" y="1285875"/>
                      <a:pt x="1492853" y="1285875"/>
                    </a:cubicBezTo>
                    <a:close/>
                    <a:moveTo>
                      <a:pt x="554450" y="1237107"/>
                    </a:moveTo>
                    <a:cubicBezTo>
                      <a:pt x="552831" y="1237107"/>
                      <a:pt x="551307" y="1236631"/>
                      <a:pt x="550164" y="1235583"/>
                    </a:cubicBezTo>
                    <a:cubicBezTo>
                      <a:pt x="547211" y="1233106"/>
                      <a:pt x="547021" y="1228820"/>
                      <a:pt x="549307" y="1226153"/>
                    </a:cubicBezTo>
                    <a:cubicBezTo>
                      <a:pt x="560737" y="1212247"/>
                      <a:pt x="569500" y="1201483"/>
                      <a:pt x="578072" y="1191578"/>
                    </a:cubicBezTo>
                    <a:cubicBezTo>
                      <a:pt x="580358" y="1188625"/>
                      <a:pt x="584835" y="1188244"/>
                      <a:pt x="587502" y="1190720"/>
                    </a:cubicBezTo>
                    <a:cubicBezTo>
                      <a:pt x="589121" y="1191863"/>
                      <a:pt x="589979" y="1193864"/>
                      <a:pt x="589979" y="1195864"/>
                    </a:cubicBezTo>
                    <a:cubicBezTo>
                      <a:pt x="589979" y="1197388"/>
                      <a:pt x="589312" y="1199007"/>
                      <a:pt x="588359" y="1200150"/>
                    </a:cubicBezTo>
                    <a:cubicBezTo>
                      <a:pt x="578739" y="1211580"/>
                      <a:pt x="569309" y="1223296"/>
                      <a:pt x="559594" y="1234726"/>
                    </a:cubicBezTo>
                    <a:cubicBezTo>
                      <a:pt x="558260" y="1236250"/>
                      <a:pt x="556450" y="1237107"/>
                      <a:pt x="554450" y="1237107"/>
                    </a:cubicBezTo>
                    <a:close/>
                    <a:moveTo>
                      <a:pt x="2355437" y="1231773"/>
                    </a:moveTo>
                    <a:cubicBezTo>
                      <a:pt x="2354104" y="1231773"/>
                      <a:pt x="2352770" y="1231297"/>
                      <a:pt x="2351818" y="1230630"/>
                    </a:cubicBezTo>
                    <a:cubicBezTo>
                      <a:pt x="2350199" y="1229773"/>
                      <a:pt x="2349151" y="1228154"/>
                      <a:pt x="2348674" y="1226344"/>
                    </a:cubicBezTo>
                    <a:cubicBezTo>
                      <a:pt x="2348484" y="1224534"/>
                      <a:pt x="2348674" y="1222724"/>
                      <a:pt x="2349817" y="1221391"/>
                    </a:cubicBezTo>
                    <a:lnTo>
                      <a:pt x="2358581" y="1207484"/>
                    </a:lnTo>
                    <a:cubicBezTo>
                      <a:pt x="2363724" y="1199388"/>
                      <a:pt x="2368867" y="1191578"/>
                      <a:pt x="2374106" y="1183481"/>
                    </a:cubicBezTo>
                    <a:cubicBezTo>
                      <a:pt x="2375916" y="1180529"/>
                      <a:pt x="2380107" y="1179481"/>
                      <a:pt x="2383250" y="1181481"/>
                    </a:cubicBezTo>
                    <a:cubicBezTo>
                      <a:pt x="2385250" y="1182624"/>
                      <a:pt x="2386394" y="1184815"/>
                      <a:pt x="2386394" y="1187291"/>
                    </a:cubicBezTo>
                    <a:cubicBezTo>
                      <a:pt x="2386394" y="1188434"/>
                      <a:pt x="2385917" y="1189768"/>
                      <a:pt x="2385250" y="1190625"/>
                    </a:cubicBezTo>
                    <a:cubicBezTo>
                      <a:pt x="2378297" y="1201674"/>
                      <a:pt x="2370677" y="1213771"/>
                      <a:pt x="2360962" y="1228534"/>
                    </a:cubicBezTo>
                    <a:cubicBezTo>
                      <a:pt x="2359628" y="1230630"/>
                      <a:pt x="2357628" y="1231773"/>
                      <a:pt x="2355437" y="1231773"/>
                    </a:cubicBezTo>
                    <a:close/>
                    <a:moveTo>
                      <a:pt x="1524953" y="1201864"/>
                    </a:moveTo>
                    <a:cubicBezTo>
                      <a:pt x="1524095" y="1201864"/>
                      <a:pt x="1523333" y="1201674"/>
                      <a:pt x="1522666" y="1201388"/>
                    </a:cubicBezTo>
                    <a:cubicBezTo>
                      <a:pt x="1519999" y="1200531"/>
                      <a:pt x="1518190" y="1197769"/>
                      <a:pt x="1518190" y="1195102"/>
                    </a:cubicBezTo>
                    <a:cubicBezTo>
                      <a:pt x="1518190" y="1194245"/>
                      <a:pt x="1518475" y="1193292"/>
                      <a:pt x="1518666" y="1192625"/>
                    </a:cubicBezTo>
                    <a:cubicBezTo>
                      <a:pt x="1523809" y="1178528"/>
                      <a:pt x="1528953" y="1164526"/>
                      <a:pt x="1534192" y="1150620"/>
                    </a:cubicBezTo>
                    <a:cubicBezTo>
                      <a:pt x="1535335" y="1147000"/>
                      <a:pt x="1539335" y="1145191"/>
                      <a:pt x="1542764" y="1146620"/>
                    </a:cubicBezTo>
                    <a:cubicBezTo>
                      <a:pt x="1546384" y="1147763"/>
                      <a:pt x="1548098" y="1151573"/>
                      <a:pt x="1546765" y="1155192"/>
                    </a:cubicBezTo>
                    <a:lnTo>
                      <a:pt x="1544764" y="1160812"/>
                    </a:lnTo>
                    <a:cubicBezTo>
                      <a:pt x="1540288" y="1172908"/>
                      <a:pt x="1535811" y="1185291"/>
                      <a:pt x="1531239" y="1197388"/>
                    </a:cubicBezTo>
                    <a:cubicBezTo>
                      <a:pt x="1531239" y="1197578"/>
                      <a:pt x="1531239" y="1197578"/>
                      <a:pt x="1531239" y="1197578"/>
                    </a:cubicBezTo>
                    <a:cubicBezTo>
                      <a:pt x="1530096" y="1200055"/>
                      <a:pt x="1527620" y="1201864"/>
                      <a:pt x="1524953" y="1201864"/>
                    </a:cubicBezTo>
                    <a:close/>
                    <a:moveTo>
                      <a:pt x="611886" y="1168051"/>
                    </a:moveTo>
                    <a:cubicBezTo>
                      <a:pt x="610362" y="1168051"/>
                      <a:pt x="608743" y="1167574"/>
                      <a:pt x="607600" y="1166431"/>
                    </a:cubicBezTo>
                    <a:cubicBezTo>
                      <a:pt x="604647" y="1164146"/>
                      <a:pt x="604266" y="1159955"/>
                      <a:pt x="606742" y="1157002"/>
                    </a:cubicBezTo>
                    <a:cubicBezTo>
                      <a:pt x="613029" y="1149572"/>
                      <a:pt x="619125" y="1142143"/>
                      <a:pt x="625412" y="1134999"/>
                    </a:cubicBezTo>
                    <a:lnTo>
                      <a:pt x="635698" y="1122616"/>
                    </a:lnTo>
                    <a:cubicBezTo>
                      <a:pt x="638175" y="1119949"/>
                      <a:pt x="642461" y="1119473"/>
                      <a:pt x="645319" y="1121759"/>
                    </a:cubicBezTo>
                    <a:cubicBezTo>
                      <a:pt x="646652" y="1123093"/>
                      <a:pt x="647605" y="1125093"/>
                      <a:pt x="647605" y="1127093"/>
                    </a:cubicBezTo>
                    <a:cubicBezTo>
                      <a:pt x="647605" y="1128713"/>
                      <a:pt x="647129" y="1130046"/>
                      <a:pt x="645986" y="1131380"/>
                    </a:cubicBezTo>
                    <a:cubicBezTo>
                      <a:pt x="636365" y="1142809"/>
                      <a:pt x="626650" y="1154239"/>
                      <a:pt x="617030" y="1165765"/>
                    </a:cubicBezTo>
                    <a:cubicBezTo>
                      <a:pt x="615696" y="1167098"/>
                      <a:pt x="613886" y="1168051"/>
                      <a:pt x="611886" y="1168051"/>
                    </a:cubicBezTo>
                    <a:close/>
                    <a:moveTo>
                      <a:pt x="2403634" y="1155859"/>
                    </a:moveTo>
                    <a:cubicBezTo>
                      <a:pt x="2402300" y="1155859"/>
                      <a:pt x="2401157" y="1155382"/>
                      <a:pt x="2400014" y="1154716"/>
                    </a:cubicBezTo>
                    <a:cubicBezTo>
                      <a:pt x="2396871" y="1152906"/>
                      <a:pt x="2396014" y="1148620"/>
                      <a:pt x="2397824" y="1145476"/>
                    </a:cubicBezTo>
                    <a:cubicBezTo>
                      <a:pt x="2405920" y="1132904"/>
                      <a:pt x="2413730" y="1120140"/>
                      <a:pt x="2421636" y="1107281"/>
                    </a:cubicBezTo>
                    <a:cubicBezTo>
                      <a:pt x="2423446" y="1104329"/>
                      <a:pt x="2427923" y="1103281"/>
                      <a:pt x="2430875" y="1105281"/>
                    </a:cubicBezTo>
                    <a:cubicBezTo>
                      <a:pt x="2432875" y="1106424"/>
                      <a:pt x="2434019" y="1108615"/>
                      <a:pt x="2434019" y="1110901"/>
                    </a:cubicBezTo>
                    <a:cubicBezTo>
                      <a:pt x="2434019" y="1112234"/>
                      <a:pt x="2433733" y="1113377"/>
                      <a:pt x="2433161" y="1114520"/>
                    </a:cubicBezTo>
                    <a:cubicBezTo>
                      <a:pt x="2430875" y="1118140"/>
                      <a:pt x="2428684" y="1121664"/>
                      <a:pt x="2426399" y="1125283"/>
                    </a:cubicBezTo>
                    <a:cubicBezTo>
                      <a:pt x="2420779" y="1134237"/>
                      <a:pt x="2415159" y="1143476"/>
                      <a:pt x="2409349" y="1152715"/>
                    </a:cubicBezTo>
                    <a:cubicBezTo>
                      <a:pt x="2408111" y="1154525"/>
                      <a:pt x="2405920" y="1155859"/>
                      <a:pt x="2403634" y="1155859"/>
                    </a:cubicBezTo>
                    <a:close/>
                    <a:moveTo>
                      <a:pt x="1555432" y="1117282"/>
                    </a:moveTo>
                    <a:cubicBezTo>
                      <a:pt x="1554766" y="1117282"/>
                      <a:pt x="1554099" y="1117282"/>
                      <a:pt x="1553242" y="1116806"/>
                    </a:cubicBezTo>
                    <a:cubicBezTo>
                      <a:pt x="1550765" y="1115949"/>
                      <a:pt x="1548765" y="1113473"/>
                      <a:pt x="1548765" y="1110710"/>
                    </a:cubicBezTo>
                    <a:cubicBezTo>
                      <a:pt x="1548765" y="1109853"/>
                      <a:pt x="1548956" y="1109186"/>
                      <a:pt x="1549241" y="1108234"/>
                    </a:cubicBezTo>
                    <a:cubicBezTo>
                      <a:pt x="1554575" y="1092708"/>
                      <a:pt x="1559528" y="1078801"/>
                      <a:pt x="1564005" y="1066038"/>
                    </a:cubicBezTo>
                    <a:cubicBezTo>
                      <a:pt x="1565148" y="1062418"/>
                      <a:pt x="1569148" y="1060609"/>
                      <a:pt x="1572578" y="1061752"/>
                    </a:cubicBezTo>
                    <a:cubicBezTo>
                      <a:pt x="1575911" y="1062895"/>
                      <a:pt x="1577912" y="1066705"/>
                      <a:pt x="1576578" y="1070324"/>
                    </a:cubicBezTo>
                    <a:cubicBezTo>
                      <a:pt x="1571434" y="1085850"/>
                      <a:pt x="1566481" y="1099756"/>
                      <a:pt x="1562005" y="1112710"/>
                    </a:cubicBezTo>
                    <a:cubicBezTo>
                      <a:pt x="1561814" y="1112901"/>
                      <a:pt x="1561814" y="1112901"/>
                      <a:pt x="1561814" y="1112901"/>
                    </a:cubicBezTo>
                    <a:cubicBezTo>
                      <a:pt x="1560862" y="1115663"/>
                      <a:pt x="1558385" y="1117282"/>
                      <a:pt x="1555432" y="1117282"/>
                    </a:cubicBezTo>
                    <a:close/>
                    <a:moveTo>
                      <a:pt x="669988" y="1099566"/>
                    </a:moveTo>
                    <a:cubicBezTo>
                      <a:pt x="668369" y="1099566"/>
                      <a:pt x="666845" y="1098899"/>
                      <a:pt x="665702" y="1097756"/>
                    </a:cubicBezTo>
                    <a:cubicBezTo>
                      <a:pt x="664369" y="1096613"/>
                      <a:pt x="663512" y="1095089"/>
                      <a:pt x="663226" y="1093280"/>
                    </a:cubicBezTo>
                    <a:cubicBezTo>
                      <a:pt x="663226" y="1091470"/>
                      <a:pt x="663702" y="1089660"/>
                      <a:pt x="664845" y="1088326"/>
                    </a:cubicBezTo>
                    <a:cubicBezTo>
                      <a:pt x="673798" y="1077754"/>
                      <a:pt x="682752" y="1067467"/>
                      <a:pt x="691991" y="1056894"/>
                    </a:cubicBezTo>
                    <a:lnTo>
                      <a:pt x="694182" y="1054227"/>
                    </a:lnTo>
                    <a:cubicBezTo>
                      <a:pt x="696468" y="1051560"/>
                      <a:pt x="700945" y="1051084"/>
                      <a:pt x="703612" y="1053560"/>
                    </a:cubicBezTo>
                    <a:cubicBezTo>
                      <a:pt x="705136" y="1054894"/>
                      <a:pt x="706088" y="1056704"/>
                      <a:pt x="706088" y="1058704"/>
                    </a:cubicBezTo>
                    <a:cubicBezTo>
                      <a:pt x="706088" y="1060228"/>
                      <a:pt x="705422" y="1061847"/>
                      <a:pt x="704279" y="1062990"/>
                    </a:cubicBezTo>
                    <a:cubicBezTo>
                      <a:pt x="694849" y="1073944"/>
                      <a:pt x="684943" y="1085469"/>
                      <a:pt x="675132" y="1097089"/>
                    </a:cubicBezTo>
                    <a:cubicBezTo>
                      <a:pt x="673798" y="1098614"/>
                      <a:pt x="671989" y="1099566"/>
                      <a:pt x="669988" y="1099566"/>
                    </a:cubicBezTo>
                    <a:close/>
                    <a:moveTo>
                      <a:pt x="2450783" y="1079373"/>
                    </a:moveTo>
                    <a:cubicBezTo>
                      <a:pt x="2449640" y="1079373"/>
                      <a:pt x="2448306" y="1078897"/>
                      <a:pt x="2447449" y="1078516"/>
                    </a:cubicBezTo>
                    <a:cubicBezTo>
                      <a:pt x="2445830" y="1077373"/>
                      <a:pt x="2444782" y="1076039"/>
                      <a:pt x="2444306" y="1074230"/>
                    </a:cubicBezTo>
                    <a:cubicBezTo>
                      <a:pt x="2443829" y="1072420"/>
                      <a:pt x="2444020" y="1070610"/>
                      <a:pt x="2444972" y="1069086"/>
                    </a:cubicBezTo>
                    <a:cubicBezTo>
                      <a:pt x="2452402" y="1056989"/>
                      <a:pt x="2460022" y="1044416"/>
                      <a:pt x="2468118" y="1030700"/>
                    </a:cubicBezTo>
                    <a:cubicBezTo>
                      <a:pt x="2469928" y="1027557"/>
                      <a:pt x="2474214" y="1026414"/>
                      <a:pt x="2477357" y="1028224"/>
                    </a:cubicBezTo>
                    <a:cubicBezTo>
                      <a:pt x="2479358" y="1029557"/>
                      <a:pt x="2480691" y="1031557"/>
                      <a:pt x="2480691" y="1034034"/>
                    </a:cubicBezTo>
                    <a:cubicBezTo>
                      <a:pt x="2480691" y="1035177"/>
                      <a:pt x="2480215" y="1036510"/>
                      <a:pt x="2479834" y="1037654"/>
                    </a:cubicBezTo>
                    <a:cubicBezTo>
                      <a:pt x="2472690" y="1049369"/>
                      <a:pt x="2465261" y="1062133"/>
                      <a:pt x="2456688" y="1076230"/>
                    </a:cubicBezTo>
                    <a:cubicBezTo>
                      <a:pt x="2455259" y="1078230"/>
                      <a:pt x="2453259" y="1079373"/>
                      <a:pt x="2450783" y="1079373"/>
                    </a:cubicBezTo>
                    <a:close/>
                    <a:moveTo>
                      <a:pt x="1584674" y="1032224"/>
                    </a:moveTo>
                    <a:cubicBezTo>
                      <a:pt x="1584007" y="1032224"/>
                      <a:pt x="1583341" y="1032224"/>
                      <a:pt x="1582674" y="1032034"/>
                    </a:cubicBezTo>
                    <a:cubicBezTo>
                      <a:pt x="1579721" y="1031176"/>
                      <a:pt x="1578007" y="1028414"/>
                      <a:pt x="1578007" y="1025557"/>
                    </a:cubicBezTo>
                    <a:cubicBezTo>
                      <a:pt x="1578007" y="1024890"/>
                      <a:pt x="1578292" y="1024223"/>
                      <a:pt x="1578483" y="1023556"/>
                    </a:cubicBezTo>
                    <a:cubicBezTo>
                      <a:pt x="1582960" y="1009840"/>
                      <a:pt x="1587722" y="995458"/>
                      <a:pt x="1592580" y="980884"/>
                    </a:cubicBezTo>
                    <a:cubicBezTo>
                      <a:pt x="1593723" y="977551"/>
                      <a:pt x="1597533" y="975550"/>
                      <a:pt x="1600867" y="976598"/>
                    </a:cubicBezTo>
                    <a:cubicBezTo>
                      <a:pt x="1602677" y="977074"/>
                      <a:pt x="1604010" y="978408"/>
                      <a:pt x="1604867" y="979932"/>
                    </a:cubicBezTo>
                    <a:cubicBezTo>
                      <a:pt x="1605534" y="981551"/>
                      <a:pt x="1605724" y="983266"/>
                      <a:pt x="1605058" y="985075"/>
                    </a:cubicBezTo>
                    <a:cubicBezTo>
                      <a:pt x="1600772" y="998791"/>
                      <a:pt x="1596104" y="1012507"/>
                      <a:pt x="1591628" y="1026605"/>
                    </a:cubicBezTo>
                    <a:lnTo>
                      <a:pt x="1591151" y="1027747"/>
                    </a:lnTo>
                    <a:cubicBezTo>
                      <a:pt x="1590294" y="1030414"/>
                      <a:pt x="1587532" y="1032224"/>
                      <a:pt x="1584674" y="1032224"/>
                    </a:cubicBezTo>
                    <a:close/>
                    <a:moveTo>
                      <a:pt x="728758" y="1031272"/>
                    </a:moveTo>
                    <a:cubicBezTo>
                      <a:pt x="726948" y="1031272"/>
                      <a:pt x="725424" y="1030605"/>
                      <a:pt x="724281" y="1029748"/>
                    </a:cubicBezTo>
                    <a:cubicBezTo>
                      <a:pt x="721614" y="1027271"/>
                      <a:pt x="721138" y="1022985"/>
                      <a:pt x="723614" y="1020128"/>
                    </a:cubicBezTo>
                    <a:cubicBezTo>
                      <a:pt x="728758" y="1014031"/>
                      <a:pt x="734187" y="1008031"/>
                      <a:pt x="739330" y="1001935"/>
                    </a:cubicBezTo>
                    <a:cubicBezTo>
                      <a:pt x="743998" y="996791"/>
                      <a:pt x="748570" y="991648"/>
                      <a:pt x="753047" y="986218"/>
                    </a:cubicBezTo>
                    <a:cubicBezTo>
                      <a:pt x="753047" y="986218"/>
                      <a:pt x="753332" y="986218"/>
                      <a:pt x="753332" y="986028"/>
                    </a:cubicBezTo>
                    <a:cubicBezTo>
                      <a:pt x="755809" y="983551"/>
                      <a:pt x="760095" y="983361"/>
                      <a:pt x="762476" y="985838"/>
                    </a:cubicBezTo>
                    <a:cubicBezTo>
                      <a:pt x="764096" y="986980"/>
                      <a:pt x="764953" y="988790"/>
                      <a:pt x="764953" y="990505"/>
                    </a:cubicBezTo>
                    <a:cubicBezTo>
                      <a:pt x="764953" y="992314"/>
                      <a:pt x="764286" y="993838"/>
                      <a:pt x="763333" y="995172"/>
                    </a:cubicBezTo>
                    <a:cubicBezTo>
                      <a:pt x="757238" y="1001935"/>
                      <a:pt x="751427" y="1008602"/>
                      <a:pt x="745617" y="1015365"/>
                    </a:cubicBezTo>
                    <a:cubicBezTo>
                      <a:pt x="741616" y="1019842"/>
                      <a:pt x="737806" y="1024604"/>
                      <a:pt x="733711" y="1029081"/>
                    </a:cubicBezTo>
                    <a:cubicBezTo>
                      <a:pt x="732663" y="1030414"/>
                      <a:pt x="730567" y="1031272"/>
                      <a:pt x="728758" y="1031272"/>
                    </a:cubicBezTo>
                    <a:close/>
                    <a:moveTo>
                      <a:pt x="2496598" y="1002125"/>
                    </a:moveTo>
                    <a:cubicBezTo>
                      <a:pt x="2495264" y="1002125"/>
                      <a:pt x="2494121" y="1001649"/>
                      <a:pt x="2493264" y="1001268"/>
                    </a:cubicBezTo>
                    <a:cubicBezTo>
                      <a:pt x="2491645" y="1000411"/>
                      <a:pt x="2490597" y="998791"/>
                      <a:pt x="2490121" y="996982"/>
                    </a:cubicBezTo>
                    <a:cubicBezTo>
                      <a:pt x="2489645" y="995363"/>
                      <a:pt x="2489835" y="993648"/>
                      <a:pt x="2490788" y="992029"/>
                    </a:cubicBezTo>
                    <a:cubicBezTo>
                      <a:pt x="2499074" y="977455"/>
                      <a:pt x="2506313" y="964882"/>
                      <a:pt x="2512981" y="952976"/>
                    </a:cubicBezTo>
                    <a:cubicBezTo>
                      <a:pt x="2512981" y="952976"/>
                      <a:pt x="2512981" y="952976"/>
                      <a:pt x="2512981" y="952786"/>
                    </a:cubicBezTo>
                    <a:cubicBezTo>
                      <a:pt x="2514791" y="949833"/>
                      <a:pt x="2519077" y="948785"/>
                      <a:pt x="2522220" y="950500"/>
                    </a:cubicBezTo>
                    <a:cubicBezTo>
                      <a:pt x="2524220" y="951643"/>
                      <a:pt x="2525554" y="953833"/>
                      <a:pt x="2525554" y="956310"/>
                    </a:cubicBezTo>
                    <a:cubicBezTo>
                      <a:pt x="2525554" y="957453"/>
                      <a:pt x="2525268" y="958310"/>
                      <a:pt x="2524887" y="959263"/>
                    </a:cubicBezTo>
                    <a:cubicBezTo>
                      <a:pt x="2524887" y="959453"/>
                      <a:pt x="2524697" y="959453"/>
                      <a:pt x="2524697" y="959453"/>
                    </a:cubicBezTo>
                    <a:cubicBezTo>
                      <a:pt x="2524697" y="959930"/>
                      <a:pt x="2524411" y="959930"/>
                      <a:pt x="2524220" y="960120"/>
                    </a:cubicBezTo>
                    <a:cubicBezTo>
                      <a:pt x="2517458" y="972217"/>
                      <a:pt x="2510314" y="985075"/>
                      <a:pt x="2502408" y="998696"/>
                    </a:cubicBezTo>
                    <a:cubicBezTo>
                      <a:pt x="2501074" y="1000792"/>
                      <a:pt x="2499074" y="1002125"/>
                      <a:pt x="2496598" y="1002125"/>
                    </a:cubicBezTo>
                    <a:close/>
                    <a:moveTo>
                      <a:pt x="787813" y="963739"/>
                    </a:moveTo>
                    <a:cubicBezTo>
                      <a:pt x="786003" y="963739"/>
                      <a:pt x="784479" y="963073"/>
                      <a:pt x="783336" y="961930"/>
                    </a:cubicBezTo>
                    <a:cubicBezTo>
                      <a:pt x="782003" y="960787"/>
                      <a:pt x="781050" y="959263"/>
                      <a:pt x="781050" y="957263"/>
                    </a:cubicBezTo>
                    <a:cubicBezTo>
                      <a:pt x="780859" y="955453"/>
                      <a:pt x="781526" y="953929"/>
                      <a:pt x="782669" y="952595"/>
                    </a:cubicBezTo>
                    <a:cubicBezTo>
                      <a:pt x="792575" y="941356"/>
                      <a:pt x="802386" y="930116"/>
                      <a:pt x="812292" y="918972"/>
                    </a:cubicBezTo>
                    <a:cubicBezTo>
                      <a:pt x="814483" y="916305"/>
                      <a:pt x="819055" y="916019"/>
                      <a:pt x="821722" y="918305"/>
                    </a:cubicBezTo>
                    <a:cubicBezTo>
                      <a:pt x="823246" y="919639"/>
                      <a:pt x="823913" y="921448"/>
                      <a:pt x="823913" y="923449"/>
                    </a:cubicBezTo>
                    <a:cubicBezTo>
                      <a:pt x="824103" y="925068"/>
                      <a:pt x="823436" y="926592"/>
                      <a:pt x="822293" y="927925"/>
                    </a:cubicBezTo>
                    <a:cubicBezTo>
                      <a:pt x="812387" y="938974"/>
                      <a:pt x="802577" y="950119"/>
                      <a:pt x="792671" y="961549"/>
                    </a:cubicBezTo>
                    <a:cubicBezTo>
                      <a:pt x="791432" y="962882"/>
                      <a:pt x="789622" y="963739"/>
                      <a:pt x="787813" y="963739"/>
                    </a:cubicBezTo>
                    <a:close/>
                    <a:moveTo>
                      <a:pt x="1612487" y="946880"/>
                    </a:moveTo>
                    <a:cubicBezTo>
                      <a:pt x="1611821" y="946880"/>
                      <a:pt x="1611154" y="946690"/>
                      <a:pt x="1610487" y="946404"/>
                    </a:cubicBezTo>
                    <a:cubicBezTo>
                      <a:pt x="1607820" y="945547"/>
                      <a:pt x="1605820" y="943070"/>
                      <a:pt x="1605820" y="940117"/>
                    </a:cubicBezTo>
                    <a:cubicBezTo>
                      <a:pt x="1605820" y="939451"/>
                      <a:pt x="1606010" y="938784"/>
                      <a:pt x="1606296" y="938117"/>
                    </a:cubicBezTo>
                    <a:cubicBezTo>
                      <a:pt x="1610582" y="924211"/>
                      <a:pt x="1615249" y="909638"/>
                      <a:pt x="1619536" y="895255"/>
                    </a:cubicBezTo>
                    <a:cubicBezTo>
                      <a:pt x="1620679" y="891635"/>
                      <a:pt x="1624679" y="889635"/>
                      <a:pt x="1628108" y="890778"/>
                    </a:cubicBezTo>
                    <a:cubicBezTo>
                      <a:pt x="1631728" y="891921"/>
                      <a:pt x="1633728" y="895731"/>
                      <a:pt x="1632585" y="899065"/>
                    </a:cubicBezTo>
                    <a:cubicBezTo>
                      <a:pt x="1627632" y="914972"/>
                      <a:pt x="1623155" y="929164"/>
                      <a:pt x="1619059" y="942118"/>
                    </a:cubicBezTo>
                    <a:cubicBezTo>
                      <a:pt x="1618107" y="944880"/>
                      <a:pt x="1615345" y="946880"/>
                      <a:pt x="1612487" y="946880"/>
                    </a:cubicBezTo>
                    <a:close/>
                    <a:moveTo>
                      <a:pt x="2540603" y="923830"/>
                    </a:moveTo>
                    <a:cubicBezTo>
                      <a:pt x="2539460" y="923830"/>
                      <a:pt x="2538317" y="923354"/>
                      <a:pt x="2537460" y="922972"/>
                    </a:cubicBezTo>
                    <a:cubicBezTo>
                      <a:pt x="2535650" y="922115"/>
                      <a:pt x="2534507" y="920782"/>
                      <a:pt x="2534126" y="918972"/>
                    </a:cubicBezTo>
                    <a:cubicBezTo>
                      <a:pt x="2533650" y="917353"/>
                      <a:pt x="2533841" y="915353"/>
                      <a:pt x="2534793" y="913829"/>
                    </a:cubicBezTo>
                    <a:cubicBezTo>
                      <a:pt x="2542699" y="899446"/>
                      <a:pt x="2549366" y="886682"/>
                      <a:pt x="2555939" y="874585"/>
                    </a:cubicBezTo>
                    <a:lnTo>
                      <a:pt x="2555939" y="874395"/>
                    </a:lnTo>
                    <a:cubicBezTo>
                      <a:pt x="2557748" y="871252"/>
                      <a:pt x="2561749" y="869918"/>
                      <a:pt x="2564892" y="871728"/>
                    </a:cubicBezTo>
                    <a:cubicBezTo>
                      <a:pt x="2567083" y="872871"/>
                      <a:pt x="2568512" y="875062"/>
                      <a:pt x="2568512" y="877538"/>
                    </a:cubicBezTo>
                    <a:cubicBezTo>
                      <a:pt x="2568512" y="878396"/>
                      <a:pt x="2568321" y="879538"/>
                      <a:pt x="2568035" y="880491"/>
                    </a:cubicBezTo>
                    <a:cubicBezTo>
                      <a:pt x="2567845" y="880681"/>
                      <a:pt x="2567845" y="880681"/>
                      <a:pt x="2567845" y="880681"/>
                    </a:cubicBezTo>
                    <a:cubicBezTo>
                      <a:pt x="2567559" y="880872"/>
                      <a:pt x="2567559" y="881158"/>
                      <a:pt x="2567369" y="881348"/>
                    </a:cubicBezTo>
                    <a:cubicBezTo>
                      <a:pt x="2560606" y="894588"/>
                      <a:pt x="2553462" y="907828"/>
                      <a:pt x="2546509" y="920401"/>
                    </a:cubicBezTo>
                    <a:cubicBezTo>
                      <a:pt x="2545271" y="922496"/>
                      <a:pt x="2542984" y="923830"/>
                      <a:pt x="2540603" y="923830"/>
                    </a:cubicBezTo>
                    <a:close/>
                    <a:moveTo>
                      <a:pt x="847058" y="896398"/>
                    </a:moveTo>
                    <a:cubicBezTo>
                      <a:pt x="845439" y="896398"/>
                      <a:pt x="843724" y="895731"/>
                      <a:pt x="842581" y="894779"/>
                    </a:cubicBezTo>
                    <a:cubicBezTo>
                      <a:pt x="839914" y="892112"/>
                      <a:pt x="839629" y="888016"/>
                      <a:pt x="842105" y="885158"/>
                    </a:cubicBezTo>
                    <a:cubicBezTo>
                      <a:pt x="847725" y="878681"/>
                      <a:pt x="853535" y="872395"/>
                      <a:pt x="859155" y="865822"/>
                    </a:cubicBezTo>
                    <a:lnTo>
                      <a:pt x="871919" y="851630"/>
                    </a:lnTo>
                    <a:cubicBezTo>
                      <a:pt x="874109" y="848963"/>
                      <a:pt x="878681" y="848678"/>
                      <a:pt x="881348" y="850963"/>
                    </a:cubicBezTo>
                    <a:cubicBezTo>
                      <a:pt x="882682" y="852297"/>
                      <a:pt x="883539" y="854107"/>
                      <a:pt x="883539" y="855916"/>
                    </a:cubicBezTo>
                    <a:cubicBezTo>
                      <a:pt x="883539" y="857726"/>
                      <a:pt x="882872" y="859250"/>
                      <a:pt x="881729" y="860584"/>
                    </a:cubicBezTo>
                    <a:cubicBezTo>
                      <a:pt x="875252" y="867728"/>
                      <a:pt x="868680" y="875157"/>
                      <a:pt x="862013" y="882587"/>
                    </a:cubicBezTo>
                    <a:lnTo>
                      <a:pt x="852106" y="894016"/>
                    </a:lnTo>
                    <a:cubicBezTo>
                      <a:pt x="850868" y="895540"/>
                      <a:pt x="849154" y="896398"/>
                      <a:pt x="847058" y="896398"/>
                    </a:cubicBezTo>
                    <a:close/>
                    <a:moveTo>
                      <a:pt x="1638967" y="860965"/>
                    </a:moveTo>
                    <a:cubicBezTo>
                      <a:pt x="1638490" y="860965"/>
                      <a:pt x="1637824" y="860774"/>
                      <a:pt x="1637157" y="860774"/>
                    </a:cubicBezTo>
                    <a:cubicBezTo>
                      <a:pt x="1634204" y="859917"/>
                      <a:pt x="1632490" y="857155"/>
                      <a:pt x="1632204" y="854297"/>
                    </a:cubicBezTo>
                    <a:cubicBezTo>
                      <a:pt x="1632204" y="853630"/>
                      <a:pt x="1632490" y="852964"/>
                      <a:pt x="1632680" y="852297"/>
                    </a:cubicBezTo>
                    <a:lnTo>
                      <a:pt x="1636014" y="840581"/>
                    </a:lnTo>
                    <a:cubicBezTo>
                      <a:pt x="1639157" y="830008"/>
                      <a:pt x="1642300" y="819722"/>
                      <a:pt x="1645253" y="809434"/>
                    </a:cubicBezTo>
                    <a:cubicBezTo>
                      <a:pt x="1646396" y="805815"/>
                      <a:pt x="1650206" y="803815"/>
                      <a:pt x="1653826" y="804672"/>
                    </a:cubicBezTo>
                    <a:cubicBezTo>
                      <a:pt x="1655445" y="805148"/>
                      <a:pt x="1656779" y="806291"/>
                      <a:pt x="1657636" y="807815"/>
                    </a:cubicBezTo>
                    <a:cubicBezTo>
                      <a:pt x="1658493" y="809434"/>
                      <a:pt x="1658779" y="811149"/>
                      <a:pt x="1658303" y="812959"/>
                    </a:cubicBezTo>
                    <a:cubicBezTo>
                      <a:pt x="1654302" y="826675"/>
                      <a:pt x="1650492" y="840105"/>
                      <a:pt x="1645539" y="856297"/>
                    </a:cubicBezTo>
                    <a:cubicBezTo>
                      <a:pt x="1644587" y="858964"/>
                      <a:pt x="1642110" y="860965"/>
                      <a:pt x="1638967" y="860965"/>
                    </a:cubicBezTo>
                    <a:close/>
                    <a:moveTo>
                      <a:pt x="2582323" y="844105"/>
                    </a:moveTo>
                    <a:cubicBezTo>
                      <a:pt x="2581466" y="844105"/>
                      <a:pt x="2580323" y="843915"/>
                      <a:pt x="2579370" y="843439"/>
                    </a:cubicBezTo>
                    <a:cubicBezTo>
                      <a:pt x="2576036" y="841820"/>
                      <a:pt x="2574703" y="837819"/>
                      <a:pt x="2576417" y="834485"/>
                    </a:cubicBezTo>
                    <a:cubicBezTo>
                      <a:pt x="2583180" y="820769"/>
                      <a:pt x="2589848" y="807339"/>
                      <a:pt x="2596134" y="794290"/>
                    </a:cubicBezTo>
                    <a:cubicBezTo>
                      <a:pt x="2597753" y="790956"/>
                      <a:pt x="2601944" y="789622"/>
                      <a:pt x="2605088" y="791147"/>
                    </a:cubicBezTo>
                    <a:cubicBezTo>
                      <a:pt x="2607278" y="792289"/>
                      <a:pt x="2608898" y="794480"/>
                      <a:pt x="2608898" y="797242"/>
                    </a:cubicBezTo>
                    <a:cubicBezTo>
                      <a:pt x="2608898" y="798385"/>
                      <a:pt x="2608707" y="799243"/>
                      <a:pt x="2608231" y="800195"/>
                    </a:cubicBezTo>
                    <a:cubicBezTo>
                      <a:pt x="2601087" y="815245"/>
                      <a:pt x="2594515" y="828484"/>
                      <a:pt x="2588228" y="840581"/>
                    </a:cubicBezTo>
                    <a:cubicBezTo>
                      <a:pt x="2587276" y="842772"/>
                      <a:pt x="2584990" y="844105"/>
                      <a:pt x="2582323" y="844105"/>
                    </a:cubicBezTo>
                    <a:close/>
                    <a:moveTo>
                      <a:pt x="906780" y="829342"/>
                    </a:moveTo>
                    <a:cubicBezTo>
                      <a:pt x="905161" y="829342"/>
                      <a:pt x="903637" y="828865"/>
                      <a:pt x="902303" y="827818"/>
                    </a:cubicBezTo>
                    <a:cubicBezTo>
                      <a:pt x="900970" y="826484"/>
                      <a:pt x="900303" y="824865"/>
                      <a:pt x="900113" y="823150"/>
                    </a:cubicBezTo>
                    <a:cubicBezTo>
                      <a:pt x="900113" y="821341"/>
                      <a:pt x="900779" y="819531"/>
                      <a:pt x="901922" y="818197"/>
                    </a:cubicBezTo>
                    <a:cubicBezTo>
                      <a:pt x="908209" y="811244"/>
                      <a:pt x="914495" y="804291"/>
                      <a:pt x="920591" y="797338"/>
                    </a:cubicBezTo>
                    <a:lnTo>
                      <a:pt x="931831" y="784765"/>
                    </a:lnTo>
                    <a:cubicBezTo>
                      <a:pt x="934307" y="782098"/>
                      <a:pt x="938784" y="781812"/>
                      <a:pt x="941451" y="784288"/>
                    </a:cubicBezTo>
                    <a:cubicBezTo>
                      <a:pt x="942784" y="785622"/>
                      <a:pt x="943642" y="787432"/>
                      <a:pt x="943642" y="789241"/>
                    </a:cubicBezTo>
                    <a:cubicBezTo>
                      <a:pt x="943642" y="791051"/>
                      <a:pt x="942975" y="792575"/>
                      <a:pt x="941832" y="793718"/>
                    </a:cubicBezTo>
                    <a:lnTo>
                      <a:pt x="935546" y="800672"/>
                    </a:lnTo>
                    <a:cubicBezTo>
                      <a:pt x="927735" y="809625"/>
                      <a:pt x="919829" y="818388"/>
                      <a:pt x="912019" y="827151"/>
                    </a:cubicBezTo>
                    <a:cubicBezTo>
                      <a:pt x="910590" y="828675"/>
                      <a:pt x="908780" y="829342"/>
                      <a:pt x="906780" y="829342"/>
                    </a:cubicBezTo>
                    <a:close/>
                    <a:moveTo>
                      <a:pt x="1664113" y="774573"/>
                    </a:moveTo>
                    <a:cubicBezTo>
                      <a:pt x="1663637" y="774573"/>
                      <a:pt x="1662970" y="774573"/>
                      <a:pt x="1662303" y="774382"/>
                    </a:cubicBezTo>
                    <a:cubicBezTo>
                      <a:pt x="1659350" y="773525"/>
                      <a:pt x="1657350" y="770763"/>
                      <a:pt x="1657636" y="767905"/>
                    </a:cubicBezTo>
                    <a:cubicBezTo>
                      <a:pt x="1657636" y="767239"/>
                      <a:pt x="1657636" y="766763"/>
                      <a:pt x="1657826" y="766096"/>
                    </a:cubicBezTo>
                    <a:cubicBezTo>
                      <a:pt x="1661446" y="753332"/>
                      <a:pt x="1665256" y="739616"/>
                      <a:pt x="1669732" y="722757"/>
                    </a:cubicBezTo>
                    <a:cubicBezTo>
                      <a:pt x="1670590" y="719423"/>
                      <a:pt x="1674686" y="717137"/>
                      <a:pt x="1678019" y="718090"/>
                    </a:cubicBezTo>
                    <a:cubicBezTo>
                      <a:pt x="1681639" y="719233"/>
                      <a:pt x="1683830" y="722757"/>
                      <a:pt x="1682687" y="726376"/>
                    </a:cubicBezTo>
                    <a:cubicBezTo>
                      <a:pt x="1678877" y="740759"/>
                      <a:pt x="1674876" y="755142"/>
                      <a:pt x="1670590" y="769906"/>
                    </a:cubicBezTo>
                    <a:cubicBezTo>
                      <a:pt x="1670590" y="769906"/>
                      <a:pt x="1670590" y="769906"/>
                      <a:pt x="1670590" y="770096"/>
                    </a:cubicBezTo>
                    <a:cubicBezTo>
                      <a:pt x="1669732" y="772763"/>
                      <a:pt x="1667065" y="774573"/>
                      <a:pt x="1664113" y="774573"/>
                    </a:cubicBezTo>
                    <a:close/>
                    <a:moveTo>
                      <a:pt x="2621375" y="763333"/>
                    </a:moveTo>
                    <a:cubicBezTo>
                      <a:pt x="2620518" y="763333"/>
                      <a:pt x="2619566" y="763143"/>
                      <a:pt x="2618708" y="762667"/>
                    </a:cubicBezTo>
                    <a:cubicBezTo>
                      <a:pt x="2616899" y="762000"/>
                      <a:pt x="2615756" y="760666"/>
                      <a:pt x="2615089" y="758857"/>
                    </a:cubicBezTo>
                    <a:cubicBezTo>
                      <a:pt x="2614422" y="757047"/>
                      <a:pt x="2614613" y="755237"/>
                      <a:pt x="2615374" y="753713"/>
                    </a:cubicBezTo>
                    <a:cubicBezTo>
                      <a:pt x="2622328" y="738473"/>
                      <a:pt x="2628138" y="725233"/>
                      <a:pt x="2633567" y="712851"/>
                    </a:cubicBezTo>
                    <a:cubicBezTo>
                      <a:pt x="2634901" y="709517"/>
                      <a:pt x="2638997" y="707898"/>
                      <a:pt x="2642330" y="709231"/>
                    </a:cubicBezTo>
                    <a:cubicBezTo>
                      <a:pt x="2644807" y="710374"/>
                      <a:pt x="2646426" y="712851"/>
                      <a:pt x="2646426" y="715518"/>
                    </a:cubicBezTo>
                    <a:cubicBezTo>
                      <a:pt x="2646426" y="716375"/>
                      <a:pt x="2646140" y="717328"/>
                      <a:pt x="2645950" y="718185"/>
                    </a:cubicBezTo>
                    <a:cubicBezTo>
                      <a:pt x="2640140" y="731615"/>
                      <a:pt x="2633853" y="745522"/>
                      <a:pt x="2627757" y="759238"/>
                    </a:cubicBezTo>
                    <a:cubicBezTo>
                      <a:pt x="2626519" y="761714"/>
                      <a:pt x="2624042" y="763333"/>
                      <a:pt x="2621375" y="763333"/>
                    </a:cubicBezTo>
                    <a:close/>
                    <a:moveTo>
                      <a:pt x="966978" y="762381"/>
                    </a:moveTo>
                    <a:cubicBezTo>
                      <a:pt x="965168" y="762381"/>
                      <a:pt x="963644" y="761905"/>
                      <a:pt x="962311" y="760857"/>
                    </a:cubicBezTo>
                    <a:cubicBezTo>
                      <a:pt x="959644" y="758380"/>
                      <a:pt x="959358" y="753904"/>
                      <a:pt x="961834" y="751237"/>
                    </a:cubicBezTo>
                    <a:cubicBezTo>
                      <a:pt x="966502" y="746284"/>
                      <a:pt x="970979" y="741140"/>
                      <a:pt x="975550" y="736187"/>
                    </a:cubicBezTo>
                    <a:cubicBezTo>
                      <a:pt x="981170" y="730091"/>
                      <a:pt x="986599" y="723805"/>
                      <a:pt x="991933" y="717995"/>
                    </a:cubicBezTo>
                    <a:cubicBezTo>
                      <a:pt x="994410" y="715328"/>
                      <a:pt x="998887" y="715042"/>
                      <a:pt x="1001554" y="717518"/>
                    </a:cubicBezTo>
                    <a:cubicBezTo>
                      <a:pt x="1002887" y="718661"/>
                      <a:pt x="1003554" y="720471"/>
                      <a:pt x="1003554" y="722471"/>
                    </a:cubicBezTo>
                    <a:cubicBezTo>
                      <a:pt x="1003745" y="723995"/>
                      <a:pt x="1003078" y="725614"/>
                      <a:pt x="1001935" y="726948"/>
                    </a:cubicBezTo>
                    <a:lnTo>
                      <a:pt x="997172" y="732091"/>
                    </a:lnTo>
                    <a:cubicBezTo>
                      <a:pt x="988600" y="741521"/>
                      <a:pt x="980313" y="750760"/>
                      <a:pt x="971836" y="760381"/>
                    </a:cubicBezTo>
                    <a:cubicBezTo>
                      <a:pt x="970502" y="761714"/>
                      <a:pt x="968788" y="762381"/>
                      <a:pt x="966978" y="762381"/>
                    </a:cubicBezTo>
                    <a:close/>
                    <a:moveTo>
                      <a:pt x="1027081" y="695801"/>
                    </a:moveTo>
                    <a:cubicBezTo>
                      <a:pt x="1025271" y="695801"/>
                      <a:pt x="1023747" y="695134"/>
                      <a:pt x="1022604" y="693991"/>
                    </a:cubicBezTo>
                    <a:cubicBezTo>
                      <a:pt x="1021271" y="692848"/>
                      <a:pt x="1020318" y="691324"/>
                      <a:pt x="1020318" y="689515"/>
                    </a:cubicBezTo>
                    <a:cubicBezTo>
                      <a:pt x="1020128" y="687705"/>
                      <a:pt x="1020794" y="685895"/>
                      <a:pt x="1022128" y="684562"/>
                    </a:cubicBezTo>
                    <a:cubicBezTo>
                      <a:pt x="1032034" y="673322"/>
                      <a:pt x="1042130" y="662368"/>
                      <a:pt x="1052227" y="651320"/>
                    </a:cubicBezTo>
                    <a:cubicBezTo>
                      <a:pt x="1052227" y="651129"/>
                      <a:pt x="1052227" y="651129"/>
                      <a:pt x="1052227" y="651129"/>
                    </a:cubicBezTo>
                    <a:cubicBezTo>
                      <a:pt x="1054703" y="648653"/>
                      <a:pt x="1059180" y="648462"/>
                      <a:pt x="1061656" y="650938"/>
                    </a:cubicBezTo>
                    <a:cubicBezTo>
                      <a:pt x="1062990" y="652081"/>
                      <a:pt x="1063942" y="653891"/>
                      <a:pt x="1063942" y="655891"/>
                    </a:cubicBezTo>
                    <a:cubicBezTo>
                      <a:pt x="1063942" y="657511"/>
                      <a:pt x="1063466" y="658844"/>
                      <a:pt x="1062323" y="660178"/>
                    </a:cubicBezTo>
                    <a:cubicBezTo>
                      <a:pt x="1062323" y="660178"/>
                      <a:pt x="1062323" y="660368"/>
                      <a:pt x="1062133" y="660368"/>
                    </a:cubicBezTo>
                    <a:cubicBezTo>
                      <a:pt x="1061942" y="660559"/>
                      <a:pt x="1061942" y="660845"/>
                      <a:pt x="1061656" y="660845"/>
                    </a:cubicBezTo>
                    <a:lnTo>
                      <a:pt x="1054227" y="668941"/>
                    </a:lnTo>
                    <a:cubicBezTo>
                      <a:pt x="1046797" y="677228"/>
                      <a:pt x="1039463" y="685514"/>
                      <a:pt x="1032034" y="693610"/>
                    </a:cubicBezTo>
                    <a:cubicBezTo>
                      <a:pt x="1030700" y="695039"/>
                      <a:pt x="1028890" y="695801"/>
                      <a:pt x="1027081" y="695801"/>
                    </a:cubicBezTo>
                    <a:close/>
                    <a:moveTo>
                      <a:pt x="1688116" y="687896"/>
                    </a:moveTo>
                    <a:cubicBezTo>
                      <a:pt x="1687449" y="687896"/>
                      <a:pt x="1686973" y="687896"/>
                      <a:pt x="1686306" y="687705"/>
                    </a:cubicBezTo>
                    <a:cubicBezTo>
                      <a:pt x="1683163" y="686848"/>
                      <a:pt x="1681163" y="684085"/>
                      <a:pt x="1681353" y="681228"/>
                    </a:cubicBezTo>
                    <a:cubicBezTo>
                      <a:pt x="1681353" y="680752"/>
                      <a:pt x="1681353" y="680085"/>
                      <a:pt x="1681353" y="679704"/>
                    </a:cubicBezTo>
                    <a:lnTo>
                      <a:pt x="1681353" y="679704"/>
                    </a:lnTo>
                    <a:cubicBezTo>
                      <a:pt x="1681544" y="679228"/>
                      <a:pt x="1681544" y="679037"/>
                      <a:pt x="1681829" y="678847"/>
                    </a:cubicBezTo>
                    <a:cubicBezTo>
                      <a:pt x="1685639" y="664273"/>
                      <a:pt x="1689259" y="649891"/>
                      <a:pt x="1692878" y="636175"/>
                    </a:cubicBezTo>
                    <a:cubicBezTo>
                      <a:pt x="1693736" y="632555"/>
                      <a:pt x="1697546" y="630364"/>
                      <a:pt x="1701165" y="631222"/>
                    </a:cubicBezTo>
                    <a:cubicBezTo>
                      <a:pt x="1702784" y="631698"/>
                      <a:pt x="1704308" y="632841"/>
                      <a:pt x="1705165" y="634365"/>
                    </a:cubicBezTo>
                    <a:cubicBezTo>
                      <a:pt x="1706023" y="635984"/>
                      <a:pt x="1706308" y="637699"/>
                      <a:pt x="1705832" y="639318"/>
                    </a:cubicBezTo>
                    <a:cubicBezTo>
                      <a:pt x="1701546" y="655891"/>
                      <a:pt x="1698022" y="669798"/>
                      <a:pt x="1694593" y="683038"/>
                    </a:cubicBezTo>
                    <a:cubicBezTo>
                      <a:pt x="1693736" y="685895"/>
                      <a:pt x="1691069" y="687896"/>
                      <a:pt x="1688116" y="687896"/>
                    </a:cubicBezTo>
                    <a:close/>
                    <a:moveTo>
                      <a:pt x="2656808" y="680752"/>
                    </a:moveTo>
                    <a:cubicBezTo>
                      <a:pt x="2655951" y="680752"/>
                      <a:pt x="2654999" y="680561"/>
                      <a:pt x="2654332" y="680275"/>
                    </a:cubicBezTo>
                    <a:cubicBezTo>
                      <a:pt x="2650712" y="678656"/>
                      <a:pt x="2649188" y="674846"/>
                      <a:pt x="2650522" y="671513"/>
                    </a:cubicBezTo>
                    <a:cubicBezTo>
                      <a:pt x="2656141" y="656939"/>
                      <a:pt x="2661475" y="643033"/>
                      <a:pt x="2666429" y="629507"/>
                    </a:cubicBezTo>
                    <a:cubicBezTo>
                      <a:pt x="2667572" y="626173"/>
                      <a:pt x="2671572" y="624364"/>
                      <a:pt x="2675001" y="625507"/>
                    </a:cubicBezTo>
                    <a:cubicBezTo>
                      <a:pt x="2677668" y="626650"/>
                      <a:pt x="2679478" y="629126"/>
                      <a:pt x="2679478" y="631793"/>
                    </a:cubicBezTo>
                    <a:cubicBezTo>
                      <a:pt x="2679478" y="632650"/>
                      <a:pt x="2679287" y="633603"/>
                      <a:pt x="2679002" y="634270"/>
                    </a:cubicBezTo>
                    <a:cubicBezTo>
                      <a:pt x="2673858" y="648653"/>
                      <a:pt x="2668429" y="662749"/>
                      <a:pt x="2663095" y="676465"/>
                    </a:cubicBezTo>
                    <a:cubicBezTo>
                      <a:pt x="2662047" y="678942"/>
                      <a:pt x="2659571" y="680752"/>
                      <a:pt x="2656808" y="680752"/>
                    </a:cubicBezTo>
                    <a:close/>
                    <a:moveTo>
                      <a:pt x="1087279" y="629126"/>
                    </a:moveTo>
                    <a:cubicBezTo>
                      <a:pt x="1085659" y="629126"/>
                      <a:pt x="1084136" y="628650"/>
                      <a:pt x="1082802" y="627602"/>
                    </a:cubicBezTo>
                    <a:cubicBezTo>
                      <a:pt x="1081469" y="626269"/>
                      <a:pt x="1080802" y="624649"/>
                      <a:pt x="1080516" y="622935"/>
                    </a:cubicBezTo>
                    <a:cubicBezTo>
                      <a:pt x="1080516" y="621125"/>
                      <a:pt x="1081183" y="619315"/>
                      <a:pt x="1082326" y="617982"/>
                    </a:cubicBezTo>
                    <a:cubicBezTo>
                      <a:pt x="1092422" y="606742"/>
                      <a:pt x="1102519" y="595789"/>
                      <a:pt x="1112425" y="584740"/>
                    </a:cubicBezTo>
                    <a:cubicBezTo>
                      <a:pt x="1114901" y="582073"/>
                      <a:pt x="1119378" y="581787"/>
                      <a:pt x="1122045" y="584263"/>
                    </a:cubicBezTo>
                    <a:cubicBezTo>
                      <a:pt x="1123379" y="585406"/>
                      <a:pt x="1124236" y="587216"/>
                      <a:pt x="1124236" y="589216"/>
                    </a:cubicBezTo>
                    <a:cubicBezTo>
                      <a:pt x="1124236" y="590740"/>
                      <a:pt x="1123569" y="592360"/>
                      <a:pt x="1122426" y="593503"/>
                    </a:cubicBezTo>
                    <a:cubicBezTo>
                      <a:pt x="1122426" y="593693"/>
                      <a:pt x="1122426" y="593693"/>
                      <a:pt x="1122426" y="593693"/>
                    </a:cubicBezTo>
                    <a:cubicBezTo>
                      <a:pt x="1122236" y="593884"/>
                      <a:pt x="1122236" y="594170"/>
                      <a:pt x="1121950" y="594170"/>
                    </a:cubicBezTo>
                    <a:cubicBezTo>
                      <a:pt x="1112044" y="605218"/>
                      <a:pt x="1102233" y="615982"/>
                      <a:pt x="1092137" y="627126"/>
                    </a:cubicBezTo>
                    <a:cubicBezTo>
                      <a:pt x="1091089" y="628459"/>
                      <a:pt x="1089279" y="629126"/>
                      <a:pt x="1087279" y="629126"/>
                    </a:cubicBezTo>
                    <a:close/>
                    <a:moveTo>
                      <a:pt x="1710309" y="600837"/>
                    </a:moveTo>
                    <a:cubicBezTo>
                      <a:pt x="1709642" y="600837"/>
                      <a:pt x="1709166" y="600647"/>
                      <a:pt x="1708690" y="600647"/>
                    </a:cubicBezTo>
                    <a:cubicBezTo>
                      <a:pt x="1705737" y="599980"/>
                      <a:pt x="1703546" y="597313"/>
                      <a:pt x="1703546" y="594170"/>
                    </a:cubicBezTo>
                    <a:cubicBezTo>
                      <a:pt x="1703546" y="593503"/>
                      <a:pt x="1703737" y="593026"/>
                      <a:pt x="1703737" y="592646"/>
                    </a:cubicBezTo>
                    <a:cubicBezTo>
                      <a:pt x="1707071" y="578548"/>
                      <a:pt x="1710690" y="563689"/>
                      <a:pt x="1714309" y="548830"/>
                    </a:cubicBezTo>
                    <a:cubicBezTo>
                      <a:pt x="1715167" y="545211"/>
                      <a:pt x="1718786" y="543020"/>
                      <a:pt x="1722406" y="543878"/>
                    </a:cubicBezTo>
                    <a:cubicBezTo>
                      <a:pt x="1724215" y="544354"/>
                      <a:pt x="1725739" y="545211"/>
                      <a:pt x="1726692" y="546830"/>
                    </a:cubicBezTo>
                    <a:cubicBezTo>
                      <a:pt x="1727549" y="548354"/>
                      <a:pt x="1727835" y="550164"/>
                      <a:pt x="1727359" y="551974"/>
                    </a:cubicBezTo>
                    <a:cubicBezTo>
                      <a:pt x="1724406" y="564737"/>
                      <a:pt x="1720882" y="579787"/>
                      <a:pt x="1716786" y="595789"/>
                    </a:cubicBezTo>
                    <a:cubicBezTo>
                      <a:pt x="1716119" y="598551"/>
                      <a:pt x="1713452" y="600837"/>
                      <a:pt x="1710309" y="600837"/>
                    </a:cubicBezTo>
                    <a:close/>
                    <a:moveTo>
                      <a:pt x="2687098" y="596074"/>
                    </a:moveTo>
                    <a:cubicBezTo>
                      <a:pt x="2686431" y="596074"/>
                      <a:pt x="2685764" y="596074"/>
                      <a:pt x="2685098" y="595884"/>
                    </a:cubicBezTo>
                    <a:cubicBezTo>
                      <a:pt x="2683288" y="595217"/>
                      <a:pt x="2681954" y="594074"/>
                      <a:pt x="2681288" y="592550"/>
                    </a:cubicBezTo>
                    <a:cubicBezTo>
                      <a:pt x="2680430" y="591026"/>
                      <a:pt x="2680145" y="589216"/>
                      <a:pt x="2680811" y="587407"/>
                    </a:cubicBezTo>
                    <a:cubicBezTo>
                      <a:pt x="2685288" y="573310"/>
                      <a:pt x="2689574" y="558927"/>
                      <a:pt x="2693575" y="544544"/>
                    </a:cubicBezTo>
                    <a:cubicBezTo>
                      <a:pt x="2694432" y="541210"/>
                      <a:pt x="2698052" y="538924"/>
                      <a:pt x="2701671" y="539877"/>
                    </a:cubicBezTo>
                    <a:cubicBezTo>
                      <a:pt x="2704624" y="540734"/>
                      <a:pt x="2706624" y="543497"/>
                      <a:pt x="2706624" y="546640"/>
                    </a:cubicBezTo>
                    <a:cubicBezTo>
                      <a:pt x="2706624" y="547116"/>
                      <a:pt x="2706624" y="547783"/>
                      <a:pt x="2706433" y="548259"/>
                    </a:cubicBezTo>
                    <a:cubicBezTo>
                      <a:pt x="2702624" y="562832"/>
                      <a:pt x="2698147" y="577405"/>
                      <a:pt x="2693670" y="591598"/>
                    </a:cubicBezTo>
                    <a:cubicBezTo>
                      <a:pt x="2692717" y="594265"/>
                      <a:pt x="2690050" y="596074"/>
                      <a:pt x="2687098" y="596074"/>
                    </a:cubicBezTo>
                    <a:close/>
                    <a:moveTo>
                      <a:pt x="1730978" y="513302"/>
                    </a:moveTo>
                    <a:cubicBezTo>
                      <a:pt x="1730502" y="513302"/>
                      <a:pt x="1729835" y="513302"/>
                      <a:pt x="1729359" y="513112"/>
                    </a:cubicBezTo>
                    <a:cubicBezTo>
                      <a:pt x="1726406" y="512445"/>
                      <a:pt x="1724215" y="509492"/>
                      <a:pt x="1724215" y="506349"/>
                    </a:cubicBezTo>
                    <a:cubicBezTo>
                      <a:pt x="1724215" y="505873"/>
                      <a:pt x="1724215" y="505492"/>
                      <a:pt x="1724406" y="505015"/>
                    </a:cubicBezTo>
                    <a:cubicBezTo>
                      <a:pt x="1724882" y="502539"/>
                      <a:pt x="1725263" y="500348"/>
                      <a:pt x="1726025" y="497872"/>
                    </a:cubicBezTo>
                    <a:cubicBezTo>
                      <a:pt x="1726692" y="495205"/>
                      <a:pt x="1727168" y="492538"/>
                      <a:pt x="1727835" y="489585"/>
                    </a:cubicBezTo>
                    <a:cubicBezTo>
                      <a:pt x="1729835" y="480155"/>
                      <a:pt x="1732121" y="470725"/>
                      <a:pt x="1734788" y="461105"/>
                    </a:cubicBezTo>
                    <a:cubicBezTo>
                      <a:pt x="1735646" y="457486"/>
                      <a:pt x="1739456" y="455485"/>
                      <a:pt x="1742884" y="456438"/>
                    </a:cubicBezTo>
                    <a:cubicBezTo>
                      <a:pt x="1746504" y="457295"/>
                      <a:pt x="1748695" y="461105"/>
                      <a:pt x="1747838" y="464725"/>
                    </a:cubicBezTo>
                    <a:cubicBezTo>
                      <a:pt x="1745361" y="473678"/>
                      <a:pt x="1743170" y="483108"/>
                      <a:pt x="1740884" y="492538"/>
                    </a:cubicBezTo>
                    <a:cubicBezTo>
                      <a:pt x="1739741" y="497872"/>
                      <a:pt x="1738884" y="502825"/>
                      <a:pt x="1737741" y="507778"/>
                    </a:cubicBezTo>
                    <a:cubicBezTo>
                      <a:pt x="1737741" y="507778"/>
                      <a:pt x="1737741" y="507968"/>
                      <a:pt x="1737550" y="507968"/>
                    </a:cubicBezTo>
                    <a:cubicBezTo>
                      <a:pt x="1736789" y="511016"/>
                      <a:pt x="1734122" y="513302"/>
                      <a:pt x="1730978" y="513302"/>
                    </a:cubicBezTo>
                    <a:close/>
                    <a:moveTo>
                      <a:pt x="2710720" y="509492"/>
                    </a:moveTo>
                    <a:cubicBezTo>
                      <a:pt x="2710244" y="509492"/>
                      <a:pt x="2709863" y="509492"/>
                      <a:pt x="2709386" y="509302"/>
                    </a:cubicBezTo>
                    <a:cubicBezTo>
                      <a:pt x="2707577" y="509111"/>
                      <a:pt x="2706053" y="507968"/>
                      <a:pt x="2705100" y="506349"/>
                    </a:cubicBezTo>
                    <a:cubicBezTo>
                      <a:pt x="2704243" y="504730"/>
                      <a:pt x="2703766" y="503015"/>
                      <a:pt x="2704243" y="501396"/>
                    </a:cubicBezTo>
                    <a:cubicBezTo>
                      <a:pt x="2707862" y="485013"/>
                      <a:pt x="2710529" y="470630"/>
                      <a:pt x="2712339" y="457581"/>
                    </a:cubicBezTo>
                    <a:cubicBezTo>
                      <a:pt x="2713006" y="453962"/>
                      <a:pt x="2716435" y="451295"/>
                      <a:pt x="2720245" y="451961"/>
                    </a:cubicBezTo>
                    <a:cubicBezTo>
                      <a:pt x="2723388" y="452438"/>
                      <a:pt x="2725865" y="455295"/>
                      <a:pt x="2725865" y="458438"/>
                    </a:cubicBezTo>
                    <a:cubicBezTo>
                      <a:pt x="2725865" y="458914"/>
                      <a:pt x="2725865" y="459105"/>
                      <a:pt x="2725865" y="459581"/>
                    </a:cubicBezTo>
                    <a:cubicBezTo>
                      <a:pt x="2723579" y="473678"/>
                      <a:pt x="2720912" y="488728"/>
                      <a:pt x="2717292" y="504063"/>
                    </a:cubicBezTo>
                    <a:cubicBezTo>
                      <a:pt x="2716530" y="507206"/>
                      <a:pt x="2713863" y="509492"/>
                      <a:pt x="2710720" y="509492"/>
                    </a:cubicBezTo>
                    <a:close/>
                    <a:moveTo>
                      <a:pt x="1754314" y="426625"/>
                    </a:moveTo>
                    <a:cubicBezTo>
                      <a:pt x="1753457" y="426625"/>
                      <a:pt x="1752695" y="426434"/>
                      <a:pt x="1752124" y="426148"/>
                    </a:cubicBezTo>
                    <a:cubicBezTo>
                      <a:pt x="1749457" y="425291"/>
                      <a:pt x="1747647" y="422815"/>
                      <a:pt x="1747647" y="419862"/>
                    </a:cubicBezTo>
                    <a:cubicBezTo>
                      <a:pt x="1747647" y="419195"/>
                      <a:pt x="1747647" y="418243"/>
                      <a:pt x="1747838" y="417576"/>
                    </a:cubicBezTo>
                    <a:cubicBezTo>
                      <a:pt x="1752790" y="403193"/>
                      <a:pt x="1758410" y="388810"/>
                      <a:pt x="1764030" y="375190"/>
                    </a:cubicBezTo>
                    <a:cubicBezTo>
                      <a:pt x="1765364" y="371856"/>
                      <a:pt x="1769650" y="370237"/>
                      <a:pt x="1772983" y="371570"/>
                    </a:cubicBezTo>
                    <a:cubicBezTo>
                      <a:pt x="1776317" y="373094"/>
                      <a:pt x="1777937" y="376904"/>
                      <a:pt x="1776317" y="380524"/>
                    </a:cubicBezTo>
                    <a:cubicBezTo>
                      <a:pt x="1770983" y="393763"/>
                      <a:pt x="1765554" y="407670"/>
                      <a:pt x="1760601" y="421862"/>
                    </a:cubicBezTo>
                    <a:cubicBezTo>
                      <a:pt x="1759744" y="424815"/>
                      <a:pt x="1756981" y="426625"/>
                      <a:pt x="1754314" y="426625"/>
                    </a:cubicBezTo>
                    <a:close/>
                    <a:moveTo>
                      <a:pt x="2724150" y="420814"/>
                    </a:moveTo>
                    <a:cubicBezTo>
                      <a:pt x="2724150" y="420814"/>
                      <a:pt x="2723959" y="420814"/>
                      <a:pt x="2723674" y="420814"/>
                    </a:cubicBezTo>
                    <a:cubicBezTo>
                      <a:pt x="2719864" y="420624"/>
                      <a:pt x="2717197" y="417195"/>
                      <a:pt x="2717387" y="413671"/>
                    </a:cubicBezTo>
                    <a:cubicBezTo>
                      <a:pt x="2718530" y="401288"/>
                      <a:pt x="2718911" y="388715"/>
                      <a:pt x="2718911" y="376428"/>
                    </a:cubicBezTo>
                    <a:cubicBezTo>
                      <a:pt x="2718911" y="373951"/>
                      <a:pt x="2718911" y="371761"/>
                      <a:pt x="2718911" y="369475"/>
                    </a:cubicBezTo>
                    <a:cubicBezTo>
                      <a:pt x="2718721" y="367665"/>
                      <a:pt x="2719388" y="365855"/>
                      <a:pt x="2720721" y="364522"/>
                    </a:cubicBezTo>
                    <a:cubicBezTo>
                      <a:pt x="2724817" y="360521"/>
                      <a:pt x="2732151" y="363855"/>
                      <a:pt x="2732437" y="369189"/>
                    </a:cubicBezTo>
                    <a:cubicBezTo>
                      <a:pt x="2732437" y="371475"/>
                      <a:pt x="2732437" y="373856"/>
                      <a:pt x="2732437" y="376333"/>
                    </a:cubicBezTo>
                    <a:cubicBezTo>
                      <a:pt x="2732437" y="388906"/>
                      <a:pt x="2731961" y="401955"/>
                      <a:pt x="2730817" y="414528"/>
                    </a:cubicBezTo>
                    <a:cubicBezTo>
                      <a:pt x="2730722" y="418147"/>
                      <a:pt x="2727770" y="420814"/>
                      <a:pt x="2724150" y="420814"/>
                    </a:cubicBezTo>
                    <a:close/>
                    <a:moveTo>
                      <a:pt x="1789081" y="344043"/>
                    </a:moveTo>
                    <a:cubicBezTo>
                      <a:pt x="1788223" y="344043"/>
                      <a:pt x="1787081" y="343567"/>
                      <a:pt x="1786128" y="343186"/>
                    </a:cubicBezTo>
                    <a:cubicBezTo>
                      <a:pt x="1783937" y="342043"/>
                      <a:pt x="1782318" y="339852"/>
                      <a:pt x="1782318" y="337375"/>
                    </a:cubicBezTo>
                    <a:cubicBezTo>
                      <a:pt x="1782318" y="336232"/>
                      <a:pt x="1782508" y="335089"/>
                      <a:pt x="1783175" y="334232"/>
                    </a:cubicBezTo>
                    <a:cubicBezTo>
                      <a:pt x="1789652" y="321183"/>
                      <a:pt x="1797082" y="307753"/>
                      <a:pt x="1804988" y="294513"/>
                    </a:cubicBezTo>
                    <a:cubicBezTo>
                      <a:pt x="1806988" y="291370"/>
                      <a:pt x="1811083" y="290513"/>
                      <a:pt x="1814227" y="292322"/>
                    </a:cubicBezTo>
                    <a:cubicBezTo>
                      <a:pt x="1815846" y="293180"/>
                      <a:pt x="1816894" y="294799"/>
                      <a:pt x="1817370" y="296323"/>
                    </a:cubicBezTo>
                    <a:cubicBezTo>
                      <a:pt x="1817846" y="298132"/>
                      <a:pt x="1817370" y="299942"/>
                      <a:pt x="1816513" y="301466"/>
                    </a:cubicBezTo>
                    <a:cubicBezTo>
                      <a:pt x="1808893" y="314515"/>
                      <a:pt x="1801749" y="327470"/>
                      <a:pt x="1795177" y="340042"/>
                    </a:cubicBezTo>
                    <a:lnTo>
                      <a:pt x="1795177" y="340233"/>
                    </a:lnTo>
                    <a:cubicBezTo>
                      <a:pt x="1794034" y="342519"/>
                      <a:pt x="1791557" y="344043"/>
                      <a:pt x="1789081" y="344043"/>
                    </a:cubicBezTo>
                    <a:close/>
                    <a:moveTo>
                      <a:pt x="2722626" y="331280"/>
                    </a:moveTo>
                    <a:cubicBezTo>
                      <a:pt x="2719292" y="331280"/>
                      <a:pt x="2716340" y="328803"/>
                      <a:pt x="2715863" y="325469"/>
                    </a:cubicBezTo>
                    <a:cubicBezTo>
                      <a:pt x="2713863" y="310610"/>
                      <a:pt x="2710910" y="296323"/>
                      <a:pt x="2707100" y="282607"/>
                    </a:cubicBezTo>
                    <a:cubicBezTo>
                      <a:pt x="2707100" y="282416"/>
                      <a:pt x="2707100" y="282416"/>
                      <a:pt x="2707100" y="282416"/>
                    </a:cubicBezTo>
                    <a:cubicBezTo>
                      <a:pt x="2707100" y="281940"/>
                      <a:pt x="2706910" y="281273"/>
                      <a:pt x="2706910" y="280797"/>
                    </a:cubicBezTo>
                    <a:cubicBezTo>
                      <a:pt x="2706910" y="277654"/>
                      <a:pt x="2708910" y="274987"/>
                      <a:pt x="2711863" y="274034"/>
                    </a:cubicBezTo>
                    <a:cubicBezTo>
                      <a:pt x="2715482" y="273177"/>
                      <a:pt x="2719292" y="275177"/>
                      <a:pt x="2720149" y="278701"/>
                    </a:cubicBezTo>
                    <a:cubicBezTo>
                      <a:pt x="2724150" y="293084"/>
                      <a:pt x="2727103" y="308134"/>
                      <a:pt x="2729103" y="323564"/>
                    </a:cubicBezTo>
                    <a:cubicBezTo>
                      <a:pt x="2729579" y="327184"/>
                      <a:pt x="2727103" y="330517"/>
                      <a:pt x="2723293" y="331184"/>
                    </a:cubicBezTo>
                    <a:cubicBezTo>
                      <a:pt x="2723007" y="331280"/>
                      <a:pt x="2722816" y="331280"/>
                      <a:pt x="2722626" y="331280"/>
                    </a:cubicBezTo>
                    <a:close/>
                    <a:moveTo>
                      <a:pt x="1835372" y="267081"/>
                    </a:moveTo>
                    <a:cubicBezTo>
                      <a:pt x="1833753" y="267081"/>
                      <a:pt x="1832420" y="266605"/>
                      <a:pt x="1831277" y="265747"/>
                    </a:cubicBezTo>
                    <a:cubicBezTo>
                      <a:pt x="1829467" y="264605"/>
                      <a:pt x="1828324" y="262414"/>
                      <a:pt x="1828609" y="260128"/>
                    </a:cubicBezTo>
                    <a:cubicBezTo>
                      <a:pt x="1828609" y="258794"/>
                      <a:pt x="1829086" y="257461"/>
                      <a:pt x="1829753" y="256508"/>
                    </a:cubicBezTo>
                    <a:cubicBezTo>
                      <a:pt x="1838515" y="244126"/>
                      <a:pt x="1847469" y="232029"/>
                      <a:pt x="1857089" y="220123"/>
                    </a:cubicBezTo>
                    <a:cubicBezTo>
                      <a:pt x="1859280" y="217456"/>
                      <a:pt x="1863566" y="216979"/>
                      <a:pt x="1866519" y="219265"/>
                    </a:cubicBezTo>
                    <a:cubicBezTo>
                      <a:pt x="1867853" y="220408"/>
                      <a:pt x="1868710" y="221932"/>
                      <a:pt x="1868996" y="223742"/>
                    </a:cubicBezTo>
                    <a:cubicBezTo>
                      <a:pt x="1869186" y="225552"/>
                      <a:pt x="1868710" y="227362"/>
                      <a:pt x="1867662" y="228695"/>
                    </a:cubicBezTo>
                    <a:cubicBezTo>
                      <a:pt x="1858708" y="239649"/>
                      <a:pt x="1849946" y="251174"/>
                      <a:pt x="1840992" y="263938"/>
                    </a:cubicBezTo>
                    <a:cubicBezTo>
                      <a:pt x="1840706" y="264128"/>
                      <a:pt x="1840706" y="264128"/>
                      <a:pt x="1840706" y="264128"/>
                    </a:cubicBezTo>
                    <a:cubicBezTo>
                      <a:pt x="1839563" y="265938"/>
                      <a:pt x="1837373" y="267081"/>
                      <a:pt x="1835372" y="267081"/>
                    </a:cubicBezTo>
                    <a:close/>
                    <a:moveTo>
                      <a:pt x="2698147" y="245269"/>
                    </a:moveTo>
                    <a:cubicBezTo>
                      <a:pt x="2695670" y="245269"/>
                      <a:pt x="2693194" y="243745"/>
                      <a:pt x="2692051" y="241268"/>
                    </a:cubicBezTo>
                    <a:cubicBezTo>
                      <a:pt x="2685955" y="228029"/>
                      <a:pt x="2678525" y="215265"/>
                      <a:pt x="2670239" y="203549"/>
                    </a:cubicBezTo>
                    <a:cubicBezTo>
                      <a:pt x="2669572" y="202406"/>
                      <a:pt x="2669096" y="201073"/>
                      <a:pt x="2669096" y="199739"/>
                    </a:cubicBezTo>
                    <a:cubicBezTo>
                      <a:pt x="2669096" y="197453"/>
                      <a:pt x="2669953" y="195453"/>
                      <a:pt x="2672048" y="194120"/>
                    </a:cubicBezTo>
                    <a:cubicBezTo>
                      <a:pt x="2675001" y="192119"/>
                      <a:pt x="2679192" y="192786"/>
                      <a:pt x="2681288" y="195643"/>
                    </a:cubicBezTo>
                    <a:cubicBezTo>
                      <a:pt x="2690050" y="208026"/>
                      <a:pt x="2697671" y="221456"/>
                      <a:pt x="2704433" y="235648"/>
                    </a:cubicBezTo>
                    <a:cubicBezTo>
                      <a:pt x="2706053" y="238982"/>
                      <a:pt x="2704433" y="243078"/>
                      <a:pt x="2701099" y="244602"/>
                    </a:cubicBezTo>
                    <a:cubicBezTo>
                      <a:pt x="2700147" y="245078"/>
                      <a:pt x="2699290" y="245269"/>
                      <a:pt x="2698147" y="245269"/>
                    </a:cubicBezTo>
                    <a:close/>
                    <a:moveTo>
                      <a:pt x="1891665" y="197453"/>
                    </a:moveTo>
                    <a:cubicBezTo>
                      <a:pt x="1890046" y="197453"/>
                      <a:pt x="1888331" y="196787"/>
                      <a:pt x="1887188" y="195453"/>
                    </a:cubicBezTo>
                    <a:cubicBezTo>
                      <a:pt x="1885855" y="194310"/>
                      <a:pt x="1884998" y="192310"/>
                      <a:pt x="1885188" y="190500"/>
                    </a:cubicBezTo>
                    <a:cubicBezTo>
                      <a:pt x="1885188" y="188976"/>
                      <a:pt x="1885664" y="187166"/>
                      <a:pt x="1886998" y="186023"/>
                    </a:cubicBezTo>
                    <a:cubicBezTo>
                      <a:pt x="1897571" y="174784"/>
                      <a:pt x="1908334" y="164021"/>
                      <a:pt x="1919097" y="154114"/>
                    </a:cubicBezTo>
                    <a:cubicBezTo>
                      <a:pt x="1921764" y="151638"/>
                      <a:pt x="1926241" y="151924"/>
                      <a:pt x="1928527" y="154305"/>
                    </a:cubicBezTo>
                    <a:cubicBezTo>
                      <a:pt x="1929860" y="155638"/>
                      <a:pt x="1930527" y="157448"/>
                      <a:pt x="1930337" y="159258"/>
                    </a:cubicBezTo>
                    <a:cubicBezTo>
                      <a:pt x="1930337" y="161068"/>
                      <a:pt x="1929670" y="162592"/>
                      <a:pt x="1928336" y="164021"/>
                    </a:cubicBezTo>
                    <a:cubicBezTo>
                      <a:pt x="1917287" y="174117"/>
                      <a:pt x="1906810" y="184690"/>
                      <a:pt x="1896713" y="195167"/>
                    </a:cubicBezTo>
                    <a:cubicBezTo>
                      <a:pt x="1895284" y="196596"/>
                      <a:pt x="1893665" y="197453"/>
                      <a:pt x="1891665" y="197453"/>
                    </a:cubicBezTo>
                    <a:close/>
                    <a:moveTo>
                      <a:pt x="2647188" y="171926"/>
                    </a:moveTo>
                    <a:cubicBezTo>
                      <a:pt x="2645188" y="171926"/>
                      <a:pt x="2643569" y="171259"/>
                      <a:pt x="2642235" y="169926"/>
                    </a:cubicBezTo>
                    <a:cubicBezTo>
                      <a:pt x="2632139" y="159163"/>
                      <a:pt x="2621566" y="148876"/>
                      <a:pt x="2610326" y="138970"/>
                    </a:cubicBezTo>
                    <a:cubicBezTo>
                      <a:pt x="2608993" y="137636"/>
                      <a:pt x="2608326" y="135826"/>
                      <a:pt x="2608326" y="134017"/>
                    </a:cubicBezTo>
                    <a:cubicBezTo>
                      <a:pt x="2608326" y="132207"/>
                      <a:pt x="2608802" y="130683"/>
                      <a:pt x="2609945" y="129540"/>
                    </a:cubicBezTo>
                    <a:cubicBezTo>
                      <a:pt x="2612422" y="126873"/>
                      <a:pt x="2616899" y="126587"/>
                      <a:pt x="2619566" y="128873"/>
                    </a:cubicBezTo>
                    <a:cubicBezTo>
                      <a:pt x="2630329" y="138779"/>
                      <a:pt x="2641092" y="149257"/>
                      <a:pt x="2651855" y="160782"/>
                    </a:cubicBezTo>
                    <a:cubicBezTo>
                      <a:pt x="2654522" y="163449"/>
                      <a:pt x="2654332" y="167735"/>
                      <a:pt x="2651570" y="170212"/>
                    </a:cubicBezTo>
                    <a:cubicBezTo>
                      <a:pt x="2650522" y="171259"/>
                      <a:pt x="2648712" y="171926"/>
                      <a:pt x="2647188" y="171926"/>
                    </a:cubicBezTo>
                    <a:close/>
                    <a:moveTo>
                      <a:pt x="1957673" y="136398"/>
                    </a:moveTo>
                    <a:cubicBezTo>
                      <a:pt x="1955673" y="136398"/>
                      <a:pt x="1953673" y="135541"/>
                      <a:pt x="1952530" y="133921"/>
                    </a:cubicBezTo>
                    <a:cubicBezTo>
                      <a:pt x="1951387" y="132779"/>
                      <a:pt x="1950911" y="131254"/>
                      <a:pt x="1950911" y="129635"/>
                    </a:cubicBezTo>
                    <a:cubicBezTo>
                      <a:pt x="1950911" y="127635"/>
                      <a:pt x="1951768" y="125635"/>
                      <a:pt x="1953578" y="124492"/>
                    </a:cubicBezTo>
                    <a:cubicBezTo>
                      <a:pt x="1965484" y="114871"/>
                      <a:pt x="1977866" y="105823"/>
                      <a:pt x="1989963" y="97536"/>
                    </a:cubicBezTo>
                    <a:cubicBezTo>
                      <a:pt x="1993106" y="95536"/>
                      <a:pt x="1997392" y="96393"/>
                      <a:pt x="1999393" y="99346"/>
                    </a:cubicBezTo>
                    <a:cubicBezTo>
                      <a:pt x="2000250" y="100679"/>
                      <a:pt x="2000726" y="102489"/>
                      <a:pt x="2000536" y="104299"/>
                    </a:cubicBezTo>
                    <a:cubicBezTo>
                      <a:pt x="2000059" y="106108"/>
                      <a:pt x="1999202" y="107632"/>
                      <a:pt x="1997583" y="108585"/>
                    </a:cubicBezTo>
                    <a:cubicBezTo>
                      <a:pt x="1985486" y="116872"/>
                      <a:pt x="1973294" y="125825"/>
                      <a:pt x="1961864" y="135064"/>
                    </a:cubicBezTo>
                    <a:cubicBezTo>
                      <a:pt x="1960816" y="136017"/>
                      <a:pt x="1959197" y="136398"/>
                      <a:pt x="1957673" y="136398"/>
                    </a:cubicBezTo>
                    <a:close/>
                    <a:moveTo>
                      <a:pt x="2580513" y="111919"/>
                    </a:moveTo>
                    <a:cubicBezTo>
                      <a:pt x="2578989" y="111919"/>
                      <a:pt x="2577560" y="111442"/>
                      <a:pt x="2576513" y="110585"/>
                    </a:cubicBezTo>
                    <a:cubicBezTo>
                      <a:pt x="2564892" y="101632"/>
                      <a:pt x="2552509" y="93059"/>
                      <a:pt x="2540127" y="85249"/>
                    </a:cubicBezTo>
                    <a:cubicBezTo>
                      <a:pt x="2538127" y="84106"/>
                      <a:pt x="2536793" y="81915"/>
                      <a:pt x="2536984" y="79438"/>
                    </a:cubicBezTo>
                    <a:cubicBezTo>
                      <a:pt x="2536984" y="78296"/>
                      <a:pt x="2537174" y="77153"/>
                      <a:pt x="2537841" y="76105"/>
                    </a:cubicBezTo>
                    <a:cubicBezTo>
                      <a:pt x="2539841" y="72962"/>
                      <a:pt x="2544128" y="72104"/>
                      <a:pt x="2547271" y="73914"/>
                    </a:cubicBezTo>
                    <a:cubicBezTo>
                      <a:pt x="2560034" y="82201"/>
                      <a:pt x="2572607" y="90773"/>
                      <a:pt x="2584514" y="99917"/>
                    </a:cubicBezTo>
                    <a:cubicBezTo>
                      <a:pt x="2585847" y="101060"/>
                      <a:pt x="2586704" y="102584"/>
                      <a:pt x="2586990" y="104394"/>
                    </a:cubicBezTo>
                    <a:cubicBezTo>
                      <a:pt x="2587466" y="106204"/>
                      <a:pt x="2586990" y="108013"/>
                      <a:pt x="2585847" y="109347"/>
                    </a:cubicBezTo>
                    <a:cubicBezTo>
                      <a:pt x="2584609" y="111062"/>
                      <a:pt x="2582513" y="111919"/>
                      <a:pt x="2580513" y="111919"/>
                    </a:cubicBezTo>
                    <a:close/>
                    <a:moveTo>
                      <a:pt x="2031968" y="85915"/>
                    </a:moveTo>
                    <a:cubicBezTo>
                      <a:pt x="2029492" y="85915"/>
                      <a:pt x="2027301" y="84772"/>
                      <a:pt x="2026158" y="82582"/>
                    </a:cubicBezTo>
                    <a:cubicBezTo>
                      <a:pt x="2025491" y="81724"/>
                      <a:pt x="2025301" y="80581"/>
                      <a:pt x="2025301" y="79438"/>
                    </a:cubicBezTo>
                    <a:cubicBezTo>
                      <a:pt x="2025015" y="76962"/>
                      <a:pt x="2026444" y="74771"/>
                      <a:pt x="2028634" y="73342"/>
                    </a:cubicBezTo>
                    <a:cubicBezTo>
                      <a:pt x="2041684" y="65913"/>
                      <a:pt x="2055400" y="58769"/>
                      <a:pt x="2068830" y="52292"/>
                    </a:cubicBezTo>
                    <a:cubicBezTo>
                      <a:pt x="2071973" y="50673"/>
                      <a:pt x="2076259" y="52292"/>
                      <a:pt x="2077783" y="55626"/>
                    </a:cubicBezTo>
                    <a:cubicBezTo>
                      <a:pt x="2079307" y="58769"/>
                      <a:pt x="2077974" y="62770"/>
                      <a:pt x="2074640" y="64579"/>
                    </a:cubicBezTo>
                    <a:cubicBezTo>
                      <a:pt x="2061210" y="70866"/>
                      <a:pt x="2047970" y="77819"/>
                      <a:pt x="2035397" y="84963"/>
                    </a:cubicBezTo>
                    <a:cubicBezTo>
                      <a:pt x="2034159" y="85725"/>
                      <a:pt x="2033111" y="85915"/>
                      <a:pt x="2031968" y="85915"/>
                    </a:cubicBezTo>
                    <a:close/>
                    <a:moveTo>
                      <a:pt x="2504694" y="64198"/>
                    </a:moveTo>
                    <a:cubicBezTo>
                      <a:pt x="2503551" y="64198"/>
                      <a:pt x="2502503" y="64008"/>
                      <a:pt x="2501551" y="63532"/>
                    </a:cubicBezTo>
                    <a:cubicBezTo>
                      <a:pt x="2488787" y="56769"/>
                      <a:pt x="2475071" y="50768"/>
                      <a:pt x="2461355" y="45339"/>
                    </a:cubicBezTo>
                    <a:cubicBezTo>
                      <a:pt x="2458688" y="44196"/>
                      <a:pt x="2457069" y="42005"/>
                      <a:pt x="2457069" y="39243"/>
                    </a:cubicBezTo>
                    <a:cubicBezTo>
                      <a:pt x="2457069" y="38386"/>
                      <a:pt x="2457069" y="37433"/>
                      <a:pt x="2457545" y="36576"/>
                    </a:cubicBezTo>
                    <a:cubicBezTo>
                      <a:pt x="2458879" y="33242"/>
                      <a:pt x="2462974" y="31432"/>
                      <a:pt x="2466308" y="32766"/>
                    </a:cubicBezTo>
                    <a:cubicBezTo>
                      <a:pt x="2479834" y="38100"/>
                      <a:pt x="2493740" y="44482"/>
                      <a:pt x="2507647" y="51435"/>
                    </a:cubicBezTo>
                    <a:cubicBezTo>
                      <a:pt x="2510981" y="53245"/>
                      <a:pt x="2512314" y="57245"/>
                      <a:pt x="2510790" y="60674"/>
                    </a:cubicBezTo>
                    <a:cubicBezTo>
                      <a:pt x="2509361" y="62770"/>
                      <a:pt x="2507171" y="64198"/>
                      <a:pt x="2504694" y="64198"/>
                    </a:cubicBezTo>
                    <a:close/>
                    <a:moveTo>
                      <a:pt x="2113026" y="47530"/>
                    </a:moveTo>
                    <a:cubicBezTo>
                      <a:pt x="2110073" y="47530"/>
                      <a:pt x="2107692" y="45720"/>
                      <a:pt x="2106740" y="43243"/>
                    </a:cubicBezTo>
                    <a:cubicBezTo>
                      <a:pt x="2106263" y="42386"/>
                      <a:pt x="2106263" y="41720"/>
                      <a:pt x="2106263" y="40767"/>
                    </a:cubicBezTo>
                    <a:cubicBezTo>
                      <a:pt x="2106073" y="38100"/>
                      <a:pt x="2107883" y="35433"/>
                      <a:pt x="2110549" y="34480"/>
                    </a:cubicBezTo>
                    <a:cubicBezTo>
                      <a:pt x="2124647" y="29051"/>
                      <a:pt x="2139029" y="24193"/>
                      <a:pt x="2153603" y="20098"/>
                    </a:cubicBezTo>
                    <a:cubicBezTo>
                      <a:pt x="2157222" y="19240"/>
                      <a:pt x="2161032" y="21241"/>
                      <a:pt x="2161889" y="24574"/>
                    </a:cubicBezTo>
                    <a:cubicBezTo>
                      <a:pt x="2162366" y="26384"/>
                      <a:pt x="2162080" y="28194"/>
                      <a:pt x="2161223" y="29718"/>
                    </a:cubicBezTo>
                    <a:cubicBezTo>
                      <a:pt x="2160556" y="31242"/>
                      <a:pt x="2159032" y="32385"/>
                      <a:pt x="2157413" y="32861"/>
                    </a:cubicBezTo>
                    <a:cubicBezTo>
                      <a:pt x="2142839" y="37147"/>
                      <a:pt x="2128647" y="41815"/>
                      <a:pt x="2115217" y="46958"/>
                    </a:cubicBezTo>
                    <a:cubicBezTo>
                      <a:pt x="2114550" y="47339"/>
                      <a:pt x="2113693" y="47530"/>
                      <a:pt x="2113026" y="47530"/>
                    </a:cubicBezTo>
                    <a:close/>
                    <a:moveTo>
                      <a:pt x="2421160" y="31432"/>
                    </a:moveTo>
                    <a:cubicBezTo>
                      <a:pt x="2420683" y="31432"/>
                      <a:pt x="2420017" y="31242"/>
                      <a:pt x="2419350" y="30956"/>
                    </a:cubicBezTo>
                    <a:cubicBezTo>
                      <a:pt x="2405444" y="27146"/>
                      <a:pt x="2390870" y="23813"/>
                      <a:pt x="2376297" y="21050"/>
                    </a:cubicBezTo>
                    <a:cubicBezTo>
                      <a:pt x="2373154" y="20383"/>
                      <a:pt x="2370868" y="17716"/>
                      <a:pt x="2370868" y="14573"/>
                    </a:cubicBezTo>
                    <a:cubicBezTo>
                      <a:pt x="2370868" y="14097"/>
                      <a:pt x="2370868" y="13716"/>
                      <a:pt x="2370868" y="13240"/>
                    </a:cubicBezTo>
                    <a:cubicBezTo>
                      <a:pt x="2371534" y="9620"/>
                      <a:pt x="2374964" y="7144"/>
                      <a:pt x="2378774" y="7810"/>
                    </a:cubicBezTo>
                    <a:cubicBezTo>
                      <a:pt x="2393537" y="10478"/>
                      <a:pt x="2408587" y="13906"/>
                      <a:pt x="2423160" y="18097"/>
                    </a:cubicBezTo>
                    <a:cubicBezTo>
                      <a:pt x="2426494" y="18955"/>
                      <a:pt x="2428780" y="22765"/>
                      <a:pt x="2427637" y="26384"/>
                    </a:cubicBezTo>
                    <a:cubicBezTo>
                      <a:pt x="2426780" y="29337"/>
                      <a:pt x="2424303" y="31432"/>
                      <a:pt x="2421160" y="31432"/>
                    </a:cubicBezTo>
                    <a:close/>
                    <a:moveTo>
                      <a:pt x="2199227" y="22860"/>
                    </a:moveTo>
                    <a:cubicBezTo>
                      <a:pt x="2195894" y="22860"/>
                      <a:pt x="2193131" y="20574"/>
                      <a:pt x="2192465" y="17240"/>
                    </a:cubicBezTo>
                    <a:cubicBezTo>
                      <a:pt x="2192465" y="16764"/>
                      <a:pt x="2192465" y="16383"/>
                      <a:pt x="2192465" y="15907"/>
                    </a:cubicBezTo>
                    <a:cubicBezTo>
                      <a:pt x="2192465" y="12763"/>
                      <a:pt x="2194750" y="10096"/>
                      <a:pt x="2197894" y="9430"/>
                    </a:cubicBezTo>
                    <a:cubicBezTo>
                      <a:pt x="2212943" y="6477"/>
                      <a:pt x="2227993" y="4286"/>
                      <a:pt x="2242757" y="2667"/>
                    </a:cubicBezTo>
                    <a:cubicBezTo>
                      <a:pt x="2246852" y="2191"/>
                      <a:pt x="2249710" y="5143"/>
                      <a:pt x="2250186" y="8763"/>
                    </a:cubicBezTo>
                    <a:cubicBezTo>
                      <a:pt x="2250662" y="12382"/>
                      <a:pt x="2247995" y="15716"/>
                      <a:pt x="2244185" y="16192"/>
                    </a:cubicBezTo>
                    <a:cubicBezTo>
                      <a:pt x="2229803" y="17812"/>
                      <a:pt x="2215229" y="19812"/>
                      <a:pt x="2200370" y="22670"/>
                    </a:cubicBezTo>
                    <a:cubicBezTo>
                      <a:pt x="2200084" y="22860"/>
                      <a:pt x="2199608" y="22860"/>
                      <a:pt x="2199227" y="22860"/>
                    </a:cubicBezTo>
                    <a:close/>
                    <a:moveTo>
                      <a:pt x="2333149" y="15240"/>
                    </a:moveTo>
                    <a:cubicBezTo>
                      <a:pt x="2332958" y="15240"/>
                      <a:pt x="2332673" y="15240"/>
                      <a:pt x="2332482" y="15240"/>
                    </a:cubicBezTo>
                    <a:cubicBezTo>
                      <a:pt x="2317909" y="13906"/>
                      <a:pt x="2303336" y="13240"/>
                      <a:pt x="2288286" y="13716"/>
                    </a:cubicBezTo>
                    <a:cubicBezTo>
                      <a:pt x="2284666" y="13716"/>
                      <a:pt x="2281523" y="10573"/>
                      <a:pt x="2281523" y="6953"/>
                    </a:cubicBezTo>
                    <a:cubicBezTo>
                      <a:pt x="2281523" y="3143"/>
                      <a:pt x="2284476" y="190"/>
                      <a:pt x="2288286" y="0"/>
                    </a:cubicBezTo>
                    <a:lnTo>
                      <a:pt x="2293715" y="0"/>
                    </a:lnTo>
                    <a:cubicBezTo>
                      <a:pt x="2306765" y="0"/>
                      <a:pt x="2320195" y="667"/>
                      <a:pt x="2333625" y="1810"/>
                    </a:cubicBezTo>
                    <a:cubicBezTo>
                      <a:pt x="2337435" y="2000"/>
                      <a:pt x="2340102" y="5429"/>
                      <a:pt x="2339721" y="8954"/>
                    </a:cubicBezTo>
                    <a:cubicBezTo>
                      <a:pt x="2339435" y="12573"/>
                      <a:pt x="2336578" y="15240"/>
                      <a:pt x="2333149" y="15240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1" name="任意多边形: 形状 83" descr="886cbebd-c36c-4057-81bc-37a4bebc8770"/>
              <p:cNvSpPr/>
              <p:nvPr/>
            </p:nvSpPr>
            <p:spPr>
              <a:xfrm>
                <a:off x="1474207" y="2718529"/>
                <a:ext cx="2613561" cy="3273694"/>
              </a:xfrm>
              <a:custGeom>
                <a:avLst/>
                <a:gdLst>
                  <a:gd name="connsiteX0" fmla="*/ 114586 w 3792569"/>
                  <a:gd name="connsiteY0" fmla="*/ 4750499 h 4750498"/>
                  <a:gd name="connsiteX1" fmla="*/ 81153 w 3792569"/>
                  <a:gd name="connsiteY1" fmla="*/ 4743736 h 4750498"/>
                  <a:gd name="connsiteX2" fmla="*/ 76867 w 3792569"/>
                  <a:gd name="connsiteY2" fmla="*/ 4737450 h 4750498"/>
                  <a:gd name="connsiteX3" fmla="*/ 77534 w 3792569"/>
                  <a:gd name="connsiteY3" fmla="*/ 4734973 h 4750498"/>
                  <a:gd name="connsiteX4" fmla="*/ 86297 w 3792569"/>
                  <a:gd name="connsiteY4" fmla="*/ 4731353 h 4750498"/>
                  <a:gd name="connsiteX5" fmla="*/ 126683 w 3792569"/>
                  <a:gd name="connsiteY5" fmla="*/ 4736021 h 4750498"/>
                  <a:gd name="connsiteX6" fmla="*/ 134112 w 3792569"/>
                  <a:gd name="connsiteY6" fmla="*/ 4741831 h 4750498"/>
                  <a:gd name="connsiteX7" fmla="*/ 132969 w 3792569"/>
                  <a:gd name="connsiteY7" fmla="*/ 4746784 h 4750498"/>
                  <a:gd name="connsiteX8" fmla="*/ 128492 w 3792569"/>
                  <a:gd name="connsiteY8" fmla="*/ 4749451 h 4750498"/>
                  <a:gd name="connsiteX9" fmla="*/ 114586 w 3792569"/>
                  <a:gd name="connsiteY9" fmla="*/ 4750499 h 4750498"/>
                  <a:gd name="connsiteX10" fmla="*/ 170021 w 3792569"/>
                  <a:gd name="connsiteY10" fmla="*/ 4736402 h 4750498"/>
                  <a:gd name="connsiteX11" fmla="*/ 163925 w 3792569"/>
                  <a:gd name="connsiteY11" fmla="*/ 4732592 h 4750498"/>
                  <a:gd name="connsiteX12" fmla="*/ 163259 w 3792569"/>
                  <a:gd name="connsiteY12" fmla="*/ 4729639 h 4750498"/>
                  <a:gd name="connsiteX13" fmla="*/ 167069 w 3792569"/>
                  <a:gd name="connsiteY13" fmla="*/ 4723543 h 4750498"/>
                  <a:gd name="connsiteX14" fmla="*/ 204788 w 3792569"/>
                  <a:gd name="connsiteY14" fmla="*/ 4701540 h 4750498"/>
                  <a:gd name="connsiteX15" fmla="*/ 214217 w 3792569"/>
                  <a:gd name="connsiteY15" fmla="*/ 4703350 h 4750498"/>
                  <a:gd name="connsiteX16" fmla="*/ 212408 w 3792569"/>
                  <a:gd name="connsiteY16" fmla="*/ 4712780 h 4750498"/>
                  <a:gd name="connsiteX17" fmla="*/ 172879 w 3792569"/>
                  <a:gd name="connsiteY17" fmla="*/ 4735640 h 4750498"/>
                  <a:gd name="connsiteX18" fmla="*/ 170021 w 3792569"/>
                  <a:gd name="connsiteY18" fmla="*/ 4736402 h 4750498"/>
                  <a:gd name="connsiteX19" fmla="*/ 49340 w 3792569"/>
                  <a:gd name="connsiteY19" fmla="*/ 4716399 h 4750498"/>
                  <a:gd name="connsiteX20" fmla="*/ 44006 w 3792569"/>
                  <a:gd name="connsiteY20" fmla="*/ 4713732 h 4750498"/>
                  <a:gd name="connsiteX21" fmla="*/ 22003 w 3792569"/>
                  <a:gd name="connsiteY21" fmla="*/ 4672680 h 4750498"/>
                  <a:gd name="connsiteX22" fmla="*/ 21527 w 3792569"/>
                  <a:gd name="connsiteY22" fmla="*/ 4670203 h 4750498"/>
                  <a:gd name="connsiteX23" fmla="*/ 26003 w 3792569"/>
                  <a:gd name="connsiteY23" fmla="*/ 4663916 h 4750498"/>
                  <a:gd name="connsiteX24" fmla="*/ 34576 w 3792569"/>
                  <a:gd name="connsiteY24" fmla="*/ 4667727 h 4750498"/>
                  <a:gd name="connsiteX25" fmla="*/ 54769 w 3792569"/>
                  <a:gd name="connsiteY25" fmla="*/ 4705636 h 4750498"/>
                  <a:gd name="connsiteX26" fmla="*/ 53435 w 3792569"/>
                  <a:gd name="connsiteY26" fmla="*/ 4715066 h 4750498"/>
                  <a:gd name="connsiteX27" fmla="*/ 49340 w 3792569"/>
                  <a:gd name="connsiteY27" fmla="*/ 4716399 h 4750498"/>
                  <a:gd name="connsiteX28" fmla="*/ 244412 w 3792569"/>
                  <a:gd name="connsiteY28" fmla="*/ 4686777 h 4750498"/>
                  <a:gd name="connsiteX29" fmla="*/ 239268 w 3792569"/>
                  <a:gd name="connsiteY29" fmla="*/ 4684300 h 4750498"/>
                  <a:gd name="connsiteX30" fmla="*/ 237744 w 3792569"/>
                  <a:gd name="connsiteY30" fmla="*/ 4680014 h 4750498"/>
                  <a:gd name="connsiteX31" fmla="*/ 239935 w 3792569"/>
                  <a:gd name="connsiteY31" fmla="*/ 4674870 h 4750498"/>
                  <a:gd name="connsiteX32" fmla="*/ 272891 w 3792569"/>
                  <a:gd name="connsiteY32" fmla="*/ 4645057 h 4750498"/>
                  <a:gd name="connsiteX33" fmla="*/ 282321 w 3792569"/>
                  <a:gd name="connsiteY33" fmla="*/ 4645248 h 4750498"/>
                  <a:gd name="connsiteX34" fmla="*/ 282321 w 3792569"/>
                  <a:gd name="connsiteY34" fmla="*/ 4654868 h 4750498"/>
                  <a:gd name="connsiteX35" fmla="*/ 248888 w 3792569"/>
                  <a:gd name="connsiteY35" fmla="*/ 4684967 h 4750498"/>
                  <a:gd name="connsiteX36" fmla="*/ 248602 w 3792569"/>
                  <a:gd name="connsiteY36" fmla="*/ 4685157 h 4750498"/>
                  <a:gd name="connsiteX37" fmla="*/ 244412 w 3792569"/>
                  <a:gd name="connsiteY37" fmla="*/ 4686777 h 4750498"/>
                  <a:gd name="connsiteX38" fmla="*/ 16097 w 3792569"/>
                  <a:gd name="connsiteY38" fmla="*/ 4633818 h 4750498"/>
                  <a:gd name="connsiteX39" fmla="*/ 9620 w 3792569"/>
                  <a:gd name="connsiteY39" fmla="*/ 4628388 h 4750498"/>
                  <a:gd name="connsiteX40" fmla="*/ 2858 w 3792569"/>
                  <a:gd name="connsiteY40" fmla="*/ 4583240 h 4750498"/>
                  <a:gd name="connsiteX41" fmla="*/ 2858 w 3792569"/>
                  <a:gd name="connsiteY41" fmla="*/ 4583049 h 4750498"/>
                  <a:gd name="connsiteX42" fmla="*/ 2858 w 3792569"/>
                  <a:gd name="connsiteY42" fmla="*/ 4582573 h 4750498"/>
                  <a:gd name="connsiteX43" fmla="*/ 8954 w 3792569"/>
                  <a:gd name="connsiteY43" fmla="*/ 4575810 h 4750498"/>
                  <a:gd name="connsiteX44" fmla="*/ 16097 w 3792569"/>
                  <a:gd name="connsiteY44" fmla="*/ 4581621 h 4750498"/>
                  <a:gd name="connsiteX45" fmla="*/ 16288 w 3792569"/>
                  <a:gd name="connsiteY45" fmla="*/ 4581811 h 4750498"/>
                  <a:gd name="connsiteX46" fmla="*/ 16288 w 3792569"/>
                  <a:gd name="connsiteY46" fmla="*/ 4582478 h 4750498"/>
                  <a:gd name="connsiteX47" fmla="*/ 22765 w 3792569"/>
                  <a:gd name="connsiteY47" fmla="*/ 4625531 h 4750498"/>
                  <a:gd name="connsiteX48" fmla="*/ 21622 w 3792569"/>
                  <a:gd name="connsiteY48" fmla="*/ 4630674 h 4750498"/>
                  <a:gd name="connsiteX49" fmla="*/ 17335 w 3792569"/>
                  <a:gd name="connsiteY49" fmla="*/ 4633341 h 4750498"/>
                  <a:gd name="connsiteX50" fmla="*/ 16097 w 3792569"/>
                  <a:gd name="connsiteY50" fmla="*/ 4633818 h 4750498"/>
                  <a:gd name="connsiteX51" fmla="*/ 308991 w 3792569"/>
                  <a:gd name="connsiteY51" fmla="*/ 4624769 h 4750498"/>
                  <a:gd name="connsiteX52" fmla="*/ 304324 w 3792569"/>
                  <a:gd name="connsiteY52" fmla="*/ 4622959 h 4750498"/>
                  <a:gd name="connsiteX53" fmla="*/ 302323 w 3792569"/>
                  <a:gd name="connsiteY53" fmla="*/ 4617816 h 4750498"/>
                  <a:gd name="connsiteX54" fmla="*/ 304133 w 3792569"/>
                  <a:gd name="connsiteY54" fmla="*/ 4613339 h 4750498"/>
                  <a:gd name="connsiteX55" fmla="*/ 333947 w 3792569"/>
                  <a:gd name="connsiteY55" fmla="*/ 4580382 h 4750498"/>
                  <a:gd name="connsiteX56" fmla="*/ 343567 w 3792569"/>
                  <a:gd name="connsiteY56" fmla="*/ 4579716 h 4750498"/>
                  <a:gd name="connsiteX57" fmla="*/ 345758 w 3792569"/>
                  <a:gd name="connsiteY57" fmla="*/ 4584383 h 4750498"/>
                  <a:gd name="connsiteX58" fmla="*/ 344234 w 3792569"/>
                  <a:gd name="connsiteY58" fmla="*/ 4589050 h 4750498"/>
                  <a:gd name="connsiteX59" fmla="*/ 313944 w 3792569"/>
                  <a:gd name="connsiteY59" fmla="*/ 4622483 h 4750498"/>
                  <a:gd name="connsiteX60" fmla="*/ 308991 w 3792569"/>
                  <a:gd name="connsiteY60" fmla="*/ 4624769 h 4750498"/>
                  <a:gd name="connsiteX61" fmla="*/ 368046 w 3792569"/>
                  <a:gd name="connsiteY61" fmla="*/ 4557237 h 4750498"/>
                  <a:gd name="connsiteX62" fmla="*/ 363760 w 3792569"/>
                  <a:gd name="connsiteY62" fmla="*/ 4555903 h 4750498"/>
                  <a:gd name="connsiteX63" fmla="*/ 361283 w 3792569"/>
                  <a:gd name="connsiteY63" fmla="*/ 4550569 h 4750498"/>
                  <a:gd name="connsiteX64" fmla="*/ 362903 w 3792569"/>
                  <a:gd name="connsiteY64" fmla="*/ 4546283 h 4750498"/>
                  <a:gd name="connsiteX65" fmla="*/ 390716 w 3792569"/>
                  <a:gd name="connsiteY65" fmla="*/ 4511516 h 4750498"/>
                  <a:gd name="connsiteX66" fmla="*/ 400145 w 3792569"/>
                  <a:gd name="connsiteY66" fmla="*/ 4510373 h 4750498"/>
                  <a:gd name="connsiteX67" fmla="*/ 402812 w 3792569"/>
                  <a:gd name="connsiteY67" fmla="*/ 4514660 h 4750498"/>
                  <a:gd name="connsiteX68" fmla="*/ 401479 w 3792569"/>
                  <a:gd name="connsiteY68" fmla="*/ 4519803 h 4750498"/>
                  <a:gd name="connsiteX69" fmla="*/ 373190 w 3792569"/>
                  <a:gd name="connsiteY69" fmla="*/ 4554856 h 4750498"/>
                  <a:gd name="connsiteX70" fmla="*/ 368046 w 3792569"/>
                  <a:gd name="connsiteY70" fmla="*/ 4557237 h 4750498"/>
                  <a:gd name="connsiteX71" fmla="*/ 6858 w 3792569"/>
                  <a:gd name="connsiteY71" fmla="*/ 4544664 h 4750498"/>
                  <a:gd name="connsiteX72" fmla="*/ 6668 w 3792569"/>
                  <a:gd name="connsiteY72" fmla="*/ 4544664 h 4750498"/>
                  <a:gd name="connsiteX73" fmla="*/ 191 w 3792569"/>
                  <a:gd name="connsiteY73" fmla="*/ 4537901 h 4750498"/>
                  <a:gd name="connsiteX74" fmla="*/ 0 w 3792569"/>
                  <a:gd name="connsiteY74" fmla="*/ 4520374 h 4750498"/>
                  <a:gd name="connsiteX75" fmla="*/ 476 w 3792569"/>
                  <a:gd name="connsiteY75" fmla="*/ 4492562 h 4750498"/>
                  <a:gd name="connsiteX76" fmla="*/ 7239 w 3792569"/>
                  <a:gd name="connsiteY76" fmla="*/ 4486085 h 4750498"/>
                  <a:gd name="connsiteX77" fmla="*/ 7430 w 3792569"/>
                  <a:gd name="connsiteY77" fmla="*/ 4486085 h 4750498"/>
                  <a:gd name="connsiteX78" fmla="*/ 13907 w 3792569"/>
                  <a:gd name="connsiteY78" fmla="*/ 4492848 h 4750498"/>
                  <a:gd name="connsiteX79" fmla="*/ 13907 w 3792569"/>
                  <a:gd name="connsiteY79" fmla="*/ 4493038 h 4750498"/>
                  <a:gd name="connsiteX80" fmla="*/ 13430 w 3792569"/>
                  <a:gd name="connsiteY80" fmla="*/ 4520470 h 4750498"/>
                  <a:gd name="connsiteX81" fmla="*/ 13430 w 3792569"/>
                  <a:gd name="connsiteY81" fmla="*/ 4537710 h 4750498"/>
                  <a:gd name="connsiteX82" fmla="*/ 11621 w 3792569"/>
                  <a:gd name="connsiteY82" fmla="*/ 4542377 h 4750498"/>
                  <a:gd name="connsiteX83" fmla="*/ 6858 w 3792569"/>
                  <a:gd name="connsiteY83" fmla="*/ 4544664 h 4750498"/>
                  <a:gd name="connsiteX84" fmla="*/ 6858 w 3792569"/>
                  <a:gd name="connsiteY84" fmla="*/ 4544664 h 4750498"/>
                  <a:gd name="connsiteX85" fmla="*/ 423291 w 3792569"/>
                  <a:gd name="connsiteY85" fmla="*/ 4486752 h 4750498"/>
                  <a:gd name="connsiteX86" fmla="*/ 419291 w 3792569"/>
                  <a:gd name="connsiteY86" fmla="*/ 4485132 h 4750498"/>
                  <a:gd name="connsiteX87" fmla="*/ 416623 w 3792569"/>
                  <a:gd name="connsiteY87" fmla="*/ 4479798 h 4750498"/>
                  <a:gd name="connsiteX88" fmla="*/ 417957 w 3792569"/>
                  <a:gd name="connsiteY88" fmla="*/ 4475988 h 4750498"/>
                  <a:gd name="connsiteX89" fmla="*/ 444437 w 3792569"/>
                  <a:gd name="connsiteY89" fmla="*/ 4439889 h 4750498"/>
                  <a:gd name="connsiteX90" fmla="*/ 453866 w 3792569"/>
                  <a:gd name="connsiteY90" fmla="*/ 4438364 h 4750498"/>
                  <a:gd name="connsiteX91" fmla="*/ 455390 w 3792569"/>
                  <a:gd name="connsiteY91" fmla="*/ 4447794 h 4750498"/>
                  <a:gd name="connsiteX92" fmla="*/ 428720 w 3792569"/>
                  <a:gd name="connsiteY92" fmla="*/ 4484180 h 4750498"/>
                  <a:gd name="connsiteX93" fmla="*/ 423291 w 3792569"/>
                  <a:gd name="connsiteY93" fmla="*/ 4486752 h 4750498"/>
                  <a:gd name="connsiteX94" fmla="*/ 9811 w 3792569"/>
                  <a:gd name="connsiteY94" fmla="*/ 4454938 h 4750498"/>
                  <a:gd name="connsiteX95" fmla="*/ 9335 w 3792569"/>
                  <a:gd name="connsiteY95" fmla="*/ 4454938 h 4750498"/>
                  <a:gd name="connsiteX96" fmla="*/ 3048 w 3792569"/>
                  <a:gd name="connsiteY96" fmla="*/ 4447509 h 4750498"/>
                  <a:gd name="connsiteX97" fmla="*/ 8001 w 3792569"/>
                  <a:gd name="connsiteY97" fmla="*/ 4402646 h 4750498"/>
                  <a:gd name="connsiteX98" fmla="*/ 15621 w 3792569"/>
                  <a:gd name="connsiteY98" fmla="*/ 4396836 h 4750498"/>
                  <a:gd name="connsiteX99" fmla="*/ 21431 w 3792569"/>
                  <a:gd name="connsiteY99" fmla="*/ 4403789 h 4750498"/>
                  <a:gd name="connsiteX100" fmla="*/ 21431 w 3792569"/>
                  <a:gd name="connsiteY100" fmla="*/ 4404455 h 4750498"/>
                  <a:gd name="connsiteX101" fmla="*/ 16478 w 3792569"/>
                  <a:gd name="connsiteY101" fmla="*/ 4448652 h 4750498"/>
                  <a:gd name="connsiteX102" fmla="*/ 9811 w 3792569"/>
                  <a:gd name="connsiteY102" fmla="*/ 4454938 h 4750498"/>
                  <a:gd name="connsiteX103" fmla="*/ 475774 w 3792569"/>
                  <a:gd name="connsiteY103" fmla="*/ 4414076 h 4750498"/>
                  <a:gd name="connsiteX104" fmla="*/ 471964 w 3792569"/>
                  <a:gd name="connsiteY104" fmla="*/ 4412742 h 4750498"/>
                  <a:gd name="connsiteX105" fmla="*/ 469011 w 3792569"/>
                  <a:gd name="connsiteY105" fmla="*/ 4407123 h 4750498"/>
                  <a:gd name="connsiteX106" fmla="*/ 470154 w 3792569"/>
                  <a:gd name="connsiteY106" fmla="*/ 4403503 h 4750498"/>
                  <a:gd name="connsiteX107" fmla="*/ 470440 w 3792569"/>
                  <a:gd name="connsiteY107" fmla="*/ 4403312 h 4750498"/>
                  <a:gd name="connsiteX108" fmla="*/ 470916 w 3792569"/>
                  <a:gd name="connsiteY108" fmla="*/ 4402836 h 4750498"/>
                  <a:gd name="connsiteX109" fmla="*/ 495872 w 3792569"/>
                  <a:gd name="connsiteY109" fmla="*/ 4366451 h 4750498"/>
                  <a:gd name="connsiteX110" fmla="*/ 505301 w 3792569"/>
                  <a:gd name="connsiteY110" fmla="*/ 4364641 h 4750498"/>
                  <a:gd name="connsiteX111" fmla="*/ 507968 w 3792569"/>
                  <a:gd name="connsiteY111" fmla="*/ 4368927 h 4750498"/>
                  <a:gd name="connsiteX112" fmla="*/ 507111 w 3792569"/>
                  <a:gd name="connsiteY112" fmla="*/ 4374071 h 4750498"/>
                  <a:gd name="connsiteX113" fmla="*/ 481775 w 3792569"/>
                  <a:gd name="connsiteY113" fmla="*/ 4410647 h 4750498"/>
                  <a:gd name="connsiteX114" fmla="*/ 481489 w 3792569"/>
                  <a:gd name="connsiteY114" fmla="*/ 4411123 h 4750498"/>
                  <a:gd name="connsiteX115" fmla="*/ 475774 w 3792569"/>
                  <a:gd name="connsiteY115" fmla="*/ 4414076 h 4750498"/>
                  <a:gd name="connsiteX116" fmla="*/ 21717 w 3792569"/>
                  <a:gd name="connsiteY116" fmla="*/ 4365784 h 4750498"/>
                  <a:gd name="connsiteX117" fmla="*/ 20574 w 3792569"/>
                  <a:gd name="connsiteY117" fmla="*/ 4365784 h 4750498"/>
                  <a:gd name="connsiteX118" fmla="*/ 15145 w 3792569"/>
                  <a:gd name="connsiteY118" fmla="*/ 4357878 h 4750498"/>
                  <a:gd name="connsiteX119" fmla="*/ 24384 w 3792569"/>
                  <a:gd name="connsiteY119" fmla="*/ 4313396 h 4750498"/>
                  <a:gd name="connsiteX120" fmla="*/ 32480 w 3792569"/>
                  <a:gd name="connsiteY120" fmla="*/ 4308444 h 4750498"/>
                  <a:gd name="connsiteX121" fmla="*/ 37624 w 3792569"/>
                  <a:gd name="connsiteY121" fmla="*/ 4315206 h 4750498"/>
                  <a:gd name="connsiteX122" fmla="*/ 37433 w 3792569"/>
                  <a:gd name="connsiteY122" fmla="*/ 4316540 h 4750498"/>
                  <a:gd name="connsiteX123" fmla="*/ 28480 w 3792569"/>
                  <a:gd name="connsiteY123" fmla="*/ 4360260 h 4750498"/>
                  <a:gd name="connsiteX124" fmla="*/ 21717 w 3792569"/>
                  <a:gd name="connsiteY124" fmla="*/ 4365784 h 4750498"/>
                  <a:gd name="connsiteX125" fmla="*/ 526256 w 3792569"/>
                  <a:gd name="connsiteY125" fmla="*/ 4339781 h 4750498"/>
                  <a:gd name="connsiteX126" fmla="*/ 522446 w 3792569"/>
                  <a:gd name="connsiteY126" fmla="*/ 4338638 h 4750498"/>
                  <a:gd name="connsiteX127" fmla="*/ 519494 w 3792569"/>
                  <a:gd name="connsiteY127" fmla="*/ 4333018 h 4750498"/>
                  <a:gd name="connsiteX128" fmla="*/ 520637 w 3792569"/>
                  <a:gd name="connsiteY128" fmla="*/ 4329208 h 4750498"/>
                  <a:gd name="connsiteX129" fmla="*/ 541782 w 3792569"/>
                  <a:gd name="connsiteY129" fmla="*/ 4297109 h 4750498"/>
                  <a:gd name="connsiteX130" fmla="*/ 545116 w 3792569"/>
                  <a:gd name="connsiteY130" fmla="*/ 4291679 h 4750498"/>
                  <a:gd name="connsiteX131" fmla="*/ 554546 w 3792569"/>
                  <a:gd name="connsiteY131" fmla="*/ 4289679 h 4750498"/>
                  <a:gd name="connsiteX132" fmla="*/ 556546 w 3792569"/>
                  <a:gd name="connsiteY132" fmla="*/ 4299109 h 4750498"/>
                  <a:gd name="connsiteX133" fmla="*/ 531876 w 3792569"/>
                  <a:gd name="connsiteY133" fmla="*/ 4336637 h 4750498"/>
                  <a:gd name="connsiteX134" fmla="*/ 526256 w 3792569"/>
                  <a:gd name="connsiteY134" fmla="*/ 4339781 h 4750498"/>
                  <a:gd name="connsiteX135" fmla="*/ 42101 w 3792569"/>
                  <a:gd name="connsiteY135" fmla="*/ 4278440 h 4750498"/>
                  <a:gd name="connsiteX136" fmla="*/ 40291 w 3792569"/>
                  <a:gd name="connsiteY136" fmla="*/ 4277963 h 4750498"/>
                  <a:gd name="connsiteX137" fmla="*/ 36195 w 3792569"/>
                  <a:gd name="connsiteY137" fmla="*/ 4274820 h 4750498"/>
                  <a:gd name="connsiteX138" fmla="*/ 35528 w 3792569"/>
                  <a:gd name="connsiteY138" fmla="*/ 4269677 h 4750498"/>
                  <a:gd name="connsiteX139" fmla="*/ 49625 w 3792569"/>
                  <a:gd name="connsiteY139" fmla="*/ 4226624 h 4750498"/>
                  <a:gd name="connsiteX140" fmla="*/ 49816 w 3792569"/>
                  <a:gd name="connsiteY140" fmla="*/ 4226433 h 4750498"/>
                  <a:gd name="connsiteX141" fmla="*/ 58388 w 3792569"/>
                  <a:gd name="connsiteY141" fmla="*/ 4222623 h 4750498"/>
                  <a:gd name="connsiteX142" fmla="*/ 62675 w 3792569"/>
                  <a:gd name="connsiteY142" fmla="*/ 4228910 h 4750498"/>
                  <a:gd name="connsiteX143" fmla="*/ 62198 w 3792569"/>
                  <a:gd name="connsiteY143" fmla="*/ 4231386 h 4750498"/>
                  <a:gd name="connsiteX144" fmla="*/ 48482 w 3792569"/>
                  <a:gd name="connsiteY144" fmla="*/ 4273582 h 4750498"/>
                  <a:gd name="connsiteX145" fmla="*/ 42101 w 3792569"/>
                  <a:gd name="connsiteY145" fmla="*/ 4278440 h 4750498"/>
                  <a:gd name="connsiteX146" fmla="*/ 574929 w 3792569"/>
                  <a:gd name="connsiteY146" fmla="*/ 4264343 h 4750498"/>
                  <a:gd name="connsiteX147" fmla="*/ 571405 w 3792569"/>
                  <a:gd name="connsiteY147" fmla="*/ 4263200 h 4750498"/>
                  <a:gd name="connsiteX148" fmla="*/ 568262 w 3792569"/>
                  <a:gd name="connsiteY148" fmla="*/ 4257580 h 4750498"/>
                  <a:gd name="connsiteX149" fmla="*/ 569405 w 3792569"/>
                  <a:gd name="connsiteY149" fmla="*/ 4253961 h 4750498"/>
                  <a:gd name="connsiteX150" fmla="*/ 593217 w 3792569"/>
                  <a:gd name="connsiteY150" fmla="*/ 4216051 h 4750498"/>
                  <a:gd name="connsiteX151" fmla="*/ 602456 w 3792569"/>
                  <a:gd name="connsiteY151" fmla="*/ 4213765 h 4750498"/>
                  <a:gd name="connsiteX152" fmla="*/ 604647 w 3792569"/>
                  <a:gd name="connsiteY152" fmla="*/ 4223004 h 4750498"/>
                  <a:gd name="connsiteX153" fmla="*/ 580644 w 3792569"/>
                  <a:gd name="connsiteY153" fmla="*/ 4261200 h 4750498"/>
                  <a:gd name="connsiteX154" fmla="*/ 574929 w 3792569"/>
                  <a:gd name="connsiteY154" fmla="*/ 4264343 h 4750498"/>
                  <a:gd name="connsiteX155" fmla="*/ 73343 w 3792569"/>
                  <a:gd name="connsiteY155" fmla="*/ 4194334 h 4750498"/>
                  <a:gd name="connsiteX156" fmla="*/ 70390 w 3792569"/>
                  <a:gd name="connsiteY156" fmla="*/ 4193667 h 4750498"/>
                  <a:gd name="connsiteX157" fmla="*/ 67056 w 3792569"/>
                  <a:gd name="connsiteY157" fmla="*/ 4189857 h 4750498"/>
                  <a:gd name="connsiteX158" fmla="*/ 67342 w 3792569"/>
                  <a:gd name="connsiteY158" fmla="*/ 4184714 h 4750498"/>
                  <a:gd name="connsiteX159" fmla="*/ 90488 w 3792569"/>
                  <a:gd name="connsiteY159" fmla="*/ 4144709 h 4750498"/>
                  <a:gd name="connsiteX160" fmla="*/ 90678 w 3792569"/>
                  <a:gd name="connsiteY160" fmla="*/ 4144709 h 4750498"/>
                  <a:gd name="connsiteX161" fmla="*/ 99917 w 3792569"/>
                  <a:gd name="connsiteY161" fmla="*/ 4143375 h 4750498"/>
                  <a:gd name="connsiteX162" fmla="*/ 102584 w 3792569"/>
                  <a:gd name="connsiteY162" fmla="*/ 4148519 h 4750498"/>
                  <a:gd name="connsiteX163" fmla="*/ 101441 w 3792569"/>
                  <a:gd name="connsiteY163" fmla="*/ 4152519 h 4750498"/>
                  <a:gd name="connsiteX164" fmla="*/ 101441 w 3792569"/>
                  <a:gd name="connsiteY164" fmla="*/ 4152519 h 4750498"/>
                  <a:gd name="connsiteX165" fmla="*/ 101251 w 3792569"/>
                  <a:gd name="connsiteY165" fmla="*/ 4152995 h 4750498"/>
                  <a:gd name="connsiteX166" fmla="*/ 79439 w 3792569"/>
                  <a:gd name="connsiteY166" fmla="*/ 4190524 h 4750498"/>
                  <a:gd name="connsiteX167" fmla="*/ 73343 w 3792569"/>
                  <a:gd name="connsiteY167" fmla="*/ 4194334 h 4750498"/>
                  <a:gd name="connsiteX168" fmla="*/ 622364 w 3792569"/>
                  <a:gd name="connsiteY168" fmla="*/ 4188047 h 4750498"/>
                  <a:gd name="connsiteX169" fmla="*/ 618744 w 3792569"/>
                  <a:gd name="connsiteY169" fmla="*/ 4187190 h 4750498"/>
                  <a:gd name="connsiteX170" fmla="*/ 615601 w 3792569"/>
                  <a:gd name="connsiteY170" fmla="*/ 4181380 h 4750498"/>
                  <a:gd name="connsiteX171" fmla="*/ 616458 w 3792569"/>
                  <a:gd name="connsiteY171" fmla="*/ 4178046 h 4750498"/>
                  <a:gd name="connsiteX172" fmla="*/ 639794 w 3792569"/>
                  <a:gd name="connsiteY172" fmla="*/ 4139660 h 4750498"/>
                  <a:gd name="connsiteX173" fmla="*/ 649034 w 3792569"/>
                  <a:gd name="connsiteY173" fmla="*/ 4137184 h 4750498"/>
                  <a:gd name="connsiteX174" fmla="*/ 651224 w 3792569"/>
                  <a:gd name="connsiteY174" fmla="*/ 4146614 h 4750498"/>
                  <a:gd name="connsiteX175" fmla="*/ 628079 w 3792569"/>
                  <a:gd name="connsiteY175" fmla="*/ 4184809 h 4750498"/>
                  <a:gd name="connsiteX176" fmla="*/ 628079 w 3792569"/>
                  <a:gd name="connsiteY176" fmla="*/ 4184999 h 4750498"/>
                  <a:gd name="connsiteX177" fmla="*/ 622364 w 3792569"/>
                  <a:gd name="connsiteY177" fmla="*/ 4188047 h 4750498"/>
                  <a:gd name="connsiteX178" fmla="*/ 668560 w 3792569"/>
                  <a:gd name="connsiteY178" fmla="*/ 4111085 h 4750498"/>
                  <a:gd name="connsiteX179" fmla="*/ 665226 w 3792569"/>
                  <a:gd name="connsiteY179" fmla="*/ 4110228 h 4750498"/>
                  <a:gd name="connsiteX180" fmla="*/ 661892 w 3792569"/>
                  <a:gd name="connsiteY180" fmla="*/ 4104608 h 4750498"/>
                  <a:gd name="connsiteX181" fmla="*/ 662750 w 3792569"/>
                  <a:gd name="connsiteY181" fmla="*/ 4101275 h 4750498"/>
                  <a:gd name="connsiteX182" fmla="*/ 662750 w 3792569"/>
                  <a:gd name="connsiteY182" fmla="*/ 4101084 h 4750498"/>
                  <a:gd name="connsiteX183" fmla="*/ 662940 w 3792569"/>
                  <a:gd name="connsiteY183" fmla="*/ 4100608 h 4750498"/>
                  <a:gd name="connsiteX184" fmla="*/ 685419 w 3792569"/>
                  <a:gd name="connsiteY184" fmla="*/ 4062412 h 4750498"/>
                  <a:gd name="connsiteX185" fmla="*/ 694658 w 3792569"/>
                  <a:gd name="connsiteY185" fmla="*/ 4059936 h 4750498"/>
                  <a:gd name="connsiteX186" fmla="*/ 697802 w 3792569"/>
                  <a:gd name="connsiteY186" fmla="*/ 4063937 h 4750498"/>
                  <a:gd name="connsiteX187" fmla="*/ 697135 w 3792569"/>
                  <a:gd name="connsiteY187" fmla="*/ 4069080 h 4750498"/>
                  <a:gd name="connsiteX188" fmla="*/ 696659 w 3792569"/>
                  <a:gd name="connsiteY188" fmla="*/ 4069556 h 4750498"/>
                  <a:gd name="connsiteX189" fmla="*/ 674465 w 3792569"/>
                  <a:gd name="connsiteY189" fmla="*/ 4107942 h 4750498"/>
                  <a:gd name="connsiteX190" fmla="*/ 668560 w 3792569"/>
                  <a:gd name="connsiteY190" fmla="*/ 4111085 h 4750498"/>
                  <a:gd name="connsiteX191" fmla="*/ 713708 w 3792569"/>
                  <a:gd name="connsiteY191" fmla="*/ 4033647 h 4750498"/>
                  <a:gd name="connsiteX192" fmla="*/ 710375 w 3792569"/>
                  <a:gd name="connsiteY192" fmla="*/ 4032790 h 4750498"/>
                  <a:gd name="connsiteX193" fmla="*/ 707041 w 3792569"/>
                  <a:gd name="connsiteY193" fmla="*/ 4026694 h 4750498"/>
                  <a:gd name="connsiteX194" fmla="*/ 707898 w 3792569"/>
                  <a:gd name="connsiteY194" fmla="*/ 4023551 h 4750498"/>
                  <a:gd name="connsiteX195" fmla="*/ 730091 w 3792569"/>
                  <a:gd name="connsiteY195" fmla="*/ 3984498 h 4750498"/>
                  <a:gd name="connsiteX196" fmla="*/ 739331 w 3792569"/>
                  <a:gd name="connsiteY196" fmla="*/ 3982022 h 4750498"/>
                  <a:gd name="connsiteX197" fmla="*/ 741807 w 3792569"/>
                  <a:gd name="connsiteY197" fmla="*/ 3991261 h 4750498"/>
                  <a:gd name="connsiteX198" fmla="*/ 719614 w 3792569"/>
                  <a:gd name="connsiteY198" fmla="*/ 4030313 h 4750498"/>
                  <a:gd name="connsiteX199" fmla="*/ 719423 w 3792569"/>
                  <a:gd name="connsiteY199" fmla="*/ 4030504 h 4750498"/>
                  <a:gd name="connsiteX200" fmla="*/ 713708 w 3792569"/>
                  <a:gd name="connsiteY200" fmla="*/ 4033647 h 4750498"/>
                  <a:gd name="connsiteX201" fmla="*/ 757904 w 3792569"/>
                  <a:gd name="connsiteY201" fmla="*/ 3955542 h 4750498"/>
                  <a:gd name="connsiteX202" fmla="*/ 754571 w 3792569"/>
                  <a:gd name="connsiteY202" fmla="*/ 3954685 h 4750498"/>
                  <a:gd name="connsiteX203" fmla="*/ 751237 w 3792569"/>
                  <a:gd name="connsiteY203" fmla="*/ 3948875 h 4750498"/>
                  <a:gd name="connsiteX204" fmla="*/ 752094 w 3792569"/>
                  <a:gd name="connsiteY204" fmla="*/ 3945541 h 4750498"/>
                  <a:gd name="connsiteX205" fmla="*/ 754571 w 3792569"/>
                  <a:gd name="connsiteY205" fmla="*/ 3941064 h 4750498"/>
                  <a:gd name="connsiteX206" fmla="*/ 773906 w 3792569"/>
                  <a:gd name="connsiteY206" fmla="*/ 3906488 h 4750498"/>
                  <a:gd name="connsiteX207" fmla="*/ 783146 w 3792569"/>
                  <a:gd name="connsiteY207" fmla="*/ 3903821 h 4750498"/>
                  <a:gd name="connsiteX208" fmla="*/ 786289 w 3792569"/>
                  <a:gd name="connsiteY208" fmla="*/ 3907822 h 4750498"/>
                  <a:gd name="connsiteX209" fmla="*/ 785813 w 3792569"/>
                  <a:gd name="connsiteY209" fmla="*/ 3912965 h 4750498"/>
                  <a:gd name="connsiteX210" fmla="*/ 764000 w 3792569"/>
                  <a:gd name="connsiteY210" fmla="*/ 3952018 h 4750498"/>
                  <a:gd name="connsiteX211" fmla="*/ 763810 w 3792569"/>
                  <a:gd name="connsiteY211" fmla="*/ 3952208 h 4750498"/>
                  <a:gd name="connsiteX212" fmla="*/ 757904 w 3792569"/>
                  <a:gd name="connsiteY212" fmla="*/ 3955542 h 4750498"/>
                  <a:gd name="connsiteX213" fmla="*/ 801434 w 3792569"/>
                  <a:gd name="connsiteY213" fmla="*/ 3876961 h 4750498"/>
                  <a:gd name="connsiteX214" fmla="*/ 798100 w 3792569"/>
                  <a:gd name="connsiteY214" fmla="*/ 3876294 h 4750498"/>
                  <a:gd name="connsiteX215" fmla="*/ 794766 w 3792569"/>
                  <a:gd name="connsiteY215" fmla="*/ 3870198 h 4750498"/>
                  <a:gd name="connsiteX216" fmla="*/ 795623 w 3792569"/>
                  <a:gd name="connsiteY216" fmla="*/ 3867055 h 4750498"/>
                  <a:gd name="connsiteX217" fmla="*/ 808673 w 3792569"/>
                  <a:gd name="connsiteY217" fmla="*/ 3843052 h 4750498"/>
                  <a:gd name="connsiteX218" fmla="*/ 816959 w 3792569"/>
                  <a:gd name="connsiteY218" fmla="*/ 3827526 h 4750498"/>
                  <a:gd name="connsiteX219" fmla="*/ 826199 w 3792569"/>
                  <a:gd name="connsiteY219" fmla="*/ 3824859 h 4750498"/>
                  <a:gd name="connsiteX220" fmla="*/ 828865 w 3792569"/>
                  <a:gd name="connsiteY220" fmla="*/ 3834098 h 4750498"/>
                  <a:gd name="connsiteX221" fmla="*/ 828008 w 3792569"/>
                  <a:gd name="connsiteY221" fmla="*/ 3835908 h 4750498"/>
                  <a:gd name="connsiteX222" fmla="*/ 807339 w 3792569"/>
                  <a:gd name="connsiteY222" fmla="*/ 3873627 h 4750498"/>
                  <a:gd name="connsiteX223" fmla="*/ 801434 w 3792569"/>
                  <a:gd name="connsiteY223" fmla="*/ 3876961 h 4750498"/>
                  <a:gd name="connsiteX224" fmla="*/ 844106 w 3792569"/>
                  <a:gd name="connsiteY224" fmla="*/ 3798189 h 4750498"/>
                  <a:gd name="connsiteX225" fmla="*/ 840962 w 3792569"/>
                  <a:gd name="connsiteY225" fmla="*/ 3797332 h 4750498"/>
                  <a:gd name="connsiteX226" fmla="*/ 837343 w 3792569"/>
                  <a:gd name="connsiteY226" fmla="*/ 3791522 h 4750498"/>
                  <a:gd name="connsiteX227" fmla="*/ 838200 w 3792569"/>
                  <a:gd name="connsiteY227" fmla="*/ 3788378 h 4750498"/>
                  <a:gd name="connsiteX228" fmla="*/ 859250 w 3792569"/>
                  <a:gd name="connsiteY228" fmla="*/ 3748659 h 4750498"/>
                  <a:gd name="connsiteX229" fmla="*/ 868490 w 3792569"/>
                  <a:gd name="connsiteY229" fmla="*/ 3745992 h 4750498"/>
                  <a:gd name="connsiteX230" fmla="*/ 871157 w 3792569"/>
                  <a:gd name="connsiteY230" fmla="*/ 3754945 h 4750498"/>
                  <a:gd name="connsiteX231" fmla="*/ 850106 w 3792569"/>
                  <a:gd name="connsiteY231" fmla="*/ 3794665 h 4750498"/>
                  <a:gd name="connsiteX232" fmla="*/ 844106 w 3792569"/>
                  <a:gd name="connsiteY232" fmla="*/ 3798189 h 4750498"/>
                  <a:gd name="connsiteX233" fmla="*/ 886301 w 3792569"/>
                  <a:gd name="connsiteY233" fmla="*/ 3718941 h 4750498"/>
                  <a:gd name="connsiteX234" fmla="*/ 883158 w 3792569"/>
                  <a:gd name="connsiteY234" fmla="*/ 3718084 h 4750498"/>
                  <a:gd name="connsiteX235" fmla="*/ 879539 w 3792569"/>
                  <a:gd name="connsiteY235" fmla="*/ 3712274 h 4750498"/>
                  <a:gd name="connsiteX236" fmla="*/ 880396 w 3792569"/>
                  <a:gd name="connsiteY236" fmla="*/ 3708940 h 4750498"/>
                  <a:gd name="connsiteX237" fmla="*/ 896779 w 3792569"/>
                  <a:gd name="connsiteY237" fmla="*/ 3677698 h 4750498"/>
                  <a:gd name="connsiteX238" fmla="*/ 901256 w 3792569"/>
                  <a:gd name="connsiteY238" fmla="*/ 3669411 h 4750498"/>
                  <a:gd name="connsiteX239" fmla="*/ 910209 w 3792569"/>
                  <a:gd name="connsiteY239" fmla="*/ 3666458 h 4750498"/>
                  <a:gd name="connsiteX240" fmla="*/ 913543 w 3792569"/>
                  <a:gd name="connsiteY240" fmla="*/ 3670459 h 4750498"/>
                  <a:gd name="connsiteX241" fmla="*/ 913067 w 3792569"/>
                  <a:gd name="connsiteY241" fmla="*/ 3675602 h 4750498"/>
                  <a:gd name="connsiteX242" fmla="*/ 892207 w 3792569"/>
                  <a:gd name="connsiteY242" fmla="*/ 3715322 h 4750498"/>
                  <a:gd name="connsiteX243" fmla="*/ 886301 w 3792569"/>
                  <a:gd name="connsiteY243" fmla="*/ 3718941 h 4750498"/>
                  <a:gd name="connsiteX244" fmla="*/ 928021 w 3792569"/>
                  <a:gd name="connsiteY244" fmla="*/ 3639217 h 4750498"/>
                  <a:gd name="connsiteX245" fmla="*/ 924878 w 3792569"/>
                  <a:gd name="connsiteY245" fmla="*/ 3638550 h 4750498"/>
                  <a:gd name="connsiteX246" fmla="*/ 921258 w 3792569"/>
                  <a:gd name="connsiteY246" fmla="*/ 3632740 h 4750498"/>
                  <a:gd name="connsiteX247" fmla="*/ 921925 w 3792569"/>
                  <a:gd name="connsiteY247" fmla="*/ 3629597 h 4750498"/>
                  <a:gd name="connsiteX248" fmla="*/ 942594 w 3792569"/>
                  <a:gd name="connsiteY248" fmla="*/ 3589687 h 4750498"/>
                  <a:gd name="connsiteX249" fmla="*/ 951548 w 3792569"/>
                  <a:gd name="connsiteY249" fmla="*/ 3586734 h 4750498"/>
                  <a:gd name="connsiteX250" fmla="*/ 954500 w 3792569"/>
                  <a:gd name="connsiteY250" fmla="*/ 3595687 h 4750498"/>
                  <a:gd name="connsiteX251" fmla="*/ 941737 w 3792569"/>
                  <a:gd name="connsiteY251" fmla="*/ 3620643 h 4750498"/>
                  <a:gd name="connsiteX252" fmla="*/ 933831 w 3792569"/>
                  <a:gd name="connsiteY252" fmla="*/ 3635693 h 4750498"/>
                  <a:gd name="connsiteX253" fmla="*/ 928021 w 3792569"/>
                  <a:gd name="connsiteY253" fmla="*/ 3639217 h 4750498"/>
                  <a:gd name="connsiteX254" fmla="*/ 969074 w 3792569"/>
                  <a:gd name="connsiteY254" fmla="*/ 3559588 h 4750498"/>
                  <a:gd name="connsiteX255" fmla="*/ 965930 w 3792569"/>
                  <a:gd name="connsiteY255" fmla="*/ 3558921 h 4750498"/>
                  <a:gd name="connsiteX256" fmla="*/ 962406 w 3792569"/>
                  <a:gd name="connsiteY256" fmla="*/ 3552825 h 4750498"/>
                  <a:gd name="connsiteX257" fmla="*/ 963073 w 3792569"/>
                  <a:gd name="connsiteY257" fmla="*/ 3549682 h 4750498"/>
                  <a:gd name="connsiteX258" fmla="*/ 978789 w 3792569"/>
                  <a:gd name="connsiteY258" fmla="*/ 3518726 h 4750498"/>
                  <a:gd name="connsiteX259" fmla="*/ 983456 w 3792569"/>
                  <a:gd name="connsiteY259" fmla="*/ 3509772 h 4750498"/>
                  <a:gd name="connsiteX260" fmla="*/ 992410 w 3792569"/>
                  <a:gd name="connsiteY260" fmla="*/ 3506819 h 4750498"/>
                  <a:gd name="connsiteX261" fmla="*/ 995363 w 3792569"/>
                  <a:gd name="connsiteY261" fmla="*/ 3515773 h 4750498"/>
                  <a:gd name="connsiteX262" fmla="*/ 975170 w 3792569"/>
                  <a:gd name="connsiteY262" fmla="*/ 3555778 h 4750498"/>
                  <a:gd name="connsiteX263" fmla="*/ 969074 w 3792569"/>
                  <a:gd name="connsiteY263" fmla="*/ 3559588 h 4750498"/>
                  <a:gd name="connsiteX264" fmla="*/ 1009745 w 3792569"/>
                  <a:gd name="connsiteY264" fmla="*/ 3479483 h 4750498"/>
                  <a:gd name="connsiteX265" fmla="*/ 1006602 w 3792569"/>
                  <a:gd name="connsiteY265" fmla="*/ 3478816 h 4750498"/>
                  <a:gd name="connsiteX266" fmla="*/ 1002982 w 3792569"/>
                  <a:gd name="connsiteY266" fmla="*/ 3472529 h 4750498"/>
                  <a:gd name="connsiteX267" fmla="*/ 1003649 w 3792569"/>
                  <a:gd name="connsiteY267" fmla="*/ 3469862 h 4750498"/>
                  <a:gd name="connsiteX268" fmla="*/ 1023842 w 3792569"/>
                  <a:gd name="connsiteY268" fmla="*/ 3429667 h 4750498"/>
                  <a:gd name="connsiteX269" fmla="*/ 1032796 w 3792569"/>
                  <a:gd name="connsiteY269" fmla="*/ 3426524 h 4750498"/>
                  <a:gd name="connsiteX270" fmla="*/ 1035749 w 3792569"/>
                  <a:gd name="connsiteY270" fmla="*/ 3435763 h 4750498"/>
                  <a:gd name="connsiteX271" fmla="*/ 1027938 w 3792569"/>
                  <a:gd name="connsiteY271" fmla="*/ 3451479 h 4750498"/>
                  <a:gd name="connsiteX272" fmla="*/ 1015556 w 3792569"/>
                  <a:gd name="connsiteY272" fmla="*/ 3475958 h 4750498"/>
                  <a:gd name="connsiteX273" fmla="*/ 1009745 w 3792569"/>
                  <a:gd name="connsiteY273" fmla="*/ 3479483 h 4750498"/>
                  <a:gd name="connsiteX274" fmla="*/ 1049941 w 3792569"/>
                  <a:gd name="connsiteY274" fmla="*/ 3399092 h 4750498"/>
                  <a:gd name="connsiteX275" fmla="*/ 1046798 w 3792569"/>
                  <a:gd name="connsiteY275" fmla="*/ 3398425 h 4750498"/>
                  <a:gd name="connsiteX276" fmla="*/ 1043178 w 3792569"/>
                  <a:gd name="connsiteY276" fmla="*/ 3392329 h 4750498"/>
                  <a:gd name="connsiteX277" fmla="*/ 1043654 w 3792569"/>
                  <a:gd name="connsiteY277" fmla="*/ 3389662 h 4750498"/>
                  <a:gd name="connsiteX278" fmla="*/ 1043845 w 3792569"/>
                  <a:gd name="connsiteY278" fmla="*/ 3389471 h 4750498"/>
                  <a:gd name="connsiteX279" fmla="*/ 1044321 w 3792569"/>
                  <a:gd name="connsiteY279" fmla="*/ 3388804 h 4750498"/>
                  <a:gd name="connsiteX280" fmla="*/ 1052894 w 3792569"/>
                  <a:gd name="connsiteY280" fmla="*/ 3371279 h 4750498"/>
                  <a:gd name="connsiteX281" fmla="*/ 1063847 w 3792569"/>
                  <a:gd name="connsiteY281" fmla="*/ 3349276 h 4750498"/>
                  <a:gd name="connsiteX282" fmla="*/ 1072801 w 3792569"/>
                  <a:gd name="connsiteY282" fmla="*/ 3346133 h 4750498"/>
                  <a:gd name="connsiteX283" fmla="*/ 1075944 w 3792569"/>
                  <a:gd name="connsiteY283" fmla="*/ 3355086 h 4750498"/>
                  <a:gd name="connsiteX284" fmla="*/ 1068991 w 3792569"/>
                  <a:gd name="connsiteY284" fmla="*/ 3368993 h 4750498"/>
                  <a:gd name="connsiteX285" fmla="*/ 1055942 w 3792569"/>
                  <a:gd name="connsiteY285" fmla="*/ 3395472 h 4750498"/>
                  <a:gd name="connsiteX286" fmla="*/ 1055656 w 3792569"/>
                  <a:gd name="connsiteY286" fmla="*/ 3395662 h 4750498"/>
                  <a:gd name="connsiteX287" fmla="*/ 1049941 w 3792569"/>
                  <a:gd name="connsiteY287" fmla="*/ 3399092 h 4750498"/>
                  <a:gd name="connsiteX288" fmla="*/ 1089660 w 3792569"/>
                  <a:gd name="connsiteY288" fmla="*/ 3318701 h 4750498"/>
                  <a:gd name="connsiteX289" fmla="*/ 1086707 w 3792569"/>
                  <a:gd name="connsiteY289" fmla="*/ 3318034 h 4750498"/>
                  <a:gd name="connsiteX290" fmla="*/ 1082897 w 3792569"/>
                  <a:gd name="connsiteY290" fmla="*/ 3311938 h 4750498"/>
                  <a:gd name="connsiteX291" fmla="*/ 1083564 w 3792569"/>
                  <a:gd name="connsiteY291" fmla="*/ 3308985 h 4750498"/>
                  <a:gd name="connsiteX292" fmla="*/ 1103281 w 3792569"/>
                  <a:gd name="connsiteY292" fmla="*/ 3268599 h 4750498"/>
                  <a:gd name="connsiteX293" fmla="*/ 1112234 w 3792569"/>
                  <a:gd name="connsiteY293" fmla="*/ 3265456 h 4750498"/>
                  <a:gd name="connsiteX294" fmla="*/ 1115568 w 3792569"/>
                  <a:gd name="connsiteY294" fmla="*/ 3269456 h 4750498"/>
                  <a:gd name="connsiteX295" fmla="*/ 1115282 w 3792569"/>
                  <a:gd name="connsiteY295" fmla="*/ 3274600 h 4750498"/>
                  <a:gd name="connsiteX296" fmla="*/ 1100709 w 3792569"/>
                  <a:gd name="connsiteY296" fmla="*/ 3304032 h 4750498"/>
                  <a:gd name="connsiteX297" fmla="*/ 1095566 w 3792569"/>
                  <a:gd name="connsiteY297" fmla="*/ 3314795 h 4750498"/>
                  <a:gd name="connsiteX298" fmla="*/ 1089660 w 3792569"/>
                  <a:gd name="connsiteY298" fmla="*/ 3318701 h 4750498"/>
                  <a:gd name="connsiteX299" fmla="*/ 1128903 w 3792569"/>
                  <a:gd name="connsiteY299" fmla="*/ 3237929 h 4750498"/>
                  <a:gd name="connsiteX300" fmla="*/ 1125950 w 3792569"/>
                  <a:gd name="connsiteY300" fmla="*/ 3237262 h 4750498"/>
                  <a:gd name="connsiteX301" fmla="*/ 1122140 w 3792569"/>
                  <a:gd name="connsiteY301" fmla="*/ 3231166 h 4750498"/>
                  <a:gd name="connsiteX302" fmla="*/ 1122807 w 3792569"/>
                  <a:gd name="connsiteY302" fmla="*/ 3228213 h 4750498"/>
                  <a:gd name="connsiteX303" fmla="*/ 1130903 w 3792569"/>
                  <a:gd name="connsiteY303" fmla="*/ 3211830 h 4750498"/>
                  <a:gd name="connsiteX304" fmla="*/ 1142524 w 3792569"/>
                  <a:gd name="connsiteY304" fmla="*/ 3187827 h 4750498"/>
                  <a:gd name="connsiteX305" fmla="*/ 1151477 w 3792569"/>
                  <a:gd name="connsiteY305" fmla="*/ 3184684 h 4750498"/>
                  <a:gd name="connsiteX306" fmla="*/ 1154621 w 3792569"/>
                  <a:gd name="connsiteY306" fmla="*/ 3193923 h 4750498"/>
                  <a:gd name="connsiteX307" fmla="*/ 1142524 w 3792569"/>
                  <a:gd name="connsiteY307" fmla="*/ 3218593 h 4750498"/>
                  <a:gd name="connsiteX308" fmla="*/ 1134904 w 3792569"/>
                  <a:gd name="connsiteY308" fmla="*/ 3234309 h 4750498"/>
                  <a:gd name="connsiteX309" fmla="*/ 1134904 w 3792569"/>
                  <a:gd name="connsiteY309" fmla="*/ 3234500 h 4750498"/>
                  <a:gd name="connsiteX310" fmla="*/ 1128903 w 3792569"/>
                  <a:gd name="connsiteY310" fmla="*/ 3237929 h 4750498"/>
                  <a:gd name="connsiteX311" fmla="*/ 1167956 w 3792569"/>
                  <a:gd name="connsiteY311" fmla="*/ 3157157 h 4750498"/>
                  <a:gd name="connsiteX312" fmla="*/ 1167956 w 3792569"/>
                  <a:gd name="connsiteY312" fmla="*/ 3157157 h 4750498"/>
                  <a:gd name="connsiteX313" fmla="*/ 1165003 w 3792569"/>
                  <a:gd name="connsiteY313" fmla="*/ 3156490 h 4750498"/>
                  <a:gd name="connsiteX314" fmla="*/ 1161193 w 3792569"/>
                  <a:gd name="connsiteY314" fmla="*/ 3150394 h 4750498"/>
                  <a:gd name="connsiteX315" fmla="*/ 1161860 w 3792569"/>
                  <a:gd name="connsiteY315" fmla="*/ 3147441 h 4750498"/>
                  <a:gd name="connsiteX316" fmla="*/ 1163479 w 3792569"/>
                  <a:gd name="connsiteY316" fmla="*/ 3144488 h 4750498"/>
                  <a:gd name="connsiteX317" fmla="*/ 1181386 w 3792569"/>
                  <a:gd name="connsiteY317" fmla="*/ 3106960 h 4750498"/>
                  <a:gd name="connsiteX318" fmla="*/ 1190339 w 3792569"/>
                  <a:gd name="connsiteY318" fmla="*/ 3103817 h 4750498"/>
                  <a:gd name="connsiteX319" fmla="*/ 1193483 w 3792569"/>
                  <a:gd name="connsiteY319" fmla="*/ 3112770 h 4750498"/>
                  <a:gd name="connsiteX320" fmla="*/ 1185386 w 3792569"/>
                  <a:gd name="connsiteY320" fmla="*/ 3129629 h 4750498"/>
                  <a:gd name="connsiteX321" fmla="*/ 1173956 w 3792569"/>
                  <a:gd name="connsiteY321" fmla="*/ 3153156 h 4750498"/>
                  <a:gd name="connsiteX322" fmla="*/ 1167956 w 3792569"/>
                  <a:gd name="connsiteY322" fmla="*/ 3157157 h 4750498"/>
                  <a:gd name="connsiteX323" fmla="*/ 1206818 w 3792569"/>
                  <a:gd name="connsiteY323" fmla="*/ 3076099 h 4750498"/>
                  <a:gd name="connsiteX324" fmla="*/ 1203865 w 3792569"/>
                  <a:gd name="connsiteY324" fmla="*/ 3075432 h 4750498"/>
                  <a:gd name="connsiteX325" fmla="*/ 1200055 w 3792569"/>
                  <a:gd name="connsiteY325" fmla="*/ 3069622 h 4750498"/>
                  <a:gd name="connsiteX326" fmla="*/ 1200531 w 3792569"/>
                  <a:gd name="connsiteY326" fmla="*/ 3066955 h 4750498"/>
                  <a:gd name="connsiteX327" fmla="*/ 1200817 w 3792569"/>
                  <a:gd name="connsiteY327" fmla="*/ 3066764 h 4750498"/>
                  <a:gd name="connsiteX328" fmla="*/ 1201007 w 3792569"/>
                  <a:gd name="connsiteY328" fmla="*/ 3066098 h 4750498"/>
                  <a:gd name="connsiteX329" fmla="*/ 1219200 w 3792569"/>
                  <a:gd name="connsiteY329" fmla="*/ 3027902 h 4750498"/>
                  <a:gd name="connsiteX330" fmla="*/ 1219676 w 3792569"/>
                  <a:gd name="connsiteY330" fmla="*/ 3026569 h 4750498"/>
                  <a:gd name="connsiteX331" fmla="*/ 1220153 w 3792569"/>
                  <a:gd name="connsiteY331" fmla="*/ 3026093 h 4750498"/>
                  <a:gd name="connsiteX332" fmla="*/ 1228916 w 3792569"/>
                  <a:gd name="connsiteY332" fmla="*/ 3022759 h 4750498"/>
                  <a:gd name="connsiteX333" fmla="*/ 1232249 w 3792569"/>
                  <a:gd name="connsiteY333" fmla="*/ 3031712 h 4750498"/>
                  <a:gd name="connsiteX334" fmla="*/ 1231773 w 3792569"/>
                  <a:gd name="connsiteY334" fmla="*/ 3032855 h 4750498"/>
                  <a:gd name="connsiteX335" fmla="*/ 1231297 w 3792569"/>
                  <a:gd name="connsiteY335" fmla="*/ 3033712 h 4750498"/>
                  <a:gd name="connsiteX336" fmla="*/ 1212914 w 3792569"/>
                  <a:gd name="connsiteY336" fmla="*/ 3072289 h 4750498"/>
                  <a:gd name="connsiteX337" fmla="*/ 1206818 w 3792569"/>
                  <a:gd name="connsiteY337" fmla="*/ 3076099 h 4750498"/>
                  <a:gd name="connsiteX338" fmla="*/ 1243394 w 3792569"/>
                  <a:gd name="connsiteY338" fmla="*/ 2993708 h 4750498"/>
                  <a:gd name="connsiteX339" fmla="*/ 1240917 w 3792569"/>
                  <a:gd name="connsiteY339" fmla="*/ 2993231 h 4750498"/>
                  <a:gd name="connsiteX340" fmla="*/ 1236631 w 3792569"/>
                  <a:gd name="connsiteY340" fmla="*/ 2987135 h 4750498"/>
                  <a:gd name="connsiteX341" fmla="*/ 1237107 w 3792569"/>
                  <a:gd name="connsiteY341" fmla="*/ 2984468 h 4750498"/>
                  <a:gd name="connsiteX342" fmla="*/ 1253490 w 3792569"/>
                  <a:gd name="connsiteY342" fmla="*/ 2942463 h 4750498"/>
                  <a:gd name="connsiteX343" fmla="*/ 1262253 w 3792569"/>
                  <a:gd name="connsiteY343" fmla="*/ 2938462 h 4750498"/>
                  <a:gd name="connsiteX344" fmla="*/ 1266063 w 3792569"/>
                  <a:gd name="connsiteY344" fmla="*/ 2947226 h 4750498"/>
                  <a:gd name="connsiteX345" fmla="*/ 1249680 w 3792569"/>
                  <a:gd name="connsiteY345" fmla="*/ 2989421 h 4750498"/>
                  <a:gd name="connsiteX346" fmla="*/ 1243394 w 3792569"/>
                  <a:gd name="connsiteY346" fmla="*/ 2993708 h 4750498"/>
                  <a:gd name="connsiteX347" fmla="*/ 1275969 w 3792569"/>
                  <a:gd name="connsiteY347" fmla="*/ 2909602 h 4750498"/>
                  <a:gd name="connsiteX348" fmla="*/ 1273493 w 3792569"/>
                  <a:gd name="connsiteY348" fmla="*/ 2909126 h 4750498"/>
                  <a:gd name="connsiteX349" fmla="*/ 1269206 w 3792569"/>
                  <a:gd name="connsiteY349" fmla="*/ 2902649 h 4750498"/>
                  <a:gd name="connsiteX350" fmla="*/ 1269397 w 3792569"/>
                  <a:gd name="connsiteY350" fmla="*/ 2900648 h 4750498"/>
                  <a:gd name="connsiteX351" fmla="*/ 1269587 w 3792569"/>
                  <a:gd name="connsiteY351" fmla="*/ 2900458 h 4750498"/>
                  <a:gd name="connsiteX352" fmla="*/ 1269778 w 3792569"/>
                  <a:gd name="connsiteY352" fmla="*/ 2899791 h 4750498"/>
                  <a:gd name="connsiteX353" fmla="*/ 1281494 w 3792569"/>
                  <a:gd name="connsiteY353" fmla="*/ 2869025 h 4750498"/>
                  <a:gd name="connsiteX354" fmla="*/ 1285494 w 3792569"/>
                  <a:gd name="connsiteY354" fmla="*/ 2858453 h 4750498"/>
                  <a:gd name="connsiteX355" fmla="*/ 1294257 w 3792569"/>
                  <a:gd name="connsiteY355" fmla="*/ 2854452 h 4750498"/>
                  <a:gd name="connsiteX356" fmla="*/ 1297877 w 3792569"/>
                  <a:gd name="connsiteY356" fmla="*/ 2858072 h 4750498"/>
                  <a:gd name="connsiteX357" fmla="*/ 1298162 w 3792569"/>
                  <a:gd name="connsiteY357" fmla="*/ 2863215 h 4750498"/>
                  <a:gd name="connsiteX358" fmla="*/ 1282256 w 3792569"/>
                  <a:gd name="connsiteY358" fmla="*/ 2905220 h 4750498"/>
                  <a:gd name="connsiteX359" fmla="*/ 1275969 w 3792569"/>
                  <a:gd name="connsiteY359" fmla="*/ 2909602 h 4750498"/>
                  <a:gd name="connsiteX360" fmla="*/ 1307783 w 3792569"/>
                  <a:gd name="connsiteY360" fmla="*/ 2825401 h 4750498"/>
                  <a:gd name="connsiteX361" fmla="*/ 1305306 w 3792569"/>
                  <a:gd name="connsiteY361" fmla="*/ 2824925 h 4750498"/>
                  <a:gd name="connsiteX362" fmla="*/ 1301020 w 3792569"/>
                  <a:gd name="connsiteY362" fmla="*/ 2818448 h 4750498"/>
                  <a:gd name="connsiteX363" fmla="*/ 1301496 w 3792569"/>
                  <a:gd name="connsiteY363" fmla="*/ 2816162 h 4750498"/>
                  <a:gd name="connsiteX364" fmla="*/ 1317403 w 3792569"/>
                  <a:gd name="connsiteY364" fmla="*/ 2773966 h 4750498"/>
                  <a:gd name="connsiteX365" fmla="*/ 1326166 w 3792569"/>
                  <a:gd name="connsiteY365" fmla="*/ 2770156 h 4750498"/>
                  <a:gd name="connsiteX366" fmla="*/ 1329976 w 3792569"/>
                  <a:gd name="connsiteY366" fmla="*/ 2778919 h 4750498"/>
                  <a:gd name="connsiteX367" fmla="*/ 1320546 w 3792569"/>
                  <a:gd name="connsiteY367" fmla="*/ 2803589 h 4750498"/>
                  <a:gd name="connsiteX368" fmla="*/ 1314069 w 3792569"/>
                  <a:gd name="connsiteY368" fmla="*/ 2820638 h 4750498"/>
                  <a:gd name="connsiteX369" fmla="*/ 1314069 w 3792569"/>
                  <a:gd name="connsiteY369" fmla="*/ 2820829 h 4750498"/>
                  <a:gd name="connsiteX370" fmla="*/ 1307783 w 3792569"/>
                  <a:gd name="connsiteY370" fmla="*/ 2825401 h 4750498"/>
                  <a:gd name="connsiteX371" fmla="*/ 1339691 w 3792569"/>
                  <a:gd name="connsiteY371" fmla="*/ 2741200 h 4750498"/>
                  <a:gd name="connsiteX372" fmla="*/ 1337501 w 3792569"/>
                  <a:gd name="connsiteY372" fmla="*/ 2740724 h 4750498"/>
                  <a:gd name="connsiteX373" fmla="*/ 1333024 w 3792569"/>
                  <a:gd name="connsiteY373" fmla="*/ 2734247 h 4750498"/>
                  <a:gd name="connsiteX374" fmla="*/ 1333500 w 3792569"/>
                  <a:gd name="connsiteY374" fmla="*/ 2731961 h 4750498"/>
                  <a:gd name="connsiteX375" fmla="*/ 1344740 w 3792569"/>
                  <a:gd name="connsiteY375" fmla="*/ 2702528 h 4750498"/>
                  <a:gd name="connsiteX376" fmla="*/ 1349693 w 3792569"/>
                  <a:gd name="connsiteY376" fmla="*/ 2689955 h 4750498"/>
                  <a:gd name="connsiteX377" fmla="*/ 1358456 w 3792569"/>
                  <a:gd name="connsiteY377" fmla="*/ 2686145 h 4750498"/>
                  <a:gd name="connsiteX378" fmla="*/ 1362075 w 3792569"/>
                  <a:gd name="connsiteY378" fmla="*/ 2689479 h 4750498"/>
                  <a:gd name="connsiteX379" fmla="*/ 1362266 w 3792569"/>
                  <a:gd name="connsiteY379" fmla="*/ 2694623 h 4750498"/>
                  <a:gd name="connsiteX380" fmla="*/ 1346359 w 3792569"/>
                  <a:gd name="connsiteY380" fmla="*/ 2736342 h 4750498"/>
                  <a:gd name="connsiteX381" fmla="*/ 1346359 w 3792569"/>
                  <a:gd name="connsiteY381" fmla="*/ 2736533 h 4750498"/>
                  <a:gd name="connsiteX382" fmla="*/ 1339691 w 3792569"/>
                  <a:gd name="connsiteY382" fmla="*/ 2741200 h 4750498"/>
                  <a:gd name="connsiteX383" fmla="*/ 1371791 w 3792569"/>
                  <a:gd name="connsiteY383" fmla="*/ 2657285 h 4750498"/>
                  <a:gd name="connsiteX384" fmla="*/ 1369600 w 3792569"/>
                  <a:gd name="connsiteY384" fmla="*/ 2656808 h 4750498"/>
                  <a:gd name="connsiteX385" fmla="*/ 1365314 w 3792569"/>
                  <a:gd name="connsiteY385" fmla="*/ 2650522 h 4750498"/>
                  <a:gd name="connsiteX386" fmla="*/ 1365790 w 3792569"/>
                  <a:gd name="connsiteY386" fmla="*/ 2648045 h 4750498"/>
                  <a:gd name="connsiteX387" fmla="*/ 1381982 w 3792569"/>
                  <a:gd name="connsiteY387" fmla="*/ 2606040 h 4750498"/>
                  <a:gd name="connsiteX388" fmla="*/ 1390745 w 3792569"/>
                  <a:gd name="connsiteY388" fmla="*/ 2602230 h 4750498"/>
                  <a:gd name="connsiteX389" fmla="*/ 1394365 w 3792569"/>
                  <a:gd name="connsiteY389" fmla="*/ 2605564 h 4750498"/>
                  <a:gd name="connsiteX390" fmla="*/ 1394651 w 3792569"/>
                  <a:gd name="connsiteY390" fmla="*/ 2610898 h 4750498"/>
                  <a:gd name="connsiteX391" fmla="*/ 1378458 w 3792569"/>
                  <a:gd name="connsiteY391" fmla="*/ 2652617 h 4750498"/>
                  <a:gd name="connsiteX392" fmla="*/ 1371791 w 3792569"/>
                  <a:gd name="connsiteY392" fmla="*/ 2657285 h 4750498"/>
                  <a:gd name="connsiteX393" fmla="*/ 1404366 w 3792569"/>
                  <a:gd name="connsiteY393" fmla="*/ 2573369 h 4750498"/>
                  <a:gd name="connsiteX394" fmla="*/ 1402175 w 3792569"/>
                  <a:gd name="connsiteY394" fmla="*/ 2572893 h 4750498"/>
                  <a:gd name="connsiteX395" fmla="*/ 1397889 w 3792569"/>
                  <a:gd name="connsiteY395" fmla="*/ 2566416 h 4750498"/>
                  <a:gd name="connsiteX396" fmla="*/ 1398080 w 3792569"/>
                  <a:gd name="connsiteY396" fmla="*/ 2564130 h 4750498"/>
                  <a:gd name="connsiteX397" fmla="*/ 1414653 w 3792569"/>
                  <a:gd name="connsiteY397" fmla="*/ 2522125 h 4750498"/>
                  <a:gd name="connsiteX398" fmla="*/ 1423416 w 3792569"/>
                  <a:gd name="connsiteY398" fmla="*/ 2518505 h 4750498"/>
                  <a:gd name="connsiteX399" fmla="*/ 1427036 w 3792569"/>
                  <a:gd name="connsiteY399" fmla="*/ 2521839 h 4750498"/>
                  <a:gd name="connsiteX400" fmla="*/ 1427321 w 3792569"/>
                  <a:gd name="connsiteY400" fmla="*/ 2526983 h 4750498"/>
                  <a:gd name="connsiteX401" fmla="*/ 1422368 w 3792569"/>
                  <a:gd name="connsiteY401" fmla="*/ 2539746 h 4750498"/>
                  <a:gd name="connsiteX402" fmla="*/ 1410938 w 3792569"/>
                  <a:gd name="connsiteY402" fmla="*/ 2568702 h 4750498"/>
                  <a:gd name="connsiteX403" fmla="*/ 1410938 w 3792569"/>
                  <a:gd name="connsiteY403" fmla="*/ 2568893 h 4750498"/>
                  <a:gd name="connsiteX404" fmla="*/ 1404366 w 3792569"/>
                  <a:gd name="connsiteY404" fmla="*/ 2573369 h 4750498"/>
                  <a:gd name="connsiteX405" fmla="*/ 1437323 w 3792569"/>
                  <a:gd name="connsiteY405" fmla="*/ 2489645 h 4750498"/>
                  <a:gd name="connsiteX406" fmla="*/ 1434846 w 3792569"/>
                  <a:gd name="connsiteY406" fmla="*/ 2489168 h 4750498"/>
                  <a:gd name="connsiteX407" fmla="*/ 1430560 w 3792569"/>
                  <a:gd name="connsiteY407" fmla="*/ 2483072 h 4750498"/>
                  <a:gd name="connsiteX408" fmla="*/ 1431036 w 3792569"/>
                  <a:gd name="connsiteY408" fmla="*/ 2480405 h 4750498"/>
                  <a:gd name="connsiteX409" fmla="*/ 1441133 w 3792569"/>
                  <a:gd name="connsiteY409" fmla="*/ 2455259 h 4750498"/>
                  <a:gd name="connsiteX410" fmla="*/ 1447610 w 3792569"/>
                  <a:gd name="connsiteY410" fmla="*/ 2438686 h 4750498"/>
                  <a:gd name="connsiteX411" fmla="*/ 1456373 w 3792569"/>
                  <a:gd name="connsiteY411" fmla="*/ 2434876 h 4750498"/>
                  <a:gd name="connsiteX412" fmla="*/ 1460183 w 3792569"/>
                  <a:gd name="connsiteY412" fmla="*/ 2438495 h 4750498"/>
                  <a:gd name="connsiteX413" fmla="*/ 1460183 w 3792569"/>
                  <a:gd name="connsiteY413" fmla="*/ 2443639 h 4750498"/>
                  <a:gd name="connsiteX414" fmla="*/ 1451896 w 3792569"/>
                  <a:gd name="connsiteY414" fmla="*/ 2464308 h 4750498"/>
                  <a:gd name="connsiteX415" fmla="*/ 1443609 w 3792569"/>
                  <a:gd name="connsiteY415" fmla="*/ 2485358 h 4750498"/>
                  <a:gd name="connsiteX416" fmla="*/ 1437323 w 3792569"/>
                  <a:gd name="connsiteY416" fmla="*/ 2489645 h 4750498"/>
                  <a:gd name="connsiteX417" fmla="*/ 1470565 w 3792569"/>
                  <a:gd name="connsiteY417" fmla="*/ 2406110 h 4750498"/>
                  <a:gd name="connsiteX418" fmla="*/ 1468088 w 3792569"/>
                  <a:gd name="connsiteY418" fmla="*/ 2405634 h 4750498"/>
                  <a:gd name="connsiteX419" fmla="*/ 1464088 w 3792569"/>
                  <a:gd name="connsiteY419" fmla="*/ 2399538 h 4750498"/>
                  <a:gd name="connsiteX420" fmla="*/ 1464564 w 3792569"/>
                  <a:gd name="connsiteY420" fmla="*/ 2396871 h 4750498"/>
                  <a:gd name="connsiteX421" fmla="*/ 1481423 w 3792569"/>
                  <a:gd name="connsiteY421" fmla="*/ 2355152 h 4750498"/>
                  <a:gd name="connsiteX422" fmla="*/ 1490186 w 3792569"/>
                  <a:gd name="connsiteY422" fmla="*/ 2351532 h 4750498"/>
                  <a:gd name="connsiteX423" fmla="*/ 1493806 w 3792569"/>
                  <a:gd name="connsiteY423" fmla="*/ 2360295 h 4750498"/>
                  <a:gd name="connsiteX424" fmla="*/ 1476947 w 3792569"/>
                  <a:gd name="connsiteY424" fmla="*/ 2401824 h 4750498"/>
                  <a:gd name="connsiteX425" fmla="*/ 1476947 w 3792569"/>
                  <a:gd name="connsiteY425" fmla="*/ 2402015 h 4750498"/>
                  <a:gd name="connsiteX426" fmla="*/ 1470565 w 3792569"/>
                  <a:gd name="connsiteY426" fmla="*/ 2406110 h 4750498"/>
                  <a:gd name="connsiteX427" fmla="*/ 1504379 w 3792569"/>
                  <a:gd name="connsiteY427" fmla="*/ 2322862 h 4750498"/>
                  <a:gd name="connsiteX428" fmla="*/ 1501712 w 3792569"/>
                  <a:gd name="connsiteY428" fmla="*/ 2322386 h 4750498"/>
                  <a:gd name="connsiteX429" fmla="*/ 1497711 w 3792569"/>
                  <a:gd name="connsiteY429" fmla="*/ 2316099 h 4750498"/>
                  <a:gd name="connsiteX430" fmla="*/ 1498187 w 3792569"/>
                  <a:gd name="connsiteY430" fmla="*/ 2313623 h 4750498"/>
                  <a:gd name="connsiteX431" fmla="*/ 1515237 w 3792569"/>
                  <a:gd name="connsiteY431" fmla="*/ 2271903 h 4750498"/>
                  <a:gd name="connsiteX432" fmla="*/ 1524000 w 3792569"/>
                  <a:gd name="connsiteY432" fmla="*/ 2268284 h 4750498"/>
                  <a:gd name="connsiteX433" fmla="*/ 1527620 w 3792569"/>
                  <a:gd name="connsiteY433" fmla="*/ 2271903 h 4750498"/>
                  <a:gd name="connsiteX434" fmla="*/ 1527810 w 3792569"/>
                  <a:gd name="connsiteY434" fmla="*/ 2277047 h 4750498"/>
                  <a:gd name="connsiteX435" fmla="*/ 1510760 w 3792569"/>
                  <a:gd name="connsiteY435" fmla="*/ 2318576 h 4750498"/>
                  <a:gd name="connsiteX436" fmla="*/ 1504379 w 3792569"/>
                  <a:gd name="connsiteY436" fmla="*/ 2322862 h 4750498"/>
                  <a:gd name="connsiteX437" fmla="*/ 1538573 w 3792569"/>
                  <a:gd name="connsiteY437" fmla="*/ 2239804 h 4750498"/>
                  <a:gd name="connsiteX438" fmla="*/ 1536097 w 3792569"/>
                  <a:gd name="connsiteY438" fmla="*/ 2239137 h 4750498"/>
                  <a:gd name="connsiteX439" fmla="*/ 1531811 w 3792569"/>
                  <a:gd name="connsiteY439" fmla="*/ 2233041 h 4750498"/>
                  <a:gd name="connsiteX440" fmla="*/ 1532477 w 3792569"/>
                  <a:gd name="connsiteY440" fmla="*/ 2230374 h 4750498"/>
                  <a:gd name="connsiteX441" fmla="*/ 1536287 w 3792569"/>
                  <a:gd name="connsiteY441" fmla="*/ 2220944 h 4750498"/>
                  <a:gd name="connsiteX442" fmla="*/ 1549813 w 3792569"/>
                  <a:gd name="connsiteY442" fmla="*/ 2188845 h 4750498"/>
                  <a:gd name="connsiteX443" fmla="*/ 1558576 w 3792569"/>
                  <a:gd name="connsiteY443" fmla="*/ 2185226 h 4750498"/>
                  <a:gd name="connsiteX444" fmla="*/ 1562195 w 3792569"/>
                  <a:gd name="connsiteY444" fmla="*/ 2188845 h 4750498"/>
                  <a:gd name="connsiteX445" fmla="*/ 1562195 w 3792569"/>
                  <a:gd name="connsiteY445" fmla="*/ 2193989 h 4750498"/>
                  <a:gd name="connsiteX446" fmla="*/ 1554099 w 3792569"/>
                  <a:gd name="connsiteY446" fmla="*/ 2213324 h 4750498"/>
                  <a:gd name="connsiteX447" fmla="*/ 1544860 w 3792569"/>
                  <a:gd name="connsiteY447" fmla="*/ 2235518 h 4750498"/>
                  <a:gd name="connsiteX448" fmla="*/ 1538573 w 3792569"/>
                  <a:gd name="connsiteY448" fmla="*/ 2239804 h 4750498"/>
                  <a:gd name="connsiteX449" fmla="*/ 1573340 w 3792569"/>
                  <a:gd name="connsiteY449" fmla="*/ 2156746 h 4750498"/>
                  <a:gd name="connsiteX450" fmla="*/ 1570673 w 3792569"/>
                  <a:gd name="connsiteY450" fmla="*/ 2156270 h 4750498"/>
                  <a:gd name="connsiteX451" fmla="*/ 1566672 w 3792569"/>
                  <a:gd name="connsiteY451" fmla="*/ 2149983 h 4750498"/>
                  <a:gd name="connsiteX452" fmla="*/ 1567148 w 3792569"/>
                  <a:gd name="connsiteY452" fmla="*/ 2147507 h 4750498"/>
                  <a:gd name="connsiteX453" fmla="*/ 1571435 w 3792569"/>
                  <a:gd name="connsiteY453" fmla="*/ 2137220 h 4750498"/>
                  <a:gd name="connsiteX454" fmla="*/ 1584674 w 3792569"/>
                  <a:gd name="connsiteY454" fmla="*/ 2105978 h 4750498"/>
                  <a:gd name="connsiteX455" fmla="*/ 1593628 w 3792569"/>
                  <a:gd name="connsiteY455" fmla="*/ 2102358 h 4750498"/>
                  <a:gd name="connsiteX456" fmla="*/ 1597247 w 3792569"/>
                  <a:gd name="connsiteY456" fmla="*/ 2111312 h 4750498"/>
                  <a:gd name="connsiteX457" fmla="*/ 1579721 w 3792569"/>
                  <a:gd name="connsiteY457" fmla="*/ 2152364 h 4750498"/>
                  <a:gd name="connsiteX458" fmla="*/ 1579436 w 3792569"/>
                  <a:gd name="connsiteY458" fmla="*/ 2152555 h 4750498"/>
                  <a:gd name="connsiteX459" fmla="*/ 1573340 w 3792569"/>
                  <a:gd name="connsiteY459" fmla="*/ 2156746 h 4750498"/>
                  <a:gd name="connsiteX460" fmla="*/ 1608582 w 3792569"/>
                  <a:gd name="connsiteY460" fmla="*/ 2074164 h 4750498"/>
                  <a:gd name="connsiteX461" fmla="*/ 1605915 w 3792569"/>
                  <a:gd name="connsiteY461" fmla="*/ 2073497 h 4750498"/>
                  <a:gd name="connsiteX462" fmla="*/ 1601819 w 3792569"/>
                  <a:gd name="connsiteY462" fmla="*/ 2067401 h 4750498"/>
                  <a:gd name="connsiteX463" fmla="*/ 1602296 w 3792569"/>
                  <a:gd name="connsiteY463" fmla="*/ 2064734 h 4750498"/>
                  <a:gd name="connsiteX464" fmla="*/ 1620203 w 3792569"/>
                  <a:gd name="connsiteY464" fmla="*/ 2023396 h 4750498"/>
                  <a:gd name="connsiteX465" fmla="*/ 1628966 w 3792569"/>
                  <a:gd name="connsiteY465" fmla="*/ 2020062 h 4750498"/>
                  <a:gd name="connsiteX466" fmla="*/ 1632585 w 3792569"/>
                  <a:gd name="connsiteY466" fmla="*/ 2023682 h 4750498"/>
                  <a:gd name="connsiteX467" fmla="*/ 1632395 w 3792569"/>
                  <a:gd name="connsiteY467" fmla="*/ 2028825 h 4750498"/>
                  <a:gd name="connsiteX468" fmla="*/ 1614678 w 3792569"/>
                  <a:gd name="connsiteY468" fmla="*/ 2070164 h 4750498"/>
                  <a:gd name="connsiteX469" fmla="*/ 1608582 w 3792569"/>
                  <a:gd name="connsiteY469" fmla="*/ 2074164 h 4750498"/>
                  <a:gd name="connsiteX470" fmla="*/ 1644301 w 3792569"/>
                  <a:gd name="connsiteY470" fmla="*/ 1991582 h 4750498"/>
                  <a:gd name="connsiteX471" fmla="*/ 1641634 w 3792569"/>
                  <a:gd name="connsiteY471" fmla="*/ 1991106 h 4750498"/>
                  <a:gd name="connsiteX472" fmla="*/ 1637633 w 3792569"/>
                  <a:gd name="connsiteY472" fmla="*/ 1984819 h 4750498"/>
                  <a:gd name="connsiteX473" fmla="*/ 1638110 w 3792569"/>
                  <a:gd name="connsiteY473" fmla="*/ 1982152 h 4750498"/>
                  <a:gd name="connsiteX474" fmla="*/ 1656302 w 3792569"/>
                  <a:gd name="connsiteY474" fmla="*/ 1941100 h 4750498"/>
                  <a:gd name="connsiteX475" fmla="*/ 1665065 w 3792569"/>
                  <a:gd name="connsiteY475" fmla="*/ 1937766 h 4750498"/>
                  <a:gd name="connsiteX476" fmla="*/ 1668685 w 3792569"/>
                  <a:gd name="connsiteY476" fmla="*/ 1946529 h 4750498"/>
                  <a:gd name="connsiteX477" fmla="*/ 1650492 w 3792569"/>
                  <a:gd name="connsiteY477" fmla="*/ 1987582 h 4750498"/>
                  <a:gd name="connsiteX478" fmla="*/ 1650492 w 3792569"/>
                  <a:gd name="connsiteY478" fmla="*/ 1988058 h 4750498"/>
                  <a:gd name="connsiteX479" fmla="*/ 1644301 w 3792569"/>
                  <a:gd name="connsiteY479" fmla="*/ 1991582 h 4750498"/>
                  <a:gd name="connsiteX480" fmla="*/ 1680591 w 3792569"/>
                  <a:gd name="connsiteY480" fmla="*/ 1909381 h 4750498"/>
                  <a:gd name="connsiteX481" fmla="*/ 1677638 w 3792569"/>
                  <a:gd name="connsiteY481" fmla="*/ 1908905 h 4750498"/>
                  <a:gd name="connsiteX482" fmla="*/ 1673828 w 3792569"/>
                  <a:gd name="connsiteY482" fmla="*/ 1902619 h 4750498"/>
                  <a:gd name="connsiteX483" fmla="*/ 1674305 w 3792569"/>
                  <a:gd name="connsiteY483" fmla="*/ 1899952 h 4750498"/>
                  <a:gd name="connsiteX484" fmla="*/ 1675162 w 3792569"/>
                  <a:gd name="connsiteY484" fmla="*/ 1898142 h 4750498"/>
                  <a:gd name="connsiteX485" fmla="*/ 1692688 w 3792569"/>
                  <a:gd name="connsiteY485" fmla="*/ 1858899 h 4750498"/>
                  <a:gd name="connsiteX486" fmla="*/ 1701641 w 3792569"/>
                  <a:gd name="connsiteY486" fmla="*/ 1855565 h 4750498"/>
                  <a:gd name="connsiteX487" fmla="*/ 1704975 w 3792569"/>
                  <a:gd name="connsiteY487" fmla="*/ 1859375 h 4750498"/>
                  <a:gd name="connsiteX488" fmla="*/ 1704975 w 3792569"/>
                  <a:gd name="connsiteY488" fmla="*/ 1864519 h 4750498"/>
                  <a:gd name="connsiteX489" fmla="*/ 1686592 w 3792569"/>
                  <a:gd name="connsiteY489" fmla="*/ 1905191 h 4750498"/>
                  <a:gd name="connsiteX490" fmla="*/ 1686592 w 3792569"/>
                  <a:gd name="connsiteY490" fmla="*/ 1905667 h 4750498"/>
                  <a:gd name="connsiteX491" fmla="*/ 1680591 w 3792569"/>
                  <a:gd name="connsiteY491" fmla="*/ 1909381 h 4750498"/>
                  <a:gd name="connsiteX492" fmla="*/ 1717453 w 3792569"/>
                  <a:gd name="connsiteY492" fmla="*/ 1827467 h 4750498"/>
                  <a:gd name="connsiteX493" fmla="*/ 1714500 w 3792569"/>
                  <a:gd name="connsiteY493" fmla="*/ 1826990 h 4750498"/>
                  <a:gd name="connsiteX494" fmla="*/ 1710690 w 3792569"/>
                  <a:gd name="connsiteY494" fmla="*/ 1820894 h 4750498"/>
                  <a:gd name="connsiteX495" fmla="*/ 1711166 w 3792569"/>
                  <a:gd name="connsiteY495" fmla="*/ 1817942 h 4750498"/>
                  <a:gd name="connsiteX496" fmla="*/ 1711452 w 3792569"/>
                  <a:gd name="connsiteY496" fmla="*/ 1817942 h 4750498"/>
                  <a:gd name="connsiteX497" fmla="*/ 1711452 w 3792569"/>
                  <a:gd name="connsiteY497" fmla="*/ 1817465 h 4750498"/>
                  <a:gd name="connsiteX498" fmla="*/ 1727168 w 3792569"/>
                  <a:gd name="connsiteY498" fmla="*/ 1783080 h 4750498"/>
                  <a:gd name="connsiteX499" fmla="*/ 1730121 w 3792569"/>
                  <a:gd name="connsiteY499" fmla="*/ 1776984 h 4750498"/>
                  <a:gd name="connsiteX500" fmla="*/ 1739075 w 3792569"/>
                  <a:gd name="connsiteY500" fmla="*/ 1773650 h 4750498"/>
                  <a:gd name="connsiteX501" fmla="*/ 1742408 w 3792569"/>
                  <a:gd name="connsiteY501" fmla="*/ 1777460 h 4750498"/>
                  <a:gd name="connsiteX502" fmla="*/ 1742123 w 3792569"/>
                  <a:gd name="connsiteY502" fmla="*/ 1782604 h 4750498"/>
                  <a:gd name="connsiteX503" fmla="*/ 1733550 w 3792569"/>
                  <a:gd name="connsiteY503" fmla="*/ 1801654 h 4750498"/>
                  <a:gd name="connsiteX504" fmla="*/ 1723454 w 3792569"/>
                  <a:gd name="connsiteY504" fmla="*/ 1823466 h 4750498"/>
                  <a:gd name="connsiteX505" fmla="*/ 1717453 w 3792569"/>
                  <a:gd name="connsiteY505" fmla="*/ 1827467 h 4750498"/>
                  <a:gd name="connsiteX506" fmla="*/ 1754886 w 3792569"/>
                  <a:gd name="connsiteY506" fmla="*/ 1745837 h 4750498"/>
                  <a:gd name="connsiteX507" fmla="*/ 1752219 w 3792569"/>
                  <a:gd name="connsiteY507" fmla="*/ 1745361 h 4750498"/>
                  <a:gd name="connsiteX508" fmla="*/ 1748219 w 3792569"/>
                  <a:gd name="connsiteY508" fmla="*/ 1739265 h 4750498"/>
                  <a:gd name="connsiteX509" fmla="*/ 1748885 w 3792569"/>
                  <a:gd name="connsiteY509" fmla="*/ 1736312 h 4750498"/>
                  <a:gd name="connsiteX510" fmla="*/ 1762982 w 3792569"/>
                  <a:gd name="connsiteY510" fmla="*/ 1706023 h 4750498"/>
                  <a:gd name="connsiteX511" fmla="*/ 1767650 w 3792569"/>
                  <a:gd name="connsiteY511" fmla="*/ 1695450 h 4750498"/>
                  <a:gd name="connsiteX512" fmla="*/ 1776603 w 3792569"/>
                  <a:gd name="connsiteY512" fmla="*/ 1692307 h 4750498"/>
                  <a:gd name="connsiteX513" fmla="*/ 1779937 w 3792569"/>
                  <a:gd name="connsiteY513" fmla="*/ 1701260 h 4750498"/>
                  <a:gd name="connsiteX514" fmla="*/ 1760887 w 3792569"/>
                  <a:gd name="connsiteY514" fmla="*/ 1741932 h 4750498"/>
                  <a:gd name="connsiteX515" fmla="*/ 1754886 w 3792569"/>
                  <a:gd name="connsiteY515" fmla="*/ 1745837 h 4750498"/>
                  <a:gd name="connsiteX516" fmla="*/ 1793081 w 3792569"/>
                  <a:gd name="connsiteY516" fmla="*/ 1664589 h 4750498"/>
                  <a:gd name="connsiteX517" fmla="*/ 1790129 w 3792569"/>
                  <a:gd name="connsiteY517" fmla="*/ 1663922 h 4750498"/>
                  <a:gd name="connsiteX518" fmla="*/ 1786319 w 3792569"/>
                  <a:gd name="connsiteY518" fmla="*/ 1657826 h 4750498"/>
                  <a:gd name="connsiteX519" fmla="*/ 1786985 w 3792569"/>
                  <a:gd name="connsiteY519" fmla="*/ 1654874 h 4750498"/>
                  <a:gd name="connsiteX520" fmla="*/ 1804702 w 3792569"/>
                  <a:gd name="connsiteY520" fmla="*/ 1618107 h 4750498"/>
                  <a:gd name="connsiteX521" fmla="*/ 1806321 w 3792569"/>
                  <a:gd name="connsiteY521" fmla="*/ 1614488 h 4750498"/>
                  <a:gd name="connsiteX522" fmla="*/ 1815275 w 3792569"/>
                  <a:gd name="connsiteY522" fmla="*/ 1611154 h 4750498"/>
                  <a:gd name="connsiteX523" fmla="*/ 1818894 w 3792569"/>
                  <a:gd name="connsiteY523" fmla="*/ 1614964 h 4750498"/>
                  <a:gd name="connsiteX524" fmla="*/ 1818704 w 3792569"/>
                  <a:gd name="connsiteY524" fmla="*/ 1620107 h 4750498"/>
                  <a:gd name="connsiteX525" fmla="*/ 1799177 w 3792569"/>
                  <a:gd name="connsiteY525" fmla="*/ 1660779 h 4750498"/>
                  <a:gd name="connsiteX526" fmla="*/ 1793081 w 3792569"/>
                  <a:gd name="connsiteY526" fmla="*/ 1664589 h 4750498"/>
                  <a:gd name="connsiteX527" fmla="*/ 1831848 w 3792569"/>
                  <a:gd name="connsiteY527" fmla="*/ 1583531 h 4750498"/>
                  <a:gd name="connsiteX528" fmla="*/ 1828895 w 3792569"/>
                  <a:gd name="connsiteY528" fmla="*/ 1582864 h 4750498"/>
                  <a:gd name="connsiteX529" fmla="*/ 1825085 w 3792569"/>
                  <a:gd name="connsiteY529" fmla="*/ 1576768 h 4750498"/>
                  <a:gd name="connsiteX530" fmla="*/ 1825752 w 3792569"/>
                  <a:gd name="connsiteY530" fmla="*/ 1573816 h 4750498"/>
                  <a:gd name="connsiteX531" fmla="*/ 1845469 w 3792569"/>
                  <a:gd name="connsiteY531" fmla="*/ 1533620 h 4750498"/>
                  <a:gd name="connsiteX532" fmla="*/ 1854422 w 3792569"/>
                  <a:gd name="connsiteY532" fmla="*/ 1530477 h 4750498"/>
                  <a:gd name="connsiteX533" fmla="*/ 1857566 w 3792569"/>
                  <a:gd name="connsiteY533" fmla="*/ 1539431 h 4750498"/>
                  <a:gd name="connsiteX534" fmla="*/ 1852422 w 3792569"/>
                  <a:gd name="connsiteY534" fmla="*/ 1550003 h 4750498"/>
                  <a:gd name="connsiteX535" fmla="*/ 1837849 w 3792569"/>
                  <a:gd name="connsiteY535" fmla="*/ 1579626 h 4750498"/>
                  <a:gd name="connsiteX536" fmla="*/ 1831848 w 3792569"/>
                  <a:gd name="connsiteY536" fmla="*/ 1583531 h 4750498"/>
                  <a:gd name="connsiteX537" fmla="*/ 1871377 w 3792569"/>
                  <a:gd name="connsiteY537" fmla="*/ 1503140 h 4750498"/>
                  <a:gd name="connsiteX538" fmla="*/ 1868424 w 3792569"/>
                  <a:gd name="connsiteY538" fmla="*/ 1502474 h 4750498"/>
                  <a:gd name="connsiteX539" fmla="*/ 1864614 w 3792569"/>
                  <a:gd name="connsiteY539" fmla="*/ 1496187 h 4750498"/>
                  <a:gd name="connsiteX540" fmla="*/ 1865281 w 3792569"/>
                  <a:gd name="connsiteY540" fmla="*/ 1493234 h 4750498"/>
                  <a:gd name="connsiteX541" fmla="*/ 1869091 w 3792569"/>
                  <a:gd name="connsiteY541" fmla="*/ 1485805 h 4750498"/>
                  <a:gd name="connsiteX542" fmla="*/ 1885474 w 3792569"/>
                  <a:gd name="connsiteY542" fmla="*/ 1453039 h 4750498"/>
                  <a:gd name="connsiteX543" fmla="*/ 1894427 w 3792569"/>
                  <a:gd name="connsiteY543" fmla="*/ 1450086 h 4750498"/>
                  <a:gd name="connsiteX544" fmla="*/ 1897380 w 3792569"/>
                  <a:gd name="connsiteY544" fmla="*/ 1459039 h 4750498"/>
                  <a:gd name="connsiteX545" fmla="*/ 1877378 w 3792569"/>
                  <a:gd name="connsiteY545" fmla="*/ 1499235 h 4750498"/>
                  <a:gd name="connsiteX546" fmla="*/ 1871377 w 3792569"/>
                  <a:gd name="connsiteY546" fmla="*/ 1503140 h 4750498"/>
                  <a:gd name="connsiteX547" fmla="*/ 1911763 w 3792569"/>
                  <a:gd name="connsiteY547" fmla="*/ 1422845 h 4750498"/>
                  <a:gd name="connsiteX548" fmla="*/ 1908810 w 3792569"/>
                  <a:gd name="connsiteY548" fmla="*/ 1422178 h 4750498"/>
                  <a:gd name="connsiteX549" fmla="*/ 1905000 w 3792569"/>
                  <a:gd name="connsiteY549" fmla="*/ 1415891 h 4750498"/>
                  <a:gd name="connsiteX550" fmla="*/ 1905667 w 3792569"/>
                  <a:gd name="connsiteY550" fmla="*/ 1413224 h 4750498"/>
                  <a:gd name="connsiteX551" fmla="*/ 1926336 w 3792569"/>
                  <a:gd name="connsiteY551" fmla="*/ 1373029 h 4750498"/>
                  <a:gd name="connsiteX552" fmla="*/ 1935290 w 3792569"/>
                  <a:gd name="connsiteY552" fmla="*/ 1370076 h 4750498"/>
                  <a:gd name="connsiteX553" fmla="*/ 1938623 w 3792569"/>
                  <a:gd name="connsiteY553" fmla="*/ 1373886 h 4750498"/>
                  <a:gd name="connsiteX554" fmla="*/ 1938147 w 3792569"/>
                  <a:gd name="connsiteY554" fmla="*/ 1379030 h 4750498"/>
                  <a:gd name="connsiteX555" fmla="*/ 1917764 w 3792569"/>
                  <a:gd name="connsiteY555" fmla="*/ 1418939 h 4750498"/>
                  <a:gd name="connsiteX556" fmla="*/ 1917764 w 3792569"/>
                  <a:gd name="connsiteY556" fmla="*/ 1419130 h 4750498"/>
                  <a:gd name="connsiteX557" fmla="*/ 1911763 w 3792569"/>
                  <a:gd name="connsiteY557" fmla="*/ 1422845 h 4750498"/>
                  <a:gd name="connsiteX558" fmla="*/ 1953101 w 3792569"/>
                  <a:gd name="connsiteY558" fmla="*/ 1342644 h 4750498"/>
                  <a:gd name="connsiteX559" fmla="*/ 1949958 w 3792569"/>
                  <a:gd name="connsiteY559" fmla="*/ 1341977 h 4750498"/>
                  <a:gd name="connsiteX560" fmla="*/ 1946339 w 3792569"/>
                  <a:gd name="connsiteY560" fmla="*/ 1336167 h 4750498"/>
                  <a:gd name="connsiteX561" fmla="*/ 1947005 w 3792569"/>
                  <a:gd name="connsiteY561" fmla="*/ 1332833 h 4750498"/>
                  <a:gd name="connsiteX562" fmla="*/ 1959959 w 3792569"/>
                  <a:gd name="connsiteY562" fmla="*/ 1308164 h 4750498"/>
                  <a:gd name="connsiteX563" fmla="*/ 1968056 w 3792569"/>
                  <a:gd name="connsiteY563" fmla="*/ 1293114 h 4750498"/>
                  <a:gd name="connsiteX564" fmla="*/ 1977009 w 3792569"/>
                  <a:gd name="connsiteY564" fmla="*/ 1290447 h 4750498"/>
                  <a:gd name="connsiteX565" fmla="*/ 1979962 w 3792569"/>
                  <a:gd name="connsiteY565" fmla="*/ 1299401 h 4750498"/>
                  <a:gd name="connsiteX566" fmla="*/ 1959102 w 3792569"/>
                  <a:gd name="connsiteY566" fmla="*/ 1339120 h 4750498"/>
                  <a:gd name="connsiteX567" fmla="*/ 1953101 w 3792569"/>
                  <a:gd name="connsiteY567" fmla="*/ 1342644 h 4750498"/>
                  <a:gd name="connsiteX568" fmla="*/ 1995107 w 3792569"/>
                  <a:gd name="connsiteY568" fmla="*/ 1263206 h 4750498"/>
                  <a:gd name="connsiteX569" fmla="*/ 1991963 w 3792569"/>
                  <a:gd name="connsiteY569" fmla="*/ 1262539 h 4750498"/>
                  <a:gd name="connsiteX570" fmla="*/ 1988344 w 3792569"/>
                  <a:gd name="connsiteY570" fmla="*/ 1256729 h 4750498"/>
                  <a:gd name="connsiteX571" fmla="*/ 1989201 w 3792569"/>
                  <a:gd name="connsiteY571" fmla="*/ 1253585 h 4750498"/>
                  <a:gd name="connsiteX572" fmla="*/ 1989201 w 3792569"/>
                  <a:gd name="connsiteY572" fmla="*/ 1253395 h 4750498"/>
                  <a:gd name="connsiteX573" fmla="*/ 1989391 w 3792569"/>
                  <a:gd name="connsiteY573" fmla="*/ 1252918 h 4750498"/>
                  <a:gd name="connsiteX574" fmla="*/ 2010442 w 3792569"/>
                  <a:gd name="connsiteY574" fmla="*/ 1213866 h 4750498"/>
                  <a:gd name="connsiteX575" fmla="*/ 2019681 w 3792569"/>
                  <a:gd name="connsiteY575" fmla="*/ 1211199 h 4750498"/>
                  <a:gd name="connsiteX576" fmla="*/ 2022824 w 3792569"/>
                  <a:gd name="connsiteY576" fmla="*/ 1215200 h 4750498"/>
                  <a:gd name="connsiteX577" fmla="*/ 2022348 w 3792569"/>
                  <a:gd name="connsiteY577" fmla="*/ 1220343 h 4750498"/>
                  <a:gd name="connsiteX578" fmla="*/ 2001012 w 3792569"/>
                  <a:gd name="connsiteY578" fmla="*/ 1259872 h 4750498"/>
                  <a:gd name="connsiteX579" fmla="*/ 1995107 w 3792569"/>
                  <a:gd name="connsiteY579" fmla="*/ 1263206 h 4750498"/>
                  <a:gd name="connsiteX580" fmla="*/ 2038159 w 3792569"/>
                  <a:gd name="connsiteY580" fmla="*/ 1184434 h 4750498"/>
                  <a:gd name="connsiteX581" fmla="*/ 2035016 w 3792569"/>
                  <a:gd name="connsiteY581" fmla="*/ 1183577 h 4750498"/>
                  <a:gd name="connsiteX582" fmla="*/ 2031397 w 3792569"/>
                  <a:gd name="connsiteY582" fmla="*/ 1177766 h 4750498"/>
                  <a:gd name="connsiteX583" fmla="*/ 2032254 w 3792569"/>
                  <a:gd name="connsiteY583" fmla="*/ 1174433 h 4750498"/>
                  <a:gd name="connsiteX584" fmla="*/ 2054066 w 3792569"/>
                  <a:gd name="connsiteY584" fmla="*/ 1135189 h 4750498"/>
                  <a:gd name="connsiteX585" fmla="*/ 2063306 w 3792569"/>
                  <a:gd name="connsiteY585" fmla="*/ 1132713 h 4750498"/>
                  <a:gd name="connsiteX586" fmla="*/ 2065782 w 3792569"/>
                  <a:gd name="connsiteY586" fmla="*/ 1141952 h 4750498"/>
                  <a:gd name="connsiteX587" fmla="*/ 2044256 w 3792569"/>
                  <a:gd name="connsiteY587" fmla="*/ 1180814 h 4750498"/>
                  <a:gd name="connsiteX588" fmla="*/ 2044065 w 3792569"/>
                  <a:gd name="connsiteY588" fmla="*/ 1181005 h 4750498"/>
                  <a:gd name="connsiteX589" fmla="*/ 2038159 w 3792569"/>
                  <a:gd name="connsiteY589" fmla="*/ 1184434 h 4750498"/>
                  <a:gd name="connsiteX590" fmla="*/ 2082165 w 3792569"/>
                  <a:gd name="connsiteY590" fmla="*/ 1106138 h 4750498"/>
                  <a:gd name="connsiteX591" fmla="*/ 2078831 w 3792569"/>
                  <a:gd name="connsiteY591" fmla="*/ 1105281 h 4750498"/>
                  <a:gd name="connsiteX592" fmla="*/ 2075498 w 3792569"/>
                  <a:gd name="connsiteY592" fmla="*/ 1099185 h 4750498"/>
                  <a:gd name="connsiteX593" fmla="*/ 2076355 w 3792569"/>
                  <a:gd name="connsiteY593" fmla="*/ 1096042 h 4750498"/>
                  <a:gd name="connsiteX594" fmla="*/ 2098834 w 3792569"/>
                  <a:gd name="connsiteY594" fmla="*/ 1056989 h 4750498"/>
                  <a:gd name="connsiteX595" fmla="*/ 2108073 w 3792569"/>
                  <a:gd name="connsiteY595" fmla="*/ 1054513 h 4750498"/>
                  <a:gd name="connsiteX596" fmla="*/ 2111216 w 3792569"/>
                  <a:gd name="connsiteY596" fmla="*/ 1058799 h 4750498"/>
                  <a:gd name="connsiteX597" fmla="*/ 2110550 w 3792569"/>
                  <a:gd name="connsiteY597" fmla="*/ 1063752 h 4750498"/>
                  <a:gd name="connsiteX598" fmla="*/ 2088071 w 3792569"/>
                  <a:gd name="connsiteY598" fmla="*/ 1102614 h 4750498"/>
                  <a:gd name="connsiteX599" fmla="*/ 2088071 w 3792569"/>
                  <a:gd name="connsiteY599" fmla="*/ 1102805 h 4750498"/>
                  <a:gd name="connsiteX600" fmla="*/ 2082165 w 3792569"/>
                  <a:gd name="connsiteY600" fmla="*/ 1106138 h 4750498"/>
                  <a:gd name="connsiteX601" fmla="*/ 2127314 w 3792569"/>
                  <a:gd name="connsiteY601" fmla="*/ 1028414 h 4750498"/>
                  <a:gd name="connsiteX602" fmla="*/ 2123694 w 3792569"/>
                  <a:gd name="connsiteY602" fmla="*/ 1027271 h 4750498"/>
                  <a:gd name="connsiteX603" fmla="*/ 2120551 w 3792569"/>
                  <a:gd name="connsiteY603" fmla="*/ 1021651 h 4750498"/>
                  <a:gd name="connsiteX604" fmla="*/ 2121408 w 3792569"/>
                  <a:gd name="connsiteY604" fmla="*/ 1018032 h 4750498"/>
                  <a:gd name="connsiteX605" fmla="*/ 2144268 w 3792569"/>
                  <a:gd name="connsiteY605" fmla="*/ 979456 h 4750498"/>
                  <a:gd name="connsiteX606" fmla="*/ 2153507 w 3792569"/>
                  <a:gd name="connsiteY606" fmla="*/ 977170 h 4750498"/>
                  <a:gd name="connsiteX607" fmla="*/ 2156651 w 3792569"/>
                  <a:gd name="connsiteY607" fmla="*/ 981170 h 4750498"/>
                  <a:gd name="connsiteX608" fmla="*/ 2155793 w 3792569"/>
                  <a:gd name="connsiteY608" fmla="*/ 986314 h 4750498"/>
                  <a:gd name="connsiteX609" fmla="*/ 2136077 w 3792569"/>
                  <a:gd name="connsiteY609" fmla="*/ 1019747 h 4750498"/>
                  <a:gd name="connsiteX610" fmla="*/ 2132933 w 3792569"/>
                  <a:gd name="connsiteY610" fmla="*/ 1024890 h 4750498"/>
                  <a:gd name="connsiteX611" fmla="*/ 2127314 w 3792569"/>
                  <a:gd name="connsiteY611" fmla="*/ 1028414 h 4750498"/>
                  <a:gd name="connsiteX612" fmla="*/ 2173319 w 3792569"/>
                  <a:gd name="connsiteY612" fmla="*/ 951262 h 4750498"/>
                  <a:gd name="connsiteX613" fmla="*/ 2169986 w 3792569"/>
                  <a:gd name="connsiteY613" fmla="*/ 950405 h 4750498"/>
                  <a:gd name="connsiteX614" fmla="*/ 2166652 w 3792569"/>
                  <a:gd name="connsiteY614" fmla="*/ 944594 h 4750498"/>
                  <a:gd name="connsiteX615" fmla="*/ 2167795 w 3792569"/>
                  <a:gd name="connsiteY615" fmla="*/ 941260 h 4750498"/>
                  <a:gd name="connsiteX616" fmla="*/ 2191417 w 3792569"/>
                  <a:gd name="connsiteY616" fmla="*/ 902875 h 4750498"/>
                  <a:gd name="connsiteX617" fmla="*/ 2200561 w 3792569"/>
                  <a:gd name="connsiteY617" fmla="*/ 900589 h 4750498"/>
                  <a:gd name="connsiteX618" fmla="*/ 2202847 w 3792569"/>
                  <a:gd name="connsiteY618" fmla="*/ 910018 h 4750498"/>
                  <a:gd name="connsiteX619" fmla="*/ 2202371 w 3792569"/>
                  <a:gd name="connsiteY619" fmla="*/ 910495 h 4750498"/>
                  <a:gd name="connsiteX620" fmla="*/ 2179225 w 3792569"/>
                  <a:gd name="connsiteY620" fmla="*/ 948214 h 4750498"/>
                  <a:gd name="connsiteX621" fmla="*/ 2178939 w 3792569"/>
                  <a:gd name="connsiteY621" fmla="*/ 948404 h 4750498"/>
                  <a:gd name="connsiteX622" fmla="*/ 2173319 w 3792569"/>
                  <a:gd name="connsiteY622" fmla="*/ 951262 h 4750498"/>
                  <a:gd name="connsiteX623" fmla="*/ 2220849 w 3792569"/>
                  <a:gd name="connsiteY623" fmla="*/ 874967 h 4750498"/>
                  <a:gd name="connsiteX624" fmla="*/ 2217230 w 3792569"/>
                  <a:gd name="connsiteY624" fmla="*/ 874109 h 4750498"/>
                  <a:gd name="connsiteX625" fmla="*/ 2214086 w 3792569"/>
                  <a:gd name="connsiteY625" fmla="*/ 868299 h 4750498"/>
                  <a:gd name="connsiteX626" fmla="*/ 2214944 w 3792569"/>
                  <a:gd name="connsiteY626" fmla="*/ 864680 h 4750498"/>
                  <a:gd name="connsiteX627" fmla="*/ 2239137 w 3792569"/>
                  <a:gd name="connsiteY627" fmla="*/ 826960 h 4750498"/>
                  <a:gd name="connsiteX628" fmla="*/ 2248567 w 3792569"/>
                  <a:gd name="connsiteY628" fmla="*/ 824675 h 4750498"/>
                  <a:gd name="connsiteX629" fmla="*/ 2250567 w 3792569"/>
                  <a:gd name="connsiteY629" fmla="*/ 834104 h 4750498"/>
                  <a:gd name="connsiteX630" fmla="*/ 2226564 w 3792569"/>
                  <a:gd name="connsiteY630" fmla="*/ 871633 h 4750498"/>
                  <a:gd name="connsiteX631" fmla="*/ 2226278 w 3792569"/>
                  <a:gd name="connsiteY631" fmla="*/ 871823 h 4750498"/>
                  <a:gd name="connsiteX632" fmla="*/ 2220849 w 3792569"/>
                  <a:gd name="connsiteY632" fmla="*/ 874967 h 4750498"/>
                  <a:gd name="connsiteX633" fmla="*/ 3754279 w 3792569"/>
                  <a:gd name="connsiteY633" fmla="*/ 855155 h 4750498"/>
                  <a:gd name="connsiteX634" fmla="*/ 3752469 w 3792569"/>
                  <a:gd name="connsiteY634" fmla="*/ 854964 h 4750498"/>
                  <a:gd name="connsiteX635" fmla="*/ 3747802 w 3792569"/>
                  <a:gd name="connsiteY635" fmla="*/ 846677 h 4750498"/>
                  <a:gd name="connsiteX636" fmla="*/ 3752945 w 3792569"/>
                  <a:gd name="connsiteY636" fmla="*/ 827151 h 4750498"/>
                  <a:gd name="connsiteX637" fmla="*/ 3761042 w 3792569"/>
                  <a:gd name="connsiteY637" fmla="*/ 822198 h 4750498"/>
                  <a:gd name="connsiteX638" fmla="*/ 3766185 w 3792569"/>
                  <a:gd name="connsiteY638" fmla="*/ 828675 h 4750498"/>
                  <a:gd name="connsiteX639" fmla="*/ 3765899 w 3792569"/>
                  <a:gd name="connsiteY639" fmla="*/ 830485 h 4750498"/>
                  <a:gd name="connsiteX640" fmla="*/ 3760756 w 3792569"/>
                  <a:gd name="connsiteY640" fmla="*/ 850201 h 4750498"/>
                  <a:gd name="connsiteX641" fmla="*/ 3754279 w 3792569"/>
                  <a:gd name="connsiteY641" fmla="*/ 855155 h 4750498"/>
                  <a:gd name="connsiteX642" fmla="*/ 2269522 w 3792569"/>
                  <a:gd name="connsiteY642" fmla="*/ 799529 h 4750498"/>
                  <a:gd name="connsiteX643" fmla="*/ 2265712 w 3792569"/>
                  <a:gd name="connsiteY643" fmla="*/ 798385 h 4750498"/>
                  <a:gd name="connsiteX644" fmla="*/ 2262759 w 3792569"/>
                  <a:gd name="connsiteY644" fmla="*/ 792766 h 4750498"/>
                  <a:gd name="connsiteX645" fmla="*/ 2263616 w 3792569"/>
                  <a:gd name="connsiteY645" fmla="*/ 789432 h 4750498"/>
                  <a:gd name="connsiteX646" fmla="*/ 2263807 w 3792569"/>
                  <a:gd name="connsiteY646" fmla="*/ 789242 h 4750498"/>
                  <a:gd name="connsiteX647" fmla="*/ 2264283 w 3792569"/>
                  <a:gd name="connsiteY647" fmla="*/ 788575 h 4750498"/>
                  <a:gd name="connsiteX648" fmla="*/ 2288763 w 3792569"/>
                  <a:gd name="connsiteY648" fmla="*/ 751713 h 4750498"/>
                  <a:gd name="connsiteX649" fmla="*/ 2298192 w 3792569"/>
                  <a:gd name="connsiteY649" fmla="*/ 749903 h 4750498"/>
                  <a:gd name="connsiteX650" fmla="*/ 2300002 w 3792569"/>
                  <a:gd name="connsiteY650" fmla="*/ 759143 h 4750498"/>
                  <a:gd name="connsiteX651" fmla="*/ 2275047 w 3792569"/>
                  <a:gd name="connsiteY651" fmla="*/ 796576 h 4750498"/>
                  <a:gd name="connsiteX652" fmla="*/ 2269522 w 3792569"/>
                  <a:gd name="connsiteY652" fmla="*/ 799529 h 4750498"/>
                  <a:gd name="connsiteX653" fmla="*/ 3769328 w 3792569"/>
                  <a:gd name="connsiteY653" fmla="*/ 791623 h 4750498"/>
                  <a:gd name="connsiteX654" fmla="*/ 3768185 w 3792569"/>
                  <a:gd name="connsiteY654" fmla="*/ 791623 h 4750498"/>
                  <a:gd name="connsiteX655" fmla="*/ 3763709 w 3792569"/>
                  <a:gd name="connsiteY655" fmla="*/ 788670 h 4750498"/>
                  <a:gd name="connsiteX656" fmla="*/ 3762851 w 3792569"/>
                  <a:gd name="connsiteY656" fmla="*/ 783717 h 4750498"/>
                  <a:gd name="connsiteX657" fmla="*/ 3770472 w 3792569"/>
                  <a:gd name="connsiteY657" fmla="*/ 739711 h 4750498"/>
                  <a:gd name="connsiteX658" fmla="*/ 3778091 w 3792569"/>
                  <a:gd name="connsiteY658" fmla="*/ 734092 h 4750498"/>
                  <a:gd name="connsiteX659" fmla="*/ 3783902 w 3792569"/>
                  <a:gd name="connsiteY659" fmla="*/ 740569 h 4750498"/>
                  <a:gd name="connsiteX660" fmla="*/ 3783902 w 3792569"/>
                  <a:gd name="connsiteY660" fmla="*/ 741712 h 4750498"/>
                  <a:gd name="connsiteX661" fmla="*/ 3775996 w 3792569"/>
                  <a:gd name="connsiteY661" fmla="*/ 786193 h 4750498"/>
                  <a:gd name="connsiteX662" fmla="*/ 3769328 w 3792569"/>
                  <a:gd name="connsiteY662" fmla="*/ 791623 h 4750498"/>
                  <a:gd name="connsiteX663" fmla="*/ 2319814 w 3792569"/>
                  <a:gd name="connsiteY663" fmla="*/ 725043 h 4750498"/>
                  <a:gd name="connsiteX664" fmla="*/ 2316004 w 3792569"/>
                  <a:gd name="connsiteY664" fmla="*/ 723900 h 4750498"/>
                  <a:gd name="connsiteX665" fmla="*/ 2313051 w 3792569"/>
                  <a:gd name="connsiteY665" fmla="*/ 718280 h 4750498"/>
                  <a:gd name="connsiteX666" fmla="*/ 2314194 w 3792569"/>
                  <a:gd name="connsiteY666" fmla="*/ 714947 h 4750498"/>
                  <a:gd name="connsiteX667" fmla="*/ 2314194 w 3792569"/>
                  <a:gd name="connsiteY667" fmla="*/ 714470 h 4750498"/>
                  <a:gd name="connsiteX668" fmla="*/ 2314670 w 3792569"/>
                  <a:gd name="connsiteY668" fmla="*/ 713994 h 4750498"/>
                  <a:gd name="connsiteX669" fmla="*/ 2340007 w 3792569"/>
                  <a:gd name="connsiteY669" fmla="*/ 677609 h 4750498"/>
                  <a:gd name="connsiteX670" fmla="*/ 2349437 w 3792569"/>
                  <a:gd name="connsiteY670" fmla="*/ 675989 h 4750498"/>
                  <a:gd name="connsiteX671" fmla="*/ 2351056 w 3792569"/>
                  <a:gd name="connsiteY671" fmla="*/ 685419 h 4750498"/>
                  <a:gd name="connsiteX672" fmla="*/ 2325434 w 3792569"/>
                  <a:gd name="connsiteY672" fmla="*/ 721995 h 4750498"/>
                  <a:gd name="connsiteX673" fmla="*/ 2319814 w 3792569"/>
                  <a:gd name="connsiteY673" fmla="*/ 725043 h 4750498"/>
                  <a:gd name="connsiteX674" fmla="*/ 3782568 w 3792569"/>
                  <a:gd name="connsiteY674" fmla="*/ 703040 h 4750498"/>
                  <a:gd name="connsiteX675" fmla="*/ 3781901 w 3792569"/>
                  <a:gd name="connsiteY675" fmla="*/ 703040 h 4750498"/>
                  <a:gd name="connsiteX676" fmla="*/ 3777425 w 3792569"/>
                  <a:gd name="connsiteY676" fmla="*/ 700564 h 4750498"/>
                  <a:gd name="connsiteX677" fmla="*/ 3775805 w 3792569"/>
                  <a:gd name="connsiteY677" fmla="*/ 695611 h 4750498"/>
                  <a:gd name="connsiteX678" fmla="*/ 3778758 w 3792569"/>
                  <a:gd name="connsiteY678" fmla="*/ 651129 h 4750498"/>
                  <a:gd name="connsiteX679" fmla="*/ 3785521 w 3792569"/>
                  <a:gd name="connsiteY679" fmla="*/ 644652 h 4750498"/>
                  <a:gd name="connsiteX680" fmla="*/ 3792284 w 3792569"/>
                  <a:gd name="connsiteY680" fmla="*/ 651415 h 4750498"/>
                  <a:gd name="connsiteX681" fmla="*/ 3792284 w 3792569"/>
                  <a:gd name="connsiteY681" fmla="*/ 651605 h 4750498"/>
                  <a:gd name="connsiteX682" fmla="*/ 3789331 w 3792569"/>
                  <a:gd name="connsiteY682" fmla="*/ 696944 h 4750498"/>
                  <a:gd name="connsiteX683" fmla="*/ 3782568 w 3792569"/>
                  <a:gd name="connsiteY683" fmla="*/ 703040 h 4750498"/>
                  <a:gd name="connsiteX684" fmla="*/ 2371725 w 3792569"/>
                  <a:gd name="connsiteY684" fmla="*/ 651796 h 4750498"/>
                  <a:gd name="connsiteX685" fmla="*/ 2367915 w 3792569"/>
                  <a:gd name="connsiteY685" fmla="*/ 650462 h 4750498"/>
                  <a:gd name="connsiteX686" fmla="*/ 2364963 w 3792569"/>
                  <a:gd name="connsiteY686" fmla="*/ 645128 h 4750498"/>
                  <a:gd name="connsiteX687" fmla="*/ 2366296 w 3792569"/>
                  <a:gd name="connsiteY687" fmla="*/ 641128 h 4750498"/>
                  <a:gd name="connsiteX688" fmla="*/ 2392775 w 3792569"/>
                  <a:gd name="connsiteY688" fmla="*/ 604742 h 4750498"/>
                  <a:gd name="connsiteX689" fmla="*/ 2402205 w 3792569"/>
                  <a:gd name="connsiteY689" fmla="*/ 603409 h 4750498"/>
                  <a:gd name="connsiteX690" fmla="*/ 2403824 w 3792569"/>
                  <a:gd name="connsiteY690" fmla="*/ 612838 h 4750498"/>
                  <a:gd name="connsiteX691" fmla="*/ 2377059 w 3792569"/>
                  <a:gd name="connsiteY691" fmla="*/ 648938 h 4750498"/>
                  <a:gd name="connsiteX692" fmla="*/ 2371725 w 3792569"/>
                  <a:gd name="connsiteY692" fmla="*/ 651796 h 4750498"/>
                  <a:gd name="connsiteX693" fmla="*/ 3785997 w 3792569"/>
                  <a:gd name="connsiteY693" fmla="*/ 613220 h 4750498"/>
                  <a:gd name="connsiteX694" fmla="*/ 3785807 w 3792569"/>
                  <a:gd name="connsiteY694" fmla="*/ 613220 h 4750498"/>
                  <a:gd name="connsiteX695" fmla="*/ 3779044 w 3792569"/>
                  <a:gd name="connsiteY695" fmla="*/ 606743 h 4750498"/>
                  <a:gd name="connsiteX696" fmla="*/ 3776853 w 3792569"/>
                  <a:gd name="connsiteY696" fmla="*/ 562261 h 4750498"/>
                  <a:gd name="connsiteX697" fmla="*/ 3776853 w 3792569"/>
                  <a:gd name="connsiteY697" fmla="*/ 561594 h 4750498"/>
                  <a:gd name="connsiteX698" fmla="*/ 3782949 w 3792569"/>
                  <a:gd name="connsiteY698" fmla="*/ 555117 h 4750498"/>
                  <a:gd name="connsiteX699" fmla="*/ 3790093 w 3792569"/>
                  <a:gd name="connsiteY699" fmla="*/ 561213 h 4750498"/>
                  <a:gd name="connsiteX700" fmla="*/ 3792569 w 3792569"/>
                  <a:gd name="connsiteY700" fmla="*/ 606552 h 4750498"/>
                  <a:gd name="connsiteX701" fmla="*/ 3785997 w 3792569"/>
                  <a:gd name="connsiteY701" fmla="*/ 613220 h 4750498"/>
                  <a:gd name="connsiteX702" fmla="*/ 3785997 w 3792569"/>
                  <a:gd name="connsiteY702" fmla="*/ 613220 h 4750498"/>
                  <a:gd name="connsiteX703" fmla="*/ 2425351 w 3792569"/>
                  <a:gd name="connsiteY703" fmla="*/ 579787 h 4750498"/>
                  <a:gd name="connsiteX704" fmla="*/ 2421350 w 3792569"/>
                  <a:gd name="connsiteY704" fmla="*/ 578263 h 4750498"/>
                  <a:gd name="connsiteX705" fmla="*/ 2418683 w 3792569"/>
                  <a:gd name="connsiteY705" fmla="*/ 572834 h 4750498"/>
                  <a:gd name="connsiteX706" fmla="*/ 2420017 w 3792569"/>
                  <a:gd name="connsiteY706" fmla="*/ 569024 h 4750498"/>
                  <a:gd name="connsiteX707" fmla="*/ 2420017 w 3792569"/>
                  <a:gd name="connsiteY707" fmla="*/ 568833 h 4750498"/>
                  <a:gd name="connsiteX708" fmla="*/ 2420493 w 3792569"/>
                  <a:gd name="connsiteY708" fmla="*/ 568357 h 4750498"/>
                  <a:gd name="connsiteX709" fmla="*/ 2447639 w 3792569"/>
                  <a:gd name="connsiteY709" fmla="*/ 533305 h 4750498"/>
                  <a:gd name="connsiteX710" fmla="*/ 2457069 w 3792569"/>
                  <a:gd name="connsiteY710" fmla="*/ 532162 h 4750498"/>
                  <a:gd name="connsiteX711" fmla="*/ 2458212 w 3792569"/>
                  <a:gd name="connsiteY711" fmla="*/ 541592 h 4750498"/>
                  <a:gd name="connsiteX712" fmla="*/ 2430875 w 3792569"/>
                  <a:gd name="connsiteY712" fmla="*/ 577025 h 4750498"/>
                  <a:gd name="connsiteX713" fmla="*/ 2425351 w 3792569"/>
                  <a:gd name="connsiteY713" fmla="*/ 579787 h 4750498"/>
                  <a:gd name="connsiteX714" fmla="*/ 3778091 w 3792569"/>
                  <a:gd name="connsiteY714" fmla="*/ 523875 h 4750498"/>
                  <a:gd name="connsiteX715" fmla="*/ 3771614 w 3792569"/>
                  <a:gd name="connsiteY715" fmla="*/ 518255 h 4750498"/>
                  <a:gd name="connsiteX716" fmla="*/ 3763804 w 3792569"/>
                  <a:gd name="connsiteY716" fmla="*/ 474440 h 4750498"/>
                  <a:gd name="connsiteX717" fmla="*/ 3763613 w 3792569"/>
                  <a:gd name="connsiteY717" fmla="*/ 473107 h 4750498"/>
                  <a:gd name="connsiteX718" fmla="*/ 3769043 w 3792569"/>
                  <a:gd name="connsiteY718" fmla="*/ 466344 h 4750498"/>
                  <a:gd name="connsiteX719" fmla="*/ 3776853 w 3792569"/>
                  <a:gd name="connsiteY719" fmla="*/ 471488 h 4750498"/>
                  <a:gd name="connsiteX720" fmla="*/ 3784949 w 3792569"/>
                  <a:gd name="connsiteY720" fmla="*/ 516160 h 4750498"/>
                  <a:gd name="connsiteX721" fmla="*/ 3779330 w 3792569"/>
                  <a:gd name="connsiteY721" fmla="*/ 523780 h 4750498"/>
                  <a:gd name="connsiteX722" fmla="*/ 3778091 w 3792569"/>
                  <a:gd name="connsiteY722" fmla="*/ 523875 h 4750498"/>
                  <a:gd name="connsiteX723" fmla="*/ 2480977 w 3792569"/>
                  <a:gd name="connsiteY723" fmla="*/ 509111 h 4750498"/>
                  <a:gd name="connsiteX724" fmla="*/ 2476691 w 3792569"/>
                  <a:gd name="connsiteY724" fmla="*/ 507587 h 4750498"/>
                  <a:gd name="connsiteX725" fmla="*/ 2474214 w 3792569"/>
                  <a:gd name="connsiteY725" fmla="*/ 502444 h 4750498"/>
                  <a:gd name="connsiteX726" fmla="*/ 2475833 w 3792569"/>
                  <a:gd name="connsiteY726" fmla="*/ 498157 h 4750498"/>
                  <a:gd name="connsiteX727" fmla="*/ 2504313 w 3792569"/>
                  <a:gd name="connsiteY727" fmla="*/ 463582 h 4750498"/>
                  <a:gd name="connsiteX728" fmla="*/ 2513933 w 3792569"/>
                  <a:gd name="connsiteY728" fmla="*/ 462725 h 4750498"/>
                  <a:gd name="connsiteX729" fmla="*/ 2516124 w 3792569"/>
                  <a:gd name="connsiteY729" fmla="*/ 467201 h 4750498"/>
                  <a:gd name="connsiteX730" fmla="*/ 2514505 w 3792569"/>
                  <a:gd name="connsiteY730" fmla="*/ 472154 h 4750498"/>
                  <a:gd name="connsiteX731" fmla="*/ 2486025 w 3792569"/>
                  <a:gd name="connsiteY731" fmla="*/ 506730 h 4750498"/>
                  <a:gd name="connsiteX732" fmla="*/ 2480977 w 3792569"/>
                  <a:gd name="connsiteY732" fmla="*/ 509111 h 4750498"/>
                  <a:gd name="connsiteX733" fmla="*/ 2538698 w 3792569"/>
                  <a:gd name="connsiteY733" fmla="*/ 440436 h 4750498"/>
                  <a:gd name="connsiteX734" fmla="*/ 2534222 w 3792569"/>
                  <a:gd name="connsiteY734" fmla="*/ 438912 h 4750498"/>
                  <a:gd name="connsiteX735" fmla="*/ 2532031 w 3792569"/>
                  <a:gd name="connsiteY735" fmla="*/ 433769 h 4750498"/>
                  <a:gd name="connsiteX736" fmla="*/ 2533841 w 3792569"/>
                  <a:gd name="connsiteY736" fmla="*/ 429292 h 4750498"/>
                  <a:gd name="connsiteX737" fmla="*/ 2563654 w 3792569"/>
                  <a:gd name="connsiteY737" fmla="*/ 395669 h 4750498"/>
                  <a:gd name="connsiteX738" fmla="*/ 2573084 w 3792569"/>
                  <a:gd name="connsiteY738" fmla="*/ 395192 h 4750498"/>
                  <a:gd name="connsiteX739" fmla="*/ 2575274 w 3792569"/>
                  <a:gd name="connsiteY739" fmla="*/ 399955 h 4750498"/>
                  <a:gd name="connsiteX740" fmla="*/ 2573465 w 3792569"/>
                  <a:gd name="connsiteY740" fmla="*/ 404622 h 4750498"/>
                  <a:gd name="connsiteX741" fmla="*/ 2543842 w 3792569"/>
                  <a:gd name="connsiteY741" fmla="*/ 438245 h 4750498"/>
                  <a:gd name="connsiteX742" fmla="*/ 2538698 w 3792569"/>
                  <a:gd name="connsiteY742" fmla="*/ 440436 h 4750498"/>
                  <a:gd name="connsiteX743" fmla="*/ 3759518 w 3792569"/>
                  <a:gd name="connsiteY743" fmla="*/ 436150 h 4750498"/>
                  <a:gd name="connsiteX744" fmla="*/ 3753041 w 3792569"/>
                  <a:gd name="connsiteY744" fmla="*/ 431482 h 4750498"/>
                  <a:gd name="connsiteX745" fmla="*/ 3739801 w 3792569"/>
                  <a:gd name="connsiteY745" fmla="*/ 389096 h 4750498"/>
                  <a:gd name="connsiteX746" fmla="*/ 3739325 w 3792569"/>
                  <a:gd name="connsiteY746" fmla="*/ 386810 h 4750498"/>
                  <a:gd name="connsiteX747" fmla="*/ 3743801 w 3792569"/>
                  <a:gd name="connsiteY747" fmla="*/ 380333 h 4750498"/>
                  <a:gd name="connsiteX748" fmla="*/ 3752374 w 3792569"/>
                  <a:gd name="connsiteY748" fmla="*/ 384619 h 4750498"/>
                  <a:gd name="connsiteX749" fmla="*/ 3766090 w 3792569"/>
                  <a:gd name="connsiteY749" fmla="*/ 427673 h 4750498"/>
                  <a:gd name="connsiteX750" fmla="*/ 3761423 w 3792569"/>
                  <a:gd name="connsiteY750" fmla="*/ 435959 h 4750498"/>
                  <a:gd name="connsiteX751" fmla="*/ 3759518 w 3792569"/>
                  <a:gd name="connsiteY751" fmla="*/ 436150 h 4750498"/>
                  <a:gd name="connsiteX752" fmla="*/ 2599087 w 3792569"/>
                  <a:gd name="connsiteY752" fmla="*/ 373761 h 4750498"/>
                  <a:gd name="connsiteX753" fmla="*/ 2599087 w 3792569"/>
                  <a:gd name="connsiteY753" fmla="*/ 373761 h 4750498"/>
                  <a:gd name="connsiteX754" fmla="*/ 2594420 w 3792569"/>
                  <a:gd name="connsiteY754" fmla="*/ 371951 h 4750498"/>
                  <a:gd name="connsiteX755" fmla="*/ 2592134 w 3792569"/>
                  <a:gd name="connsiteY755" fmla="*/ 366808 h 4750498"/>
                  <a:gd name="connsiteX756" fmla="*/ 2594134 w 3792569"/>
                  <a:gd name="connsiteY756" fmla="*/ 362331 h 4750498"/>
                  <a:gd name="connsiteX757" fmla="*/ 2625376 w 3792569"/>
                  <a:gd name="connsiteY757" fmla="*/ 330041 h 4750498"/>
                  <a:gd name="connsiteX758" fmla="*/ 2634806 w 3792569"/>
                  <a:gd name="connsiteY758" fmla="*/ 329851 h 4750498"/>
                  <a:gd name="connsiteX759" fmla="*/ 2636806 w 3792569"/>
                  <a:gd name="connsiteY759" fmla="*/ 334518 h 4750498"/>
                  <a:gd name="connsiteX760" fmla="*/ 2634806 w 3792569"/>
                  <a:gd name="connsiteY760" fmla="*/ 339471 h 4750498"/>
                  <a:gd name="connsiteX761" fmla="*/ 2603849 w 3792569"/>
                  <a:gd name="connsiteY761" fmla="*/ 371570 h 4750498"/>
                  <a:gd name="connsiteX762" fmla="*/ 2599087 w 3792569"/>
                  <a:gd name="connsiteY762" fmla="*/ 373761 h 4750498"/>
                  <a:gd name="connsiteX763" fmla="*/ 3729895 w 3792569"/>
                  <a:gd name="connsiteY763" fmla="*/ 351473 h 4750498"/>
                  <a:gd name="connsiteX764" fmla="*/ 3723608 w 3792569"/>
                  <a:gd name="connsiteY764" fmla="*/ 347472 h 4750498"/>
                  <a:gd name="connsiteX765" fmla="*/ 3704749 w 3792569"/>
                  <a:gd name="connsiteY765" fmla="*/ 307086 h 4750498"/>
                  <a:gd name="connsiteX766" fmla="*/ 3704749 w 3792569"/>
                  <a:gd name="connsiteY766" fmla="*/ 306896 h 4750498"/>
                  <a:gd name="connsiteX767" fmla="*/ 3704082 w 3792569"/>
                  <a:gd name="connsiteY767" fmla="*/ 304228 h 4750498"/>
                  <a:gd name="connsiteX768" fmla="*/ 3707892 w 3792569"/>
                  <a:gd name="connsiteY768" fmla="*/ 298132 h 4750498"/>
                  <a:gd name="connsiteX769" fmla="*/ 3716846 w 3792569"/>
                  <a:gd name="connsiteY769" fmla="*/ 300800 h 4750498"/>
                  <a:gd name="connsiteX770" fmla="*/ 3716846 w 3792569"/>
                  <a:gd name="connsiteY770" fmla="*/ 300990 h 4750498"/>
                  <a:gd name="connsiteX771" fmla="*/ 3717036 w 3792569"/>
                  <a:gd name="connsiteY771" fmla="*/ 301466 h 4750498"/>
                  <a:gd name="connsiteX772" fmla="*/ 3735896 w 3792569"/>
                  <a:gd name="connsiteY772" fmla="*/ 342328 h 4750498"/>
                  <a:gd name="connsiteX773" fmla="*/ 3732276 w 3792569"/>
                  <a:gd name="connsiteY773" fmla="*/ 351092 h 4750498"/>
                  <a:gd name="connsiteX774" fmla="*/ 3729895 w 3792569"/>
                  <a:gd name="connsiteY774" fmla="*/ 351473 h 4750498"/>
                  <a:gd name="connsiteX775" fmla="*/ 2661952 w 3792569"/>
                  <a:gd name="connsiteY775" fmla="*/ 309753 h 4750498"/>
                  <a:gd name="connsiteX776" fmla="*/ 2656999 w 3792569"/>
                  <a:gd name="connsiteY776" fmla="*/ 307753 h 4750498"/>
                  <a:gd name="connsiteX777" fmla="*/ 2655189 w 3792569"/>
                  <a:gd name="connsiteY777" fmla="*/ 302800 h 4750498"/>
                  <a:gd name="connsiteX778" fmla="*/ 2657189 w 3792569"/>
                  <a:gd name="connsiteY778" fmla="*/ 298037 h 4750498"/>
                  <a:gd name="connsiteX779" fmla="*/ 2689955 w 3792569"/>
                  <a:gd name="connsiteY779" fmla="*/ 267081 h 4750498"/>
                  <a:gd name="connsiteX780" fmla="*/ 2699385 w 3792569"/>
                  <a:gd name="connsiteY780" fmla="*/ 267557 h 4750498"/>
                  <a:gd name="connsiteX781" fmla="*/ 2698909 w 3792569"/>
                  <a:gd name="connsiteY781" fmla="*/ 276987 h 4750498"/>
                  <a:gd name="connsiteX782" fmla="*/ 2666810 w 3792569"/>
                  <a:gd name="connsiteY782" fmla="*/ 307467 h 4750498"/>
                  <a:gd name="connsiteX783" fmla="*/ 2666619 w 3792569"/>
                  <a:gd name="connsiteY783" fmla="*/ 307657 h 4750498"/>
                  <a:gd name="connsiteX784" fmla="*/ 2661952 w 3792569"/>
                  <a:gd name="connsiteY784" fmla="*/ 309753 h 4750498"/>
                  <a:gd name="connsiteX785" fmla="*/ 3689414 w 3792569"/>
                  <a:gd name="connsiteY785" fmla="*/ 271367 h 4750498"/>
                  <a:gd name="connsiteX786" fmla="*/ 3683603 w 3792569"/>
                  <a:gd name="connsiteY786" fmla="*/ 268034 h 4750498"/>
                  <a:gd name="connsiteX787" fmla="*/ 3659791 w 3792569"/>
                  <a:gd name="connsiteY787" fmla="*/ 230505 h 4750498"/>
                  <a:gd name="connsiteX788" fmla="*/ 3658648 w 3792569"/>
                  <a:gd name="connsiteY788" fmla="*/ 226695 h 4750498"/>
                  <a:gd name="connsiteX789" fmla="*/ 3661601 w 3792569"/>
                  <a:gd name="connsiteY789" fmla="*/ 221075 h 4750498"/>
                  <a:gd name="connsiteX790" fmla="*/ 3671030 w 3792569"/>
                  <a:gd name="connsiteY790" fmla="*/ 222885 h 4750498"/>
                  <a:gd name="connsiteX791" fmla="*/ 3695319 w 3792569"/>
                  <a:gd name="connsiteY791" fmla="*/ 261271 h 4750498"/>
                  <a:gd name="connsiteX792" fmla="*/ 3695986 w 3792569"/>
                  <a:gd name="connsiteY792" fmla="*/ 266414 h 4750498"/>
                  <a:gd name="connsiteX793" fmla="*/ 3692843 w 3792569"/>
                  <a:gd name="connsiteY793" fmla="*/ 270415 h 4750498"/>
                  <a:gd name="connsiteX794" fmla="*/ 3689414 w 3792569"/>
                  <a:gd name="connsiteY794" fmla="*/ 271367 h 4750498"/>
                  <a:gd name="connsiteX795" fmla="*/ 2727865 w 3792569"/>
                  <a:gd name="connsiteY795" fmla="*/ 248698 h 4750498"/>
                  <a:gd name="connsiteX796" fmla="*/ 2722722 w 3792569"/>
                  <a:gd name="connsiteY796" fmla="*/ 246412 h 4750498"/>
                  <a:gd name="connsiteX797" fmla="*/ 2721102 w 3792569"/>
                  <a:gd name="connsiteY797" fmla="*/ 241935 h 4750498"/>
                  <a:gd name="connsiteX798" fmla="*/ 2723388 w 3792569"/>
                  <a:gd name="connsiteY798" fmla="*/ 236982 h 4750498"/>
                  <a:gd name="connsiteX799" fmla="*/ 2757678 w 3792569"/>
                  <a:gd name="connsiteY799" fmla="*/ 207836 h 4750498"/>
                  <a:gd name="connsiteX800" fmla="*/ 2767108 w 3792569"/>
                  <a:gd name="connsiteY800" fmla="*/ 208693 h 4750498"/>
                  <a:gd name="connsiteX801" fmla="*/ 2766251 w 3792569"/>
                  <a:gd name="connsiteY801" fmla="*/ 218123 h 4750498"/>
                  <a:gd name="connsiteX802" fmla="*/ 2732342 w 3792569"/>
                  <a:gd name="connsiteY802" fmla="*/ 247078 h 4750498"/>
                  <a:gd name="connsiteX803" fmla="*/ 2727865 w 3792569"/>
                  <a:gd name="connsiteY803" fmla="*/ 248698 h 4750498"/>
                  <a:gd name="connsiteX804" fmla="*/ 3639217 w 3792569"/>
                  <a:gd name="connsiteY804" fmla="*/ 197072 h 4750498"/>
                  <a:gd name="connsiteX805" fmla="*/ 3633788 w 3792569"/>
                  <a:gd name="connsiteY805" fmla="*/ 194405 h 4750498"/>
                  <a:gd name="connsiteX806" fmla="*/ 3605498 w 3792569"/>
                  <a:gd name="connsiteY806" fmla="*/ 160306 h 4750498"/>
                  <a:gd name="connsiteX807" fmla="*/ 3603689 w 3792569"/>
                  <a:gd name="connsiteY807" fmla="*/ 155638 h 4750498"/>
                  <a:gd name="connsiteX808" fmla="*/ 3605880 w 3792569"/>
                  <a:gd name="connsiteY808" fmla="*/ 150686 h 4750498"/>
                  <a:gd name="connsiteX809" fmla="*/ 3615500 w 3792569"/>
                  <a:gd name="connsiteY809" fmla="*/ 151352 h 4750498"/>
                  <a:gd name="connsiteX810" fmla="*/ 3644456 w 3792569"/>
                  <a:gd name="connsiteY810" fmla="*/ 186119 h 4750498"/>
                  <a:gd name="connsiteX811" fmla="*/ 3643122 w 3792569"/>
                  <a:gd name="connsiteY811" fmla="*/ 195548 h 4750498"/>
                  <a:gd name="connsiteX812" fmla="*/ 3639217 w 3792569"/>
                  <a:gd name="connsiteY812" fmla="*/ 197072 h 4750498"/>
                  <a:gd name="connsiteX813" fmla="*/ 2797302 w 3792569"/>
                  <a:gd name="connsiteY813" fmla="*/ 191738 h 4750498"/>
                  <a:gd name="connsiteX814" fmla="*/ 2791873 w 3792569"/>
                  <a:gd name="connsiteY814" fmla="*/ 189262 h 4750498"/>
                  <a:gd name="connsiteX815" fmla="*/ 2790539 w 3792569"/>
                  <a:gd name="connsiteY815" fmla="*/ 185261 h 4750498"/>
                  <a:gd name="connsiteX816" fmla="*/ 2793016 w 3792569"/>
                  <a:gd name="connsiteY816" fmla="*/ 179832 h 4750498"/>
                  <a:gd name="connsiteX817" fmla="*/ 2793206 w 3792569"/>
                  <a:gd name="connsiteY817" fmla="*/ 179642 h 4750498"/>
                  <a:gd name="connsiteX818" fmla="*/ 2829306 w 3792569"/>
                  <a:gd name="connsiteY818" fmla="*/ 152971 h 4750498"/>
                  <a:gd name="connsiteX819" fmla="*/ 2838736 w 3792569"/>
                  <a:gd name="connsiteY819" fmla="*/ 154591 h 4750498"/>
                  <a:gd name="connsiteX820" fmla="*/ 2839879 w 3792569"/>
                  <a:gd name="connsiteY820" fmla="*/ 159544 h 4750498"/>
                  <a:gd name="connsiteX821" fmla="*/ 2837212 w 3792569"/>
                  <a:gd name="connsiteY821" fmla="*/ 164021 h 4750498"/>
                  <a:gd name="connsiteX822" fmla="*/ 2801303 w 3792569"/>
                  <a:gd name="connsiteY822" fmla="*/ 190500 h 4750498"/>
                  <a:gd name="connsiteX823" fmla="*/ 2797302 w 3792569"/>
                  <a:gd name="connsiteY823" fmla="*/ 191738 h 4750498"/>
                  <a:gd name="connsiteX824" fmla="*/ 2870168 w 3792569"/>
                  <a:gd name="connsiteY824" fmla="*/ 139827 h 4750498"/>
                  <a:gd name="connsiteX825" fmla="*/ 2864549 w 3792569"/>
                  <a:gd name="connsiteY825" fmla="*/ 136684 h 4750498"/>
                  <a:gd name="connsiteX826" fmla="*/ 2863406 w 3792569"/>
                  <a:gd name="connsiteY826" fmla="*/ 132874 h 4750498"/>
                  <a:gd name="connsiteX827" fmla="*/ 2866549 w 3792569"/>
                  <a:gd name="connsiteY827" fmla="*/ 127444 h 4750498"/>
                  <a:gd name="connsiteX828" fmla="*/ 2904935 w 3792569"/>
                  <a:gd name="connsiteY828" fmla="*/ 103632 h 4750498"/>
                  <a:gd name="connsiteX829" fmla="*/ 2914174 w 3792569"/>
                  <a:gd name="connsiteY829" fmla="*/ 105918 h 4750498"/>
                  <a:gd name="connsiteX830" fmla="*/ 2911697 w 3792569"/>
                  <a:gd name="connsiteY830" fmla="*/ 115157 h 4750498"/>
                  <a:gd name="connsiteX831" fmla="*/ 2873978 w 3792569"/>
                  <a:gd name="connsiteY831" fmla="*/ 138684 h 4750498"/>
                  <a:gd name="connsiteX832" fmla="*/ 2870168 w 3792569"/>
                  <a:gd name="connsiteY832" fmla="*/ 139827 h 4750498"/>
                  <a:gd name="connsiteX833" fmla="*/ 3579209 w 3792569"/>
                  <a:gd name="connsiteY833" fmla="*/ 130207 h 4750498"/>
                  <a:gd name="connsiteX834" fmla="*/ 3574542 w 3792569"/>
                  <a:gd name="connsiteY834" fmla="*/ 128206 h 4750498"/>
                  <a:gd name="connsiteX835" fmla="*/ 3545586 w 3792569"/>
                  <a:gd name="connsiteY835" fmla="*/ 104013 h 4750498"/>
                  <a:gd name="connsiteX836" fmla="*/ 3540919 w 3792569"/>
                  <a:gd name="connsiteY836" fmla="*/ 101060 h 4750498"/>
                  <a:gd name="connsiteX837" fmla="*/ 3537585 w 3792569"/>
                  <a:gd name="connsiteY837" fmla="*/ 95250 h 4750498"/>
                  <a:gd name="connsiteX838" fmla="*/ 3538728 w 3792569"/>
                  <a:gd name="connsiteY838" fmla="*/ 91916 h 4750498"/>
                  <a:gd name="connsiteX839" fmla="*/ 3547967 w 3792569"/>
                  <a:gd name="connsiteY839" fmla="*/ 89630 h 4750498"/>
                  <a:gd name="connsiteX840" fmla="*/ 3552920 w 3792569"/>
                  <a:gd name="connsiteY840" fmla="*/ 92583 h 4750498"/>
                  <a:gd name="connsiteX841" fmla="*/ 3584163 w 3792569"/>
                  <a:gd name="connsiteY841" fmla="*/ 118586 h 4750498"/>
                  <a:gd name="connsiteX842" fmla="*/ 3586163 w 3792569"/>
                  <a:gd name="connsiteY842" fmla="*/ 123253 h 4750498"/>
                  <a:gd name="connsiteX843" fmla="*/ 3584353 w 3792569"/>
                  <a:gd name="connsiteY843" fmla="*/ 127921 h 4750498"/>
                  <a:gd name="connsiteX844" fmla="*/ 3579209 w 3792569"/>
                  <a:gd name="connsiteY844" fmla="*/ 130207 h 4750498"/>
                  <a:gd name="connsiteX845" fmla="*/ 2947416 w 3792569"/>
                  <a:gd name="connsiteY845" fmla="*/ 94297 h 4750498"/>
                  <a:gd name="connsiteX846" fmla="*/ 2941606 w 3792569"/>
                  <a:gd name="connsiteY846" fmla="*/ 90678 h 4750498"/>
                  <a:gd name="connsiteX847" fmla="*/ 2940749 w 3792569"/>
                  <a:gd name="connsiteY847" fmla="*/ 87344 h 4750498"/>
                  <a:gd name="connsiteX848" fmla="*/ 2944368 w 3792569"/>
                  <a:gd name="connsiteY848" fmla="*/ 81534 h 4750498"/>
                  <a:gd name="connsiteX849" fmla="*/ 2984754 w 3792569"/>
                  <a:gd name="connsiteY849" fmla="*/ 61531 h 4750498"/>
                  <a:gd name="connsiteX850" fmla="*/ 2993708 w 3792569"/>
                  <a:gd name="connsiteY850" fmla="*/ 64865 h 4750498"/>
                  <a:gd name="connsiteX851" fmla="*/ 2990374 w 3792569"/>
                  <a:gd name="connsiteY851" fmla="*/ 73819 h 4750498"/>
                  <a:gd name="connsiteX852" fmla="*/ 2950845 w 3792569"/>
                  <a:gd name="connsiteY852" fmla="*/ 93345 h 4750498"/>
                  <a:gd name="connsiteX853" fmla="*/ 2950655 w 3792569"/>
                  <a:gd name="connsiteY853" fmla="*/ 93345 h 4750498"/>
                  <a:gd name="connsiteX854" fmla="*/ 2947416 w 3792569"/>
                  <a:gd name="connsiteY854" fmla="*/ 94297 h 4750498"/>
                  <a:gd name="connsiteX855" fmla="*/ 3505200 w 3792569"/>
                  <a:gd name="connsiteY855" fmla="*/ 79724 h 4750498"/>
                  <a:gd name="connsiteX856" fmla="*/ 3502057 w 3792569"/>
                  <a:gd name="connsiteY856" fmla="*/ 79057 h 4750498"/>
                  <a:gd name="connsiteX857" fmla="*/ 3462147 w 3792569"/>
                  <a:gd name="connsiteY857" fmla="*/ 59722 h 4750498"/>
                  <a:gd name="connsiteX858" fmla="*/ 3458051 w 3792569"/>
                  <a:gd name="connsiteY858" fmla="*/ 53435 h 4750498"/>
                  <a:gd name="connsiteX859" fmla="*/ 3458718 w 3792569"/>
                  <a:gd name="connsiteY859" fmla="*/ 50768 h 4750498"/>
                  <a:gd name="connsiteX860" fmla="*/ 3467481 w 3792569"/>
                  <a:gd name="connsiteY860" fmla="*/ 47434 h 4750498"/>
                  <a:gd name="connsiteX861" fmla="*/ 3508534 w 3792569"/>
                  <a:gd name="connsiteY861" fmla="*/ 67151 h 4750498"/>
                  <a:gd name="connsiteX862" fmla="*/ 3511677 w 3792569"/>
                  <a:gd name="connsiteY862" fmla="*/ 71152 h 4750498"/>
                  <a:gd name="connsiteX863" fmla="*/ 3511201 w 3792569"/>
                  <a:gd name="connsiteY863" fmla="*/ 76105 h 4750498"/>
                  <a:gd name="connsiteX864" fmla="*/ 3505200 w 3792569"/>
                  <a:gd name="connsiteY864" fmla="*/ 79724 h 4750498"/>
                  <a:gd name="connsiteX865" fmla="*/ 3028664 w 3792569"/>
                  <a:gd name="connsiteY865" fmla="*/ 56769 h 4750498"/>
                  <a:gd name="connsiteX866" fmla="*/ 3022378 w 3792569"/>
                  <a:gd name="connsiteY866" fmla="*/ 52483 h 4750498"/>
                  <a:gd name="connsiteX867" fmla="*/ 3021902 w 3792569"/>
                  <a:gd name="connsiteY867" fmla="*/ 49816 h 4750498"/>
                  <a:gd name="connsiteX868" fmla="*/ 3025902 w 3792569"/>
                  <a:gd name="connsiteY868" fmla="*/ 44005 h 4750498"/>
                  <a:gd name="connsiteX869" fmla="*/ 3026378 w 3792569"/>
                  <a:gd name="connsiteY869" fmla="*/ 43815 h 4750498"/>
                  <a:gd name="connsiteX870" fmla="*/ 3027045 w 3792569"/>
                  <a:gd name="connsiteY870" fmla="*/ 43624 h 4750498"/>
                  <a:gd name="connsiteX871" fmla="*/ 3068765 w 3792569"/>
                  <a:gd name="connsiteY871" fmla="*/ 28765 h 4750498"/>
                  <a:gd name="connsiteX872" fmla="*/ 3077242 w 3792569"/>
                  <a:gd name="connsiteY872" fmla="*/ 33052 h 4750498"/>
                  <a:gd name="connsiteX873" fmla="*/ 3072765 w 3792569"/>
                  <a:gd name="connsiteY873" fmla="*/ 41624 h 4750498"/>
                  <a:gd name="connsiteX874" fmla="*/ 3031046 w 3792569"/>
                  <a:gd name="connsiteY874" fmla="*/ 56483 h 4750498"/>
                  <a:gd name="connsiteX875" fmla="*/ 3028664 w 3792569"/>
                  <a:gd name="connsiteY875" fmla="*/ 56769 h 4750498"/>
                  <a:gd name="connsiteX876" fmla="*/ 3422999 w 3792569"/>
                  <a:gd name="connsiteY876" fmla="*/ 43815 h 4750498"/>
                  <a:gd name="connsiteX877" fmla="*/ 3420713 w 3792569"/>
                  <a:gd name="connsiteY877" fmla="*/ 43624 h 4750498"/>
                  <a:gd name="connsiteX878" fmla="*/ 3378518 w 3792569"/>
                  <a:gd name="connsiteY878" fmla="*/ 30575 h 4750498"/>
                  <a:gd name="connsiteX879" fmla="*/ 3373374 w 3792569"/>
                  <a:gd name="connsiteY879" fmla="*/ 24098 h 4750498"/>
                  <a:gd name="connsiteX880" fmla="*/ 3373565 w 3792569"/>
                  <a:gd name="connsiteY880" fmla="*/ 22288 h 4750498"/>
                  <a:gd name="connsiteX881" fmla="*/ 3381851 w 3792569"/>
                  <a:gd name="connsiteY881" fmla="*/ 17621 h 4750498"/>
                  <a:gd name="connsiteX882" fmla="*/ 3425190 w 3792569"/>
                  <a:gd name="connsiteY882" fmla="*/ 30861 h 4750498"/>
                  <a:gd name="connsiteX883" fmla="*/ 3429000 w 3792569"/>
                  <a:gd name="connsiteY883" fmla="*/ 34195 h 4750498"/>
                  <a:gd name="connsiteX884" fmla="*/ 3429476 w 3792569"/>
                  <a:gd name="connsiteY884" fmla="*/ 39338 h 4750498"/>
                  <a:gd name="connsiteX885" fmla="*/ 3422999 w 3792569"/>
                  <a:gd name="connsiteY885" fmla="*/ 43815 h 4750498"/>
                  <a:gd name="connsiteX886" fmla="*/ 3113913 w 3792569"/>
                  <a:gd name="connsiteY886" fmla="*/ 29623 h 4750498"/>
                  <a:gd name="connsiteX887" fmla="*/ 3107436 w 3792569"/>
                  <a:gd name="connsiteY887" fmla="*/ 24479 h 4750498"/>
                  <a:gd name="connsiteX888" fmla="*/ 3107246 w 3792569"/>
                  <a:gd name="connsiteY888" fmla="*/ 22860 h 4750498"/>
                  <a:gd name="connsiteX889" fmla="*/ 3112389 w 3792569"/>
                  <a:gd name="connsiteY889" fmla="*/ 16383 h 4750498"/>
                  <a:gd name="connsiteX890" fmla="*/ 3156585 w 3792569"/>
                  <a:gd name="connsiteY890" fmla="*/ 7429 h 4750498"/>
                  <a:gd name="connsiteX891" fmla="*/ 3164396 w 3792569"/>
                  <a:gd name="connsiteY891" fmla="*/ 13049 h 4750498"/>
                  <a:gd name="connsiteX892" fmla="*/ 3158776 w 3792569"/>
                  <a:gd name="connsiteY892" fmla="*/ 20669 h 4750498"/>
                  <a:gd name="connsiteX893" fmla="*/ 3115437 w 3792569"/>
                  <a:gd name="connsiteY893" fmla="*/ 29623 h 4750498"/>
                  <a:gd name="connsiteX894" fmla="*/ 3113913 w 3792569"/>
                  <a:gd name="connsiteY894" fmla="*/ 29623 h 4750498"/>
                  <a:gd name="connsiteX895" fmla="*/ 3336417 w 3792569"/>
                  <a:gd name="connsiteY895" fmla="*/ 21145 h 4750498"/>
                  <a:gd name="connsiteX896" fmla="*/ 3335274 w 3792569"/>
                  <a:gd name="connsiteY896" fmla="*/ 21145 h 4750498"/>
                  <a:gd name="connsiteX897" fmla="*/ 3291269 w 3792569"/>
                  <a:gd name="connsiteY897" fmla="*/ 15335 h 4750498"/>
                  <a:gd name="connsiteX898" fmla="*/ 3285173 w 3792569"/>
                  <a:gd name="connsiteY898" fmla="*/ 8858 h 4750498"/>
                  <a:gd name="connsiteX899" fmla="*/ 3285173 w 3792569"/>
                  <a:gd name="connsiteY899" fmla="*/ 8191 h 4750498"/>
                  <a:gd name="connsiteX900" fmla="*/ 3292316 w 3792569"/>
                  <a:gd name="connsiteY900" fmla="*/ 1905 h 4750498"/>
                  <a:gd name="connsiteX901" fmla="*/ 3337465 w 3792569"/>
                  <a:gd name="connsiteY901" fmla="*/ 7715 h 4750498"/>
                  <a:gd name="connsiteX902" fmla="*/ 3343085 w 3792569"/>
                  <a:gd name="connsiteY902" fmla="*/ 15526 h 4750498"/>
                  <a:gd name="connsiteX903" fmla="*/ 3336417 w 3792569"/>
                  <a:gd name="connsiteY903" fmla="*/ 21145 h 4750498"/>
                  <a:gd name="connsiteX904" fmla="*/ 3202210 w 3792569"/>
                  <a:gd name="connsiteY904" fmla="*/ 15240 h 4750498"/>
                  <a:gd name="connsiteX905" fmla="*/ 3195447 w 3792569"/>
                  <a:gd name="connsiteY905" fmla="*/ 8953 h 4750498"/>
                  <a:gd name="connsiteX906" fmla="*/ 3195447 w 3792569"/>
                  <a:gd name="connsiteY906" fmla="*/ 8287 h 4750498"/>
                  <a:gd name="connsiteX907" fmla="*/ 3201734 w 3792569"/>
                  <a:gd name="connsiteY907" fmla="*/ 1810 h 4750498"/>
                  <a:gd name="connsiteX908" fmla="*/ 3246597 w 3792569"/>
                  <a:gd name="connsiteY908" fmla="*/ 0 h 4750498"/>
                  <a:gd name="connsiteX909" fmla="*/ 3247073 w 3792569"/>
                  <a:gd name="connsiteY909" fmla="*/ 0 h 4750498"/>
                  <a:gd name="connsiteX910" fmla="*/ 3253835 w 3792569"/>
                  <a:gd name="connsiteY910" fmla="*/ 6763 h 4750498"/>
                  <a:gd name="connsiteX911" fmla="*/ 3247073 w 3792569"/>
                  <a:gd name="connsiteY911" fmla="*/ 13240 h 4750498"/>
                  <a:gd name="connsiteX912" fmla="*/ 3246597 w 3792569"/>
                  <a:gd name="connsiteY912" fmla="*/ 13240 h 4750498"/>
                  <a:gd name="connsiteX913" fmla="*/ 3202781 w 3792569"/>
                  <a:gd name="connsiteY913" fmla="*/ 15240 h 4750498"/>
                  <a:gd name="connsiteX914" fmla="*/ 3202210 w 3792569"/>
                  <a:gd name="connsiteY914" fmla="*/ 15240 h 475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</a:cxnLst>
                <a:rect l="l" t="t" r="r" b="b"/>
                <a:pathLst>
                  <a:path w="3792569" h="4750498">
                    <a:moveTo>
                      <a:pt x="114586" y="4750499"/>
                    </a:moveTo>
                    <a:cubicBezTo>
                      <a:pt x="102680" y="4750499"/>
                      <a:pt x="91250" y="4748213"/>
                      <a:pt x="81153" y="4743736"/>
                    </a:cubicBezTo>
                    <a:cubicBezTo>
                      <a:pt x="78486" y="4742879"/>
                      <a:pt x="76867" y="4740402"/>
                      <a:pt x="76867" y="4737450"/>
                    </a:cubicBezTo>
                    <a:cubicBezTo>
                      <a:pt x="76867" y="4736592"/>
                      <a:pt x="77057" y="4735640"/>
                      <a:pt x="77534" y="4734973"/>
                    </a:cubicBezTo>
                    <a:cubicBezTo>
                      <a:pt x="78867" y="4731639"/>
                      <a:pt x="83153" y="4730020"/>
                      <a:pt x="86297" y="4731353"/>
                    </a:cubicBezTo>
                    <a:cubicBezTo>
                      <a:pt x="98393" y="4736497"/>
                      <a:pt x="111252" y="4738307"/>
                      <a:pt x="126683" y="4736021"/>
                    </a:cubicBezTo>
                    <a:cubicBezTo>
                      <a:pt x="130493" y="4735354"/>
                      <a:pt x="133636" y="4738307"/>
                      <a:pt x="134112" y="4741831"/>
                    </a:cubicBezTo>
                    <a:cubicBezTo>
                      <a:pt x="134302" y="4743641"/>
                      <a:pt x="133922" y="4745450"/>
                      <a:pt x="132969" y="4746784"/>
                    </a:cubicBezTo>
                    <a:cubicBezTo>
                      <a:pt x="131826" y="4748308"/>
                      <a:pt x="130302" y="4749261"/>
                      <a:pt x="128492" y="4749451"/>
                    </a:cubicBezTo>
                    <a:cubicBezTo>
                      <a:pt x="123444" y="4750308"/>
                      <a:pt x="118872" y="4750499"/>
                      <a:pt x="114586" y="4750499"/>
                    </a:cubicBezTo>
                    <a:close/>
                    <a:moveTo>
                      <a:pt x="170021" y="4736402"/>
                    </a:moveTo>
                    <a:cubicBezTo>
                      <a:pt x="167354" y="4736402"/>
                      <a:pt x="165068" y="4734878"/>
                      <a:pt x="163925" y="4732592"/>
                    </a:cubicBezTo>
                    <a:cubicBezTo>
                      <a:pt x="163449" y="4731734"/>
                      <a:pt x="163259" y="4730591"/>
                      <a:pt x="163259" y="4729639"/>
                    </a:cubicBezTo>
                    <a:cubicBezTo>
                      <a:pt x="163259" y="4726972"/>
                      <a:pt x="164878" y="4724686"/>
                      <a:pt x="167069" y="4723543"/>
                    </a:cubicBezTo>
                    <a:cubicBezTo>
                      <a:pt x="178975" y="4717923"/>
                      <a:pt x="191738" y="4710494"/>
                      <a:pt x="204788" y="4701540"/>
                    </a:cubicBezTo>
                    <a:cubicBezTo>
                      <a:pt x="207931" y="4699540"/>
                      <a:pt x="212217" y="4700397"/>
                      <a:pt x="214217" y="4703350"/>
                    </a:cubicBezTo>
                    <a:cubicBezTo>
                      <a:pt x="216218" y="4706493"/>
                      <a:pt x="215551" y="4710494"/>
                      <a:pt x="212408" y="4712780"/>
                    </a:cubicBezTo>
                    <a:cubicBezTo>
                      <a:pt x="198692" y="4722209"/>
                      <a:pt x="185452" y="4729830"/>
                      <a:pt x="172879" y="4735640"/>
                    </a:cubicBezTo>
                    <a:cubicBezTo>
                      <a:pt x="172117" y="4736116"/>
                      <a:pt x="170974" y="4736402"/>
                      <a:pt x="170021" y="4736402"/>
                    </a:cubicBezTo>
                    <a:close/>
                    <a:moveTo>
                      <a:pt x="49340" y="4716399"/>
                    </a:moveTo>
                    <a:cubicBezTo>
                      <a:pt x="47339" y="4716399"/>
                      <a:pt x="45339" y="4715542"/>
                      <a:pt x="44006" y="4713732"/>
                    </a:cubicBezTo>
                    <a:cubicBezTo>
                      <a:pt x="35433" y="4702493"/>
                      <a:pt x="28099" y="4688586"/>
                      <a:pt x="22003" y="4672680"/>
                    </a:cubicBezTo>
                    <a:cubicBezTo>
                      <a:pt x="21812" y="4671822"/>
                      <a:pt x="21812" y="4671155"/>
                      <a:pt x="21527" y="4670203"/>
                    </a:cubicBezTo>
                    <a:cubicBezTo>
                      <a:pt x="21527" y="4667536"/>
                      <a:pt x="23336" y="4665059"/>
                      <a:pt x="26003" y="4663916"/>
                    </a:cubicBezTo>
                    <a:cubicBezTo>
                      <a:pt x="29337" y="4662773"/>
                      <a:pt x="33433" y="4664393"/>
                      <a:pt x="34576" y="4667727"/>
                    </a:cubicBezTo>
                    <a:cubicBezTo>
                      <a:pt x="40386" y="4682776"/>
                      <a:pt x="47149" y="4695349"/>
                      <a:pt x="54769" y="4705636"/>
                    </a:cubicBezTo>
                    <a:cubicBezTo>
                      <a:pt x="56960" y="4708589"/>
                      <a:pt x="56388" y="4712780"/>
                      <a:pt x="53435" y="4715066"/>
                    </a:cubicBezTo>
                    <a:cubicBezTo>
                      <a:pt x="52197" y="4715923"/>
                      <a:pt x="50864" y="4716399"/>
                      <a:pt x="49340" y="4716399"/>
                    </a:cubicBezTo>
                    <a:close/>
                    <a:moveTo>
                      <a:pt x="244412" y="4686777"/>
                    </a:moveTo>
                    <a:cubicBezTo>
                      <a:pt x="242411" y="4686777"/>
                      <a:pt x="240411" y="4685919"/>
                      <a:pt x="239268" y="4684300"/>
                    </a:cubicBezTo>
                    <a:cubicBezTo>
                      <a:pt x="238125" y="4683157"/>
                      <a:pt x="237744" y="4681633"/>
                      <a:pt x="237744" y="4680014"/>
                    </a:cubicBezTo>
                    <a:cubicBezTo>
                      <a:pt x="237458" y="4678014"/>
                      <a:pt x="238411" y="4676204"/>
                      <a:pt x="239935" y="4674870"/>
                    </a:cubicBezTo>
                    <a:cubicBezTo>
                      <a:pt x="250508" y="4666107"/>
                      <a:pt x="261461" y="4656011"/>
                      <a:pt x="272891" y="4645057"/>
                    </a:cubicBezTo>
                    <a:cubicBezTo>
                      <a:pt x="275368" y="4642580"/>
                      <a:pt x="279845" y="4642771"/>
                      <a:pt x="282321" y="4645248"/>
                    </a:cubicBezTo>
                    <a:cubicBezTo>
                      <a:pt x="284988" y="4647914"/>
                      <a:pt x="284798" y="4652201"/>
                      <a:pt x="282321" y="4654868"/>
                    </a:cubicBezTo>
                    <a:cubicBezTo>
                      <a:pt x="271082" y="4665631"/>
                      <a:pt x="259842" y="4675727"/>
                      <a:pt x="248888" y="4684967"/>
                    </a:cubicBezTo>
                    <a:cubicBezTo>
                      <a:pt x="248602" y="4684967"/>
                      <a:pt x="248602" y="4685157"/>
                      <a:pt x="248602" y="4685157"/>
                    </a:cubicBezTo>
                    <a:cubicBezTo>
                      <a:pt x="247460" y="4686110"/>
                      <a:pt x="245936" y="4686777"/>
                      <a:pt x="244412" y="4686777"/>
                    </a:cubicBezTo>
                    <a:close/>
                    <a:moveTo>
                      <a:pt x="16097" y="4633818"/>
                    </a:moveTo>
                    <a:cubicBezTo>
                      <a:pt x="12954" y="4633818"/>
                      <a:pt x="10001" y="4631532"/>
                      <a:pt x="9620" y="4628388"/>
                    </a:cubicBezTo>
                    <a:cubicBezTo>
                      <a:pt x="6668" y="4614672"/>
                      <a:pt x="4477" y="4599432"/>
                      <a:pt x="2858" y="4583240"/>
                    </a:cubicBezTo>
                    <a:lnTo>
                      <a:pt x="2858" y="4583049"/>
                    </a:lnTo>
                    <a:cubicBezTo>
                      <a:pt x="2858" y="4582858"/>
                      <a:pt x="2858" y="4582858"/>
                      <a:pt x="2858" y="4582573"/>
                    </a:cubicBezTo>
                    <a:cubicBezTo>
                      <a:pt x="2858" y="4579239"/>
                      <a:pt x="5334" y="4576287"/>
                      <a:pt x="8954" y="4575810"/>
                    </a:cubicBezTo>
                    <a:cubicBezTo>
                      <a:pt x="12097" y="4575334"/>
                      <a:pt x="15716" y="4578096"/>
                      <a:pt x="16097" y="4581621"/>
                    </a:cubicBezTo>
                    <a:lnTo>
                      <a:pt x="16288" y="4581811"/>
                    </a:lnTo>
                    <a:cubicBezTo>
                      <a:pt x="16288" y="4582002"/>
                      <a:pt x="16288" y="4582287"/>
                      <a:pt x="16288" y="4582478"/>
                    </a:cubicBezTo>
                    <a:cubicBezTo>
                      <a:pt x="17907" y="4597718"/>
                      <a:pt x="19907" y="4612291"/>
                      <a:pt x="22765" y="4625531"/>
                    </a:cubicBezTo>
                    <a:cubicBezTo>
                      <a:pt x="22955" y="4627341"/>
                      <a:pt x="22574" y="4629150"/>
                      <a:pt x="21622" y="4630674"/>
                    </a:cubicBezTo>
                    <a:cubicBezTo>
                      <a:pt x="20765" y="4632008"/>
                      <a:pt x="19145" y="4633151"/>
                      <a:pt x="17335" y="4633341"/>
                    </a:cubicBezTo>
                    <a:cubicBezTo>
                      <a:pt x="17050" y="4633818"/>
                      <a:pt x="16574" y="4633818"/>
                      <a:pt x="16097" y="4633818"/>
                    </a:cubicBezTo>
                    <a:close/>
                    <a:moveTo>
                      <a:pt x="308991" y="4624769"/>
                    </a:moveTo>
                    <a:cubicBezTo>
                      <a:pt x="307181" y="4624769"/>
                      <a:pt x="305657" y="4624102"/>
                      <a:pt x="304324" y="4622959"/>
                    </a:cubicBezTo>
                    <a:cubicBezTo>
                      <a:pt x="302990" y="4621625"/>
                      <a:pt x="302323" y="4619816"/>
                      <a:pt x="302323" y="4617816"/>
                    </a:cubicBezTo>
                    <a:cubicBezTo>
                      <a:pt x="302323" y="4616291"/>
                      <a:pt x="302990" y="4614672"/>
                      <a:pt x="304133" y="4613339"/>
                    </a:cubicBezTo>
                    <a:cubicBezTo>
                      <a:pt x="314230" y="4602575"/>
                      <a:pt x="324326" y="4591622"/>
                      <a:pt x="333947" y="4580382"/>
                    </a:cubicBezTo>
                    <a:cubicBezTo>
                      <a:pt x="336423" y="4577715"/>
                      <a:pt x="340900" y="4577430"/>
                      <a:pt x="343567" y="4579716"/>
                    </a:cubicBezTo>
                    <a:cubicBezTo>
                      <a:pt x="344900" y="4580859"/>
                      <a:pt x="345567" y="4582668"/>
                      <a:pt x="345758" y="4584383"/>
                    </a:cubicBezTo>
                    <a:cubicBezTo>
                      <a:pt x="345758" y="4586193"/>
                      <a:pt x="345281" y="4587716"/>
                      <a:pt x="344234" y="4589050"/>
                    </a:cubicBezTo>
                    <a:cubicBezTo>
                      <a:pt x="333947" y="4600956"/>
                      <a:pt x="323564" y="4612196"/>
                      <a:pt x="313944" y="4622483"/>
                    </a:cubicBezTo>
                    <a:cubicBezTo>
                      <a:pt x="312611" y="4623912"/>
                      <a:pt x="310801" y="4624769"/>
                      <a:pt x="308991" y="4624769"/>
                    </a:cubicBezTo>
                    <a:close/>
                    <a:moveTo>
                      <a:pt x="368046" y="4557237"/>
                    </a:moveTo>
                    <a:cubicBezTo>
                      <a:pt x="366427" y="4557237"/>
                      <a:pt x="364903" y="4556760"/>
                      <a:pt x="363760" y="4555903"/>
                    </a:cubicBezTo>
                    <a:cubicBezTo>
                      <a:pt x="362141" y="4554569"/>
                      <a:pt x="361283" y="4552569"/>
                      <a:pt x="361283" y="4550569"/>
                    </a:cubicBezTo>
                    <a:cubicBezTo>
                      <a:pt x="361283" y="4549045"/>
                      <a:pt x="361760" y="4547616"/>
                      <a:pt x="362903" y="4546283"/>
                    </a:cubicBezTo>
                    <a:cubicBezTo>
                      <a:pt x="372809" y="4534186"/>
                      <a:pt x="381953" y="4522756"/>
                      <a:pt x="390716" y="4511516"/>
                    </a:cubicBezTo>
                    <a:cubicBezTo>
                      <a:pt x="393002" y="4508564"/>
                      <a:pt x="397478" y="4508183"/>
                      <a:pt x="400145" y="4510373"/>
                    </a:cubicBezTo>
                    <a:cubicBezTo>
                      <a:pt x="401765" y="4511516"/>
                      <a:pt x="402622" y="4513041"/>
                      <a:pt x="402812" y="4514660"/>
                    </a:cubicBezTo>
                    <a:cubicBezTo>
                      <a:pt x="403098" y="4516469"/>
                      <a:pt x="402622" y="4518279"/>
                      <a:pt x="401479" y="4519803"/>
                    </a:cubicBezTo>
                    <a:cubicBezTo>
                      <a:pt x="391573" y="4532376"/>
                      <a:pt x="382429" y="4543806"/>
                      <a:pt x="373190" y="4554856"/>
                    </a:cubicBezTo>
                    <a:cubicBezTo>
                      <a:pt x="371856" y="4556379"/>
                      <a:pt x="370046" y="4557237"/>
                      <a:pt x="368046" y="4557237"/>
                    </a:cubicBezTo>
                    <a:close/>
                    <a:moveTo>
                      <a:pt x="6858" y="4544664"/>
                    </a:moveTo>
                    <a:lnTo>
                      <a:pt x="6668" y="4544664"/>
                    </a:lnTo>
                    <a:cubicBezTo>
                      <a:pt x="3048" y="4544664"/>
                      <a:pt x="191" y="4541520"/>
                      <a:pt x="191" y="4537901"/>
                    </a:cubicBezTo>
                    <a:cubicBezTo>
                      <a:pt x="0" y="4532757"/>
                      <a:pt x="0" y="4527137"/>
                      <a:pt x="0" y="4520374"/>
                    </a:cubicBezTo>
                    <a:cubicBezTo>
                      <a:pt x="0" y="4510278"/>
                      <a:pt x="0" y="4501324"/>
                      <a:pt x="476" y="4492562"/>
                    </a:cubicBezTo>
                    <a:cubicBezTo>
                      <a:pt x="476" y="4488942"/>
                      <a:pt x="3429" y="4486085"/>
                      <a:pt x="7239" y="4486085"/>
                    </a:cubicBezTo>
                    <a:lnTo>
                      <a:pt x="7430" y="4486085"/>
                    </a:lnTo>
                    <a:cubicBezTo>
                      <a:pt x="11049" y="4486275"/>
                      <a:pt x="13907" y="4489228"/>
                      <a:pt x="13907" y="4492848"/>
                    </a:cubicBezTo>
                    <a:lnTo>
                      <a:pt x="13907" y="4493038"/>
                    </a:lnTo>
                    <a:cubicBezTo>
                      <a:pt x="13430" y="4502944"/>
                      <a:pt x="13430" y="4511707"/>
                      <a:pt x="13430" y="4520470"/>
                    </a:cubicBezTo>
                    <a:cubicBezTo>
                      <a:pt x="13430" y="4526947"/>
                      <a:pt x="13430" y="4532567"/>
                      <a:pt x="13430" y="4537710"/>
                    </a:cubicBezTo>
                    <a:cubicBezTo>
                      <a:pt x="13621" y="4539520"/>
                      <a:pt x="12954" y="4541044"/>
                      <a:pt x="11621" y="4542377"/>
                    </a:cubicBezTo>
                    <a:cubicBezTo>
                      <a:pt x="10478" y="4543806"/>
                      <a:pt x="8668" y="4544473"/>
                      <a:pt x="6858" y="4544664"/>
                    </a:cubicBezTo>
                    <a:lnTo>
                      <a:pt x="6858" y="4544664"/>
                    </a:lnTo>
                    <a:close/>
                    <a:moveTo>
                      <a:pt x="423291" y="4486752"/>
                    </a:moveTo>
                    <a:cubicBezTo>
                      <a:pt x="421958" y="4486752"/>
                      <a:pt x="420624" y="4486085"/>
                      <a:pt x="419291" y="4485132"/>
                    </a:cubicBezTo>
                    <a:cubicBezTo>
                      <a:pt x="417671" y="4483989"/>
                      <a:pt x="416623" y="4481989"/>
                      <a:pt x="416623" y="4479798"/>
                    </a:cubicBezTo>
                    <a:cubicBezTo>
                      <a:pt x="416623" y="4478465"/>
                      <a:pt x="417100" y="4477131"/>
                      <a:pt x="417957" y="4475988"/>
                    </a:cubicBezTo>
                    <a:cubicBezTo>
                      <a:pt x="427387" y="4463224"/>
                      <a:pt x="436150" y="4451509"/>
                      <a:pt x="444437" y="4439889"/>
                    </a:cubicBezTo>
                    <a:cubicBezTo>
                      <a:pt x="446627" y="4436936"/>
                      <a:pt x="450914" y="4436269"/>
                      <a:pt x="453866" y="4438364"/>
                    </a:cubicBezTo>
                    <a:cubicBezTo>
                      <a:pt x="457010" y="4440650"/>
                      <a:pt x="457676" y="4444841"/>
                      <a:pt x="455390" y="4447794"/>
                    </a:cubicBezTo>
                    <a:cubicBezTo>
                      <a:pt x="446818" y="4459510"/>
                      <a:pt x="437864" y="4472083"/>
                      <a:pt x="428720" y="4484180"/>
                    </a:cubicBezTo>
                    <a:cubicBezTo>
                      <a:pt x="427482" y="4485609"/>
                      <a:pt x="425482" y="4486752"/>
                      <a:pt x="423291" y="4486752"/>
                    </a:cubicBezTo>
                    <a:close/>
                    <a:moveTo>
                      <a:pt x="9811" y="4454938"/>
                    </a:moveTo>
                    <a:cubicBezTo>
                      <a:pt x="9620" y="4454938"/>
                      <a:pt x="9335" y="4454938"/>
                      <a:pt x="9335" y="4454938"/>
                    </a:cubicBezTo>
                    <a:cubicBezTo>
                      <a:pt x="5525" y="4454462"/>
                      <a:pt x="2858" y="4451318"/>
                      <a:pt x="3048" y="4447509"/>
                    </a:cubicBezTo>
                    <a:cubicBezTo>
                      <a:pt x="4382" y="4432650"/>
                      <a:pt x="6001" y="4417695"/>
                      <a:pt x="8001" y="4402646"/>
                    </a:cubicBezTo>
                    <a:cubicBezTo>
                      <a:pt x="8477" y="4399026"/>
                      <a:pt x="11811" y="4396169"/>
                      <a:pt x="15621" y="4396836"/>
                    </a:cubicBezTo>
                    <a:cubicBezTo>
                      <a:pt x="18955" y="4397312"/>
                      <a:pt x="21431" y="4400169"/>
                      <a:pt x="21431" y="4403789"/>
                    </a:cubicBezTo>
                    <a:cubicBezTo>
                      <a:pt x="21431" y="4403979"/>
                      <a:pt x="21431" y="4404265"/>
                      <a:pt x="21431" y="4404455"/>
                    </a:cubicBezTo>
                    <a:cubicBezTo>
                      <a:pt x="19431" y="4419029"/>
                      <a:pt x="17812" y="4434078"/>
                      <a:pt x="16478" y="4448652"/>
                    </a:cubicBezTo>
                    <a:cubicBezTo>
                      <a:pt x="16288" y="4452176"/>
                      <a:pt x="13145" y="4454938"/>
                      <a:pt x="9811" y="4454938"/>
                    </a:cubicBezTo>
                    <a:close/>
                    <a:moveTo>
                      <a:pt x="475774" y="4414076"/>
                    </a:moveTo>
                    <a:cubicBezTo>
                      <a:pt x="474440" y="4414076"/>
                      <a:pt x="473107" y="4413600"/>
                      <a:pt x="471964" y="4412742"/>
                    </a:cubicBezTo>
                    <a:cubicBezTo>
                      <a:pt x="470154" y="4411599"/>
                      <a:pt x="469011" y="4409409"/>
                      <a:pt x="469011" y="4407123"/>
                    </a:cubicBezTo>
                    <a:cubicBezTo>
                      <a:pt x="469202" y="4405789"/>
                      <a:pt x="469487" y="4404646"/>
                      <a:pt x="470154" y="4403503"/>
                    </a:cubicBezTo>
                    <a:cubicBezTo>
                      <a:pt x="470440" y="4403503"/>
                      <a:pt x="470440" y="4403312"/>
                      <a:pt x="470440" y="4403312"/>
                    </a:cubicBezTo>
                    <a:cubicBezTo>
                      <a:pt x="470630" y="4403122"/>
                      <a:pt x="470630" y="4403122"/>
                      <a:pt x="470916" y="4402836"/>
                    </a:cubicBezTo>
                    <a:cubicBezTo>
                      <a:pt x="478060" y="4392263"/>
                      <a:pt x="486823" y="4379691"/>
                      <a:pt x="495872" y="4366451"/>
                    </a:cubicBezTo>
                    <a:cubicBezTo>
                      <a:pt x="497872" y="4363498"/>
                      <a:pt x="502158" y="4362641"/>
                      <a:pt x="505301" y="4364641"/>
                    </a:cubicBezTo>
                    <a:cubicBezTo>
                      <a:pt x="506635" y="4365498"/>
                      <a:pt x="507778" y="4367118"/>
                      <a:pt x="507968" y="4368927"/>
                    </a:cubicBezTo>
                    <a:cubicBezTo>
                      <a:pt x="508445" y="4370737"/>
                      <a:pt x="507968" y="4372547"/>
                      <a:pt x="507111" y="4374071"/>
                    </a:cubicBezTo>
                    <a:cubicBezTo>
                      <a:pt x="499015" y="4385786"/>
                      <a:pt x="490728" y="4397883"/>
                      <a:pt x="481775" y="4410647"/>
                    </a:cubicBezTo>
                    <a:cubicBezTo>
                      <a:pt x="481775" y="4410837"/>
                      <a:pt x="481489" y="4410837"/>
                      <a:pt x="481489" y="4411123"/>
                    </a:cubicBezTo>
                    <a:cubicBezTo>
                      <a:pt x="480060" y="4412933"/>
                      <a:pt x="478060" y="4414076"/>
                      <a:pt x="475774" y="4414076"/>
                    </a:cubicBezTo>
                    <a:close/>
                    <a:moveTo>
                      <a:pt x="21717" y="4365784"/>
                    </a:moveTo>
                    <a:cubicBezTo>
                      <a:pt x="21527" y="4365784"/>
                      <a:pt x="21050" y="4365784"/>
                      <a:pt x="20574" y="4365784"/>
                    </a:cubicBezTo>
                    <a:cubicBezTo>
                      <a:pt x="16955" y="4365117"/>
                      <a:pt x="14478" y="4361498"/>
                      <a:pt x="15145" y="4357878"/>
                    </a:cubicBezTo>
                    <a:cubicBezTo>
                      <a:pt x="17812" y="4342352"/>
                      <a:pt x="20955" y="4327398"/>
                      <a:pt x="24384" y="4313396"/>
                    </a:cubicBezTo>
                    <a:cubicBezTo>
                      <a:pt x="25051" y="4310063"/>
                      <a:pt x="28861" y="4307586"/>
                      <a:pt x="32480" y="4308444"/>
                    </a:cubicBezTo>
                    <a:cubicBezTo>
                      <a:pt x="35433" y="4309110"/>
                      <a:pt x="37624" y="4312063"/>
                      <a:pt x="37624" y="4315206"/>
                    </a:cubicBezTo>
                    <a:cubicBezTo>
                      <a:pt x="37624" y="4315683"/>
                      <a:pt x="37433" y="4316063"/>
                      <a:pt x="37433" y="4316540"/>
                    </a:cubicBezTo>
                    <a:cubicBezTo>
                      <a:pt x="34100" y="4330637"/>
                      <a:pt x="31147" y="4345305"/>
                      <a:pt x="28480" y="4360260"/>
                    </a:cubicBezTo>
                    <a:cubicBezTo>
                      <a:pt x="27813" y="4363593"/>
                      <a:pt x="25051" y="4365784"/>
                      <a:pt x="21717" y="4365784"/>
                    </a:cubicBezTo>
                    <a:close/>
                    <a:moveTo>
                      <a:pt x="526256" y="4339781"/>
                    </a:moveTo>
                    <a:cubicBezTo>
                      <a:pt x="524923" y="4339781"/>
                      <a:pt x="523589" y="4339304"/>
                      <a:pt x="522446" y="4338638"/>
                    </a:cubicBezTo>
                    <a:cubicBezTo>
                      <a:pt x="520637" y="4337304"/>
                      <a:pt x="519494" y="4335304"/>
                      <a:pt x="519494" y="4333018"/>
                    </a:cubicBezTo>
                    <a:cubicBezTo>
                      <a:pt x="519494" y="4331685"/>
                      <a:pt x="519970" y="4330351"/>
                      <a:pt x="520637" y="4329208"/>
                    </a:cubicBezTo>
                    <a:cubicBezTo>
                      <a:pt x="527590" y="4318921"/>
                      <a:pt x="534543" y="4308158"/>
                      <a:pt x="541782" y="4297109"/>
                    </a:cubicBezTo>
                    <a:lnTo>
                      <a:pt x="545116" y="4291679"/>
                    </a:lnTo>
                    <a:cubicBezTo>
                      <a:pt x="547116" y="4288727"/>
                      <a:pt x="551402" y="4287679"/>
                      <a:pt x="554546" y="4289679"/>
                    </a:cubicBezTo>
                    <a:cubicBezTo>
                      <a:pt x="557498" y="4291679"/>
                      <a:pt x="558546" y="4295966"/>
                      <a:pt x="556546" y="4299109"/>
                    </a:cubicBezTo>
                    <a:cubicBezTo>
                      <a:pt x="548926" y="4310825"/>
                      <a:pt x="540830" y="4323112"/>
                      <a:pt x="531876" y="4336637"/>
                    </a:cubicBezTo>
                    <a:cubicBezTo>
                      <a:pt x="530543" y="4338638"/>
                      <a:pt x="528542" y="4339781"/>
                      <a:pt x="526256" y="4339781"/>
                    </a:cubicBezTo>
                    <a:close/>
                    <a:moveTo>
                      <a:pt x="42101" y="4278440"/>
                    </a:moveTo>
                    <a:cubicBezTo>
                      <a:pt x="41434" y="4278440"/>
                      <a:pt x="40767" y="4278249"/>
                      <a:pt x="40291" y="4277963"/>
                    </a:cubicBezTo>
                    <a:cubicBezTo>
                      <a:pt x="38481" y="4277487"/>
                      <a:pt x="37148" y="4276439"/>
                      <a:pt x="36195" y="4274820"/>
                    </a:cubicBezTo>
                    <a:cubicBezTo>
                      <a:pt x="35338" y="4273296"/>
                      <a:pt x="35052" y="4271486"/>
                      <a:pt x="35528" y="4269677"/>
                    </a:cubicBezTo>
                    <a:cubicBezTo>
                      <a:pt x="39815" y="4255294"/>
                      <a:pt x="44482" y="4240721"/>
                      <a:pt x="49625" y="4226624"/>
                    </a:cubicBezTo>
                    <a:cubicBezTo>
                      <a:pt x="49625" y="4226624"/>
                      <a:pt x="49625" y="4226433"/>
                      <a:pt x="49816" y="4226433"/>
                    </a:cubicBezTo>
                    <a:cubicBezTo>
                      <a:pt x="50959" y="4223100"/>
                      <a:pt x="54959" y="4221480"/>
                      <a:pt x="58388" y="4222623"/>
                    </a:cubicBezTo>
                    <a:cubicBezTo>
                      <a:pt x="60865" y="4223766"/>
                      <a:pt x="62675" y="4226243"/>
                      <a:pt x="62675" y="4228910"/>
                    </a:cubicBezTo>
                    <a:cubicBezTo>
                      <a:pt x="62675" y="4229767"/>
                      <a:pt x="62675" y="4230434"/>
                      <a:pt x="62198" y="4231386"/>
                    </a:cubicBezTo>
                    <a:cubicBezTo>
                      <a:pt x="57531" y="4244150"/>
                      <a:pt x="52959" y="4258342"/>
                      <a:pt x="48482" y="4273582"/>
                    </a:cubicBezTo>
                    <a:cubicBezTo>
                      <a:pt x="47720" y="4276439"/>
                      <a:pt x="45053" y="4278440"/>
                      <a:pt x="42101" y="4278440"/>
                    </a:cubicBezTo>
                    <a:close/>
                    <a:moveTo>
                      <a:pt x="574929" y="4264343"/>
                    </a:moveTo>
                    <a:cubicBezTo>
                      <a:pt x="573596" y="4264343"/>
                      <a:pt x="572453" y="4263867"/>
                      <a:pt x="571405" y="4263200"/>
                    </a:cubicBezTo>
                    <a:cubicBezTo>
                      <a:pt x="569405" y="4262057"/>
                      <a:pt x="568262" y="4259866"/>
                      <a:pt x="568262" y="4257580"/>
                    </a:cubicBezTo>
                    <a:cubicBezTo>
                      <a:pt x="568262" y="4256246"/>
                      <a:pt x="568738" y="4255103"/>
                      <a:pt x="569405" y="4253961"/>
                    </a:cubicBezTo>
                    <a:cubicBezTo>
                      <a:pt x="577025" y="4241864"/>
                      <a:pt x="585121" y="4229005"/>
                      <a:pt x="593217" y="4216051"/>
                    </a:cubicBezTo>
                    <a:cubicBezTo>
                      <a:pt x="595027" y="4212908"/>
                      <a:pt x="599504" y="4212051"/>
                      <a:pt x="602456" y="4213765"/>
                    </a:cubicBezTo>
                    <a:cubicBezTo>
                      <a:pt x="605600" y="4215765"/>
                      <a:pt x="606457" y="4219861"/>
                      <a:pt x="604647" y="4223004"/>
                    </a:cubicBezTo>
                    <a:cubicBezTo>
                      <a:pt x="596075" y="4236720"/>
                      <a:pt x="588455" y="4249008"/>
                      <a:pt x="580644" y="4261200"/>
                    </a:cubicBezTo>
                    <a:cubicBezTo>
                      <a:pt x="579501" y="4263200"/>
                      <a:pt x="577215" y="4264343"/>
                      <a:pt x="574929" y="4264343"/>
                    </a:cubicBezTo>
                    <a:close/>
                    <a:moveTo>
                      <a:pt x="73343" y="4194334"/>
                    </a:moveTo>
                    <a:cubicBezTo>
                      <a:pt x="72485" y="4194334"/>
                      <a:pt x="71342" y="4194143"/>
                      <a:pt x="70390" y="4193667"/>
                    </a:cubicBezTo>
                    <a:cubicBezTo>
                      <a:pt x="68771" y="4192810"/>
                      <a:pt x="67437" y="4191381"/>
                      <a:pt x="67056" y="4189857"/>
                    </a:cubicBezTo>
                    <a:cubicBezTo>
                      <a:pt x="66389" y="4188047"/>
                      <a:pt x="66580" y="4186237"/>
                      <a:pt x="67342" y="4184714"/>
                    </a:cubicBezTo>
                    <a:cubicBezTo>
                      <a:pt x="74962" y="4169188"/>
                      <a:pt x="82582" y="4155758"/>
                      <a:pt x="90488" y="4144709"/>
                    </a:cubicBezTo>
                    <a:cubicBezTo>
                      <a:pt x="90488" y="4144709"/>
                      <a:pt x="90488" y="4144709"/>
                      <a:pt x="90678" y="4144709"/>
                    </a:cubicBezTo>
                    <a:cubicBezTo>
                      <a:pt x="92678" y="4141756"/>
                      <a:pt x="96965" y="4141375"/>
                      <a:pt x="99917" y="4143375"/>
                    </a:cubicBezTo>
                    <a:cubicBezTo>
                      <a:pt x="101537" y="4144518"/>
                      <a:pt x="102584" y="4146518"/>
                      <a:pt x="102584" y="4148519"/>
                    </a:cubicBezTo>
                    <a:cubicBezTo>
                      <a:pt x="102584" y="4149852"/>
                      <a:pt x="102394" y="4151186"/>
                      <a:pt x="101441" y="4152519"/>
                    </a:cubicBezTo>
                    <a:lnTo>
                      <a:pt x="101441" y="4152519"/>
                    </a:lnTo>
                    <a:cubicBezTo>
                      <a:pt x="101251" y="4152710"/>
                      <a:pt x="101251" y="4152710"/>
                      <a:pt x="101251" y="4152995"/>
                    </a:cubicBezTo>
                    <a:cubicBezTo>
                      <a:pt x="93631" y="4163568"/>
                      <a:pt x="86392" y="4176141"/>
                      <a:pt x="79439" y="4190524"/>
                    </a:cubicBezTo>
                    <a:cubicBezTo>
                      <a:pt x="78296" y="4192715"/>
                      <a:pt x="76010" y="4194334"/>
                      <a:pt x="73343" y="4194334"/>
                    </a:cubicBezTo>
                    <a:close/>
                    <a:moveTo>
                      <a:pt x="622364" y="4188047"/>
                    </a:moveTo>
                    <a:cubicBezTo>
                      <a:pt x="621030" y="4188047"/>
                      <a:pt x="619887" y="4187857"/>
                      <a:pt x="618744" y="4187190"/>
                    </a:cubicBezTo>
                    <a:cubicBezTo>
                      <a:pt x="616744" y="4185857"/>
                      <a:pt x="615601" y="4183856"/>
                      <a:pt x="615601" y="4181380"/>
                    </a:cubicBezTo>
                    <a:cubicBezTo>
                      <a:pt x="615601" y="4180237"/>
                      <a:pt x="616077" y="4178903"/>
                      <a:pt x="616458" y="4178046"/>
                    </a:cubicBezTo>
                    <a:cubicBezTo>
                      <a:pt x="624078" y="4165473"/>
                      <a:pt x="631889" y="4152710"/>
                      <a:pt x="639794" y="4139660"/>
                    </a:cubicBezTo>
                    <a:cubicBezTo>
                      <a:pt x="641604" y="4136517"/>
                      <a:pt x="645890" y="4135374"/>
                      <a:pt x="649034" y="4137184"/>
                    </a:cubicBezTo>
                    <a:cubicBezTo>
                      <a:pt x="652177" y="4139184"/>
                      <a:pt x="653320" y="4143280"/>
                      <a:pt x="651224" y="4146614"/>
                    </a:cubicBezTo>
                    <a:cubicBezTo>
                      <a:pt x="644271" y="4158044"/>
                      <a:pt x="636175" y="4171760"/>
                      <a:pt x="628079" y="4184809"/>
                    </a:cubicBezTo>
                    <a:lnTo>
                      <a:pt x="628079" y="4184999"/>
                    </a:lnTo>
                    <a:cubicBezTo>
                      <a:pt x="626840" y="4186904"/>
                      <a:pt x="624840" y="4188047"/>
                      <a:pt x="622364" y="4188047"/>
                    </a:cubicBezTo>
                    <a:close/>
                    <a:moveTo>
                      <a:pt x="668560" y="4111085"/>
                    </a:moveTo>
                    <a:cubicBezTo>
                      <a:pt x="667226" y="4111085"/>
                      <a:pt x="666083" y="4110895"/>
                      <a:pt x="665226" y="4110228"/>
                    </a:cubicBezTo>
                    <a:cubicBezTo>
                      <a:pt x="663226" y="4109085"/>
                      <a:pt x="661892" y="4106894"/>
                      <a:pt x="661892" y="4104608"/>
                    </a:cubicBezTo>
                    <a:cubicBezTo>
                      <a:pt x="661892" y="4103465"/>
                      <a:pt x="662178" y="4102132"/>
                      <a:pt x="662750" y="4101275"/>
                    </a:cubicBezTo>
                    <a:lnTo>
                      <a:pt x="662750" y="4101084"/>
                    </a:lnTo>
                    <a:lnTo>
                      <a:pt x="662940" y="4100608"/>
                    </a:lnTo>
                    <a:cubicBezTo>
                      <a:pt x="670084" y="4088511"/>
                      <a:pt x="677513" y="4075938"/>
                      <a:pt x="685419" y="4062412"/>
                    </a:cubicBezTo>
                    <a:cubicBezTo>
                      <a:pt x="687229" y="4059269"/>
                      <a:pt x="691515" y="4058126"/>
                      <a:pt x="694658" y="4059936"/>
                    </a:cubicBezTo>
                    <a:cubicBezTo>
                      <a:pt x="696278" y="4060793"/>
                      <a:pt x="697325" y="4062412"/>
                      <a:pt x="697802" y="4063937"/>
                    </a:cubicBezTo>
                    <a:cubicBezTo>
                      <a:pt x="698278" y="4065746"/>
                      <a:pt x="697992" y="4067556"/>
                      <a:pt x="697135" y="4069080"/>
                    </a:cubicBezTo>
                    <a:lnTo>
                      <a:pt x="696659" y="4069556"/>
                    </a:lnTo>
                    <a:cubicBezTo>
                      <a:pt x="689229" y="4082606"/>
                      <a:pt x="681895" y="4095369"/>
                      <a:pt x="674465" y="4107942"/>
                    </a:cubicBezTo>
                    <a:cubicBezTo>
                      <a:pt x="673037" y="4109942"/>
                      <a:pt x="670846" y="4111085"/>
                      <a:pt x="668560" y="4111085"/>
                    </a:cubicBezTo>
                    <a:close/>
                    <a:moveTo>
                      <a:pt x="713708" y="4033647"/>
                    </a:moveTo>
                    <a:cubicBezTo>
                      <a:pt x="712375" y="4033647"/>
                      <a:pt x="711232" y="4033171"/>
                      <a:pt x="710375" y="4032790"/>
                    </a:cubicBezTo>
                    <a:cubicBezTo>
                      <a:pt x="708184" y="4031456"/>
                      <a:pt x="706755" y="4029170"/>
                      <a:pt x="707041" y="4026694"/>
                    </a:cubicBezTo>
                    <a:cubicBezTo>
                      <a:pt x="707041" y="4025551"/>
                      <a:pt x="707231" y="4024408"/>
                      <a:pt x="707898" y="4023551"/>
                    </a:cubicBezTo>
                    <a:cubicBezTo>
                      <a:pt x="714661" y="4011835"/>
                      <a:pt x="722471" y="3998214"/>
                      <a:pt x="730091" y="3984498"/>
                    </a:cubicBezTo>
                    <a:cubicBezTo>
                      <a:pt x="731901" y="3981545"/>
                      <a:pt x="736187" y="3980212"/>
                      <a:pt x="739331" y="3982022"/>
                    </a:cubicBezTo>
                    <a:cubicBezTo>
                      <a:pt x="742474" y="3983831"/>
                      <a:pt x="743617" y="3988118"/>
                      <a:pt x="741807" y="3991261"/>
                    </a:cubicBezTo>
                    <a:cubicBezTo>
                      <a:pt x="734378" y="4004501"/>
                      <a:pt x="726948" y="4017550"/>
                      <a:pt x="719614" y="4030313"/>
                    </a:cubicBezTo>
                    <a:cubicBezTo>
                      <a:pt x="719614" y="4030313"/>
                      <a:pt x="719423" y="4030313"/>
                      <a:pt x="719423" y="4030504"/>
                    </a:cubicBezTo>
                    <a:cubicBezTo>
                      <a:pt x="718185" y="4032314"/>
                      <a:pt x="715899" y="4033647"/>
                      <a:pt x="713708" y="4033647"/>
                    </a:cubicBezTo>
                    <a:close/>
                    <a:moveTo>
                      <a:pt x="757904" y="3955542"/>
                    </a:moveTo>
                    <a:cubicBezTo>
                      <a:pt x="756761" y="3955542"/>
                      <a:pt x="755714" y="3955352"/>
                      <a:pt x="754571" y="3954685"/>
                    </a:cubicBezTo>
                    <a:cubicBezTo>
                      <a:pt x="752570" y="3953542"/>
                      <a:pt x="751237" y="3951351"/>
                      <a:pt x="751237" y="3948875"/>
                    </a:cubicBezTo>
                    <a:cubicBezTo>
                      <a:pt x="751237" y="3947732"/>
                      <a:pt x="751427" y="3946589"/>
                      <a:pt x="752094" y="3945541"/>
                    </a:cubicBezTo>
                    <a:lnTo>
                      <a:pt x="754571" y="3941064"/>
                    </a:lnTo>
                    <a:cubicBezTo>
                      <a:pt x="761048" y="3929634"/>
                      <a:pt x="767334" y="3918204"/>
                      <a:pt x="773906" y="3906488"/>
                    </a:cubicBezTo>
                    <a:cubicBezTo>
                      <a:pt x="775716" y="3903345"/>
                      <a:pt x="780002" y="3902012"/>
                      <a:pt x="783146" y="3903821"/>
                    </a:cubicBezTo>
                    <a:cubicBezTo>
                      <a:pt x="784765" y="3904679"/>
                      <a:pt x="785813" y="3906012"/>
                      <a:pt x="786289" y="3907822"/>
                    </a:cubicBezTo>
                    <a:cubicBezTo>
                      <a:pt x="786765" y="3909632"/>
                      <a:pt x="786765" y="3911441"/>
                      <a:pt x="785813" y="3912965"/>
                    </a:cubicBezTo>
                    <a:cubicBezTo>
                      <a:pt x="778383" y="3926205"/>
                      <a:pt x="771239" y="3939254"/>
                      <a:pt x="764000" y="3952018"/>
                    </a:cubicBezTo>
                    <a:cubicBezTo>
                      <a:pt x="764000" y="3952018"/>
                      <a:pt x="763810" y="3952018"/>
                      <a:pt x="763810" y="3952208"/>
                    </a:cubicBezTo>
                    <a:cubicBezTo>
                      <a:pt x="762667" y="3954113"/>
                      <a:pt x="760381" y="3955542"/>
                      <a:pt x="757904" y="3955542"/>
                    </a:cubicBezTo>
                    <a:close/>
                    <a:moveTo>
                      <a:pt x="801434" y="3876961"/>
                    </a:moveTo>
                    <a:cubicBezTo>
                      <a:pt x="800290" y="3876961"/>
                      <a:pt x="799148" y="3876770"/>
                      <a:pt x="798100" y="3876294"/>
                    </a:cubicBezTo>
                    <a:cubicBezTo>
                      <a:pt x="796099" y="3874961"/>
                      <a:pt x="794766" y="3872675"/>
                      <a:pt x="794766" y="3870198"/>
                    </a:cubicBezTo>
                    <a:cubicBezTo>
                      <a:pt x="794766" y="3869055"/>
                      <a:pt x="795052" y="3867912"/>
                      <a:pt x="795623" y="3867055"/>
                    </a:cubicBezTo>
                    <a:cubicBezTo>
                      <a:pt x="799910" y="3859244"/>
                      <a:pt x="804196" y="3851148"/>
                      <a:pt x="808673" y="3843052"/>
                    </a:cubicBezTo>
                    <a:cubicBezTo>
                      <a:pt x="811340" y="3837908"/>
                      <a:pt x="814292" y="3832765"/>
                      <a:pt x="816959" y="3827526"/>
                    </a:cubicBezTo>
                    <a:cubicBezTo>
                      <a:pt x="818769" y="3824383"/>
                      <a:pt x="823055" y="3823240"/>
                      <a:pt x="826199" y="3824859"/>
                    </a:cubicBezTo>
                    <a:cubicBezTo>
                      <a:pt x="829342" y="3826669"/>
                      <a:pt x="830675" y="3830669"/>
                      <a:pt x="828865" y="3834098"/>
                    </a:cubicBezTo>
                    <a:lnTo>
                      <a:pt x="828008" y="3835908"/>
                    </a:lnTo>
                    <a:cubicBezTo>
                      <a:pt x="821055" y="3848672"/>
                      <a:pt x="814102" y="3861054"/>
                      <a:pt x="807339" y="3873627"/>
                    </a:cubicBezTo>
                    <a:cubicBezTo>
                      <a:pt x="806196" y="3875627"/>
                      <a:pt x="803910" y="3876961"/>
                      <a:pt x="801434" y="3876961"/>
                    </a:cubicBezTo>
                    <a:close/>
                    <a:moveTo>
                      <a:pt x="844106" y="3798189"/>
                    </a:moveTo>
                    <a:cubicBezTo>
                      <a:pt x="842963" y="3798189"/>
                      <a:pt x="842105" y="3797713"/>
                      <a:pt x="840962" y="3797332"/>
                    </a:cubicBezTo>
                    <a:cubicBezTo>
                      <a:pt x="838676" y="3796189"/>
                      <a:pt x="837343" y="3793998"/>
                      <a:pt x="837343" y="3791522"/>
                    </a:cubicBezTo>
                    <a:cubicBezTo>
                      <a:pt x="837343" y="3790379"/>
                      <a:pt x="837819" y="3789236"/>
                      <a:pt x="838200" y="3788378"/>
                    </a:cubicBezTo>
                    <a:cubicBezTo>
                      <a:pt x="845153" y="3775139"/>
                      <a:pt x="852297" y="3762089"/>
                      <a:pt x="859250" y="3748659"/>
                    </a:cubicBezTo>
                    <a:cubicBezTo>
                      <a:pt x="861060" y="3745516"/>
                      <a:pt x="865346" y="3744182"/>
                      <a:pt x="868490" y="3745992"/>
                    </a:cubicBezTo>
                    <a:cubicBezTo>
                      <a:pt x="871633" y="3747516"/>
                      <a:pt x="872966" y="3751802"/>
                      <a:pt x="871157" y="3754945"/>
                    </a:cubicBezTo>
                    <a:cubicBezTo>
                      <a:pt x="864013" y="3768376"/>
                      <a:pt x="857060" y="3781616"/>
                      <a:pt x="850106" y="3794665"/>
                    </a:cubicBezTo>
                    <a:cubicBezTo>
                      <a:pt x="848773" y="3796856"/>
                      <a:pt x="846582" y="3798189"/>
                      <a:pt x="844106" y="3798189"/>
                    </a:cubicBezTo>
                    <a:close/>
                    <a:moveTo>
                      <a:pt x="886301" y="3718941"/>
                    </a:moveTo>
                    <a:cubicBezTo>
                      <a:pt x="885158" y="3718941"/>
                      <a:pt x="884301" y="3718465"/>
                      <a:pt x="883158" y="3718084"/>
                    </a:cubicBezTo>
                    <a:cubicBezTo>
                      <a:pt x="880967" y="3716941"/>
                      <a:pt x="879539" y="3714750"/>
                      <a:pt x="879539" y="3712274"/>
                    </a:cubicBezTo>
                    <a:cubicBezTo>
                      <a:pt x="879539" y="3711131"/>
                      <a:pt x="879729" y="3709987"/>
                      <a:pt x="880396" y="3708940"/>
                    </a:cubicBezTo>
                    <a:cubicBezTo>
                      <a:pt x="885825" y="3698653"/>
                      <a:pt x="891445" y="3688270"/>
                      <a:pt x="896779" y="3677698"/>
                    </a:cubicBezTo>
                    <a:lnTo>
                      <a:pt x="901256" y="3669411"/>
                    </a:lnTo>
                    <a:cubicBezTo>
                      <a:pt x="902875" y="3666268"/>
                      <a:pt x="907066" y="3664934"/>
                      <a:pt x="910209" y="3666458"/>
                    </a:cubicBezTo>
                    <a:cubicBezTo>
                      <a:pt x="911828" y="3667316"/>
                      <a:pt x="913162" y="3668744"/>
                      <a:pt x="913543" y="3670459"/>
                    </a:cubicBezTo>
                    <a:cubicBezTo>
                      <a:pt x="914019" y="3671983"/>
                      <a:pt x="914019" y="3673793"/>
                      <a:pt x="913067" y="3675602"/>
                    </a:cubicBezTo>
                    <a:cubicBezTo>
                      <a:pt x="906304" y="3688652"/>
                      <a:pt x="899160" y="3701891"/>
                      <a:pt x="892207" y="3715322"/>
                    </a:cubicBezTo>
                    <a:cubicBezTo>
                      <a:pt x="891254" y="3717322"/>
                      <a:pt x="888778" y="3718941"/>
                      <a:pt x="886301" y="3718941"/>
                    </a:cubicBezTo>
                    <a:close/>
                    <a:moveTo>
                      <a:pt x="928021" y="3639217"/>
                    </a:moveTo>
                    <a:cubicBezTo>
                      <a:pt x="926878" y="3639217"/>
                      <a:pt x="925830" y="3639026"/>
                      <a:pt x="924878" y="3638550"/>
                    </a:cubicBezTo>
                    <a:cubicBezTo>
                      <a:pt x="922592" y="3637407"/>
                      <a:pt x="921258" y="3635216"/>
                      <a:pt x="921258" y="3632740"/>
                    </a:cubicBezTo>
                    <a:cubicBezTo>
                      <a:pt x="920972" y="3631597"/>
                      <a:pt x="921449" y="3630454"/>
                      <a:pt x="921925" y="3629597"/>
                    </a:cubicBezTo>
                    <a:cubicBezTo>
                      <a:pt x="928688" y="3616357"/>
                      <a:pt x="935641" y="3603117"/>
                      <a:pt x="942594" y="3589687"/>
                    </a:cubicBezTo>
                    <a:cubicBezTo>
                      <a:pt x="944118" y="3586544"/>
                      <a:pt x="948404" y="3585210"/>
                      <a:pt x="951548" y="3586734"/>
                    </a:cubicBezTo>
                    <a:cubicBezTo>
                      <a:pt x="954881" y="3588258"/>
                      <a:pt x="956215" y="3592544"/>
                      <a:pt x="954500" y="3595687"/>
                    </a:cubicBezTo>
                    <a:cubicBezTo>
                      <a:pt x="950214" y="3603974"/>
                      <a:pt x="945928" y="3612261"/>
                      <a:pt x="941737" y="3620643"/>
                    </a:cubicBezTo>
                    <a:lnTo>
                      <a:pt x="933831" y="3635693"/>
                    </a:lnTo>
                    <a:cubicBezTo>
                      <a:pt x="932783" y="3637883"/>
                      <a:pt x="930497" y="3639217"/>
                      <a:pt x="928021" y="3639217"/>
                    </a:cubicBezTo>
                    <a:close/>
                    <a:moveTo>
                      <a:pt x="969074" y="3559588"/>
                    </a:moveTo>
                    <a:cubicBezTo>
                      <a:pt x="967931" y="3559588"/>
                      <a:pt x="966788" y="3559397"/>
                      <a:pt x="965930" y="3558921"/>
                    </a:cubicBezTo>
                    <a:cubicBezTo>
                      <a:pt x="963740" y="3557587"/>
                      <a:pt x="962406" y="3555302"/>
                      <a:pt x="962406" y="3552825"/>
                    </a:cubicBezTo>
                    <a:cubicBezTo>
                      <a:pt x="962120" y="3551682"/>
                      <a:pt x="962597" y="3550634"/>
                      <a:pt x="963073" y="3549682"/>
                    </a:cubicBezTo>
                    <a:cubicBezTo>
                      <a:pt x="968216" y="3539395"/>
                      <a:pt x="973646" y="3529298"/>
                      <a:pt x="978789" y="3518726"/>
                    </a:cubicBezTo>
                    <a:lnTo>
                      <a:pt x="983456" y="3509772"/>
                    </a:lnTo>
                    <a:cubicBezTo>
                      <a:pt x="985076" y="3506629"/>
                      <a:pt x="989267" y="3505105"/>
                      <a:pt x="992410" y="3506819"/>
                    </a:cubicBezTo>
                    <a:cubicBezTo>
                      <a:pt x="995744" y="3508343"/>
                      <a:pt x="997077" y="3512439"/>
                      <a:pt x="995363" y="3515773"/>
                    </a:cubicBezTo>
                    <a:cubicBezTo>
                      <a:pt x="988600" y="3529203"/>
                      <a:pt x="981932" y="3542729"/>
                      <a:pt x="975170" y="3555778"/>
                    </a:cubicBezTo>
                    <a:cubicBezTo>
                      <a:pt x="973836" y="3558254"/>
                      <a:pt x="971550" y="3559588"/>
                      <a:pt x="969074" y="3559588"/>
                    </a:cubicBezTo>
                    <a:close/>
                    <a:moveTo>
                      <a:pt x="1009745" y="3479483"/>
                    </a:moveTo>
                    <a:cubicBezTo>
                      <a:pt x="1008602" y="3479483"/>
                      <a:pt x="1007555" y="3479292"/>
                      <a:pt x="1006602" y="3478816"/>
                    </a:cubicBezTo>
                    <a:cubicBezTo>
                      <a:pt x="1004411" y="3477673"/>
                      <a:pt x="1002792" y="3475196"/>
                      <a:pt x="1002982" y="3472529"/>
                    </a:cubicBezTo>
                    <a:cubicBezTo>
                      <a:pt x="1002982" y="3471672"/>
                      <a:pt x="1003173" y="3470720"/>
                      <a:pt x="1003649" y="3469862"/>
                    </a:cubicBezTo>
                    <a:cubicBezTo>
                      <a:pt x="1010412" y="3456623"/>
                      <a:pt x="1017080" y="3443192"/>
                      <a:pt x="1023842" y="3429667"/>
                    </a:cubicBezTo>
                    <a:cubicBezTo>
                      <a:pt x="1025461" y="3426333"/>
                      <a:pt x="1029462" y="3425000"/>
                      <a:pt x="1032796" y="3426524"/>
                    </a:cubicBezTo>
                    <a:cubicBezTo>
                      <a:pt x="1035939" y="3428333"/>
                      <a:pt x="1037463" y="3432334"/>
                      <a:pt x="1035749" y="3435763"/>
                    </a:cubicBezTo>
                    <a:lnTo>
                      <a:pt x="1027938" y="3451479"/>
                    </a:lnTo>
                    <a:cubicBezTo>
                      <a:pt x="1023842" y="3459766"/>
                      <a:pt x="1019651" y="3467862"/>
                      <a:pt x="1015556" y="3475958"/>
                    </a:cubicBezTo>
                    <a:cubicBezTo>
                      <a:pt x="1014413" y="3478054"/>
                      <a:pt x="1012222" y="3479483"/>
                      <a:pt x="1009745" y="3479483"/>
                    </a:cubicBezTo>
                    <a:close/>
                    <a:moveTo>
                      <a:pt x="1049941" y="3399092"/>
                    </a:moveTo>
                    <a:cubicBezTo>
                      <a:pt x="1048798" y="3399092"/>
                      <a:pt x="1047750" y="3398901"/>
                      <a:pt x="1046798" y="3398425"/>
                    </a:cubicBezTo>
                    <a:cubicBezTo>
                      <a:pt x="1044511" y="3397282"/>
                      <a:pt x="1043178" y="3395091"/>
                      <a:pt x="1043178" y="3392329"/>
                    </a:cubicBezTo>
                    <a:cubicBezTo>
                      <a:pt x="1043178" y="3391472"/>
                      <a:pt x="1043369" y="3390519"/>
                      <a:pt x="1043654" y="3389662"/>
                    </a:cubicBezTo>
                    <a:lnTo>
                      <a:pt x="1043845" y="3389471"/>
                    </a:lnTo>
                    <a:cubicBezTo>
                      <a:pt x="1043845" y="3389281"/>
                      <a:pt x="1044035" y="3388995"/>
                      <a:pt x="1044321" y="3388804"/>
                    </a:cubicBezTo>
                    <a:lnTo>
                      <a:pt x="1052894" y="3371279"/>
                    </a:lnTo>
                    <a:cubicBezTo>
                      <a:pt x="1056513" y="3364135"/>
                      <a:pt x="1060037" y="3356705"/>
                      <a:pt x="1063847" y="3349276"/>
                    </a:cubicBezTo>
                    <a:cubicBezTo>
                      <a:pt x="1065467" y="3345942"/>
                      <a:pt x="1069467" y="3344609"/>
                      <a:pt x="1072801" y="3346133"/>
                    </a:cubicBezTo>
                    <a:cubicBezTo>
                      <a:pt x="1076135" y="3347942"/>
                      <a:pt x="1077468" y="3351943"/>
                      <a:pt x="1075944" y="3355086"/>
                    </a:cubicBezTo>
                    <a:lnTo>
                      <a:pt x="1068991" y="3368993"/>
                    </a:lnTo>
                    <a:cubicBezTo>
                      <a:pt x="1064705" y="3377756"/>
                      <a:pt x="1060228" y="3386709"/>
                      <a:pt x="1055942" y="3395472"/>
                    </a:cubicBezTo>
                    <a:cubicBezTo>
                      <a:pt x="1055656" y="3395472"/>
                      <a:pt x="1055656" y="3395472"/>
                      <a:pt x="1055656" y="3395662"/>
                    </a:cubicBezTo>
                    <a:cubicBezTo>
                      <a:pt x="1054608" y="3397758"/>
                      <a:pt x="1052417" y="3399092"/>
                      <a:pt x="1049941" y="3399092"/>
                    </a:cubicBezTo>
                    <a:close/>
                    <a:moveTo>
                      <a:pt x="1089660" y="3318701"/>
                    </a:moveTo>
                    <a:cubicBezTo>
                      <a:pt x="1088517" y="3318701"/>
                      <a:pt x="1087660" y="3318510"/>
                      <a:pt x="1086707" y="3318034"/>
                    </a:cubicBezTo>
                    <a:cubicBezTo>
                      <a:pt x="1084231" y="3316891"/>
                      <a:pt x="1082897" y="3314414"/>
                      <a:pt x="1082897" y="3311938"/>
                    </a:cubicBezTo>
                    <a:cubicBezTo>
                      <a:pt x="1082897" y="3310795"/>
                      <a:pt x="1083088" y="3309937"/>
                      <a:pt x="1083564" y="3308985"/>
                    </a:cubicBezTo>
                    <a:cubicBezTo>
                      <a:pt x="1090041" y="3295555"/>
                      <a:pt x="1096804" y="3282029"/>
                      <a:pt x="1103281" y="3268599"/>
                    </a:cubicBezTo>
                    <a:cubicBezTo>
                      <a:pt x="1104900" y="3265265"/>
                      <a:pt x="1108901" y="3263837"/>
                      <a:pt x="1112234" y="3265456"/>
                    </a:cubicBezTo>
                    <a:cubicBezTo>
                      <a:pt x="1113854" y="3266313"/>
                      <a:pt x="1115187" y="3267742"/>
                      <a:pt x="1115568" y="3269456"/>
                    </a:cubicBezTo>
                    <a:cubicBezTo>
                      <a:pt x="1116235" y="3270980"/>
                      <a:pt x="1116044" y="3272790"/>
                      <a:pt x="1115282" y="3274600"/>
                    </a:cubicBezTo>
                    <a:cubicBezTo>
                      <a:pt x="1110329" y="3284506"/>
                      <a:pt x="1105662" y="3294126"/>
                      <a:pt x="1100709" y="3304032"/>
                    </a:cubicBezTo>
                    <a:lnTo>
                      <a:pt x="1095566" y="3314795"/>
                    </a:lnTo>
                    <a:cubicBezTo>
                      <a:pt x="1094613" y="3317177"/>
                      <a:pt x="1092137" y="3318701"/>
                      <a:pt x="1089660" y="3318701"/>
                    </a:cubicBezTo>
                    <a:close/>
                    <a:moveTo>
                      <a:pt x="1128903" y="3237929"/>
                    </a:moveTo>
                    <a:cubicBezTo>
                      <a:pt x="1128046" y="3237929"/>
                      <a:pt x="1126903" y="3237738"/>
                      <a:pt x="1125950" y="3237262"/>
                    </a:cubicBezTo>
                    <a:cubicBezTo>
                      <a:pt x="1123664" y="3236119"/>
                      <a:pt x="1122140" y="3233928"/>
                      <a:pt x="1122140" y="3231166"/>
                    </a:cubicBezTo>
                    <a:cubicBezTo>
                      <a:pt x="1122140" y="3230309"/>
                      <a:pt x="1122331" y="3229356"/>
                      <a:pt x="1122807" y="3228213"/>
                    </a:cubicBezTo>
                    <a:lnTo>
                      <a:pt x="1130903" y="3211830"/>
                    </a:lnTo>
                    <a:cubicBezTo>
                      <a:pt x="1134713" y="3203924"/>
                      <a:pt x="1138523" y="3195923"/>
                      <a:pt x="1142524" y="3187827"/>
                    </a:cubicBezTo>
                    <a:cubicBezTo>
                      <a:pt x="1143857" y="3184684"/>
                      <a:pt x="1148144" y="3183160"/>
                      <a:pt x="1151477" y="3184684"/>
                    </a:cubicBezTo>
                    <a:cubicBezTo>
                      <a:pt x="1154621" y="3186494"/>
                      <a:pt x="1156145" y="3190494"/>
                      <a:pt x="1154621" y="3193923"/>
                    </a:cubicBezTo>
                    <a:cubicBezTo>
                      <a:pt x="1150620" y="3202019"/>
                      <a:pt x="1146524" y="3210306"/>
                      <a:pt x="1142524" y="3218593"/>
                    </a:cubicBezTo>
                    <a:lnTo>
                      <a:pt x="1134904" y="3234309"/>
                    </a:lnTo>
                    <a:lnTo>
                      <a:pt x="1134904" y="3234500"/>
                    </a:lnTo>
                    <a:cubicBezTo>
                      <a:pt x="1133856" y="3236595"/>
                      <a:pt x="1131665" y="3237929"/>
                      <a:pt x="1128903" y="3237929"/>
                    </a:cubicBezTo>
                    <a:close/>
                    <a:moveTo>
                      <a:pt x="1167956" y="3157157"/>
                    </a:moveTo>
                    <a:lnTo>
                      <a:pt x="1167956" y="3157157"/>
                    </a:lnTo>
                    <a:cubicBezTo>
                      <a:pt x="1167098" y="3157157"/>
                      <a:pt x="1165955" y="3156966"/>
                      <a:pt x="1165003" y="3156490"/>
                    </a:cubicBezTo>
                    <a:cubicBezTo>
                      <a:pt x="1162812" y="3155347"/>
                      <a:pt x="1161193" y="3153156"/>
                      <a:pt x="1161193" y="3150394"/>
                    </a:cubicBezTo>
                    <a:cubicBezTo>
                      <a:pt x="1161193" y="3149537"/>
                      <a:pt x="1161479" y="3148394"/>
                      <a:pt x="1161860" y="3147441"/>
                    </a:cubicBezTo>
                    <a:lnTo>
                      <a:pt x="1163479" y="3144488"/>
                    </a:lnTo>
                    <a:cubicBezTo>
                      <a:pt x="1169289" y="3132106"/>
                      <a:pt x="1175385" y="3119533"/>
                      <a:pt x="1181386" y="3106960"/>
                    </a:cubicBezTo>
                    <a:cubicBezTo>
                      <a:pt x="1183005" y="3103626"/>
                      <a:pt x="1187006" y="3102293"/>
                      <a:pt x="1190339" y="3103817"/>
                    </a:cubicBezTo>
                    <a:cubicBezTo>
                      <a:pt x="1193673" y="3105436"/>
                      <a:pt x="1195102" y="3109436"/>
                      <a:pt x="1193483" y="3112770"/>
                    </a:cubicBezTo>
                    <a:cubicBezTo>
                      <a:pt x="1190816" y="3118390"/>
                      <a:pt x="1188053" y="3124010"/>
                      <a:pt x="1185386" y="3129629"/>
                    </a:cubicBezTo>
                    <a:cubicBezTo>
                      <a:pt x="1181576" y="3137440"/>
                      <a:pt x="1177766" y="3145345"/>
                      <a:pt x="1173956" y="3153156"/>
                    </a:cubicBezTo>
                    <a:cubicBezTo>
                      <a:pt x="1172909" y="3155823"/>
                      <a:pt x="1170623" y="3157157"/>
                      <a:pt x="1167956" y="3157157"/>
                    </a:cubicBezTo>
                    <a:close/>
                    <a:moveTo>
                      <a:pt x="1206818" y="3076099"/>
                    </a:moveTo>
                    <a:cubicBezTo>
                      <a:pt x="1205960" y="3076099"/>
                      <a:pt x="1204817" y="3075908"/>
                      <a:pt x="1203865" y="3075432"/>
                    </a:cubicBezTo>
                    <a:cubicBezTo>
                      <a:pt x="1201579" y="3074575"/>
                      <a:pt x="1200055" y="3072098"/>
                      <a:pt x="1200055" y="3069622"/>
                    </a:cubicBezTo>
                    <a:cubicBezTo>
                      <a:pt x="1200055" y="3068479"/>
                      <a:pt x="1200245" y="3067622"/>
                      <a:pt x="1200531" y="3066955"/>
                    </a:cubicBezTo>
                    <a:cubicBezTo>
                      <a:pt x="1200531" y="3066764"/>
                      <a:pt x="1200531" y="3066764"/>
                      <a:pt x="1200817" y="3066764"/>
                    </a:cubicBezTo>
                    <a:cubicBezTo>
                      <a:pt x="1200817" y="3066574"/>
                      <a:pt x="1201007" y="3066288"/>
                      <a:pt x="1201007" y="3066098"/>
                    </a:cubicBezTo>
                    <a:cubicBezTo>
                      <a:pt x="1207008" y="3053525"/>
                      <a:pt x="1213104" y="3040761"/>
                      <a:pt x="1219200" y="3027902"/>
                    </a:cubicBezTo>
                    <a:cubicBezTo>
                      <a:pt x="1219391" y="3027426"/>
                      <a:pt x="1219676" y="3027045"/>
                      <a:pt x="1219676" y="3026569"/>
                    </a:cubicBezTo>
                    <a:lnTo>
                      <a:pt x="1220153" y="3026093"/>
                    </a:lnTo>
                    <a:cubicBezTo>
                      <a:pt x="1221486" y="3022949"/>
                      <a:pt x="1225772" y="3021425"/>
                      <a:pt x="1228916" y="3022759"/>
                    </a:cubicBezTo>
                    <a:cubicBezTo>
                      <a:pt x="1232249" y="3024283"/>
                      <a:pt x="1233869" y="3028379"/>
                      <a:pt x="1232249" y="3031712"/>
                    </a:cubicBezTo>
                    <a:cubicBezTo>
                      <a:pt x="1232059" y="3032189"/>
                      <a:pt x="1232059" y="3032379"/>
                      <a:pt x="1231773" y="3032855"/>
                    </a:cubicBezTo>
                    <a:cubicBezTo>
                      <a:pt x="1231487" y="3033046"/>
                      <a:pt x="1231297" y="3033522"/>
                      <a:pt x="1231297" y="3033712"/>
                    </a:cubicBezTo>
                    <a:cubicBezTo>
                      <a:pt x="1224820" y="3047619"/>
                      <a:pt x="1218248" y="3061145"/>
                      <a:pt x="1212914" y="3072289"/>
                    </a:cubicBezTo>
                    <a:cubicBezTo>
                      <a:pt x="1211771" y="3074765"/>
                      <a:pt x="1209485" y="3076099"/>
                      <a:pt x="1206818" y="3076099"/>
                    </a:cubicBezTo>
                    <a:close/>
                    <a:moveTo>
                      <a:pt x="1243394" y="2993708"/>
                    </a:moveTo>
                    <a:cubicBezTo>
                      <a:pt x="1242727" y="2993708"/>
                      <a:pt x="1241774" y="2993708"/>
                      <a:pt x="1240917" y="2993231"/>
                    </a:cubicBezTo>
                    <a:cubicBezTo>
                      <a:pt x="1238441" y="2992374"/>
                      <a:pt x="1236917" y="2989898"/>
                      <a:pt x="1236631" y="2987135"/>
                    </a:cubicBezTo>
                    <a:cubicBezTo>
                      <a:pt x="1236631" y="2986278"/>
                      <a:pt x="1236821" y="2985326"/>
                      <a:pt x="1237107" y="2984468"/>
                    </a:cubicBezTo>
                    <a:cubicBezTo>
                      <a:pt x="1241774" y="2972753"/>
                      <a:pt x="1247204" y="2959132"/>
                      <a:pt x="1253490" y="2942463"/>
                    </a:cubicBezTo>
                    <a:cubicBezTo>
                      <a:pt x="1254824" y="2939129"/>
                      <a:pt x="1258919" y="2937320"/>
                      <a:pt x="1262253" y="2938462"/>
                    </a:cubicBezTo>
                    <a:cubicBezTo>
                      <a:pt x="1265873" y="2939796"/>
                      <a:pt x="1267397" y="2943797"/>
                      <a:pt x="1266063" y="2947226"/>
                    </a:cubicBezTo>
                    <a:cubicBezTo>
                      <a:pt x="1260920" y="2960942"/>
                      <a:pt x="1255490" y="2974658"/>
                      <a:pt x="1249680" y="2989421"/>
                    </a:cubicBezTo>
                    <a:cubicBezTo>
                      <a:pt x="1248823" y="2992184"/>
                      <a:pt x="1246346" y="2993708"/>
                      <a:pt x="1243394" y="2993708"/>
                    </a:cubicBezTo>
                    <a:close/>
                    <a:moveTo>
                      <a:pt x="1275969" y="2909602"/>
                    </a:moveTo>
                    <a:cubicBezTo>
                      <a:pt x="1275112" y="2909602"/>
                      <a:pt x="1274350" y="2909411"/>
                      <a:pt x="1273493" y="2909126"/>
                    </a:cubicBezTo>
                    <a:cubicBezTo>
                      <a:pt x="1270826" y="2908268"/>
                      <a:pt x="1269206" y="2905506"/>
                      <a:pt x="1269206" y="2902649"/>
                    </a:cubicBezTo>
                    <a:cubicBezTo>
                      <a:pt x="1269206" y="2901982"/>
                      <a:pt x="1269206" y="2901315"/>
                      <a:pt x="1269397" y="2900648"/>
                    </a:cubicBezTo>
                    <a:lnTo>
                      <a:pt x="1269587" y="2900458"/>
                    </a:lnTo>
                    <a:cubicBezTo>
                      <a:pt x="1269587" y="2900267"/>
                      <a:pt x="1269587" y="2899982"/>
                      <a:pt x="1269778" y="2899791"/>
                    </a:cubicBezTo>
                    <a:cubicBezTo>
                      <a:pt x="1273397" y="2890171"/>
                      <a:pt x="1277398" y="2879789"/>
                      <a:pt x="1281494" y="2869025"/>
                    </a:cubicBezTo>
                    <a:lnTo>
                      <a:pt x="1285494" y="2858453"/>
                    </a:lnTo>
                    <a:cubicBezTo>
                      <a:pt x="1286828" y="2854833"/>
                      <a:pt x="1290923" y="2853309"/>
                      <a:pt x="1294257" y="2854452"/>
                    </a:cubicBezTo>
                    <a:cubicBezTo>
                      <a:pt x="1295781" y="2855119"/>
                      <a:pt x="1297210" y="2856262"/>
                      <a:pt x="1297877" y="2858072"/>
                    </a:cubicBezTo>
                    <a:cubicBezTo>
                      <a:pt x="1298734" y="2859691"/>
                      <a:pt x="1298734" y="2861405"/>
                      <a:pt x="1298162" y="2863215"/>
                    </a:cubicBezTo>
                    <a:cubicBezTo>
                      <a:pt x="1292543" y="2878074"/>
                      <a:pt x="1287113" y="2892171"/>
                      <a:pt x="1282256" y="2905220"/>
                    </a:cubicBezTo>
                    <a:cubicBezTo>
                      <a:pt x="1281113" y="2907792"/>
                      <a:pt x="1278636" y="2909602"/>
                      <a:pt x="1275969" y="2909602"/>
                    </a:cubicBezTo>
                    <a:close/>
                    <a:moveTo>
                      <a:pt x="1307783" y="2825401"/>
                    </a:moveTo>
                    <a:cubicBezTo>
                      <a:pt x="1306925" y="2825401"/>
                      <a:pt x="1306163" y="2825210"/>
                      <a:pt x="1305306" y="2824925"/>
                    </a:cubicBezTo>
                    <a:cubicBezTo>
                      <a:pt x="1302830" y="2823782"/>
                      <a:pt x="1301020" y="2821305"/>
                      <a:pt x="1301020" y="2818448"/>
                    </a:cubicBezTo>
                    <a:cubicBezTo>
                      <a:pt x="1301020" y="2817781"/>
                      <a:pt x="1301210" y="2816828"/>
                      <a:pt x="1301496" y="2816162"/>
                    </a:cubicBezTo>
                    <a:cubicBezTo>
                      <a:pt x="1306640" y="2802731"/>
                      <a:pt x="1311783" y="2788539"/>
                      <a:pt x="1317403" y="2773966"/>
                    </a:cubicBezTo>
                    <a:cubicBezTo>
                      <a:pt x="1318546" y="2770823"/>
                      <a:pt x="1322546" y="2768822"/>
                      <a:pt x="1326166" y="2770156"/>
                    </a:cubicBezTo>
                    <a:cubicBezTo>
                      <a:pt x="1329500" y="2771489"/>
                      <a:pt x="1331309" y="2775299"/>
                      <a:pt x="1329976" y="2778919"/>
                    </a:cubicBezTo>
                    <a:cubicBezTo>
                      <a:pt x="1326833" y="2787206"/>
                      <a:pt x="1323689" y="2795492"/>
                      <a:pt x="1320546" y="2803589"/>
                    </a:cubicBezTo>
                    <a:lnTo>
                      <a:pt x="1314069" y="2820638"/>
                    </a:lnTo>
                    <a:lnTo>
                      <a:pt x="1314069" y="2820829"/>
                    </a:lnTo>
                    <a:cubicBezTo>
                      <a:pt x="1313212" y="2823591"/>
                      <a:pt x="1310735" y="2825401"/>
                      <a:pt x="1307783" y="2825401"/>
                    </a:cubicBezTo>
                    <a:close/>
                    <a:moveTo>
                      <a:pt x="1339691" y="2741200"/>
                    </a:moveTo>
                    <a:cubicBezTo>
                      <a:pt x="1339025" y="2741200"/>
                      <a:pt x="1338072" y="2741009"/>
                      <a:pt x="1337501" y="2740724"/>
                    </a:cubicBezTo>
                    <a:cubicBezTo>
                      <a:pt x="1334834" y="2739581"/>
                      <a:pt x="1333024" y="2737104"/>
                      <a:pt x="1333024" y="2734247"/>
                    </a:cubicBezTo>
                    <a:cubicBezTo>
                      <a:pt x="1333024" y="2733580"/>
                      <a:pt x="1333214" y="2732627"/>
                      <a:pt x="1333500" y="2731961"/>
                    </a:cubicBezTo>
                    <a:cubicBezTo>
                      <a:pt x="1337310" y="2722340"/>
                      <a:pt x="1340930" y="2712434"/>
                      <a:pt x="1344740" y="2702528"/>
                    </a:cubicBezTo>
                    <a:lnTo>
                      <a:pt x="1349693" y="2689955"/>
                    </a:lnTo>
                    <a:cubicBezTo>
                      <a:pt x="1351026" y="2686622"/>
                      <a:pt x="1354836" y="2684812"/>
                      <a:pt x="1358456" y="2686145"/>
                    </a:cubicBezTo>
                    <a:cubicBezTo>
                      <a:pt x="1360075" y="2686622"/>
                      <a:pt x="1361408" y="2687955"/>
                      <a:pt x="1362075" y="2689479"/>
                    </a:cubicBezTo>
                    <a:cubicBezTo>
                      <a:pt x="1362742" y="2691098"/>
                      <a:pt x="1362932" y="2693099"/>
                      <a:pt x="1362266" y="2694623"/>
                    </a:cubicBezTo>
                    <a:cubicBezTo>
                      <a:pt x="1356646" y="2709005"/>
                      <a:pt x="1351502" y="2722912"/>
                      <a:pt x="1346359" y="2736342"/>
                    </a:cubicBezTo>
                    <a:cubicBezTo>
                      <a:pt x="1346359" y="2736533"/>
                      <a:pt x="1346359" y="2736533"/>
                      <a:pt x="1346359" y="2736533"/>
                    </a:cubicBezTo>
                    <a:cubicBezTo>
                      <a:pt x="1345025" y="2739390"/>
                      <a:pt x="1342644" y="2741200"/>
                      <a:pt x="1339691" y="2741200"/>
                    </a:cubicBezTo>
                    <a:close/>
                    <a:moveTo>
                      <a:pt x="1371791" y="2657285"/>
                    </a:moveTo>
                    <a:cubicBezTo>
                      <a:pt x="1371124" y="2657285"/>
                      <a:pt x="1370267" y="2657094"/>
                      <a:pt x="1369600" y="2656808"/>
                    </a:cubicBezTo>
                    <a:cubicBezTo>
                      <a:pt x="1367123" y="2655665"/>
                      <a:pt x="1365314" y="2653189"/>
                      <a:pt x="1365314" y="2650522"/>
                    </a:cubicBezTo>
                    <a:cubicBezTo>
                      <a:pt x="1365123" y="2649665"/>
                      <a:pt x="1365314" y="2648712"/>
                      <a:pt x="1365790" y="2648045"/>
                    </a:cubicBezTo>
                    <a:lnTo>
                      <a:pt x="1381982" y="2606040"/>
                    </a:lnTo>
                    <a:cubicBezTo>
                      <a:pt x="1383316" y="2602706"/>
                      <a:pt x="1387126" y="2600897"/>
                      <a:pt x="1390745" y="2602230"/>
                    </a:cubicBezTo>
                    <a:cubicBezTo>
                      <a:pt x="1392269" y="2602897"/>
                      <a:pt x="1393698" y="2604040"/>
                      <a:pt x="1394365" y="2605564"/>
                    </a:cubicBezTo>
                    <a:cubicBezTo>
                      <a:pt x="1395222" y="2607374"/>
                      <a:pt x="1395222" y="2609183"/>
                      <a:pt x="1394651" y="2610898"/>
                    </a:cubicBezTo>
                    <a:cubicBezTo>
                      <a:pt x="1389031" y="2624995"/>
                      <a:pt x="1383602" y="2638997"/>
                      <a:pt x="1378458" y="2652617"/>
                    </a:cubicBezTo>
                    <a:cubicBezTo>
                      <a:pt x="1377125" y="2655475"/>
                      <a:pt x="1374743" y="2657285"/>
                      <a:pt x="1371791" y="2657285"/>
                    </a:cubicBezTo>
                    <a:close/>
                    <a:moveTo>
                      <a:pt x="1404366" y="2573369"/>
                    </a:moveTo>
                    <a:cubicBezTo>
                      <a:pt x="1403699" y="2573369"/>
                      <a:pt x="1402842" y="2573179"/>
                      <a:pt x="1402175" y="2572893"/>
                    </a:cubicBezTo>
                    <a:cubicBezTo>
                      <a:pt x="1399508" y="2571750"/>
                      <a:pt x="1397699" y="2569274"/>
                      <a:pt x="1397889" y="2566416"/>
                    </a:cubicBezTo>
                    <a:cubicBezTo>
                      <a:pt x="1397889" y="2565749"/>
                      <a:pt x="1397889" y="2564797"/>
                      <a:pt x="1398080" y="2564130"/>
                    </a:cubicBezTo>
                    <a:cubicBezTo>
                      <a:pt x="1403699" y="2550414"/>
                      <a:pt x="1409129" y="2536508"/>
                      <a:pt x="1414653" y="2522125"/>
                    </a:cubicBezTo>
                    <a:cubicBezTo>
                      <a:pt x="1415987" y="2518982"/>
                      <a:pt x="1420082" y="2517172"/>
                      <a:pt x="1423416" y="2518505"/>
                    </a:cubicBezTo>
                    <a:cubicBezTo>
                      <a:pt x="1424940" y="2518982"/>
                      <a:pt x="1426369" y="2520315"/>
                      <a:pt x="1427036" y="2521839"/>
                    </a:cubicBezTo>
                    <a:cubicBezTo>
                      <a:pt x="1427702" y="2523649"/>
                      <a:pt x="1427893" y="2525459"/>
                      <a:pt x="1427321" y="2526983"/>
                    </a:cubicBezTo>
                    <a:lnTo>
                      <a:pt x="1422368" y="2539746"/>
                    </a:lnTo>
                    <a:cubicBezTo>
                      <a:pt x="1418558" y="2549366"/>
                      <a:pt x="1414748" y="2559082"/>
                      <a:pt x="1410938" y="2568702"/>
                    </a:cubicBezTo>
                    <a:lnTo>
                      <a:pt x="1410938" y="2568893"/>
                    </a:lnTo>
                    <a:cubicBezTo>
                      <a:pt x="1409700" y="2571750"/>
                      <a:pt x="1407224" y="2573369"/>
                      <a:pt x="1404366" y="2573369"/>
                    </a:cubicBezTo>
                    <a:close/>
                    <a:moveTo>
                      <a:pt x="1437323" y="2489645"/>
                    </a:moveTo>
                    <a:cubicBezTo>
                      <a:pt x="1436465" y="2489645"/>
                      <a:pt x="1435799" y="2489454"/>
                      <a:pt x="1434846" y="2489168"/>
                    </a:cubicBezTo>
                    <a:cubicBezTo>
                      <a:pt x="1432370" y="2488311"/>
                      <a:pt x="1430560" y="2485835"/>
                      <a:pt x="1430560" y="2483072"/>
                    </a:cubicBezTo>
                    <a:cubicBezTo>
                      <a:pt x="1430560" y="2482215"/>
                      <a:pt x="1430846" y="2481262"/>
                      <a:pt x="1431036" y="2480405"/>
                    </a:cubicBezTo>
                    <a:cubicBezTo>
                      <a:pt x="1434370" y="2472119"/>
                      <a:pt x="1437799" y="2463832"/>
                      <a:pt x="1441133" y="2455259"/>
                    </a:cubicBezTo>
                    <a:lnTo>
                      <a:pt x="1447610" y="2438686"/>
                    </a:lnTo>
                    <a:cubicBezTo>
                      <a:pt x="1448943" y="2435352"/>
                      <a:pt x="1452944" y="2433542"/>
                      <a:pt x="1456373" y="2434876"/>
                    </a:cubicBezTo>
                    <a:cubicBezTo>
                      <a:pt x="1458182" y="2435543"/>
                      <a:pt x="1459325" y="2436876"/>
                      <a:pt x="1460183" y="2438495"/>
                    </a:cubicBezTo>
                    <a:cubicBezTo>
                      <a:pt x="1460849" y="2440019"/>
                      <a:pt x="1460849" y="2442115"/>
                      <a:pt x="1460183" y="2443639"/>
                    </a:cubicBezTo>
                    <a:cubicBezTo>
                      <a:pt x="1457516" y="2450592"/>
                      <a:pt x="1454563" y="2457545"/>
                      <a:pt x="1451896" y="2464308"/>
                    </a:cubicBezTo>
                    <a:cubicBezTo>
                      <a:pt x="1449229" y="2471452"/>
                      <a:pt x="1446276" y="2478500"/>
                      <a:pt x="1443609" y="2485358"/>
                    </a:cubicBezTo>
                    <a:cubicBezTo>
                      <a:pt x="1442657" y="2487835"/>
                      <a:pt x="1439990" y="2489645"/>
                      <a:pt x="1437323" y="2489645"/>
                    </a:cubicBezTo>
                    <a:close/>
                    <a:moveTo>
                      <a:pt x="1470565" y="2406110"/>
                    </a:moveTo>
                    <a:cubicBezTo>
                      <a:pt x="1469898" y="2406110"/>
                      <a:pt x="1468946" y="2405920"/>
                      <a:pt x="1468088" y="2405634"/>
                    </a:cubicBezTo>
                    <a:cubicBezTo>
                      <a:pt x="1465612" y="2404491"/>
                      <a:pt x="1464088" y="2402300"/>
                      <a:pt x="1464088" y="2399538"/>
                    </a:cubicBezTo>
                    <a:cubicBezTo>
                      <a:pt x="1463897" y="2398681"/>
                      <a:pt x="1464088" y="2397728"/>
                      <a:pt x="1464564" y="2396871"/>
                    </a:cubicBezTo>
                    <a:cubicBezTo>
                      <a:pt x="1469898" y="2383155"/>
                      <a:pt x="1475518" y="2369249"/>
                      <a:pt x="1481423" y="2355152"/>
                    </a:cubicBezTo>
                    <a:cubicBezTo>
                      <a:pt x="1482757" y="2351818"/>
                      <a:pt x="1486757" y="2350008"/>
                      <a:pt x="1490186" y="2351532"/>
                    </a:cubicBezTo>
                    <a:cubicBezTo>
                      <a:pt x="1493520" y="2352866"/>
                      <a:pt x="1495139" y="2356676"/>
                      <a:pt x="1493806" y="2360295"/>
                    </a:cubicBezTo>
                    <a:cubicBezTo>
                      <a:pt x="1489329" y="2371535"/>
                      <a:pt x="1483043" y="2386775"/>
                      <a:pt x="1476947" y="2401824"/>
                    </a:cubicBezTo>
                    <a:cubicBezTo>
                      <a:pt x="1476947" y="2402015"/>
                      <a:pt x="1476947" y="2402015"/>
                      <a:pt x="1476947" y="2402015"/>
                    </a:cubicBezTo>
                    <a:cubicBezTo>
                      <a:pt x="1475708" y="2404586"/>
                      <a:pt x="1473232" y="2406110"/>
                      <a:pt x="1470565" y="2406110"/>
                    </a:cubicBezTo>
                    <a:close/>
                    <a:moveTo>
                      <a:pt x="1504379" y="2322862"/>
                    </a:moveTo>
                    <a:cubicBezTo>
                      <a:pt x="1503521" y="2322862"/>
                      <a:pt x="1502569" y="2322671"/>
                      <a:pt x="1501712" y="2322386"/>
                    </a:cubicBezTo>
                    <a:cubicBezTo>
                      <a:pt x="1499235" y="2321243"/>
                      <a:pt x="1497711" y="2318766"/>
                      <a:pt x="1497711" y="2316099"/>
                    </a:cubicBezTo>
                    <a:cubicBezTo>
                      <a:pt x="1497711" y="2315242"/>
                      <a:pt x="1497711" y="2314289"/>
                      <a:pt x="1498187" y="2313623"/>
                    </a:cubicBezTo>
                    <a:cubicBezTo>
                      <a:pt x="1503807" y="2299716"/>
                      <a:pt x="1509427" y="2285810"/>
                      <a:pt x="1515237" y="2271903"/>
                    </a:cubicBezTo>
                    <a:cubicBezTo>
                      <a:pt x="1516571" y="2268569"/>
                      <a:pt x="1520666" y="2266950"/>
                      <a:pt x="1524000" y="2268284"/>
                    </a:cubicBezTo>
                    <a:cubicBezTo>
                      <a:pt x="1525619" y="2268950"/>
                      <a:pt x="1526953" y="2270284"/>
                      <a:pt x="1527620" y="2271903"/>
                    </a:cubicBezTo>
                    <a:cubicBezTo>
                      <a:pt x="1528477" y="2273713"/>
                      <a:pt x="1528477" y="2275523"/>
                      <a:pt x="1527810" y="2277047"/>
                    </a:cubicBezTo>
                    <a:cubicBezTo>
                      <a:pt x="1522000" y="2290953"/>
                      <a:pt x="1516380" y="2304860"/>
                      <a:pt x="1510760" y="2318576"/>
                    </a:cubicBezTo>
                    <a:cubicBezTo>
                      <a:pt x="1509617" y="2321243"/>
                      <a:pt x="1507141" y="2322862"/>
                      <a:pt x="1504379" y="2322862"/>
                    </a:cubicBezTo>
                    <a:close/>
                    <a:moveTo>
                      <a:pt x="1538573" y="2239804"/>
                    </a:moveTo>
                    <a:cubicBezTo>
                      <a:pt x="1537716" y="2239804"/>
                      <a:pt x="1536764" y="2239613"/>
                      <a:pt x="1536097" y="2239137"/>
                    </a:cubicBezTo>
                    <a:cubicBezTo>
                      <a:pt x="1533430" y="2238280"/>
                      <a:pt x="1531811" y="2235803"/>
                      <a:pt x="1531811" y="2233041"/>
                    </a:cubicBezTo>
                    <a:cubicBezTo>
                      <a:pt x="1531811" y="2232184"/>
                      <a:pt x="1532001" y="2231231"/>
                      <a:pt x="1532477" y="2230374"/>
                    </a:cubicBezTo>
                    <a:lnTo>
                      <a:pt x="1536287" y="2220944"/>
                    </a:lnTo>
                    <a:cubicBezTo>
                      <a:pt x="1540764" y="2210372"/>
                      <a:pt x="1545050" y="2199608"/>
                      <a:pt x="1549813" y="2188845"/>
                    </a:cubicBezTo>
                    <a:cubicBezTo>
                      <a:pt x="1551146" y="2185511"/>
                      <a:pt x="1555147" y="2183892"/>
                      <a:pt x="1558576" y="2185226"/>
                    </a:cubicBezTo>
                    <a:cubicBezTo>
                      <a:pt x="1560195" y="2185892"/>
                      <a:pt x="1561529" y="2187226"/>
                      <a:pt x="1562195" y="2188845"/>
                    </a:cubicBezTo>
                    <a:cubicBezTo>
                      <a:pt x="1562862" y="2190655"/>
                      <a:pt x="1562862" y="2192465"/>
                      <a:pt x="1562195" y="2193989"/>
                    </a:cubicBezTo>
                    <a:cubicBezTo>
                      <a:pt x="1559528" y="2200466"/>
                      <a:pt x="1556766" y="2207038"/>
                      <a:pt x="1554099" y="2213324"/>
                    </a:cubicBezTo>
                    <a:cubicBezTo>
                      <a:pt x="1550956" y="2220754"/>
                      <a:pt x="1547813" y="2228088"/>
                      <a:pt x="1544860" y="2235518"/>
                    </a:cubicBezTo>
                    <a:cubicBezTo>
                      <a:pt x="1543717" y="2237994"/>
                      <a:pt x="1541240" y="2239804"/>
                      <a:pt x="1538573" y="2239804"/>
                    </a:cubicBezTo>
                    <a:close/>
                    <a:moveTo>
                      <a:pt x="1573340" y="2156746"/>
                    </a:moveTo>
                    <a:cubicBezTo>
                      <a:pt x="1572482" y="2156746"/>
                      <a:pt x="1571530" y="2156746"/>
                      <a:pt x="1570673" y="2156270"/>
                    </a:cubicBezTo>
                    <a:cubicBezTo>
                      <a:pt x="1568196" y="2155127"/>
                      <a:pt x="1566672" y="2152650"/>
                      <a:pt x="1566672" y="2149983"/>
                    </a:cubicBezTo>
                    <a:cubicBezTo>
                      <a:pt x="1566672" y="2149126"/>
                      <a:pt x="1566863" y="2148173"/>
                      <a:pt x="1567148" y="2147507"/>
                    </a:cubicBezTo>
                    <a:lnTo>
                      <a:pt x="1571435" y="2137220"/>
                    </a:lnTo>
                    <a:cubicBezTo>
                      <a:pt x="1575911" y="2126933"/>
                      <a:pt x="1580388" y="2116550"/>
                      <a:pt x="1584674" y="2105978"/>
                    </a:cubicBezTo>
                    <a:cubicBezTo>
                      <a:pt x="1586294" y="2102644"/>
                      <a:pt x="1590294" y="2101025"/>
                      <a:pt x="1593628" y="2102358"/>
                    </a:cubicBezTo>
                    <a:cubicBezTo>
                      <a:pt x="1596962" y="2103882"/>
                      <a:pt x="1598581" y="2107692"/>
                      <a:pt x="1597247" y="2111312"/>
                    </a:cubicBezTo>
                    <a:cubicBezTo>
                      <a:pt x="1591247" y="2125028"/>
                      <a:pt x="1585341" y="2138648"/>
                      <a:pt x="1579721" y="2152364"/>
                    </a:cubicBezTo>
                    <a:cubicBezTo>
                      <a:pt x="1579721" y="2152364"/>
                      <a:pt x="1579721" y="2152364"/>
                      <a:pt x="1579436" y="2152555"/>
                    </a:cubicBezTo>
                    <a:cubicBezTo>
                      <a:pt x="1578483" y="2155222"/>
                      <a:pt x="1576007" y="2156746"/>
                      <a:pt x="1573340" y="2156746"/>
                    </a:cubicBezTo>
                    <a:close/>
                    <a:moveTo>
                      <a:pt x="1608582" y="2074164"/>
                    </a:moveTo>
                    <a:cubicBezTo>
                      <a:pt x="1607439" y="2074164"/>
                      <a:pt x="1606582" y="2073974"/>
                      <a:pt x="1605915" y="2073497"/>
                    </a:cubicBezTo>
                    <a:cubicBezTo>
                      <a:pt x="1603439" y="2072640"/>
                      <a:pt x="1601819" y="2070164"/>
                      <a:pt x="1601819" y="2067401"/>
                    </a:cubicBezTo>
                    <a:cubicBezTo>
                      <a:pt x="1601819" y="2066258"/>
                      <a:pt x="1601819" y="2065401"/>
                      <a:pt x="1602296" y="2064734"/>
                    </a:cubicBezTo>
                    <a:cubicBezTo>
                      <a:pt x="1608106" y="2051018"/>
                      <a:pt x="1614202" y="2037302"/>
                      <a:pt x="1620203" y="2023396"/>
                    </a:cubicBezTo>
                    <a:cubicBezTo>
                      <a:pt x="1621536" y="2020062"/>
                      <a:pt x="1625632" y="2018443"/>
                      <a:pt x="1628966" y="2020062"/>
                    </a:cubicBezTo>
                    <a:cubicBezTo>
                      <a:pt x="1630585" y="2020729"/>
                      <a:pt x="1631918" y="2021872"/>
                      <a:pt x="1632585" y="2023682"/>
                    </a:cubicBezTo>
                    <a:cubicBezTo>
                      <a:pt x="1633252" y="2025206"/>
                      <a:pt x="1633252" y="2027301"/>
                      <a:pt x="1632395" y="2028825"/>
                    </a:cubicBezTo>
                    <a:cubicBezTo>
                      <a:pt x="1626584" y="2042732"/>
                      <a:pt x="1620488" y="2056448"/>
                      <a:pt x="1614678" y="2070164"/>
                    </a:cubicBezTo>
                    <a:cubicBezTo>
                      <a:pt x="1613535" y="2072640"/>
                      <a:pt x="1611059" y="2074164"/>
                      <a:pt x="1608582" y="2074164"/>
                    </a:cubicBezTo>
                    <a:close/>
                    <a:moveTo>
                      <a:pt x="1644301" y="1991582"/>
                    </a:moveTo>
                    <a:cubicBezTo>
                      <a:pt x="1643158" y="1991582"/>
                      <a:pt x="1642301" y="1991582"/>
                      <a:pt x="1641634" y="1991106"/>
                    </a:cubicBezTo>
                    <a:cubicBezTo>
                      <a:pt x="1639157" y="1989963"/>
                      <a:pt x="1637633" y="1987486"/>
                      <a:pt x="1637633" y="1984819"/>
                    </a:cubicBezTo>
                    <a:cubicBezTo>
                      <a:pt x="1637633" y="1983962"/>
                      <a:pt x="1637824" y="1983010"/>
                      <a:pt x="1638110" y="1982152"/>
                    </a:cubicBezTo>
                    <a:cubicBezTo>
                      <a:pt x="1644206" y="1968722"/>
                      <a:pt x="1650206" y="1954816"/>
                      <a:pt x="1656302" y="1941100"/>
                    </a:cubicBezTo>
                    <a:cubicBezTo>
                      <a:pt x="1657636" y="1937766"/>
                      <a:pt x="1661922" y="1936147"/>
                      <a:pt x="1665065" y="1937766"/>
                    </a:cubicBezTo>
                    <a:cubicBezTo>
                      <a:pt x="1668399" y="1939100"/>
                      <a:pt x="1670018" y="1943195"/>
                      <a:pt x="1668685" y="1946529"/>
                    </a:cubicBezTo>
                    <a:cubicBezTo>
                      <a:pt x="1661922" y="1961769"/>
                      <a:pt x="1656112" y="1975009"/>
                      <a:pt x="1650492" y="1987582"/>
                    </a:cubicBezTo>
                    <a:cubicBezTo>
                      <a:pt x="1650492" y="1987772"/>
                      <a:pt x="1650492" y="1987772"/>
                      <a:pt x="1650492" y="1988058"/>
                    </a:cubicBezTo>
                    <a:cubicBezTo>
                      <a:pt x="1649159" y="1990249"/>
                      <a:pt x="1646682" y="1991582"/>
                      <a:pt x="1644301" y="1991582"/>
                    </a:cubicBezTo>
                    <a:close/>
                    <a:moveTo>
                      <a:pt x="1680591" y="1909381"/>
                    </a:moveTo>
                    <a:cubicBezTo>
                      <a:pt x="1679448" y="1909381"/>
                      <a:pt x="1678591" y="1909191"/>
                      <a:pt x="1677638" y="1908905"/>
                    </a:cubicBezTo>
                    <a:cubicBezTo>
                      <a:pt x="1675162" y="1907762"/>
                      <a:pt x="1673543" y="1905286"/>
                      <a:pt x="1673828" y="1902619"/>
                    </a:cubicBezTo>
                    <a:cubicBezTo>
                      <a:pt x="1673828" y="1901762"/>
                      <a:pt x="1674114" y="1900809"/>
                      <a:pt x="1674305" y="1899952"/>
                    </a:cubicBezTo>
                    <a:lnTo>
                      <a:pt x="1675162" y="1898142"/>
                    </a:lnTo>
                    <a:cubicBezTo>
                      <a:pt x="1680972" y="1885093"/>
                      <a:pt x="1686782" y="1872139"/>
                      <a:pt x="1692688" y="1858899"/>
                    </a:cubicBezTo>
                    <a:cubicBezTo>
                      <a:pt x="1694212" y="1855756"/>
                      <a:pt x="1698308" y="1854232"/>
                      <a:pt x="1701641" y="1855565"/>
                    </a:cubicBezTo>
                    <a:cubicBezTo>
                      <a:pt x="1703261" y="1856232"/>
                      <a:pt x="1704594" y="1857566"/>
                      <a:pt x="1704975" y="1859375"/>
                    </a:cubicBezTo>
                    <a:cubicBezTo>
                      <a:pt x="1705642" y="1860899"/>
                      <a:pt x="1705642" y="1862995"/>
                      <a:pt x="1704975" y="1864519"/>
                    </a:cubicBezTo>
                    <a:cubicBezTo>
                      <a:pt x="1698879" y="1878235"/>
                      <a:pt x="1692593" y="1891665"/>
                      <a:pt x="1686592" y="1905191"/>
                    </a:cubicBezTo>
                    <a:cubicBezTo>
                      <a:pt x="1686592" y="1905381"/>
                      <a:pt x="1686592" y="1905381"/>
                      <a:pt x="1686592" y="1905667"/>
                    </a:cubicBezTo>
                    <a:cubicBezTo>
                      <a:pt x="1685544" y="1907858"/>
                      <a:pt x="1683068" y="1909381"/>
                      <a:pt x="1680591" y="1909381"/>
                    </a:cubicBezTo>
                    <a:close/>
                    <a:moveTo>
                      <a:pt x="1717453" y="1827467"/>
                    </a:moveTo>
                    <a:cubicBezTo>
                      <a:pt x="1716596" y="1827467"/>
                      <a:pt x="1715643" y="1827276"/>
                      <a:pt x="1714500" y="1826990"/>
                    </a:cubicBezTo>
                    <a:cubicBezTo>
                      <a:pt x="1712214" y="1825847"/>
                      <a:pt x="1710690" y="1823371"/>
                      <a:pt x="1710690" y="1820894"/>
                    </a:cubicBezTo>
                    <a:cubicBezTo>
                      <a:pt x="1710690" y="1820037"/>
                      <a:pt x="1710881" y="1818894"/>
                      <a:pt x="1711166" y="1817942"/>
                    </a:cubicBezTo>
                    <a:cubicBezTo>
                      <a:pt x="1711166" y="1817942"/>
                      <a:pt x="1711166" y="1817942"/>
                      <a:pt x="1711452" y="1817942"/>
                    </a:cubicBezTo>
                    <a:cubicBezTo>
                      <a:pt x="1711452" y="1817751"/>
                      <a:pt x="1711452" y="1817751"/>
                      <a:pt x="1711452" y="1817465"/>
                    </a:cubicBezTo>
                    <a:cubicBezTo>
                      <a:pt x="1716786" y="1806035"/>
                      <a:pt x="1722025" y="1794605"/>
                      <a:pt x="1727168" y="1783080"/>
                    </a:cubicBezTo>
                    <a:lnTo>
                      <a:pt x="1730121" y="1776984"/>
                    </a:lnTo>
                    <a:cubicBezTo>
                      <a:pt x="1731740" y="1773650"/>
                      <a:pt x="1735741" y="1772031"/>
                      <a:pt x="1739075" y="1773650"/>
                    </a:cubicBezTo>
                    <a:cubicBezTo>
                      <a:pt x="1740694" y="1774317"/>
                      <a:pt x="1741742" y="1775651"/>
                      <a:pt x="1742408" y="1777460"/>
                    </a:cubicBezTo>
                    <a:cubicBezTo>
                      <a:pt x="1743075" y="1778984"/>
                      <a:pt x="1743075" y="1780794"/>
                      <a:pt x="1742123" y="1782604"/>
                    </a:cubicBezTo>
                    <a:lnTo>
                      <a:pt x="1733550" y="1801654"/>
                    </a:lnTo>
                    <a:cubicBezTo>
                      <a:pt x="1730216" y="1808798"/>
                      <a:pt x="1726787" y="1816037"/>
                      <a:pt x="1723454" y="1823466"/>
                    </a:cubicBezTo>
                    <a:cubicBezTo>
                      <a:pt x="1722406" y="1825943"/>
                      <a:pt x="1720120" y="1827467"/>
                      <a:pt x="1717453" y="1827467"/>
                    </a:cubicBezTo>
                    <a:close/>
                    <a:moveTo>
                      <a:pt x="1754886" y="1745837"/>
                    </a:moveTo>
                    <a:cubicBezTo>
                      <a:pt x="1754029" y="1745837"/>
                      <a:pt x="1753076" y="1745837"/>
                      <a:pt x="1752219" y="1745361"/>
                    </a:cubicBezTo>
                    <a:cubicBezTo>
                      <a:pt x="1749743" y="1744218"/>
                      <a:pt x="1748219" y="1742027"/>
                      <a:pt x="1748219" y="1739265"/>
                    </a:cubicBezTo>
                    <a:cubicBezTo>
                      <a:pt x="1748219" y="1738122"/>
                      <a:pt x="1748409" y="1737265"/>
                      <a:pt x="1748885" y="1736312"/>
                    </a:cubicBezTo>
                    <a:cubicBezTo>
                      <a:pt x="1753553" y="1726216"/>
                      <a:pt x="1758315" y="1716119"/>
                      <a:pt x="1762982" y="1706023"/>
                    </a:cubicBezTo>
                    <a:lnTo>
                      <a:pt x="1767650" y="1695450"/>
                    </a:lnTo>
                    <a:cubicBezTo>
                      <a:pt x="1769174" y="1692307"/>
                      <a:pt x="1773460" y="1690688"/>
                      <a:pt x="1776603" y="1692307"/>
                    </a:cubicBezTo>
                    <a:cubicBezTo>
                      <a:pt x="1779937" y="1693831"/>
                      <a:pt x="1781556" y="1697927"/>
                      <a:pt x="1779937" y="1701260"/>
                    </a:cubicBezTo>
                    <a:cubicBezTo>
                      <a:pt x="1773650" y="1714691"/>
                      <a:pt x="1767173" y="1728406"/>
                      <a:pt x="1760887" y="1741932"/>
                    </a:cubicBezTo>
                    <a:cubicBezTo>
                      <a:pt x="1759839" y="1744409"/>
                      <a:pt x="1757648" y="1745837"/>
                      <a:pt x="1754886" y="1745837"/>
                    </a:cubicBezTo>
                    <a:close/>
                    <a:moveTo>
                      <a:pt x="1793081" y="1664589"/>
                    </a:moveTo>
                    <a:cubicBezTo>
                      <a:pt x="1792224" y="1664589"/>
                      <a:pt x="1791081" y="1664399"/>
                      <a:pt x="1790129" y="1663922"/>
                    </a:cubicBezTo>
                    <a:cubicBezTo>
                      <a:pt x="1787843" y="1662779"/>
                      <a:pt x="1786319" y="1660589"/>
                      <a:pt x="1786319" y="1657826"/>
                    </a:cubicBezTo>
                    <a:cubicBezTo>
                      <a:pt x="1786319" y="1656969"/>
                      <a:pt x="1786509" y="1655826"/>
                      <a:pt x="1786985" y="1654874"/>
                    </a:cubicBezTo>
                    <a:cubicBezTo>
                      <a:pt x="1792796" y="1642491"/>
                      <a:pt x="1798701" y="1630394"/>
                      <a:pt x="1804702" y="1618107"/>
                    </a:cubicBezTo>
                    <a:lnTo>
                      <a:pt x="1806321" y="1614488"/>
                    </a:lnTo>
                    <a:cubicBezTo>
                      <a:pt x="1807940" y="1611154"/>
                      <a:pt x="1812131" y="1609535"/>
                      <a:pt x="1815275" y="1611154"/>
                    </a:cubicBezTo>
                    <a:cubicBezTo>
                      <a:pt x="1816799" y="1612011"/>
                      <a:pt x="1818227" y="1613440"/>
                      <a:pt x="1818894" y="1614964"/>
                    </a:cubicBezTo>
                    <a:cubicBezTo>
                      <a:pt x="1819370" y="1616774"/>
                      <a:pt x="1819370" y="1618583"/>
                      <a:pt x="1818704" y="1620107"/>
                    </a:cubicBezTo>
                    <a:cubicBezTo>
                      <a:pt x="1812227" y="1633823"/>
                      <a:pt x="1805654" y="1647254"/>
                      <a:pt x="1799177" y="1660779"/>
                    </a:cubicBezTo>
                    <a:cubicBezTo>
                      <a:pt x="1798034" y="1662970"/>
                      <a:pt x="1795748" y="1664589"/>
                      <a:pt x="1793081" y="1664589"/>
                    </a:cubicBezTo>
                    <a:close/>
                    <a:moveTo>
                      <a:pt x="1831848" y="1583531"/>
                    </a:moveTo>
                    <a:cubicBezTo>
                      <a:pt x="1830991" y="1583531"/>
                      <a:pt x="1829848" y="1583341"/>
                      <a:pt x="1828895" y="1582864"/>
                    </a:cubicBezTo>
                    <a:cubicBezTo>
                      <a:pt x="1826705" y="1581722"/>
                      <a:pt x="1825085" y="1579531"/>
                      <a:pt x="1825085" y="1576768"/>
                    </a:cubicBezTo>
                    <a:cubicBezTo>
                      <a:pt x="1825085" y="1575626"/>
                      <a:pt x="1825276" y="1574768"/>
                      <a:pt x="1825752" y="1573816"/>
                    </a:cubicBezTo>
                    <a:cubicBezTo>
                      <a:pt x="1831562" y="1561910"/>
                      <a:pt x="1838516" y="1547527"/>
                      <a:pt x="1845469" y="1533620"/>
                    </a:cubicBezTo>
                    <a:cubicBezTo>
                      <a:pt x="1847088" y="1530287"/>
                      <a:pt x="1851279" y="1528858"/>
                      <a:pt x="1854422" y="1530477"/>
                    </a:cubicBezTo>
                    <a:cubicBezTo>
                      <a:pt x="1857756" y="1532001"/>
                      <a:pt x="1859090" y="1536097"/>
                      <a:pt x="1857566" y="1539431"/>
                    </a:cubicBezTo>
                    <a:lnTo>
                      <a:pt x="1852422" y="1550003"/>
                    </a:lnTo>
                    <a:cubicBezTo>
                      <a:pt x="1847469" y="1559909"/>
                      <a:pt x="1842802" y="1569720"/>
                      <a:pt x="1837849" y="1579626"/>
                    </a:cubicBezTo>
                    <a:cubicBezTo>
                      <a:pt x="1836801" y="1581912"/>
                      <a:pt x="1834610" y="1583531"/>
                      <a:pt x="1831848" y="1583531"/>
                    </a:cubicBezTo>
                    <a:close/>
                    <a:moveTo>
                      <a:pt x="1871377" y="1503140"/>
                    </a:moveTo>
                    <a:cubicBezTo>
                      <a:pt x="1870234" y="1503140"/>
                      <a:pt x="1869377" y="1502950"/>
                      <a:pt x="1868424" y="1502474"/>
                    </a:cubicBezTo>
                    <a:cubicBezTo>
                      <a:pt x="1865948" y="1501331"/>
                      <a:pt x="1864614" y="1498854"/>
                      <a:pt x="1864614" y="1496187"/>
                    </a:cubicBezTo>
                    <a:cubicBezTo>
                      <a:pt x="1864614" y="1495330"/>
                      <a:pt x="1864900" y="1494187"/>
                      <a:pt x="1865281" y="1493234"/>
                    </a:cubicBezTo>
                    <a:lnTo>
                      <a:pt x="1869091" y="1485805"/>
                    </a:lnTo>
                    <a:cubicBezTo>
                      <a:pt x="1874520" y="1474851"/>
                      <a:pt x="1879854" y="1463993"/>
                      <a:pt x="1885474" y="1453039"/>
                    </a:cubicBezTo>
                    <a:cubicBezTo>
                      <a:pt x="1886998" y="1449896"/>
                      <a:pt x="1891284" y="1448562"/>
                      <a:pt x="1894427" y="1450086"/>
                    </a:cubicBezTo>
                    <a:cubicBezTo>
                      <a:pt x="1897761" y="1451610"/>
                      <a:pt x="1899095" y="1455896"/>
                      <a:pt x="1897380" y="1459039"/>
                    </a:cubicBezTo>
                    <a:cubicBezTo>
                      <a:pt x="1890617" y="1472470"/>
                      <a:pt x="1884140" y="1485995"/>
                      <a:pt x="1877378" y="1499235"/>
                    </a:cubicBezTo>
                    <a:cubicBezTo>
                      <a:pt x="1876330" y="1501616"/>
                      <a:pt x="1874139" y="1503140"/>
                      <a:pt x="1871377" y="1503140"/>
                    </a:cubicBezTo>
                    <a:close/>
                    <a:moveTo>
                      <a:pt x="1911763" y="1422845"/>
                    </a:moveTo>
                    <a:cubicBezTo>
                      <a:pt x="1910620" y="1422845"/>
                      <a:pt x="1909763" y="1422654"/>
                      <a:pt x="1908810" y="1422178"/>
                    </a:cubicBezTo>
                    <a:cubicBezTo>
                      <a:pt x="1906334" y="1421035"/>
                      <a:pt x="1905000" y="1418558"/>
                      <a:pt x="1905000" y="1415891"/>
                    </a:cubicBezTo>
                    <a:cubicBezTo>
                      <a:pt x="1905000" y="1415034"/>
                      <a:pt x="1905191" y="1414081"/>
                      <a:pt x="1905667" y="1413224"/>
                    </a:cubicBezTo>
                    <a:cubicBezTo>
                      <a:pt x="1912430" y="1399985"/>
                      <a:pt x="1919383" y="1386268"/>
                      <a:pt x="1926336" y="1373029"/>
                    </a:cubicBezTo>
                    <a:cubicBezTo>
                      <a:pt x="1927955" y="1369885"/>
                      <a:pt x="1932146" y="1368552"/>
                      <a:pt x="1935290" y="1370076"/>
                    </a:cubicBezTo>
                    <a:cubicBezTo>
                      <a:pt x="1936909" y="1370933"/>
                      <a:pt x="1938242" y="1372362"/>
                      <a:pt x="1938623" y="1373886"/>
                    </a:cubicBezTo>
                    <a:cubicBezTo>
                      <a:pt x="1939290" y="1375696"/>
                      <a:pt x="1939100" y="1377506"/>
                      <a:pt x="1938147" y="1379030"/>
                    </a:cubicBezTo>
                    <a:cubicBezTo>
                      <a:pt x="1931384" y="1392269"/>
                      <a:pt x="1924431" y="1405700"/>
                      <a:pt x="1917764" y="1418939"/>
                    </a:cubicBezTo>
                    <a:lnTo>
                      <a:pt x="1917764" y="1419130"/>
                    </a:lnTo>
                    <a:cubicBezTo>
                      <a:pt x="1916716" y="1421511"/>
                      <a:pt x="1914239" y="1422845"/>
                      <a:pt x="1911763" y="1422845"/>
                    </a:cubicBezTo>
                    <a:close/>
                    <a:moveTo>
                      <a:pt x="1953101" y="1342644"/>
                    </a:moveTo>
                    <a:cubicBezTo>
                      <a:pt x="1951958" y="1342644"/>
                      <a:pt x="1950911" y="1342454"/>
                      <a:pt x="1949958" y="1341977"/>
                    </a:cubicBezTo>
                    <a:cubicBezTo>
                      <a:pt x="1947672" y="1340834"/>
                      <a:pt x="1946339" y="1338643"/>
                      <a:pt x="1946339" y="1336167"/>
                    </a:cubicBezTo>
                    <a:cubicBezTo>
                      <a:pt x="1946339" y="1335024"/>
                      <a:pt x="1946529" y="1333881"/>
                      <a:pt x="1947005" y="1332833"/>
                    </a:cubicBezTo>
                    <a:cubicBezTo>
                      <a:pt x="1951482" y="1324737"/>
                      <a:pt x="1955768" y="1316450"/>
                      <a:pt x="1959959" y="1308164"/>
                    </a:cubicBezTo>
                    <a:lnTo>
                      <a:pt x="1968056" y="1293114"/>
                    </a:lnTo>
                    <a:cubicBezTo>
                      <a:pt x="1969675" y="1289971"/>
                      <a:pt x="1973866" y="1288637"/>
                      <a:pt x="1977009" y="1290447"/>
                    </a:cubicBezTo>
                    <a:cubicBezTo>
                      <a:pt x="1980343" y="1291971"/>
                      <a:pt x="1981486" y="1296067"/>
                      <a:pt x="1979962" y="1299401"/>
                    </a:cubicBezTo>
                    <a:cubicBezTo>
                      <a:pt x="1973199" y="1311974"/>
                      <a:pt x="1966055" y="1325689"/>
                      <a:pt x="1959102" y="1339120"/>
                    </a:cubicBezTo>
                    <a:cubicBezTo>
                      <a:pt x="1958054" y="1341310"/>
                      <a:pt x="1955578" y="1342644"/>
                      <a:pt x="1953101" y="1342644"/>
                    </a:cubicBezTo>
                    <a:close/>
                    <a:moveTo>
                      <a:pt x="1995107" y="1263206"/>
                    </a:moveTo>
                    <a:cubicBezTo>
                      <a:pt x="1993964" y="1263206"/>
                      <a:pt x="1993106" y="1263015"/>
                      <a:pt x="1991963" y="1262539"/>
                    </a:cubicBezTo>
                    <a:cubicBezTo>
                      <a:pt x="1989963" y="1261396"/>
                      <a:pt x="1988630" y="1259205"/>
                      <a:pt x="1988344" y="1256729"/>
                    </a:cubicBezTo>
                    <a:cubicBezTo>
                      <a:pt x="1988344" y="1255585"/>
                      <a:pt x="1988820" y="1254443"/>
                      <a:pt x="1989201" y="1253585"/>
                    </a:cubicBezTo>
                    <a:lnTo>
                      <a:pt x="1989201" y="1253395"/>
                    </a:lnTo>
                    <a:cubicBezTo>
                      <a:pt x="1989201" y="1253395"/>
                      <a:pt x="1989391" y="1253204"/>
                      <a:pt x="1989391" y="1252918"/>
                    </a:cubicBezTo>
                    <a:cubicBezTo>
                      <a:pt x="1995392" y="1241489"/>
                      <a:pt x="2002155" y="1229106"/>
                      <a:pt x="2010442" y="1213866"/>
                    </a:cubicBezTo>
                    <a:cubicBezTo>
                      <a:pt x="2012251" y="1210723"/>
                      <a:pt x="2016538" y="1209389"/>
                      <a:pt x="2019681" y="1211199"/>
                    </a:cubicBezTo>
                    <a:cubicBezTo>
                      <a:pt x="2021300" y="1212056"/>
                      <a:pt x="2022348" y="1213485"/>
                      <a:pt x="2022824" y="1215200"/>
                    </a:cubicBezTo>
                    <a:cubicBezTo>
                      <a:pt x="2023491" y="1217009"/>
                      <a:pt x="2023300" y="1218819"/>
                      <a:pt x="2022348" y="1220343"/>
                    </a:cubicBezTo>
                    <a:cubicBezTo>
                      <a:pt x="2015204" y="1233392"/>
                      <a:pt x="2008251" y="1246632"/>
                      <a:pt x="2001012" y="1259872"/>
                    </a:cubicBezTo>
                    <a:cubicBezTo>
                      <a:pt x="1999774" y="1261872"/>
                      <a:pt x="1997583" y="1263206"/>
                      <a:pt x="1995107" y="1263206"/>
                    </a:cubicBezTo>
                    <a:close/>
                    <a:moveTo>
                      <a:pt x="2038159" y="1184434"/>
                    </a:moveTo>
                    <a:cubicBezTo>
                      <a:pt x="2037016" y="1184434"/>
                      <a:pt x="2035969" y="1184243"/>
                      <a:pt x="2035016" y="1183577"/>
                    </a:cubicBezTo>
                    <a:cubicBezTo>
                      <a:pt x="2032730" y="1182434"/>
                      <a:pt x="2031397" y="1180243"/>
                      <a:pt x="2031397" y="1177766"/>
                    </a:cubicBezTo>
                    <a:cubicBezTo>
                      <a:pt x="2031397" y="1176623"/>
                      <a:pt x="2031587" y="1175480"/>
                      <a:pt x="2032254" y="1174433"/>
                    </a:cubicBezTo>
                    <a:cubicBezTo>
                      <a:pt x="2038731" y="1162526"/>
                      <a:pt x="2045970" y="1149763"/>
                      <a:pt x="2054066" y="1135189"/>
                    </a:cubicBezTo>
                    <a:cubicBezTo>
                      <a:pt x="2055876" y="1132046"/>
                      <a:pt x="2060067" y="1130903"/>
                      <a:pt x="2063306" y="1132713"/>
                    </a:cubicBezTo>
                    <a:cubicBezTo>
                      <a:pt x="2066449" y="1134523"/>
                      <a:pt x="2067782" y="1138523"/>
                      <a:pt x="2065782" y="1141952"/>
                    </a:cubicBezTo>
                    <a:cubicBezTo>
                      <a:pt x="2058638" y="1155002"/>
                      <a:pt x="2051399" y="1167956"/>
                      <a:pt x="2044256" y="1180814"/>
                    </a:cubicBezTo>
                    <a:cubicBezTo>
                      <a:pt x="2044256" y="1181005"/>
                      <a:pt x="2044065" y="1181005"/>
                      <a:pt x="2044065" y="1181005"/>
                    </a:cubicBezTo>
                    <a:cubicBezTo>
                      <a:pt x="2042922" y="1183100"/>
                      <a:pt x="2040636" y="1184434"/>
                      <a:pt x="2038159" y="1184434"/>
                    </a:cubicBezTo>
                    <a:close/>
                    <a:moveTo>
                      <a:pt x="2082165" y="1106138"/>
                    </a:moveTo>
                    <a:cubicBezTo>
                      <a:pt x="2081022" y="1106138"/>
                      <a:pt x="2079974" y="1105948"/>
                      <a:pt x="2078831" y="1105281"/>
                    </a:cubicBezTo>
                    <a:cubicBezTo>
                      <a:pt x="2076641" y="1104138"/>
                      <a:pt x="2075498" y="1101662"/>
                      <a:pt x="2075498" y="1099185"/>
                    </a:cubicBezTo>
                    <a:cubicBezTo>
                      <a:pt x="2075498" y="1098042"/>
                      <a:pt x="2075688" y="1096899"/>
                      <a:pt x="2076355" y="1096042"/>
                    </a:cubicBezTo>
                    <a:cubicBezTo>
                      <a:pt x="2082832" y="1084326"/>
                      <a:pt x="2090928" y="1070705"/>
                      <a:pt x="2098834" y="1056989"/>
                    </a:cubicBezTo>
                    <a:cubicBezTo>
                      <a:pt x="2100644" y="1053846"/>
                      <a:pt x="2104930" y="1052703"/>
                      <a:pt x="2108073" y="1054513"/>
                    </a:cubicBezTo>
                    <a:cubicBezTo>
                      <a:pt x="2109597" y="1055370"/>
                      <a:pt x="2110550" y="1056989"/>
                      <a:pt x="2111216" y="1058799"/>
                    </a:cubicBezTo>
                    <a:cubicBezTo>
                      <a:pt x="2111693" y="1060323"/>
                      <a:pt x="2111407" y="1062418"/>
                      <a:pt x="2110550" y="1063752"/>
                    </a:cubicBezTo>
                    <a:cubicBezTo>
                      <a:pt x="2102739" y="1077182"/>
                      <a:pt x="2094833" y="1090898"/>
                      <a:pt x="2088071" y="1102614"/>
                    </a:cubicBezTo>
                    <a:lnTo>
                      <a:pt x="2088071" y="1102805"/>
                    </a:lnTo>
                    <a:cubicBezTo>
                      <a:pt x="2086832" y="1104805"/>
                      <a:pt x="2084641" y="1106138"/>
                      <a:pt x="2082165" y="1106138"/>
                    </a:cubicBezTo>
                    <a:close/>
                    <a:moveTo>
                      <a:pt x="2127314" y="1028414"/>
                    </a:moveTo>
                    <a:cubicBezTo>
                      <a:pt x="2125980" y="1028414"/>
                      <a:pt x="2124837" y="1027938"/>
                      <a:pt x="2123694" y="1027271"/>
                    </a:cubicBezTo>
                    <a:cubicBezTo>
                      <a:pt x="2121694" y="1026128"/>
                      <a:pt x="2120551" y="1024128"/>
                      <a:pt x="2120551" y="1021651"/>
                    </a:cubicBezTo>
                    <a:cubicBezTo>
                      <a:pt x="2120360" y="1020318"/>
                      <a:pt x="2120741" y="1019175"/>
                      <a:pt x="2121408" y="1018032"/>
                    </a:cubicBezTo>
                    <a:cubicBezTo>
                      <a:pt x="2128361" y="1006126"/>
                      <a:pt x="2136458" y="992696"/>
                      <a:pt x="2144268" y="979456"/>
                    </a:cubicBezTo>
                    <a:cubicBezTo>
                      <a:pt x="2146078" y="976313"/>
                      <a:pt x="2150555" y="975455"/>
                      <a:pt x="2153507" y="977170"/>
                    </a:cubicBezTo>
                    <a:cubicBezTo>
                      <a:pt x="2155127" y="978027"/>
                      <a:pt x="2156174" y="979456"/>
                      <a:pt x="2156651" y="981170"/>
                    </a:cubicBezTo>
                    <a:cubicBezTo>
                      <a:pt x="2157127" y="982980"/>
                      <a:pt x="2156841" y="984790"/>
                      <a:pt x="2155793" y="986314"/>
                    </a:cubicBezTo>
                    <a:cubicBezTo>
                      <a:pt x="2149316" y="997363"/>
                      <a:pt x="2142554" y="1008507"/>
                      <a:pt x="2136077" y="1019747"/>
                    </a:cubicBezTo>
                    <a:lnTo>
                      <a:pt x="2132933" y="1024890"/>
                    </a:lnTo>
                    <a:cubicBezTo>
                      <a:pt x="2131790" y="1027081"/>
                      <a:pt x="2129505" y="1028414"/>
                      <a:pt x="2127314" y="1028414"/>
                    </a:cubicBezTo>
                    <a:close/>
                    <a:moveTo>
                      <a:pt x="2173319" y="951262"/>
                    </a:moveTo>
                    <a:cubicBezTo>
                      <a:pt x="2172176" y="951262"/>
                      <a:pt x="2170843" y="951071"/>
                      <a:pt x="2169986" y="950405"/>
                    </a:cubicBezTo>
                    <a:cubicBezTo>
                      <a:pt x="2167985" y="949071"/>
                      <a:pt x="2166652" y="947071"/>
                      <a:pt x="2166652" y="944594"/>
                    </a:cubicBezTo>
                    <a:cubicBezTo>
                      <a:pt x="2166652" y="943451"/>
                      <a:pt x="2167128" y="942118"/>
                      <a:pt x="2167795" y="941260"/>
                    </a:cubicBezTo>
                    <a:cubicBezTo>
                      <a:pt x="2175701" y="928211"/>
                      <a:pt x="2183511" y="915257"/>
                      <a:pt x="2191417" y="902875"/>
                    </a:cubicBezTo>
                    <a:cubicBezTo>
                      <a:pt x="2193227" y="899731"/>
                      <a:pt x="2197513" y="898874"/>
                      <a:pt x="2200561" y="900589"/>
                    </a:cubicBezTo>
                    <a:cubicBezTo>
                      <a:pt x="2203704" y="902589"/>
                      <a:pt x="2204657" y="906875"/>
                      <a:pt x="2202847" y="910018"/>
                    </a:cubicBezTo>
                    <a:lnTo>
                      <a:pt x="2202371" y="910495"/>
                    </a:lnTo>
                    <a:cubicBezTo>
                      <a:pt x="2194751" y="922877"/>
                      <a:pt x="2186940" y="935641"/>
                      <a:pt x="2179225" y="948214"/>
                    </a:cubicBezTo>
                    <a:cubicBezTo>
                      <a:pt x="2179225" y="948214"/>
                      <a:pt x="2179225" y="948214"/>
                      <a:pt x="2178939" y="948404"/>
                    </a:cubicBezTo>
                    <a:cubicBezTo>
                      <a:pt x="2177796" y="950119"/>
                      <a:pt x="2175510" y="951262"/>
                      <a:pt x="2173319" y="951262"/>
                    </a:cubicBezTo>
                    <a:close/>
                    <a:moveTo>
                      <a:pt x="2220849" y="874967"/>
                    </a:moveTo>
                    <a:cubicBezTo>
                      <a:pt x="2219516" y="874967"/>
                      <a:pt x="2218373" y="874776"/>
                      <a:pt x="2217230" y="874109"/>
                    </a:cubicBezTo>
                    <a:cubicBezTo>
                      <a:pt x="2215230" y="872776"/>
                      <a:pt x="2213896" y="870490"/>
                      <a:pt x="2214086" y="868299"/>
                    </a:cubicBezTo>
                    <a:cubicBezTo>
                      <a:pt x="2214086" y="866966"/>
                      <a:pt x="2214277" y="865822"/>
                      <a:pt x="2214944" y="864680"/>
                    </a:cubicBezTo>
                    <a:cubicBezTo>
                      <a:pt x="2223897" y="850773"/>
                      <a:pt x="2231803" y="838391"/>
                      <a:pt x="2239137" y="826960"/>
                    </a:cubicBezTo>
                    <a:cubicBezTo>
                      <a:pt x="2241138" y="823817"/>
                      <a:pt x="2245424" y="822960"/>
                      <a:pt x="2248567" y="824675"/>
                    </a:cubicBezTo>
                    <a:cubicBezTo>
                      <a:pt x="2251710" y="826675"/>
                      <a:pt x="2252567" y="830961"/>
                      <a:pt x="2250567" y="834104"/>
                    </a:cubicBezTo>
                    <a:cubicBezTo>
                      <a:pt x="2241995" y="847344"/>
                      <a:pt x="2234184" y="859441"/>
                      <a:pt x="2226564" y="871633"/>
                    </a:cubicBezTo>
                    <a:cubicBezTo>
                      <a:pt x="2226564" y="871823"/>
                      <a:pt x="2226278" y="871823"/>
                      <a:pt x="2226278" y="871823"/>
                    </a:cubicBezTo>
                    <a:cubicBezTo>
                      <a:pt x="2225326" y="873824"/>
                      <a:pt x="2223135" y="874967"/>
                      <a:pt x="2220849" y="874967"/>
                    </a:cubicBezTo>
                    <a:close/>
                    <a:moveTo>
                      <a:pt x="3754279" y="855155"/>
                    </a:moveTo>
                    <a:cubicBezTo>
                      <a:pt x="3753612" y="855155"/>
                      <a:pt x="3753136" y="855155"/>
                      <a:pt x="3752469" y="854964"/>
                    </a:cubicBezTo>
                    <a:cubicBezTo>
                      <a:pt x="3748850" y="854107"/>
                      <a:pt x="3746849" y="850201"/>
                      <a:pt x="3747802" y="846677"/>
                    </a:cubicBezTo>
                    <a:cubicBezTo>
                      <a:pt x="3749612" y="840200"/>
                      <a:pt x="3751422" y="833628"/>
                      <a:pt x="3752945" y="827151"/>
                    </a:cubicBezTo>
                    <a:cubicBezTo>
                      <a:pt x="3753803" y="823531"/>
                      <a:pt x="3757613" y="821341"/>
                      <a:pt x="3761042" y="822198"/>
                    </a:cubicBezTo>
                    <a:cubicBezTo>
                      <a:pt x="3764185" y="823055"/>
                      <a:pt x="3766185" y="825532"/>
                      <a:pt x="3766185" y="828675"/>
                    </a:cubicBezTo>
                    <a:cubicBezTo>
                      <a:pt x="3766185" y="829342"/>
                      <a:pt x="3766185" y="830009"/>
                      <a:pt x="3765899" y="830485"/>
                    </a:cubicBezTo>
                    <a:cubicBezTo>
                      <a:pt x="3764090" y="837629"/>
                      <a:pt x="3762375" y="844868"/>
                      <a:pt x="3760756" y="850201"/>
                    </a:cubicBezTo>
                    <a:cubicBezTo>
                      <a:pt x="3759899" y="853154"/>
                      <a:pt x="3757232" y="855155"/>
                      <a:pt x="3754279" y="855155"/>
                    </a:cubicBezTo>
                    <a:close/>
                    <a:moveTo>
                      <a:pt x="2269522" y="799529"/>
                    </a:moveTo>
                    <a:cubicBezTo>
                      <a:pt x="2268188" y="799529"/>
                      <a:pt x="2266855" y="799052"/>
                      <a:pt x="2265712" y="798385"/>
                    </a:cubicBezTo>
                    <a:cubicBezTo>
                      <a:pt x="2263902" y="797243"/>
                      <a:pt x="2262759" y="795052"/>
                      <a:pt x="2262759" y="792766"/>
                    </a:cubicBezTo>
                    <a:cubicBezTo>
                      <a:pt x="2262759" y="791623"/>
                      <a:pt x="2263235" y="790289"/>
                      <a:pt x="2263616" y="789432"/>
                    </a:cubicBezTo>
                    <a:cubicBezTo>
                      <a:pt x="2263807" y="789242"/>
                      <a:pt x="2263807" y="789242"/>
                      <a:pt x="2263807" y="789242"/>
                    </a:cubicBezTo>
                    <a:cubicBezTo>
                      <a:pt x="2264093" y="789051"/>
                      <a:pt x="2264093" y="788765"/>
                      <a:pt x="2264283" y="788575"/>
                    </a:cubicBezTo>
                    <a:cubicBezTo>
                      <a:pt x="2273046" y="775335"/>
                      <a:pt x="2280857" y="763238"/>
                      <a:pt x="2288763" y="751713"/>
                    </a:cubicBezTo>
                    <a:cubicBezTo>
                      <a:pt x="2290763" y="748760"/>
                      <a:pt x="2295239" y="747903"/>
                      <a:pt x="2298192" y="749903"/>
                    </a:cubicBezTo>
                    <a:cubicBezTo>
                      <a:pt x="2301335" y="751904"/>
                      <a:pt x="2302002" y="756190"/>
                      <a:pt x="2300002" y="759143"/>
                    </a:cubicBezTo>
                    <a:cubicBezTo>
                      <a:pt x="2292572" y="770096"/>
                      <a:pt x="2284095" y="783146"/>
                      <a:pt x="2275047" y="796576"/>
                    </a:cubicBezTo>
                    <a:cubicBezTo>
                      <a:pt x="2273808" y="798385"/>
                      <a:pt x="2271808" y="799529"/>
                      <a:pt x="2269522" y="799529"/>
                    </a:cubicBezTo>
                    <a:close/>
                    <a:moveTo>
                      <a:pt x="3769328" y="791623"/>
                    </a:moveTo>
                    <a:cubicBezTo>
                      <a:pt x="3769138" y="791623"/>
                      <a:pt x="3768662" y="791623"/>
                      <a:pt x="3768185" y="791623"/>
                    </a:cubicBezTo>
                    <a:cubicBezTo>
                      <a:pt x="3766376" y="791147"/>
                      <a:pt x="3764852" y="790289"/>
                      <a:pt x="3763709" y="788670"/>
                    </a:cubicBezTo>
                    <a:cubicBezTo>
                      <a:pt x="3762851" y="787146"/>
                      <a:pt x="3762375" y="785336"/>
                      <a:pt x="3762851" y="783717"/>
                    </a:cubicBezTo>
                    <a:cubicBezTo>
                      <a:pt x="3765995" y="768668"/>
                      <a:pt x="3768471" y="753904"/>
                      <a:pt x="3770472" y="739711"/>
                    </a:cubicBezTo>
                    <a:cubicBezTo>
                      <a:pt x="3771138" y="736092"/>
                      <a:pt x="3774281" y="733425"/>
                      <a:pt x="3778091" y="734092"/>
                    </a:cubicBezTo>
                    <a:cubicBezTo>
                      <a:pt x="3781425" y="734568"/>
                      <a:pt x="3783902" y="737426"/>
                      <a:pt x="3783902" y="740569"/>
                    </a:cubicBezTo>
                    <a:cubicBezTo>
                      <a:pt x="3783902" y="741045"/>
                      <a:pt x="3783902" y="741236"/>
                      <a:pt x="3783902" y="741712"/>
                    </a:cubicBezTo>
                    <a:cubicBezTo>
                      <a:pt x="3781616" y="755809"/>
                      <a:pt x="3779234" y="770477"/>
                      <a:pt x="3775996" y="786193"/>
                    </a:cubicBezTo>
                    <a:cubicBezTo>
                      <a:pt x="3775424" y="789432"/>
                      <a:pt x="3772757" y="791623"/>
                      <a:pt x="3769328" y="791623"/>
                    </a:cubicBezTo>
                    <a:close/>
                    <a:moveTo>
                      <a:pt x="2319814" y="725043"/>
                    </a:moveTo>
                    <a:cubicBezTo>
                      <a:pt x="2318480" y="725043"/>
                      <a:pt x="2317147" y="724853"/>
                      <a:pt x="2316004" y="723900"/>
                    </a:cubicBezTo>
                    <a:cubicBezTo>
                      <a:pt x="2314194" y="722567"/>
                      <a:pt x="2313051" y="720566"/>
                      <a:pt x="2313051" y="718280"/>
                    </a:cubicBezTo>
                    <a:cubicBezTo>
                      <a:pt x="2313051" y="716947"/>
                      <a:pt x="2313527" y="715804"/>
                      <a:pt x="2314194" y="714947"/>
                    </a:cubicBezTo>
                    <a:cubicBezTo>
                      <a:pt x="2314194" y="714756"/>
                      <a:pt x="2314194" y="714756"/>
                      <a:pt x="2314194" y="714470"/>
                    </a:cubicBezTo>
                    <a:cubicBezTo>
                      <a:pt x="2314385" y="714470"/>
                      <a:pt x="2314385" y="714280"/>
                      <a:pt x="2314670" y="713994"/>
                    </a:cubicBezTo>
                    <a:cubicBezTo>
                      <a:pt x="2322957" y="701897"/>
                      <a:pt x="2331530" y="689801"/>
                      <a:pt x="2340007" y="677609"/>
                    </a:cubicBezTo>
                    <a:cubicBezTo>
                      <a:pt x="2342007" y="674656"/>
                      <a:pt x="2346484" y="673989"/>
                      <a:pt x="2349437" y="675989"/>
                    </a:cubicBezTo>
                    <a:cubicBezTo>
                      <a:pt x="2352389" y="677990"/>
                      <a:pt x="2353056" y="682276"/>
                      <a:pt x="2351056" y="685419"/>
                    </a:cubicBezTo>
                    <a:cubicBezTo>
                      <a:pt x="2342483" y="697516"/>
                      <a:pt x="2333720" y="709898"/>
                      <a:pt x="2325434" y="721995"/>
                    </a:cubicBezTo>
                    <a:cubicBezTo>
                      <a:pt x="2324100" y="724090"/>
                      <a:pt x="2322100" y="725043"/>
                      <a:pt x="2319814" y="725043"/>
                    </a:cubicBezTo>
                    <a:close/>
                    <a:moveTo>
                      <a:pt x="3782568" y="703040"/>
                    </a:moveTo>
                    <a:cubicBezTo>
                      <a:pt x="3782378" y="703040"/>
                      <a:pt x="3782092" y="703040"/>
                      <a:pt x="3781901" y="703040"/>
                    </a:cubicBezTo>
                    <a:cubicBezTo>
                      <a:pt x="3780092" y="702850"/>
                      <a:pt x="3778568" y="701897"/>
                      <a:pt x="3777425" y="700564"/>
                    </a:cubicBezTo>
                    <a:cubicBezTo>
                      <a:pt x="3776282" y="699230"/>
                      <a:pt x="3775615" y="697421"/>
                      <a:pt x="3775805" y="695611"/>
                    </a:cubicBezTo>
                    <a:cubicBezTo>
                      <a:pt x="3777139" y="680561"/>
                      <a:pt x="3778282" y="665512"/>
                      <a:pt x="3778758" y="651129"/>
                    </a:cubicBezTo>
                    <a:cubicBezTo>
                      <a:pt x="3778758" y="647509"/>
                      <a:pt x="3781901" y="644652"/>
                      <a:pt x="3785521" y="644652"/>
                    </a:cubicBezTo>
                    <a:cubicBezTo>
                      <a:pt x="3789331" y="644843"/>
                      <a:pt x="3792284" y="647795"/>
                      <a:pt x="3792284" y="651415"/>
                    </a:cubicBezTo>
                    <a:lnTo>
                      <a:pt x="3792284" y="651605"/>
                    </a:lnTo>
                    <a:cubicBezTo>
                      <a:pt x="3791617" y="666655"/>
                      <a:pt x="3790664" y="681895"/>
                      <a:pt x="3789331" y="696944"/>
                    </a:cubicBezTo>
                    <a:cubicBezTo>
                      <a:pt x="3788855" y="700278"/>
                      <a:pt x="3786188" y="703040"/>
                      <a:pt x="3782568" y="703040"/>
                    </a:cubicBezTo>
                    <a:close/>
                    <a:moveTo>
                      <a:pt x="2371725" y="651796"/>
                    </a:moveTo>
                    <a:cubicBezTo>
                      <a:pt x="2370392" y="651796"/>
                      <a:pt x="2369058" y="651320"/>
                      <a:pt x="2367915" y="650462"/>
                    </a:cubicBezTo>
                    <a:cubicBezTo>
                      <a:pt x="2366105" y="649129"/>
                      <a:pt x="2364963" y="647128"/>
                      <a:pt x="2364963" y="645128"/>
                    </a:cubicBezTo>
                    <a:cubicBezTo>
                      <a:pt x="2364963" y="643795"/>
                      <a:pt x="2365439" y="642176"/>
                      <a:pt x="2366296" y="641128"/>
                    </a:cubicBezTo>
                    <a:cubicBezTo>
                      <a:pt x="2374106" y="630365"/>
                      <a:pt x="2383346" y="617601"/>
                      <a:pt x="2392775" y="604742"/>
                    </a:cubicBezTo>
                    <a:cubicBezTo>
                      <a:pt x="2395061" y="602075"/>
                      <a:pt x="2399252" y="601409"/>
                      <a:pt x="2402205" y="603409"/>
                    </a:cubicBezTo>
                    <a:cubicBezTo>
                      <a:pt x="2405348" y="605600"/>
                      <a:pt x="2406015" y="609886"/>
                      <a:pt x="2403824" y="612838"/>
                    </a:cubicBezTo>
                    <a:cubicBezTo>
                      <a:pt x="2395252" y="624269"/>
                      <a:pt x="2386489" y="635984"/>
                      <a:pt x="2377059" y="648938"/>
                    </a:cubicBezTo>
                    <a:cubicBezTo>
                      <a:pt x="2375916" y="650748"/>
                      <a:pt x="2373916" y="651796"/>
                      <a:pt x="2371725" y="651796"/>
                    </a:cubicBezTo>
                    <a:close/>
                    <a:moveTo>
                      <a:pt x="3785997" y="613220"/>
                    </a:moveTo>
                    <a:lnTo>
                      <a:pt x="3785807" y="613220"/>
                    </a:lnTo>
                    <a:cubicBezTo>
                      <a:pt x="3782187" y="613220"/>
                      <a:pt x="3779044" y="610267"/>
                      <a:pt x="3779044" y="606743"/>
                    </a:cubicBezTo>
                    <a:cubicBezTo>
                      <a:pt x="3778568" y="591217"/>
                      <a:pt x="3777901" y="576263"/>
                      <a:pt x="3776853" y="562261"/>
                    </a:cubicBezTo>
                    <a:lnTo>
                      <a:pt x="3776853" y="561594"/>
                    </a:lnTo>
                    <a:cubicBezTo>
                      <a:pt x="3776853" y="558260"/>
                      <a:pt x="3779520" y="555307"/>
                      <a:pt x="3782949" y="555117"/>
                    </a:cubicBezTo>
                    <a:cubicBezTo>
                      <a:pt x="3786569" y="554926"/>
                      <a:pt x="3789902" y="557594"/>
                      <a:pt x="3790093" y="561213"/>
                    </a:cubicBezTo>
                    <a:cubicBezTo>
                      <a:pt x="3791426" y="576263"/>
                      <a:pt x="3792093" y="591312"/>
                      <a:pt x="3792569" y="606552"/>
                    </a:cubicBezTo>
                    <a:cubicBezTo>
                      <a:pt x="3792474" y="610076"/>
                      <a:pt x="3789522" y="613220"/>
                      <a:pt x="3785997" y="613220"/>
                    </a:cubicBezTo>
                    <a:lnTo>
                      <a:pt x="3785997" y="613220"/>
                    </a:lnTo>
                    <a:close/>
                    <a:moveTo>
                      <a:pt x="2425351" y="579787"/>
                    </a:moveTo>
                    <a:cubicBezTo>
                      <a:pt x="2423732" y="579787"/>
                      <a:pt x="2422398" y="579120"/>
                      <a:pt x="2421350" y="578263"/>
                    </a:cubicBezTo>
                    <a:cubicBezTo>
                      <a:pt x="2419541" y="576929"/>
                      <a:pt x="2418683" y="575120"/>
                      <a:pt x="2418683" y="572834"/>
                    </a:cubicBezTo>
                    <a:cubicBezTo>
                      <a:pt x="2418683" y="571500"/>
                      <a:pt x="2419160" y="570167"/>
                      <a:pt x="2420017" y="569024"/>
                    </a:cubicBezTo>
                    <a:cubicBezTo>
                      <a:pt x="2420017" y="569024"/>
                      <a:pt x="2420017" y="569024"/>
                      <a:pt x="2420017" y="568833"/>
                    </a:cubicBezTo>
                    <a:cubicBezTo>
                      <a:pt x="2420207" y="568643"/>
                      <a:pt x="2420493" y="568643"/>
                      <a:pt x="2420493" y="568357"/>
                    </a:cubicBezTo>
                    <a:cubicBezTo>
                      <a:pt x="2430780" y="554926"/>
                      <a:pt x="2439543" y="543687"/>
                      <a:pt x="2447639" y="533305"/>
                    </a:cubicBezTo>
                    <a:cubicBezTo>
                      <a:pt x="2449830" y="530352"/>
                      <a:pt x="2454402" y="529971"/>
                      <a:pt x="2457069" y="532162"/>
                    </a:cubicBezTo>
                    <a:cubicBezTo>
                      <a:pt x="2460022" y="534448"/>
                      <a:pt x="2460403" y="538639"/>
                      <a:pt x="2458212" y="541592"/>
                    </a:cubicBezTo>
                    <a:cubicBezTo>
                      <a:pt x="2449640" y="552545"/>
                      <a:pt x="2440686" y="564261"/>
                      <a:pt x="2430875" y="577025"/>
                    </a:cubicBezTo>
                    <a:cubicBezTo>
                      <a:pt x="2429351" y="578644"/>
                      <a:pt x="2427351" y="579787"/>
                      <a:pt x="2425351" y="579787"/>
                    </a:cubicBezTo>
                    <a:close/>
                    <a:moveTo>
                      <a:pt x="3778091" y="523875"/>
                    </a:moveTo>
                    <a:cubicBezTo>
                      <a:pt x="3774758" y="523875"/>
                      <a:pt x="3771995" y="521589"/>
                      <a:pt x="3771614" y="518255"/>
                    </a:cubicBezTo>
                    <a:cubicBezTo>
                      <a:pt x="3769424" y="503873"/>
                      <a:pt x="3766947" y="489775"/>
                      <a:pt x="3763804" y="474440"/>
                    </a:cubicBezTo>
                    <a:cubicBezTo>
                      <a:pt x="3763613" y="473964"/>
                      <a:pt x="3763613" y="473583"/>
                      <a:pt x="3763613" y="473107"/>
                    </a:cubicBezTo>
                    <a:cubicBezTo>
                      <a:pt x="3763613" y="469963"/>
                      <a:pt x="3765804" y="467011"/>
                      <a:pt x="3769043" y="466344"/>
                    </a:cubicBezTo>
                    <a:cubicBezTo>
                      <a:pt x="3772853" y="465677"/>
                      <a:pt x="3776186" y="467868"/>
                      <a:pt x="3776853" y="471488"/>
                    </a:cubicBezTo>
                    <a:cubicBezTo>
                      <a:pt x="3779997" y="486346"/>
                      <a:pt x="3782663" y="501301"/>
                      <a:pt x="3784949" y="516160"/>
                    </a:cubicBezTo>
                    <a:cubicBezTo>
                      <a:pt x="3785426" y="519779"/>
                      <a:pt x="3782949" y="523303"/>
                      <a:pt x="3779330" y="523780"/>
                    </a:cubicBezTo>
                    <a:cubicBezTo>
                      <a:pt x="3778758" y="523875"/>
                      <a:pt x="3778568" y="523875"/>
                      <a:pt x="3778091" y="523875"/>
                    </a:cubicBezTo>
                    <a:close/>
                    <a:moveTo>
                      <a:pt x="2480977" y="509111"/>
                    </a:moveTo>
                    <a:cubicBezTo>
                      <a:pt x="2479453" y="509111"/>
                      <a:pt x="2477834" y="508635"/>
                      <a:pt x="2476691" y="507587"/>
                    </a:cubicBezTo>
                    <a:cubicBezTo>
                      <a:pt x="2475072" y="506444"/>
                      <a:pt x="2474214" y="504444"/>
                      <a:pt x="2474214" y="502444"/>
                    </a:cubicBezTo>
                    <a:cubicBezTo>
                      <a:pt x="2474214" y="501110"/>
                      <a:pt x="2474690" y="499491"/>
                      <a:pt x="2475833" y="498157"/>
                    </a:cubicBezTo>
                    <a:cubicBezTo>
                      <a:pt x="2486787" y="484442"/>
                      <a:pt x="2496026" y="473488"/>
                      <a:pt x="2504313" y="463582"/>
                    </a:cubicBezTo>
                    <a:cubicBezTo>
                      <a:pt x="2506599" y="460629"/>
                      <a:pt x="2511076" y="460438"/>
                      <a:pt x="2513933" y="462725"/>
                    </a:cubicBezTo>
                    <a:cubicBezTo>
                      <a:pt x="2515267" y="463867"/>
                      <a:pt x="2515934" y="465392"/>
                      <a:pt x="2516124" y="467201"/>
                    </a:cubicBezTo>
                    <a:cubicBezTo>
                      <a:pt x="2516315" y="469011"/>
                      <a:pt x="2515648" y="470821"/>
                      <a:pt x="2514505" y="472154"/>
                    </a:cubicBezTo>
                    <a:cubicBezTo>
                      <a:pt x="2505075" y="483394"/>
                      <a:pt x="2495645" y="495014"/>
                      <a:pt x="2486025" y="506730"/>
                    </a:cubicBezTo>
                    <a:cubicBezTo>
                      <a:pt x="2484787" y="508159"/>
                      <a:pt x="2483072" y="509111"/>
                      <a:pt x="2480977" y="509111"/>
                    </a:cubicBezTo>
                    <a:close/>
                    <a:moveTo>
                      <a:pt x="2538698" y="440436"/>
                    </a:moveTo>
                    <a:cubicBezTo>
                      <a:pt x="2537079" y="440436"/>
                      <a:pt x="2535555" y="439769"/>
                      <a:pt x="2534222" y="438912"/>
                    </a:cubicBezTo>
                    <a:cubicBezTo>
                      <a:pt x="2532888" y="437578"/>
                      <a:pt x="2532031" y="435769"/>
                      <a:pt x="2532031" y="433769"/>
                    </a:cubicBezTo>
                    <a:cubicBezTo>
                      <a:pt x="2532031" y="432149"/>
                      <a:pt x="2532698" y="430625"/>
                      <a:pt x="2533841" y="429292"/>
                    </a:cubicBezTo>
                    <a:cubicBezTo>
                      <a:pt x="2544413" y="416909"/>
                      <a:pt x="2554224" y="405955"/>
                      <a:pt x="2563654" y="395669"/>
                    </a:cubicBezTo>
                    <a:cubicBezTo>
                      <a:pt x="2565845" y="393001"/>
                      <a:pt x="2570417" y="392716"/>
                      <a:pt x="2573084" y="395192"/>
                    </a:cubicBezTo>
                    <a:cubicBezTo>
                      <a:pt x="2574417" y="396335"/>
                      <a:pt x="2575274" y="398145"/>
                      <a:pt x="2575274" y="399955"/>
                    </a:cubicBezTo>
                    <a:cubicBezTo>
                      <a:pt x="2575274" y="401765"/>
                      <a:pt x="2574608" y="403288"/>
                      <a:pt x="2573465" y="404622"/>
                    </a:cubicBezTo>
                    <a:cubicBezTo>
                      <a:pt x="2564321" y="414909"/>
                      <a:pt x="2554605" y="425958"/>
                      <a:pt x="2543842" y="438245"/>
                    </a:cubicBezTo>
                    <a:cubicBezTo>
                      <a:pt x="2542508" y="439484"/>
                      <a:pt x="2540699" y="440436"/>
                      <a:pt x="2538698" y="440436"/>
                    </a:cubicBezTo>
                    <a:close/>
                    <a:moveTo>
                      <a:pt x="3759518" y="436150"/>
                    </a:moveTo>
                    <a:cubicBezTo>
                      <a:pt x="3756565" y="436150"/>
                      <a:pt x="3753898" y="434150"/>
                      <a:pt x="3753041" y="431482"/>
                    </a:cubicBezTo>
                    <a:cubicBezTo>
                      <a:pt x="3748945" y="416623"/>
                      <a:pt x="3744468" y="402526"/>
                      <a:pt x="3739801" y="389096"/>
                    </a:cubicBezTo>
                    <a:cubicBezTo>
                      <a:pt x="3739325" y="388430"/>
                      <a:pt x="3739325" y="387572"/>
                      <a:pt x="3739325" y="386810"/>
                    </a:cubicBezTo>
                    <a:cubicBezTo>
                      <a:pt x="3739325" y="383857"/>
                      <a:pt x="3741134" y="381476"/>
                      <a:pt x="3743801" y="380333"/>
                    </a:cubicBezTo>
                    <a:cubicBezTo>
                      <a:pt x="3747135" y="379190"/>
                      <a:pt x="3751231" y="381190"/>
                      <a:pt x="3752374" y="384619"/>
                    </a:cubicBezTo>
                    <a:cubicBezTo>
                      <a:pt x="3757517" y="399193"/>
                      <a:pt x="3761994" y="413766"/>
                      <a:pt x="3766090" y="427673"/>
                    </a:cubicBezTo>
                    <a:cubicBezTo>
                      <a:pt x="3766947" y="431292"/>
                      <a:pt x="3764947" y="435102"/>
                      <a:pt x="3761423" y="435959"/>
                    </a:cubicBezTo>
                    <a:cubicBezTo>
                      <a:pt x="3760851" y="436150"/>
                      <a:pt x="3760184" y="436150"/>
                      <a:pt x="3759518" y="436150"/>
                    </a:cubicBezTo>
                    <a:close/>
                    <a:moveTo>
                      <a:pt x="2599087" y="373761"/>
                    </a:moveTo>
                    <a:lnTo>
                      <a:pt x="2599087" y="373761"/>
                    </a:lnTo>
                    <a:cubicBezTo>
                      <a:pt x="2597277" y="373761"/>
                      <a:pt x="2595467" y="373094"/>
                      <a:pt x="2594420" y="371951"/>
                    </a:cubicBezTo>
                    <a:cubicBezTo>
                      <a:pt x="2593086" y="370618"/>
                      <a:pt x="2592134" y="368808"/>
                      <a:pt x="2592134" y="366808"/>
                    </a:cubicBezTo>
                    <a:cubicBezTo>
                      <a:pt x="2592419" y="365188"/>
                      <a:pt x="2592991" y="363665"/>
                      <a:pt x="2594134" y="362331"/>
                    </a:cubicBezTo>
                    <a:cubicBezTo>
                      <a:pt x="2605564" y="350234"/>
                      <a:pt x="2615660" y="339661"/>
                      <a:pt x="2625376" y="330041"/>
                    </a:cubicBezTo>
                    <a:cubicBezTo>
                      <a:pt x="2627852" y="327374"/>
                      <a:pt x="2632329" y="327374"/>
                      <a:pt x="2634806" y="329851"/>
                    </a:cubicBezTo>
                    <a:cubicBezTo>
                      <a:pt x="2636139" y="331184"/>
                      <a:pt x="2636806" y="332803"/>
                      <a:pt x="2636806" y="334518"/>
                    </a:cubicBezTo>
                    <a:cubicBezTo>
                      <a:pt x="2636806" y="336328"/>
                      <a:pt x="2636139" y="338138"/>
                      <a:pt x="2634806" y="339471"/>
                    </a:cubicBezTo>
                    <a:cubicBezTo>
                      <a:pt x="2625376" y="349091"/>
                      <a:pt x="2615280" y="359664"/>
                      <a:pt x="2603849" y="371570"/>
                    </a:cubicBezTo>
                    <a:cubicBezTo>
                      <a:pt x="2602706" y="372809"/>
                      <a:pt x="2600897" y="373761"/>
                      <a:pt x="2599087" y="373761"/>
                    </a:cubicBezTo>
                    <a:close/>
                    <a:moveTo>
                      <a:pt x="3729895" y="351473"/>
                    </a:moveTo>
                    <a:cubicBezTo>
                      <a:pt x="3726942" y="351473"/>
                      <a:pt x="3724466" y="349948"/>
                      <a:pt x="3723608" y="347472"/>
                    </a:cubicBezTo>
                    <a:cubicBezTo>
                      <a:pt x="3717798" y="333756"/>
                      <a:pt x="3711512" y="320135"/>
                      <a:pt x="3704749" y="307086"/>
                    </a:cubicBezTo>
                    <a:cubicBezTo>
                      <a:pt x="3704749" y="307086"/>
                      <a:pt x="3704749" y="307086"/>
                      <a:pt x="3704749" y="306896"/>
                    </a:cubicBezTo>
                    <a:cubicBezTo>
                      <a:pt x="3704273" y="306038"/>
                      <a:pt x="3704082" y="305276"/>
                      <a:pt x="3704082" y="304228"/>
                    </a:cubicBezTo>
                    <a:cubicBezTo>
                      <a:pt x="3704082" y="301752"/>
                      <a:pt x="3705416" y="299275"/>
                      <a:pt x="3707892" y="298132"/>
                    </a:cubicBezTo>
                    <a:cubicBezTo>
                      <a:pt x="3711035" y="296513"/>
                      <a:pt x="3715036" y="297942"/>
                      <a:pt x="3716846" y="300800"/>
                    </a:cubicBezTo>
                    <a:cubicBezTo>
                      <a:pt x="3716846" y="300990"/>
                      <a:pt x="3716846" y="300990"/>
                      <a:pt x="3716846" y="300990"/>
                    </a:cubicBezTo>
                    <a:cubicBezTo>
                      <a:pt x="3717036" y="301180"/>
                      <a:pt x="3717036" y="301466"/>
                      <a:pt x="3717036" y="301466"/>
                    </a:cubicBezTo>
                    <a:cubicBezTo>
                      <a:pt x="3724180" y="316040"/>
                      <a:pt x="3730276" y="329279"/>
                      <a:pt x="3735896" y="342328"/>
                    </a:cubicBezTo>
                    <a:cubicBezTo>
                      <a:pt x="3737229" y="345662"/>
                      <a:pt x="3735705" y="349472"/>
                      <a:pt x="3732276" y="351092"/>
                    </a:cubicBezTo>
                    <a:cubicBezTo>
                      <a:pt x="3731419" y="351473"/>
                      <a:pt x="3730562" y="351473"/>
                      <a:pt x="3729895" y="351473"/>
                    </a:cubicBezTo>
                    <a:close/>
                    <a:moveTo>
                      <a:pt x="2661952" y="309753"/>
                    </a:moveTo>
                    <a:cubicBezTo>
                      <a:pt x="2660142" y="309753"/>
                      <a:pt x="2658332" y="308896"/>
                      <a:pt x="2656999" y="307753"/>
                    </a:cubicBezTo>
                    <a:cubicBezTo>
                      <a:pt x="2655856" y="306419"/>
                      <a:pt x="2655189" y="304609"/>
                      <a:pt x="2655189" y="302800"/>
                    </a:cubicBezTo>
                    <a:cubicBezTo>
                      <a:pt x="2655189" y="300990"/>
                      <a:pt x="2655856" y="299466"/>
                      <a:pt x="2657189" y="298037"/>
                    </a:cubicBezTo>
                    <a:cubicBezTo>
                      <a:pt x="2669096" y="286607"/>
                      <a:pt x="2679859" y="276511"/>
                      <a:pt x="2689955" y="267081"/>
                    </a:cubicBezTo>
                    <a:cubicBezTo>
                      <a:pt x="2692432" y="264605"/>
                      <a:pt x="2696909" y="264795"/>
                      <a:pt x="2699385" y="267557"/>
                    </a:cubicBezTo>
                    <a:cubicBezTo>
                      <a:pt x="2701862" y="270224"/>
                      <a:pt x="2701576" y="274511"/>
                      <a:pt x="2698909" y="276987"/>
                    </a:cubicBezTo>
                    <a:cubicBezTo>
                      <a:pt x="2687669" y="287274"/>
                      <a:pt x="2676906" y="297656"/>
                      <a:pt x="2666810" y="307467"/>
                    </a:cubicBezTo>
                    <a:cubicBezTo>
                      <a:pt x="2666619" y="307657"/>
                      <a:pt x="2666619" y="307657"/>
                      <a:pt x="2666619" y="307657"/>
                    </a:cubicBezTo>
                    <a:cubicBezTo>
                      <a:pt x="2665286" y="309086"/>
                      <a:pt x="2663762" y="309753"/>
                      <a:pt x="2661952" y="309753"/>
                    </a:cubicBezTo>
                    <a:close/>
                    <a:moveTo>
                      <a:pt x="3689414" y="271367"/>
                    </a:moveTo>
                    <a:cubicBezTo>
                      <a:pt x="3686937" y="271367"/>
                      <a:pt x="3684747" y="270224"/>
                      <a:pt x="3683603" y="268034"/>
                    </a:cubicBezTo>
                    <a:cubicBezTo>
                      <a:pt x="3676174" y="255461"/>
                      <a:pt x="3668363" y="242888"/>
                      <a:pt x="3659791" y="230505"/>
                    </a:cubicBezTo>
                    <a:cubicBezTo>
                      <a:pt x="3659124" y="229362"/>
                      <a:pt x="3658648" y="228028"/>
                      <a:pt x="3658648" y="226695"/>
                    </a:cubicBezTo>
                    <a:cubicBezTo>
                      <a:pt x="3658648" y="224409"/>
                      <a:pt x="3659791" y="222409"/>
                      <a:pt x="3661601" y="221075"/>
                    </a:cubicBezTo>
                    <a:cubicBezTo>
                      <a:pt x="3664744" y="219075"/>
                      <a:pt x="3669030" y="219932"/>
                      <a:pt x="3671030" y="222885"/>
                    </a:cubicBezTo>
                    <a:cubicBezTo>
                      <a:pt x="3679317" y="234982"/>
                      <a:pt x="3687413" y="248031"/>
                      <a:pt x="3695319" y="261271"/>
                    </a:cubicBezTo>
                    <a:cubicBezTo>
                      <a:pt x="3696176" y="262795"/>
                      <a:pt x="3696462" y="264605"/>
                      <a:pt x="3695986" y="266414"/>
                    </a:cubicBezTo>
                    <a:cubicBezTo>
                      <a:pt x="3695510" y="268034"/>
                      <a:pt x="3694367" y="269557"/>
                      <a:pt x="3692843" y="270415"/>
                    </a:cubicBezTo>
                    <a:cubicBezTo>
                      <a:pt x="3691700" y="271177"/>
                      <a:pt x="3690557" y="271367"/>
                      <a:pt x="3689414" y="271367"/>
                    </a:cubicBezTo>
                    <a:close/>
                    <a:moveTo>
                      <a:pt x="2727865" y="248698"/>
                    </a:moveTo>
                    <a:cubicBezTo>
                      <a:pt x="2725865" y="248698"/>
                      <a:pt x="2724055" y="248031"/>
                      <a:pt x="2722722" y="246412"/>
                    </a:cubicBezTo>
                    <a:cubicBezTo>
                      <a:pt x="2721578" y="245078"/>
                      <a:pt x="2721102" y="243459"/>
                      <a:pt x="2721102" y="241935"/>
                    </a:cubicBezTo>
                    <a:cubicBezTo>
                      <a:pt x="2721102" y="239935"/>
                      <a:pt x="2721959" y="238125"/>
                      <a:pt x="2723388" y="236982"/>
                    </a:cubicBezTo>
                    <a:cubicBezTo>
                      <a:pt x="2734151" y="227362"/>
                      <a:pt x="2745867" y="217646"/>
                      <a:pt x="2757678" y="207836"/>
                    </a:cubicBezTo>
                    <a:cubicBezTo>
                      <a:pt x="2760345" y="205359"/>
                      <a:pt x="2764822" y="206026"/>
                      <a:pt x="2767108" y="208693"/>
                    </a:cubicBezTo>
                    <a:cubicBezTo>
                      <a:pt x="2769584" y="211360"/>
                      <a:pt x="2769108" y="215646"/>
                      <a:pt x="2766251" y="218123"/>
                    </a:cubicBezTo>
                    <a:cubicBezTo>
                      <a:pt x="2755297" y="227076"/>
                      <a:pt x="2744248" y="236506"/>
                      <a:pt x="2732342" y="247078"/>
                    </a:cubicBezTo>
                    <a:cubicBezTo>
                      <a:pt x="2731008" y="248221"/>
                      <a:pt x="2729484" y="248698"/>
                      <a:pt x="2727865" y="248698"/>
                    </a:cubicBezTo>
                    <a:close/>
                    <a:moveTo>
                      <a:pt x="3639217" y="197072"/>
                    </a:moveTo>
                    <a:cubicBezTo>
                      <a:pt x="3637217" y="197072"/>
                      <a:pt x="3635216" y="195929"/>
                      <a:pt x="3633788" y="194405"/>
                    </a:cubicBezTo>
                    <a:cubicBezTo>
                      <a:pt x="3624548" y="182499"/>
                      <a:pt x="3615119" y="171069"/>
                      <a:pt x="3605498" y="160306"/>
                    </a:cubicBezTo>
                    <a:cubicBezTo>
                      <a:pt x="3604355" y="158972"/>
                      <a:pt x="3603689" y="157353"/>
                      <a:pt x="3603689" y="155638"/>
                    </a:cubicBezTo>
                    <a:cubicBezTo>
                      <a:pt x="3603689" y="153829"/>
                      <a:pt x="3604546" y="152019"/>
                      <a:pt x="3605880" y="150686"/>
                    </a:cubicBezTo>
                    <a:cubicBezTo>
                      <a:pt x="3608547" y="148495"/>
                      <a:pt x="3613023" y="148685"/>
                      <a:pt x="3615500" y="151352"/>
                    </a:cubicBezTo>
                    <a:cubicBezTo>
                      <a:pt x="3625120" y="162306"/>
                      <a:pt x="3635026" y="174022"/>
                      <a:pt x="3644456" y="186119"/>
                    </a:cubicBezTo>
                    <a:cubicBezTo>
                      <a:pt x="3646647" y="189262"/>
                      <a:pt x="3645980" y="193262"/>
                      <a:pt x="3643122" y="195548"/>
                    </a:cubicBezTo>
                    <a:cubicBezTo>
                      <a:pt x="3642074" y="196405"/>
                      <a:pt x="3640550" y="197072"/>
                      <a:pt x="3639217" y="197072"/>
                    </a:cubicBezTo>
                    <a:close/>
                    <a:moveTo>
                      <a:pt x="2797302" y="191738"/>
                    </a:moveTo>
                    <a:cubicBezTo>
                      <a:pt x="2795016" y="191738"/>
                      <a:pt x="2793206" y="190881"/>
                      <a:pt x="2791873" y="189262"/>
                    </a:cubicBezTo>
                    <a:cubicBezTo>
                      <a:pt x="2791016" y="188119"/>
                      <a:pt x="2790539" y="186595"/>
                      <a:pt x="2790539" y="185261"/>
                    </a:cubicBezTo>
                    <a:cubicBezTo>
                      <a:pt x="2790349" y="183071"/>
                      <a:pt x="2791397" y="181261"/>
                      <a:pt x="2793016" y="179832"/>
                    </a:cubicBezTo>
                    <a:cubicBezTo>
                      <a:pt x="2793016" y="179832"/>
                      <a:pt x="2793206" y="179832"/>
                      <a:pt x="2793206" y="179642"/>
                    </a:cubicBezTo>
                    <a:cubicBezTo>
                      <a:pt x="2806256" y="169736"/>
                      <a:pt x="2817876" y="161068"/>
                      <a:pt x="2829306" y="152971"/>
                    </a:cubicBezTo>
                    <a:cubicBezTo>
                      <a:pt x="2832259" y="150971"/>
                      <a:pt x="2836736" y="151638"/>
                      <a:pt x="2838736" y="154591"/>
                    </a:cubicBezTo>
                    <a:cubicBezTo>
                      <a:pt x="2839593" y="156115"/>
                      <a:pt x="2840069" y="157925"/>
                      <a:pt x="2839879" y="159544"/>
                    </a:cubicBezTo>
                    <a:cubicBezTo>
                      <a:pt x="2839688" y="161353"/>
                      <a:pt x="2838545" y="162877"/>
                      <a:pt x="2837212" y="164021"/>
                    </a:cubicBezTo>
                    <a:cubicBezTo>
                      <a:pt x="2825306" y="172593"/>
                      <a:pt x="2813209" y="181261"/>
                      <a:pt x="2801303" y="190500"/>
                    </a:cubicBezTo>
                    <a:cubicBezTo>
                      <a:pt x="2800160" y="191262"/>
                      <a:pt x="2798636" y="191738"/>
                      <a:pt x="2797302" y="191738"/>
                    </a:cubicBezTo>
                    <a:close/>
                    <a:moveTo>
                      <a:pt x="2870168" y="139827"/>
                    </a:moveTo>
                    <a:cubicBezTo>
                      <a:pt x="2867882" y="139827"/>
                      <a:pt x="2865882" y="138684"/>
                      <a:pt x="2864549" y="136684"/>
                    </a:cubicBezTo>
                    <a:cubicBezTo>
                      <a:pt x="2863882" y="135541"/>
                      <a:pt x="2863406" y="134207"/>
                      <a:pt x="2863406" y="132874"/>
                    </a:cubicBezTo>
                    <a:cubicBezTo>
                      <a:pt x="2863691" y="130588"/>
                      <a:pt x="2864739" y="128588"/>
                      <a:pt x="2866549" y="127444"/>
                    </a:cubicBezTo>
                    <a:cubicBezTo>
                      <a:pt x="2878646" y="119539"/>
                      <a:pt x="2891409" y="111538"/>
                      <a:pt x="2904935" y="103632"/>
                    </a:cubicBezTo>
                    <a:cubicBezTo>
                      <a:pt x="2907888" y="101632"/>
                      <a:pt x="2912364" y="102775"/>
                      <a:pt x="2914174" y="105918"/>
                    </a:cubicBezTo>
                    <a:cubicBezTo>
                      <a:pt x="2915984" y="109061"/>
                      <a:pt x="2914841" y="113347"/>
                      <a:pt x="2911697" y="115157"/>
                    </a:cubicBezTo>
                    <a:cubicBezTo>
                      <a:pt x="2899601" y="122301"/>
                      <a:pt x="2886742" y="130397"/>
                      <a:pt x="2873978" y="138684"/>
                    </a:cubicBezTo>
                    <a:cubicBezTo>
                      <a:pt x="2872931" y="139446"/>
                      <a:pt x="2871597" y="139827"/>
                      <a:pt x="2870168" y="139827"/>
                    </a:cubicBezTo>
                    <a:close/>
                    <a:moveTo>
                      <a:pt x="3579209" y="130207"/>
                    </a:moveTo>
                    <a:cubicBezTo>
                      <a:pt x="3577400" y="130207"/>
                      <a:pt x="3575876" y="129540"/>
                      <a:pt x="3574542" y="128206"/>
                    </a:cubicBezTo>
                    <a:cubicBezTo>
                      <a:pt x="3561302" y="115633"/>
                      <a:pt x="3550253" y="106870"/>
                      <a:pt x="3545586" y="104013"/>
                    </a:cubicBezTo>
                    <a:cubicBezTo>
                      <a:pt x="3543967" y="103156"/>
                      <a:pt x="3542443" y="102013"/>
                      <a:pt x="3540919" y="101060"/>
                    </a:cubicBezTo>
                    <a:cubicBezTo>
                      <a:pt x="3538919" y="99727"/>
                      <a:pt x="3537585" y="97441"/>
                      <a:pt x="3537585" y="95250"/>
                    </a:cubicBezTo>
                    <a:cubicBezTo>
                      <a:pt x="3537585" y="94107"/>
                      <a:pt x="3538061" y="92773"/>
                      <a:pt x="3538728" y="91916"/>
                    </a:cubicBezTo>
                    <a:cubicBezTo>
                      <a:pt x="3540538" y="88773"/>
                      <a:pt x="3544824" y="87630"/>
                      <a:pt x="3547967" y="89630"/>
                    </a:cubicBezTo>
                    <a:cubicBezTo>
                      <a:pt x="3549587" y="90488"/>
                      <a:pt x="3551301" y="91630"/>
                      <a:pt x="3552920" y="92583"/>
                    </a:cubicBezTo>
                    <a:cubicBezTo>
                      <a:pt x="3559874" y="97060"/>
                      <a:pt x="3571589" y="106680"/>
                      <a:pt x="3584163" y="118586"/>
                    </a:cubicBezTo>
                    <a:cubicBezTo>
                      <a:pt x="3585496" y="119920"/>
                      <a:pt x="3586163" y="121539"/>
                      <a:pt x="3586163" y="123253"/>
                    </a:cubicBezTo>
                    <a:cubicBezTo>
                      <a:pt x="3586163" y="125063"/>
                      <a:pt x="3585496" y="126873"/>
                      <a:pt x="3584353" y="127921"/>
                    </a:cubicBezTo>
                    <a:cubicBezTo>
                      <a:pt x="3582829" y="129349"/>
                      <a:pt x="3581019" y="130207"/>
                      <a:pt x="3579209" y="130207"/>
                    </a:cubicBezTo>
                    <a:close/>
                    <a:moveTo>
                      <a:pt x="2947416" y="94297"/>
                    </a:moveTo>
                    <a:cubicBezTo>
                      <a:pt x="2944940" y="94297"/>
                      <a:pt x="2942749" y="92964"/>
                      <a:pt x="2941606" y="90678"/>
                    </a:cubicBezTo>
                    <a:cubicBezTo>
                      <a:pt x="2940939" y="89535"/>
                      <a:pt x="2940749" y="88487"/>
                      <a:pt x="2940749" y="87344"/>
                    </a:cubicBezTo>
                    <a:cubicBezTo>
                      <a:pt x="2940749" y="85058"/>
                      <a:pt x="2942082" y="82867"/>
                      <a:pt x="2944368" y="81534"/>
                    </a:cubicBezTo>
                    <a:cubicBezTo>
                      <a:pt x="2957798" y="74581"/>
                      <a:pt x="2971324" y="67818"/>
                      <a:pt x="2984754" y="61531"/>
                    </a:cubicBezTo>
                    <a:cubicBezTo>
                      <a:pt x="2988088" y="60007"/>
                      <a:pt x="2992184" y="61531"/>
                      <a:pt x="2993708" y="64865"/>
                    </a:cubicBezTo>
                    <a:cubicBezTo>
                      <a:pt x="2995232" y="68199"/>
                      <a:pt x="2993708" y="72295"/>
                      <a:pt x="2990374" y="73819"/>
                    </a:cubicBezTo>
                    <a:cubicBezTo>
                      <a:pt x="2977325" y="79915"/>
                      <a:pt x="2964085" y="86392"/>
                      <a:pt x="2950845" y="93345"/>
                    </a:cubicBezTo>
                    <a:lnTo>
                      <a:pt x="2950655" y="93345"/>
                    </a:lnTo>
                    <a:cubicBezTo>
                      <a:pt x="2949702" y="94107"/>
                      <a:pt x="2948559" y="94297"/>
                      <a:pt x="2947416" y="94297"/>
                    </a:cubicBezTo>
                    <a:close/>
                    <a:moveTo>
                      <a:pt x="3505200" y="79724"/>
                    </a:moveTo>
                    <a:cubicBezTo>
                      <a:pt x="3504343" y="79724"/>
                      <a:pt x="3503200" y="79534"/>
                      <a:pt x="3502057" y="79057"/>
                    </a:cubicBezTo>
                    <a:cubicBezTo>
                      <a:pt x="3488150" y="71628"/>
                      <a:pt x="3475101" y="65341"/>
                      <a:pt x="3462147" y="59722"/>
                    </a:cubicBezTo>
                    <a:cubicBezTo>
                      <a:pt x="3459671" y="58579"/>
                      <a:pt x="3458051" y="56102"/>
                      <a:pt x="3458051" y="53435"/>
                    </a:cubicBezTo>
                    <a:cubicBezTo>
                      <a:pt x="3458242" y="52578"/>
                      <a:pt x="3458242" y="51625"/>
                      <a:pt x="3458718" y="50768"/>
                    </a:cubicBezTo>
                    <a:cubicBezTo>
                      <a:pt x="3460052" y="47625"/>
                      <a:pt x="3464338" y="46101"/>
                      <a:pt x="3467481" y="47434"/>
                    </a:cubicBezTo>
                    <a:cubicBezTo>
                      <a:pt x="3481007" y="53245"/>
                      <a:pt x="3494627" y="60007"/>
                      <a:pt x="3508534" y="67151"/>
                    </a:cubicBezTo>
                    <a:cubicBezTo>
                      <a:pt x="3510153" y="68008"/>
                      <a:pt x="3511201" y="69437"/>
                      <a:pt x="3511677" y="71152"/>
                    </a:cubicBezTo>
                    <a:cubicBezTo>
                      <a:pt x="3512153" y="72676"/>
                      <a:pt x="3512153" y="74486"/>
                      <a:pt x="3511201" y="76105"/>
                    </a:cubicBezTo>
                    <a:cubicBezTo>
                      <a:pt x="3510153" y="78391"/>
                      <a:pt x="3507867" y="79724"/>
                      <a:pt x="3505200" y="79724"/>
                    </a:cubicBezTo>
                    <a:close/>
                    <a:moveTo>
                      <a:pt x="3028664" y="56769"/>
                    </a:moveTo>
                    <a:cubicBezTo>
                      <a:pt x="3025997" y="56769"/>
                      <a:pt x="3023521" y="55150"/>
                      <a:pt x="3022378" y="52483"/>
                    </a:cubicBezTo>
                    <a:cubicBezTo>
                      <a:pt x="3022188" y="51625"/>
                      <a:pt x="3021902" y="50673"/>
                      <a:pt x="3021902" y="49816"/>
                    </a:cubicBezTo>
                    <a:cubicBezTo>
                      <a:pt x="3022092" y="47339"/>
                      <a:pt x="3023711" y="44863"/>
                      <a:pt x="3025902" y="44005"/>
                    </a:cubicBezTo>
                    <a:cubicBezTo>
                      <a:pt x="3026093" y="43815"/>
                      <a:pt x="3026093" y="43815"/>
                      <a:pt x="3026378" y="43815"/>
                    </a:cubicBezTo>
                    <a:cubicBezTo>
                      <a:pt x="3026569" y="43815"/>
                      <a:pt x="3026855" y="43624"/>
                      <a:pt x="3027045" y="43624"/>
                    </a:cubicBezTo>
                    <a:cubicBezTo>
                      <a:pt x="3040952" y="38195"/>
                      <a:pt x="3054858" y="33052"/>
                      <a:pt x="3068765" y="28765"/>
                    </a:cubicBezTo>
                    <a:cubicBezTo>
                      <a:pt x="3072098" y="27622"/>
                      <a:pt x="3076194" y="29623"/>
                      <a:pt x="3077242" y="33052"/>
                    </a:cubicBezTo>
                    <a:cubicBezTo>
                      <a:pt x="3078385" y="36671"/>
                      <a:pt x="3076385" y="40481"/>
                      <a:pt x="3072765" y="41624"/>
                    </a:cubicBezTo>
                    <a:cubicBezTo>
                      <a:pt x="3059049" y="45910"/>
                      <a:pt x="3045143" y="51054"/>
                      <a:pt x="3031046" y="56483"/>
                    </a:cubicBezTo>
                    <a:cubicBezTo>
                      <a:pt x="3030474" y="56578"/>
                      <a:pt x="3029522" y="56769"/>
                      <a:pt x="3028664" y="56769"/>
                    </a:cubicBezTo>
                    <a:close/>
                    <a:moveTo>
                      <a:pt x="3422999" y="43815"/>
                    </a:moveTo>
                    <a:cubicBezTo>
                      <a:pt x="3422333" y="43815"/>
                      <a:pt x="3421666" y="43815"/>
                      <a:pt x="3420713" y="43624"/>
                    </a:cubicBezTo>
                    <a:cubicBezTo>
                      <a:pt x="3406807" y="38671"/>
                      <a:pt x="3392615" y="34195"/>
                      <a:pt x="3378518" y="30575"/>
                    </a:cubicBezTo>
                    <a:cubicBezTo>
                      <a:pt x="3375374" y="29718"/>
                      <a:pt x="3373374" y="26956"/>
                      <a:pt x="3373374" y="24098"/>
                    </a:cubicBezTo>
                    <a:cubicBezTo>
                      <a:pt x="3373374" y="23431"/>
                      <a:pt x="3373565" y="22955"/>
                      <a:pt x="3373565" y="22288"/>
                    </a:cubicBezTo>
                    <a:cubicBezTo>
                      <a:pt x="3374422" y="18955"/>
                      <a:pt x="3378232" y="16669"/>
                      <a:pt x="3381851" y="17621"/>
                    </a:cubicBezTo>
                    <a:cubicBezTo>
                      <a:pt x="3396234" y="21241"/>
                      <a:pt x="3410807" y="25717"/>
                      <a:pt x="3425190" y="30861"/>
                    </a:cubicBezTo>
                    <a:cubicBezTo>
                      <a:pt x="3427000" y="31528"/>
                      <a:pt x="3428333" y="32671"/>
                      <a:pt x="3429000" y="34195"/>
                    </a:cubicBezTo>
                    <a:cubicBezTo>
                      <a:pt x="3429857" y="35814"/>
                      <a:pt x="3429857" y="37528"/>
                      <a:pt x="3429476" y="39338"/>
                    </a:cubicBezTo>
                    <a:cubicBezTo>
                      <a:pt x="3428429" y="42005"/>
                      <a:pt x="3425952" y="43815"/>
                      <a:pt x="3422999" y="43815"/>
                    </a:cubicBezTo>
                    <a:close/>
                    <a:moveTo>
                      <a:pt x="3113913" y="29623"/>
                    </a:moveTo>
                    <a:cubicBezTo>
                      <a:pt x="3110770" y="29623"/>
                      <a:pt x="3108103" y="27622"/>
                      <a:pt x="3107436" y="24479"/>
                    </a:cubicBezTo>
                    <a:cubicBezTo>
                      <a:pt x="3107246" y="24003"/>
                      <a:pt x="3107246" y="23336"/>
                      <a:pt x="3107246" y="22860"/>
                    </a:cubicBezTo>
                    <a:cubicBezTo>
                      <a:pt x="3107246" y="19717"/>
                      <a:pt x="3109246" y="17050"/>
                      <a:pt x="3112389" y="16383"/>
                    </a:cubicBezTo>
                    <a:cubicBezTo>
                      <a:pt x="3126772" y="13049"/>
                      <a:pt x="3141536" y="9906"/>
                      <a:pt x="3156585" y="7429"/>
                    </a:cubicBezTo>
                    <a:cubicBezTo>
                      <a:pt x="3160395" y="6763"/>
                      <a:pt x="3163729" y="9430"/>
                      <a:pt x="3164396" y="13049"/>
                    </a:cubicBezTo>
                    <a:cubicBezTo>
                      <a:pt x="3164872" y="16669"/>
                      <a:pt x="3162395" y="20002"/>
                      <a:pt x="3158776" y="20669"/>
                    </a:cubicBezTo>
                    <a:cubicBezTo>
                      <a:pt x="3144393" y="23146"/>
                      <a:pt x="3129820" y="26098"/>
                      <a:pt x="3115437" y="29623"/>
                    </a:cubicBezTo>
                    <a:cubicBezTo>
                      <a:pt x="3114866" y="29623"/>
                      <a:pt x="3114389" y="29623"/>
                      <a:pt x="3113913" y="29623"/>
                    </a:cubicBezTo>
                    <a:close/>
                    <a:moveTo>
                      <a:pt x="3336417" y="21145"/>
                    </a:moveTo>
                    <a:cubicBezTo>
                      <a:pt x="3335941" y="21145"/>
                      <a:pt x="3335750" y="21145"/>
                      <a:pt x="3335274" y="21145"/>
                    </a:cubicBezTo>
                    <a:cubicBezTo>
                      <a:pt x="3320891" y="18478"/>
                      <a:pt x="3306128" y="16669"/>
                      <a:pt x="3291269" y="15335"/>
                    </a:cubicBezTo>
                    <a:cubicBezTo>
                      <a:pt x="3287935" y="15145"/>
                      <a:pt x="3285173" y="12192"/>
                      <a:pt x="3285173" y="8858"/>
                    </a:cubicBezTo>
                    <a:cubicBezTo>
                      <a:pt x="3285173" y="8668"/>
                      <a:pt x="3285173" y="8382"/>
                      <a:pt x="3285173" y="8191"/>
                    </a:cubicBezTo>
                    <a:cubicBezTo>
                      <a:pt x="3285458" y="4381"/>
                      <a:pt x="3288983" y="1714"/>
                      <a:pt x="3292316" y="1905"/>
                    </a:cubicBezTo>
                    <a:cubicBezTo>
                      <a:pt x="3306890" y="3238"/>
                      <a:pt x="3321939" y="5239"/>
                      <a:pt x="3337465" y="7715"/>
                    </a:cubicBezTo>
                    <a:cubicBezTo>
                      <a:pt x="3341275" y="8572"/>
                      <a:pt x="3343561" y="12001"/>
                      <a:pt x="3343085" y="15526"/>
                    </a:cubicBezTo>
                    <a:cubicBezTo>
                      <a:pt x="3342418" y="18859"/>
                      <a:pt x="3339560" y="21145"/>
                      <a:pt x="3336417" y="21145"/>
                    </a:cubicBezTo>
                    <a:close/>
                    <a:moveTo>
                      <a:pt x="3202210" y="15240"/>
                    </a:moveTo>
                    <a:cubicBezTo>
                      <a:pt x="3198876" y="15240"/>
                      <a:pt x="3195923" y="12573"/>
                      <a:pt x="3195447" y="8953"/>
                    </a:cubicBezTo>
                    <a:lnTo>
                      <a:pt x="3195447" y="8287"/>
                    </a:lnTo>
                    <a:cubicBezTo>
                      <a:pt x="3195733" y="4953"/>
                      <a:pt x="3198114" y="2000"/>
                      <a:pt x="3201734" y="1810"/>
                    </a:cubicBezTo>
                    <a:cubicBezTo>
                      <a:pt x="3216783" y="476"/>
                      <a:pt x="3231833" y="0"/>
                      <a:pt x="3246597" y="0"/>
                    </a:cubicBezTo>
                    <a:lnTo>
                      <a:pt x="3247073" y="0"/>
                    </a:lnTo>
                    <a:cubicBezTo>
                      <a:pt x="3250883" y="0"/>
                      <a:pt x="3253835" y="2953"/>
                      <a:pt x="3253835" y="6763"/>
                    </a:cubicBezTo>
                    <a:cubicBezTo>
                      <a:pt x="3253835" y="10382"/>
                      <a:pt x="3250883" y="13240"/>
                      <a:pt x="3247073" y="13240"/>
                    </a:cubicBezTo>
                    <a:lnTo>
                      <a:pt x="3246597" y="13240"/>
                    </a:lnTo>
                    <a:cubicBezTo>
                      <a:pt x="3232214" y="13240"/>
                      <a:pt x="3217640" y="13906"/>
                      <a:pt x="3202781" y="15240"/>
                    </a:cubicBezTo>
                    <a:cubicBezTo>
                      <a:pt x="3202591" y="15240"/>
                      <a:pt x="3202400" y="15240"/>
                      <a:pt x="3202210" y="15240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2" name="任意多边形: 形状 130" descr="4e790394-5bf0-4c51-b8d3-46d2f200afeb"/>
              <p:cNvSpPr/>
              <p:nvPr/>
            </p:nvSpPr>
            <p:spPr>
              <a:xfrm>
                <a:off x="1786766" y="4019446"/>
                <a:ext cx="296778" cy="303215"/>
              </a:xfrm>
              <a:custGeom>
                <a:avLst/>
                <a:gdLst>
                  <a:gd name="connsiteX0" fmla="*/ 213 w 430658"/>
                  <a:gd name="connsiteY0" fmla="*/ 348216 h 439999"/>
                  <a:gd name="connsiteX1" fmla="*/ 101559 w 430658"/>
                  <a:gd name="connsiteY1" fmla="*/ 180385 h 439999"/>
                  <a:gd name="connsiteX2" fmla="*/ 160423 w 430658"/>
                  <a:gd name="connsiteY2" fmla="*/ 13317 h 439999"/>
                  <a:gd name="connsiteX3" fmla="*/ 286820 w 430658"/>
                  <a:gd name="connsiteY3" fmla="*/ 56560 h 439999"/>
                  <a:gd name="connsiteX4" fmla="*/ 377022 w 430658"/>
                  <a:gd name="connsiteY4" fmla="*/ 348216 h 439999"/>
                  <a:gd name="connsiteX5" fmla="*/ 213 w 430658"/>
                  <a:gd name="connsiteY5" fmla="*/ 348216 h 43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658" h="439999">
                    <a:moveTo>
                      <a:pt x="213" y="348216"/>
                    </a:moveTo>
                    <a:cubicBezTo>
                      <a:pt x="-5502" y="233916"/>
                      <a:pt x="105845" y="315450"/>
                      <a:pt x="101559" y="180385"/>
                    </a:cubicBezTo>
                    <a:cubicBezTo>
                      <a:pt x="97273" y="45321"/>
                      <a:pt x="122038" y="43130"/>
                      <a:pt x="160423" y="13317"/>
                    </a:cubicBezTo>
                    <a:cubicBezTo>
                      <a:pt x="198809" y="-16497"/>
                      <a:pt x="275676" y="6268"/>
                      <a:pt x="286820" y="56560"/>
                    </a:cubicBezTo>
                    <a:cubicBezTo>
                      <a:pt x="295202" y="94374"/>
                      <a:pt x="534756" y="149143"/>
                      <a:pt x="377022" y="348216"/>
                    </a:cubicBezTo>
                    <a:cubicBezTo>
                      <a:pt x="310633" y="431941"/>
                      <a:pt x="8023" y="504045"/>
                      <a:pt x="213" y="348216"/>
                    </a:cubicBezTo>
                    <a:close/>
                  </a:path>
                </a:pathLst>
              </a:custGeom>
              <a:solidFill>
                <a:srgbClr val="FEE6C8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3" name="任意多边形: 形状 131" descr="93be1f55-f729-4ce5-9e92-e1ef4414e342"/>
              <p:cNvSpPr/>
              <p:nvPr/>
            </p:nvSpPr>
            <p:spPr>
              <a:xfrm>
                <a:off x="1915565" y="4111657"/>
                <a:ext cx="56712" cy="104769"/>
              </a:xfrm>
              <a:custGeom>
                <a:avLst/>
                <a:gdLst>
                  <a:gd name="connsiteX0" fmla="*/ 82296 w 82296"/>
                  <a:gd name="connsiteY0" fmla="*/ 45148 h 152032"/>
                  <a:gd name="connsiteX1" fmla="*/ 80201 w 82296"/>
                  <a:gd name="connsiteY1" fmla="*/ 121158 h 152032"/>
                  <a:gd name="connsiteX2" fmla="*/ 44196 w 82296"/>
                  <a:gd name="connsiteY2" fmla="*/ 152019 h 152032"/>
                  <a:gd name="connsiteX3" fmla="*/ 0 w 82296"/>
                  <a:gd name="connsiteY3" fmla="*/ 121444 h 152032"/>
                  <a:gd name="connsiteX4" fmla="*/ 4953 w 82296"/>
                  <a:gd name="connsiteY4" fmla="*/ 55436 h 152032"/>
                  <a:gd name="connsiteX5" fmla="*/ 7144 w 82296"/>
                  <a:gd name="connsiteY5" fmla="*/ 0 h 152032"/>
                  <a:gd name="connsiteX6" fmla="*/ 82296 w 82296"/>
                  <a:gd name="connsiteY6" fmla="*/ 45148 h 1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296" h="152032">
                    <a:moveTo>
                      <a:pt x="82296" y="45148"/>
                    </a:moveTo>
                    <a:lnTo>
                      <a:pt x="80201" y="121158"/>
                    </a:lnTo>
                    <a:cubicBezTo>
                      <a:pt x="80201" y="121158"/>
                      <a:pt x="81534" y="152781"/>
                      <a:pt x="44196" y="152019"/>
                    </a:cubicBezTo>
                    <a:cubicBezTo>
                      <a:pt x="6477" y="151352"/>
                      <a:pt x="0" y="121444"/>
                      <a:pt x="0" y="121444"/>
                    </a:cubicBezTo>
                    <a:cubicBezTo>
                      <a:pt x="0" y="121444"/>
                      <a:pt x="4572" y="87821"/>
                      <a:pt x="4953" y="55436"/>
                    </a:cubicBezTo>
                    <a:cubicBezTo>
                      <a:pt x="5334" y="23050"/>
                      <a:pt x="7144" y="0"/>
                      <a:pt x="7144" y="0"/>
                    </a:cubicBezTo>
                    <a:lnTo>
                      <a:pt x="82296" y="45148"/>
                    </a:lnTo>
                    <a:close/>
                  </a:path>
                </a:pathLst>
              </a:custGeom>
              <a:solidFill>
                <a:srgbClr val="FE987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4" name="任意多边形: 形状 132" descr="0f0789b2-759c-451b-b290-e2fb3ca68e87"/>
              <p:cNvSpPr/>
              <p:nvPr/>
            </p:nvSpPr>
            <p:spPr>
              <a:xfrm>
                <a:off x="1895217" y="4056863"/>
                <a:ext cx="102542" cy="100761"/>
              </a:xfrm>
              <a:custGeom>
                <a:avLst/>
                <a:gdLst>
                  <a:gd name="connsiteX0" fmla="*/ 102585 w 148800"/>
                  <a:gd name="connsiteY0" fmla="*/ 3313 h 146215"/>
                  <a:gd name="connsiteX1" fmla="*/ 133732 w 148800"/>
                  <a:gd name="connsiteY1" fmla="*/ 45699 h 146215"/>
                  <a:gd name="connsiteX2" fmla="*/ 124302 w 148800"/>
                  <a:gd name="connsiteY2" fmla="*/ 143997 h 146215"/>
                  <a:gd name="connsiteX3" fmla="*/ 35148 w 148800"/>
                  <a:gd name="connsiteY3" fmla="*/ 106945 h 146215"/>
                  <a:gd name="connsiteX4" fmla="*/ 14860 w 148800"/>
                  <a:gd name="connsiteY4" fmla="*/ 110088 h 146215"/>
                  <a:gd name="connsiteX5" fmla="*/ 1 w 148800"/>
                  <a:gd name="connsiteY5" fmla="*/ 86656 h 146215"/>
                  <a:gd name="connsiteX6" fmla="*/ 17527 w 148800"/>
                  <a:gd name="connsiteY6" fmla="*/ 72845 h 146215"/>
                  <a:gd name="connsiteX7" fmla="*/ 50293 w 148800"/>
                  <a:gd name="connsiteY7" fmla="*/ 61129 h 146215"/>
                  <a:gd name="connsiteX8" fmla="*/ 74486 w 148800"/>
                  <a:gd name="connsiteY8" fmla="*/ 2836 h 146215"/>
                  <a:gd name="connsiteX9" fmla="*/ 102585 w 148800"/>
                  <a:gd name="connsiteY9" fmla="*/ 3313 h 14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800" h="146215">
                    <a:moveTo>
                      <a:pt x="102585" y="3313"/>
                    </a:moveTo>
                    <a:cubicBezTo>
                      <a:pt x="115348" y="14076"/>
                      <a:pt x="125826" y="27506"/>
                      <a:pt x="133732" y="45699"/>
                    </a:cubicBezTo>
                    <a:cubicBezTo>
                      <a:pt x="153639" y="91609"/>
                      <a:pt x="156973" y="134376"/>
                      <a:pt x="124302" y="143997"/>
                    </a:cubicBezTo>
                    <a:cubicBezTo>
                      <a:pt x="98775" y="151426"/>
                      <a:pt x="60675" y="140473"/>
                      <a:pt x="35148" y="106945"/>
                    </a:cubicBezTo>
                    <a:cubicBezTo>
                      <a:pt x="34958" y="107040"/>
                      <a:pt x="24956" y="115326"/>
                      <a:pt x="14860" y="110088"/>
                    </a:cubicBezTo>
                    <a:cubicBezTo>
                      <a:pt x="9335" y="107325"/>
                      <a:pt x="-94" y="100658"/>
                      <a:pt x="1" y="86656"/>
                    </a:cubicBezTo>
                    <a:cubicBezTo>
                      <a:pt x="96" y="72655"/>
                      <a:pt x="13145" y="72178"/>
                      <a:pt x="17527" y="72845"/>
                    </a:cubicBezTo>
                    <a:cubicBezTo>
                      <a:pt x="29528" y="74464"/>
                      <a:pt x="40006" y="74559"/>
                      <a:pt x="50293" y="61129"/>
                    </a:cubicBezTo>
                    <a:cubicBezTo>
                      <a:pt x="60580" y="47699"/>
                      <a:pt x="50007" y="11885"/>
                      <a:pt x="74486" y="2836"/>
                    </a:cubicBezTo>
                    <a:cubicBezTo>
                      <a:pt x="88393" y="-2402"/>
                      <a:pt x="99537" y="741"/>
                      <a:pt x="102585" y="3313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5" name="任意多边形: 形状 133" descr="5e8f60e4-b91f-4282-b8b6-66ad65470c69"/>
              <p:cNvSpPr/>
              <p:nvPr/>
            </p:nvSpPr>
            <p:spPr>
              <a:xfrm>
                <a:off x="1929850" y="5240447"/>
                <a:ext cx="102071" cy="77151"/>
              </a:xfrm>
              <a:custGeom>
                <a:avLst/>
                <a:gdLst>
                  <a:gd name="connsiteX0" fmla="*/ 19848 w 148116"/>
                  <a:gd name="connsiteY0" fmla="*/ 1061 h 111955"/>
                  <a:gd name="connsiteX1" fmla="*/ 2417 w 148116"/>
                  <a:gd name="connsiteY1" fmla="*/ 25540 h 111955"/>
                  <a:gd name="connsiteX2" fmla="*/ 798 w 148116"/>
                  <a:gd name="connsiteY2" fmla="*/ 75166 h 111955"/>
                  <a:gd name="connsiteX3" fmla="*/ 703 w 148116"/>
                  <a:gd name="connsiteY3" fmla="*/ 96788 h 111955"/>
                  <a:gd name="connsiteX4" fmla="*/ 13657 w 148116"/>
                  <a:gd name="connsiteY4" fmla="*/ 97264 h 111955"/>
                  <a:gd name="connsiteX5" fmla="*/ 17181 w 148116"/>
                  <a:gd name="connsiteY5" fmla="*/ 66784 h 111955"/>
                  <a:gd name="connsiteX6" fmla="*/ 47947 w 148116"/>
                  <a:gd name="connsiteY6" fmla="*/ 97359 h 111955"/>
                  <a:gd name="connsiteX7" fmla="*/ 145102 w 148116"/>
                  <a:gd name="connsiteY7" fmla="*/ 111932 h 111955"/>
                  <a:gd name="connsiteX8" fmla="*/ 146816 w 148116"/>
                  <a:gd name="connsiteY8" fmla="*/ 94978 h 111955"/>
                  <a:gd name="connsiteX9" fmla="*/ 85951 w 148116"/>
                  <a:gd name="connsiteY9" fmla="*/ 57925 h 111955"/>
                  <a:gd name="connsiteX10" fmla="*/ 55948 w 148116"/>
                  <a:gd name="connsiteY10" fmla="*/ 680 h 111955"/>
                  <a:gd name="connsiteX11" fmla="*/ 19848 w 148116"/>
                  <a:gd name="connsiteY11" fmla="*/ 1061 h 11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116" h="111955">
                    <a:moveTo>
                      <a:pt x="19848" y="1061"/>
                    </a:moveTo>
                    <a:cubicBezTo>
                      <a:pt x="16038" y="10872"/>
                      <a:pt x="7561" y="16873"/>
                      <a:pt x="2417" y="25540"/>
                    </a:cubicBezTo>
                    <a:cubicBezTo>
                      <a:pt x="-1298" y="31827"/>
                      <a:pt x="226" y="57640"/>
                      <a:pt x="798" y="75166"/>
                    </a:cubicBezTo>
                    <a:cubicBezTo>
                      <a:pt x="1179" y="89453"/>
                      <a:pt x="131" y="96502"/>
                      <a:pt x="703" y="96788"/>
                    </a:cubicBezTo>
                    <a:cubicBezTo>
                      <a:pt x="2893" y="97740"/>
                      <a:pt x="12799" y="97549"/>
                      <a:pt x="13657" y="97264"/>
                    </a:cubicBezTo>
                    <a:cubicBezTo>
                      <a:pt x="13657" y="97264"/>
                      <a:pt x="16228" y="66403"/>
                      <a:pt x="17181" y="66784"/>
                    </a:cubicBezTo>
                    <a:cubicBezTo>
                      <a:pt x="29659" y="72118"/>
                      <a:pt x="45661" y="96121"/>
                      <a:pt x="47947" y="97359"/>
                    </a:cubicBezTo>
                    <a:cubicBezTo>
                      <a:pt x="53757" y="100502"/>
                      <a:pt x="137101" y="110027"/>
                      <a:pt x="145102" y="111932"/>
                    </a:cubicBezTo>
                    <a:cubicBezTo>
                      <a:pt x="147959" y="112599"/>
                      <a:pt x="149293" y="98883"/>
                      <a:pt x="146816" y="94978"/>
                    </a:cubicBezTo>
                    <a:cubicBezTo>
                      <a:pt x="137958" y="80881"/>
                      <a:pt x="100048" y="73356"/>
                      <a:pt x="85951" y="57925"/>
                    </a:cubicBezTo>
                    <a:cubicBezTo>
                      <a:pt x="76141" y="47067"/>
                      <a:pt x="61472" y="26398"/>
                      <a:pt x="55948" y="680"/>
                    </a:cubicBezTo>
                    <a:cubicBezTo>
                      <a:pt x="55852" y="-368"/>
                      <a:pt x="20324" y="-177"/>
                      <a:pt x="19848" y="1061"/>
                    </a:cubicBezTo>
                    <a:close/>
                  </a:path>
                </a:pathLst>
              </a:custGeom>
              <a:solidFill>
                <a:srgbClr val="273977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6" name="任意多边形: 形状 134" descr="b3b6267f-79b8-4854-9341-55fe486a8a09"/>
              <p:cNvSpPr/>
              <p:nvPr/>
            </p:nvSpPr>
            <p:spPr>
              <a:xfrm>
                <a:off x="1899484" y="4554459"/>
                <a:ext cx="147031" cy="728168"/>
              </a:xfrm>
              <a:custGeom>
                <a:avLst/>
                <a:gdLst>
                  <a:gd name="connsiteX0" fmla="*/ 144875 w 213359"/>
                  <a:gd name="connsiteY0" fmla="*/ 5334 h 1056654"/>
                  <a:gd name="connsiteX1" fmla="*/ 200787 w 213359"/>
                  <a:gd name="connsiteY1" fmla="*/ 0 h 1056654"/>
                  <a:gd name="connsiteX2" fmla="*/ 213360 w 213359"/>
                  <a:gd name="connsiteY2" fmla="*/ 155829 h 1056654"/>
                  <a:gd name="connsiteX3" fmla="*/ 98965 w 213359"/>
                  <a:gd name="connsiteY3" fmla="*/ 960120 h 1056654"/>
                  <a:gd name="connsiteX4" fmla="*/ 130207 w 213359"/>
                  <a:gd name="connsiteY4" fmla="*/ 1053656 h 1056654"/>
                  <a:gd name="connsiteX5" fmla="*/ 51530 w 213359"/>
                  <a:gd name="connsiteY5" fmla="*/ 1014031 h 1056654"/>
                  <a:gd name="connsiteX6" fmla="*/ 58007 w 213359"/>
                  <a:gd name="connsiteY6" fmla="*/ 945928 h 1056654"/>
                  <a:gd name="connsiteX7" fmla="*/ 34671 w 213359"/>
                  <a:gd name="connsiteY7" fmla="*/ 698182 h 1056654"/>
                  <a:gd name="connsiteX8" fmla="*/ 50483 w 213359"/>
                  <a:gd name="connsiteY8" fmla="*/ 582263 h 1056654"/>
                  <a:gd name="connsiteX9" fmla="*/ 0 w 213359"/>
                  <a:gd name="connsiteY9" fmla="*/ 251746 h 1056654"/>
                  <a:gd name="connsiteX10" fmla="*/ 144875 w 213359"/>
                  <a:gd name="connsiteY10" fmla="*/ 5334 h 105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359" h="1056654">
                    <a:moveTo>
                      <a:pt x="144875" y="5334"/>
                    </a:moveTo>
                    <a:lnTo>
                      <a:pt x="200787" y="0"/>
                    </a:lnTo>
                    <a:lnTo>
                      <a:pt x="213360" y="155829"/>
                    </a:lnTo>
                    <a:cubicBezTo>
                      <a:pt x="213360" y="155829"/>
                      <a:pt x="99155" y="919734"/>
                      <a:pt x="98965" y="960120"/>
                    </a:cubicBezTo>
                    <a:cubicBezTo>
                      <a:pt x="98774" y="1000601"/>
                      <a:pt x="120491" y="1042988"/>
                      <a:pt x="130207" y="1053656"/>
                    </a:cubicBezTo>
                    <a:cubicBezTo>
                      <a:pt x="144304" y="1069181"/>
                      <a:pt x="46863" y="1019651"/>
                      <a:pt x="51530" y="1014031"/>
                    </a:cubicBezTo>
                    <a:cubicBezTo>
                      <a:pt x="55817" y="1008888"/>
                      <a:pt x="57150" y="972884"/>
                      <a:pt x="58007" y="945928"/>
                    </a:cubicBezTo>
                    <a:cubicBezTo>
                      <a:pt x="58579" y="927354"/>
                      <a:pt x="36576" y="840867"/>
                      <a:pt x="34671" y="698182"/>
                    </a:cubicBezTo>
                    <a:cubicBezTo>
                      <a:pt x="34195" y="663035"/>
                      <a:pt x="56198" y="604171"/>
                      <a:pt x="50483" y="582263"/>
                    </a:cubicBezTo>
                    <a:cubicBezTo>
                      <a:pt x="48958" y="576263"/>
                      <a:pt x="0" y="251746"/>
                      <a:pt x="0" y="251746"/>
                    </a:cubicBezTo>
                    <a:lnTo>
                      <a:pt x="144875" y="5334"/>
                    </a:lnTo>
                    <a:close/>
                  </a:path>
                </a:pathLst>
              </a:custGeom>
              <a:solidFill>
                <a:srgbClr val="FE987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7" name="任意多边形: 形状 135" descr="41112f63-6f54-4ed9-8dd9-aa845bf3a85f"/>
              <p:cNvSpPr/>
              <p:nvPr/>
            </p:nvSpPr>
            <p:spPr>
              <a:xfrm>
                <a:off x="1648936" y="5172695"/>
                <a:ext cx="70649" cy="115245"/>
              </a:xfrm>
              <a:custGeom>
                <a:avLst/>
                <a:gdLst>
                  <a:gd name="connsiteX0" fmla="*/ 90301 w 102520"/>
                  <a:gd name="connsiteY0" fmla="*/ 7270 h 167234"/>
                  <a:gd name="connsiteX1" fmla="*/ 59535 w 102520"/>
                  <a:gd name="connsiteY1" fmla="*/ 31 h 167234"/>
                  <a:gd name="connsiteX2" fmla="*/ 17816 w 102520"/>
                  <a:gd name="connsiteY2" fmla="*/ 26891 h 167234"/>
                  <a:gd name="connsiteX3" fmla="*/ 4 w 102520"/>
                  <a:gd name="connsiteY3" fmla="*/ 39178 h 167234"/>
                  <a:gd name="connsiteX4" fmla="*/ 7053 w 102520"/>
                  <a:gd name="connsiteY4" fmla="*/ 50132 h 167234"/>
                  <a:gd name="connsiteX5" fmla="*/ 34104 w 102520"/>
                  <a:gd name="connsiteY5" fmla="*/ 35750 h 167234"/>
                  <a:gd name="connsiteX6" fmla="*/ 26484 w 102520"/>
                  <a:gd name="connsiteY6" fmla="*/ 78422 h 167234"/>
                  <a:gd name="connsiteX7" fmla="*/ 69822 w 102520"/>
                  <a:gd name="connsiteY7" fmla="*/ 166623 h 167234"/>
                  <a:gd name="connsiteX8" fmla="*/ 84777 w 102520"/>
                  <a:gd name="connsiteY8" fmla="*/ 158432 h 167234"/>
                  <a:gd name="connsiteX9" fmla="*/ 80586 w 102520"/>
                  <a:gd name="connsiteY9" fmla="*/ 87280 h 167234"/>
                  <a:gd name="connsiteX10" fmla="*/ 102493 w 102520"/>
                  <a:gd name="connsiteY10" fmla="*/ 31559 h 167234"/>
                  <a:gd name="connsiteX11" fmla="*/ 90301 w 102520"/>
                  <a:gd name="connsiteY11" fmla="*/ 7270 h 16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520" h="167234">
                    <a:moveTo>
                      <a:pt x="90301" y="7270"/>
                    </a:moveTo>
                    <a:cubicBezTo>
                      <a:pt x="80109" y="9746"/>
                      <a:pt x="69537" y="-636"/>
                      <a:pt x="59535" y="31"/>
                    </a:cubicBezTo>
                    <a:cubicBezTo>
                      <a:pt x="52201" y="507"/>
                      <a:pt x="31913" y="16509"/>
                      <a:pt x="17816" y="26891"/>
                    </a:cubicBezTo>
                    <a:cubicBezTo>
                      <a:pt x="6291" y="35369"/>
                      <a:pt x="-186" y="38512"/>
                      <a:pt x="4" y="39178"/>
                    </a:cubicBezTo>
                    <a:cubicBezTo>
                      <a:pt x="480" y="41560"/>
                      <a:pt x="6291" y="49561"/>
                      <a:pt x="7053" y="50132"/>
                    </a:cubicBezTo>
                    <a:cubicBezTo>
                      <a:pt x="7053" y="50132"/>
                      <a:pt x="33913" y="34607"/>
                      <a:pt x="34104" y="35750"/>
                    </a:cubicBezTo>
                    <a:cubicBezTo>
                      <a:pt x="36771" y="49085"/>
                      <a:pt x="26198" y="75850"/>
                      <a:pt x="26484" y="78422"/>
                    </a:cubicBezTo>
                    <a:cubicBezTo>
                      <a:pt x="27246" y="84994"/>
                      <a:pt x="66774" y="158908"/>
                      <a:pt x="69822" y="166623"/>
                    </a:cubicBezTo>
                    <a:cubicBezTo>
                      <a:pt x="70870" y="169290"/>
                      <a:pt x="82967" y="162623"/>
                      <a:pt x="84777" y="158432"/>
                    </a:cubicBezTo>
                    <a:cubicBezTo>
                      <a:pt x="91254" y="143192"/>
                      <a:pt x="75918" y="107663"/>
                      <a:pt x="80586" y="87280"/>
                    </a:cubicBezTo>
                    <a:cubicBezTo>
                      <a:pt x="83919" y="72992"/>
                      <a:pt x="84491" y="50704"/>
                      <a:pt x="102493" y="31559"/>
                    </a:cubicBezTo>
                    <a:cubicBezTo>
                      <a:pt x="103160" y="30797"/>
                      <a:pt x="91539" y="6984"/>
                      <a:pt x="90301" y="7270"/>
                    </a:cubicBezTo>
                    <a:close/>
                  </a:path>
                </a:pathLst>
              </a:custGeom>
              <a:solidFill>
                <a:srgbClr val="273977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8" name="任意多边形: 形状 136" descr="79d3c1e3-a24d-4e98-be20-582e87533fbb"/>
              <p:cNvSpPr/>
              <p:nvPr/>
            </p:nvSpPr>
            <p:spPr>
              <a:xfrm>
                <a:off x="1694477" y="4612156"/>
                <a:ext cx="330969" cy="622717"/>
              </a:xfrm>
              <a:custGeom>
                <a:avLst/>
                <a:gdLst>
                  <a:gd name="connsiteX0" fmla="*/ 203953 w 480273"/>
                  <a:gd name="connsiteY0" fmla="*/ 0 h 903633"/>
                  <a:gd name="connsiteX1" fmla="*/ 480273 w 480273"/>
                  <a:gd name="connsiteY1" fmla="*/ 24670 h 903633"/>
                  <a:gd name="connsiteX2" fmla="*/ 244339 w 480273"/>
                  <a:gd name="connsiteY2" fmla="*/ 568166 h 903633"/>
                  <a:gd name="connsiteX3" fmla="*/ 58792 w 480273"/>
                  <a:gd name="connsiteY3" fmla="*/ 821531 h 903633"/>
                  <a:gd name="connsiteX4" fmla="*/ 14501 w 480273"/>
                  <a:gd name="connsiteY4" fmla="*/ 901065 h 903633"/>
                  <a:gd name="connsiteX5" fmla="*/ 1928 w 480273"/>
                  <a:gd name="connsiteY5" fmla="*/ 814483 h 903633"/>
                  <a:gd name="connsiteX6" fmla="*/ 23740 w 480273"/>
                  <a:gd name="connsiteY6" fmla="*/ 814483 h 903633"/>
                  <a:gd name="connsiteX7" fmla="*/ 122038 w 480273"/>
                  <a:gd name="connsiteY7" fmla="*/ 564166 h 903633"/>
                  <a:gd name="connsiteX8" fmla="*/ 178426 w 480273"/>
                  <a:gd name="connsiteY8" fmla="*/ 504254 h 903633"/>
                  <a:gd name="connsiteX9" fmla="*/ 203953 w 480273"/>
                  <a:gd name="connsiteY9" fmla="*/ 0 h 90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273" h="903633">
                    <a:moveTo>
                      <a:pt x="203953" y="0"/>
                    </a:moveTo>
                    <a:lnTo>
                      <a:pt x="480273" y="24670"/>
                    </a:lnTo>
                    <a:cubicBezTo>
                      <a:pt x="480273" y="24670"/>
                      <a:pt x="270247" y="523304"/>
                      <a:pt x="244339" y="568166"/>
                    </a:cubicBezTo>
                    <a:cubicBezTo>
                      <a:pt x="205763" y="635032"/>
                      <a:pt x="114228" y="744950"/>
                      <a:pt x="58792" y="821531"/>
                    </a:cubicBezTo>
                    <a:cubicBezTo>
                      <a:pt x="44790" y="840867"/>
                      <a:pt x="15072" y="898207"/>
                      <a:pt x="14501" y="901065"/>
                    </a:cubicBezTo>
                    <a:cubicBezTo>
                      <a:pt x="9834" y="921448"/>
                      <a:pt x="-5311" y="813816"/>
                      <a:pt x="1928" y="814483"/>
                    </a:cubicBezTo>
                    <a:cubicBezTo>
                      <a:pt x="8786" y="815149"/>
                      <a:pt x="15930" y="815912"/>
                      <a:pt x="23740" y="814483"/>
                    </a:cubicBezTo>
                    <a:cubicBezTo>
                      <a:pt x="24597" y="813911"/>
                      <a:pt x="76413" y="611600"/>
                      <a:pt x="122038" y="564166"/>
                    </a:cubicBezTo>
                    <a:cubicBezTo>
                      <a:pt x="146613" y="538639"/>
                      <a:pt x="178426" y="504254"/>
                      <a:pt x="178426" y="504254"/>
                    </a:cubicBezTo>
                    <a:lnTo>
                      <a:pt x="203953" y="0"/>
                    </a:ln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59" name="任意多边形: 形状 137" descr="36cf2a63-80cd-42e2-ba2f-fbbdc7e84710"/>
              <p:cNvSpPr/>
              <p:nvPr/>
            </p:nvSpPr>
            <p:spPr>
              <a:xfrm>
                <a:off x="1819191" y="4146118"/>
                <a:ext cx="382631" cy="668273"/>
              </a:xfrm>
              <a:custGeom>
                <a:avLst/>
                <a:gdLst>
                  <a:gd name="connsiteX0" fmla="*/ 130707 w 555241"/>
                  <a:gd name="connsiteY0" fmla="*/ 61532 h 969740"/>
                  <a:gd name="connsiteX1" fmla="*/ 41743 w 555241"/>
                  <a:gd name="connsiteY1" fmla="*/ 179166 h 969740"/>
                  <a:gd name="connsiteX2" fmla="*/ 102608 w 555241"/>
                  <a:gd name="connsiteY2" fmla="*/ 436150 h 969740"/>
                  <a:gd name="connsiteX3" fmla="*/ 23170 w 555241"/>
                  <a:gd name="connsiteY3" fmla="*/ 624745 h 969740"/>
                  <a:gd name="connsiteX4" fmla="*/ 4691 w 555241"/>
                  <a:gd name="connsiteY4" fmla="*/ 953358 h 969740"/>
                  <a:gd name="connsiteX5" fmla="*/ 305300 w 555241"/>
                  <a:gd name="connsiteY5" fmla="*/ 969741 h 969740"/>
                  <a:gd name="connsiteX6" fmla="*/ 351592 w 555241"/>
                  <a:gd name="connsiteY6" fmla="*/ 645128 h 969740"/>
                  <a:gd name="connsiteX7" fmla="*/ 332542 w 555241"/>
                  <a:gd name="connsiteY7" fmla="*/ 422720 h 969740"/>
                  <a:gd name="connsiteX8" fmla="*/ 345877 w 555241"/>
                  <a:gd name="connsiteY8" fmla="*/ 229648 h 969740"/>
                  <a:gd name="connsiteX9" fmla="*/ 505420 w 555241"/>
                  <a:gd name="connsiteY9" fmla="*/ 152591 h 969740"/>
                  <a:gd name="connsiteX10" fmla="*/ 555236 w 555241"/>
                  <a:gd name="connsiteY10" fmla="*/ 64770 h 969740"/>
                  <a:gd name="connsiteX11" fmla="*/ 534853 w 555241"/>
                  <a:gd name="connsiteY11" fmla="*/ 32100 h 969740"/>
                  <a:gd name="connsiteX12" fmla="*/ 518946 w 555241"/>
                  <a:gd name="connsiteY12" fmla="*/ 0 h 969740"/>
                  <a:gd name="connsiteX13" fmla="*/ 440269 w 555241"/>
                  <a:gd name="connsiteY13" fmla="*/ 72295 h 969740"/>
                  <a:gd name="connsiteX14" fmla="*/ 228052 w 555241"/>
                  <a:gd name="connsiteY14" fmla="*/ 70295 h 969740"/>
                  <a:gd name="connsiteX15" fmla="*/ 222242 w 555241"/>
                  <a:gd name="connsiteY15" fmla="*/ 58008 h 969740"/>
                  <a:gd name="connsiteX16" fmla="*/ 221861 w 555241"/>
                  <a:gd name="connsiteY16" fmla="*/ 38195 h 969740"/>
                  <a:gd name="connsiteX17" fmla="*/ 143280 w 555241"/>
                  <a:gd name="connsiteY17" fmla="*/ 23527 h 969740"/>
                  <a:gd name="connsiteX18" fmla="*/ 138517 w 555241"/>
                  <a:gd name="connsiteY18" fmla="*/ 43149 h 969740"/>
                  <a:gd name="connsiteX19" fmla="*/ 130707 w 555241"/>
                  <a:gd name="connsiteY19" fmla="*/ 61532 h 96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5241" h="969740">
                    <a:moveTo>
                      <a:pt x="130707" y="61532"/>
                    </a:moveTo>
                    <a:cubicBezTo>
                      <a:pt x="130707" y="61532"/>
                      <a:pt x="60889" y="70295"/>
                      <a:pt x="41743" y="179166"/>
                    </a:cubicBezTo>
                    <a:cubicBezTo>
                      <a:pt x="37838" y="201168"/>
                      <a:pt x="84796" y="373380"/>
                      <a:pt x="102608" y="436150"/>
                    </a:cubicBezTo>
                    <a:cubicBezTo>
                      <a:pt x="111466" y="467297"/>
                      <a:pt x="34314" y="578549"/>
                      <a:pt x="23170" y="624745"/>
                    </a:cubicBezTo>
                    <a:cubicBezTo>
                      <a:pt x="-13978" y="779526"/>
                      <a:pt x="4691" y="936594"/>
                      <a:pt x="4691" y="953358"/>
                    </a:cubicBezTo>
                    <a:cubicBezTo>
                      <a:pt x="4691" y="953453"/>
                      <a:pt x="305300" y="969741"/>
                      <a:pt x="305300" y="969741"/>
                    </a:cubicBezTo>
                    <a:cubicBezTo>
                      <a:pt x="305300" y="969741"/>
                      <a:pt x="367879" y="785051"/>
                      <a:pt x="351592" y="645128"/>
                    </a:cubicBezTo>
                    <a:cubicBezTo>
                      <a:pt x="348639" y="619602"/>
                      <a:pt x="331970" y="492252"/>
                      <a:pt x="332542" y="422720"/>
                    </a:cubicBezTo>
                    <a:cubicBezTo>
                      <a:pt x="333113" y="350997"/>
                      <a:pt x="358450" y="286227"/>
                      <a:pt x="345877" y="229648"/>
                    </a:cubicBezTo>
                    <a:cubicBezTo>
                      <a:pt x="343686" y="219837"/>
                      <a:pt x="494657" y="162306"/>
                      <a:pt x="505420" y="152591"/>
                    </a:cubicBezTo>
                    <a:cubicBezTo>
                      <a:pt x="518374" y="140875"/>
                      <a:pt x="538186" y="101918"/>
                      <a:pt x="555236" y="64770"/>
                    </a:cubicBezTo>
                    <a:cubicBezTo>
                      <a:pt x="555522" y="64294"/>
                      <a:pt x="544759" y="49530"/>
                      <a:pt x="534853" y="32100"/>
                    </a:cubicBezTo>
                    <a:cubicBezTo>
                      <a:pt x="526661" y="17622"/>
                      <a:pt x="519041" y="-95"/>
                      <a:pt x="518946" y="0"/>
                    </a:cubicBezTo>
                    <a:cubicBezTo>
                      <a:pt x="495705" y="25623"/>
                      <a:pt x="460843" y="61056"/>
                      <a:pt x="440269" y="72295"/>
                    </a:cubicBezTo>
                    <a:cubicBezTo>
                      <a:pt x="412837" y="87249"/>
                      <a:pt x="228052" y="70295"/>
                      <a:pt x="228052" y="70295"/>
                    </a:cubicBezTo>
                    <a:cubicBezTo>
                      <a:pt x="228052" y="70295"/>
                      <a:pt x="223766" y="66009"/>
                      <a:pt x="222242" y="58008"/>
                    </a:cubicBezTo>
                    <a:cubicBezTo>
                      <a:pt x="220718" y="50007"/>
                      <a:pt x="221861" y="38195"/>
                      <a:pt x="221861" y="38195"/>
                    </a:cubicBezTo>
                    <a:lnTo>
                      <a:pt x="143280" y="23527"/>
                    </a:lnTo>
                    <a:cubicBezTo>
                      <a:pt x="143280" y="23527"/>
                      <a:pt x="141661" y="33719"/>
                      <a:pt x="138517" y="43149"/>
                    </a:cubicBezTo>
                    <a:cubicBezTo>
                      <a:pt x="135565" y="52674"/>
                      <a:pt x="130707" y="61532"/>
                      <a:pt x="130707" y="61532"/>
                    </a:cubicBezTo>
                    <a:close/>
                  </a:path>
                </a:pathLst>
              </a:custGeom>
              <a:solidFill>
                <a:srgbClr val="292B4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0" name="任意多边形: 形状 138" descr="672250e2-404d-4b0c-a6a5-cc4cc820d670"/>
              <p:cNvSpPr/>
              <p:nvPr/>
            </p:nvSpPr>
            <p:spPr>
              <a:xfrm>
                <a:off x="1850969" y="3994557"/>
                <a:ext cx="357478" cy="324964"/>
              </a:xfrm>
              <a:custGeom>
                <a:avLst/>
                <a:gdLst>
                  <a:gd name="connsiteX0" fmla="*/ 46397 w 518741"/>
                  <a:gd name="connsiteY0" fmla="*/ 320421 h 471560"/>
                  <a:gd name="connsiteX1" fmla="*/ 205940 w 518741"/>
                  <a:gd name="connsiteY1" fmla="*/ 233743 h 471560"/>
                  <a:gd name="connsiteX2" fmla="*/ 486166 w 518741"/>
                  <a:gd name="connsiteY2" fmla="*/ 0 h 471560"/>
                  <a:gd name="connsiteX3" fmla="*/ 518742 w 518741"/>
                  <a:gd name="connsiteY3" fmla="*/ 34290 h 471560"/>
                  <a:gd name="connsiteX4" fmla="*/ 190986 w 518741"/>
                  <a:gd name="connsiteY4" fmla="*/ 393097 h 471560"/>
                  <a:gd name="connsiteX5" fmla="*/ 4392 w 518741"/>
                  <a:gd name="connsiteY5" fmla="*/ 440055 h 471560"/>
                  <a:gd name="connsiteX6" fmla="*/ 46397 w 518741"/>
                  <a:gd name="connsiteY6" fmla="*/ 320421 h 47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41" h="471560">
                    <a:moveTo>
                      <a:pt x="46397" y="320421"/>
                    </a:moveTo>
                    <a:lnTo>
                      <a:pt x="205940" y="233743"/>
                    </a:lnTo>
                    <a:lnTo>
                      <a:pt x="486166" y="0"/>
                    </a:lnTo>
                    <a:lnTo>
                      <a:pt x="518742" y="34290"/>
                    </a:lnTo>
                    <a:cubicBezTo>
                      <a:pt x="518742" y="34290"/>
                      <a:pt x="290618" y="314516"/>
                      <a:pt x="190986" y="393097"/>
                    </a:cubicBezTo>
                    <a:cubicBezTo>
                      <a:pt x="62399" y="494538"/>
                      <a:pt x="25632" y="483013"/>
                      <a:pt x="4392" y="440055"/>
                    </a:cubicBezTo>
                    <a:cubicBezTo>
                      <a:pt x="-16944" y="397288"/>
                      <a:pt x="46397" y="320421"/>
                      <a:pt x="46397" y="320421"/>
                    </a:cubicBezTo>
                    <a:close/>
                  </a:path>
                </a:pathLst>
              </a:custGeom>
              <a:solidFill>
                <a:srgbClr val="292B4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1" name="任意多边形: 形状 139" descr="87acb0e6-330c-44a4-9489-ba1e849b4b74"/>
              <p:cNvSpPr/>
              <p:nvPr/>
            </p:nvSpPr>
            <p:spPr>
              <a:xfrm>
                <a:off x="2187716" y="3947135"/>
                <a:ext cx="78540" cy="72298"/>
              </a:xfrm>
              <a:custGeom>
                <a:avLst/>
                <a:gdLst>
                  <a:gd name="connsiteX0" fmla="*/ 29131 w 113970"/>
                  <a:gd name="connsiteY0" fmla="*/ 104913 h 104913"/>
                  <a:gd name="connsiteX1" fmla="*/ 110951 w 113970"/>
                  <a:gd name="connsiteY1" fmla="*/ 42429 h 104913"/>
                  <a:gd name="connsiteX2" fmla="*/ 56658 w 113970"/>
                  <a:gd name="connsiteY2" fmla="*/ 6711 h 104913"/>
                  <a:gd name="connsiteX3" fmla="*/ 80 w 113970"/>
                  <a:gd name="connsiteY3" fmla="*/ 75481 h 104913"/>
                  <a:gd name="connsiteX4" fmla="*/ 29131 w 113970"/>
                  <a:gd name="connsiteY4" fmla="*/ 10491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970" h="104913">
                    <a:moveTo>
                      <a:pt x="29131" y="104913"/>
                    </a:moveTo>
                    <a:cubicBezTo>
                      <a:pt x="29131" y="104913"/>
                      <a:pt x="100473" y="76624"/>
                      <a:pt x="110951" y="42429"/>
                    </a:cubicBezTo>
                    <a:cubicBezTo>
                      <a:pt x="121428" y="8235"/>
                      <a:pt x="104950" y="-11006"/>
                      <a:pt x="56658" y="6711"/>
                    </a:cubicBezTo>
                    <a:cubicBezTo>
                      <a:pt x="49324" y="9378"/>
                      <a:pt x="-2301" y="67861"/>
                      <a:pt x="80" y="75481"/>
                    </a:cubicBezTo>
                    <a:cubicBezTo>
                      <a:pt x="4557" y="89007"/>
                      <a:pt x="29131" y="104913"/>
                      <a:pt x="29131" y="104913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2" name="任意多边形: 形状 140" descr="a71c7a9d-698e-443b-8470-5c9650eb92c9"/>
              <p:cNvSpPr/>
              <p:nvPr/>
            </p:nvSpPr>
            <p:spPr>
              <a:xfrm>
                <a:off x="1873013" y="4198752"/>
                <a:ext cx="180510" cy="121244"/>
              </a:xfrm>
              <a:custGeom>
                <a:avLst/>
                <a:gdLst>
                  <a:gd name="connsiteX0" fmla="*/ 12504 w 261940"/>
                  <a:gd name="connsiteY0" fmla="*/ 175939 h 175939"/>
                  <a:gd name="connsiteX1" fmla="*/ 1931 w 261940"/>
                  <a:gd name="connsiteY1" fmla="*/ 175082 h 175939"/>
                  <a:gd name="connsiteX2" fmla="*/ 27 w 261940"/>
                  <a:gd name="connsiteY2" fmla="*/ 172510 h 175939"/>
                  <a:gd name="connsiteX3" fmla="*/ 2598 w 261940"/>
                  <a:gd name="connsiteY3" fmla="*/ 170605 h 175939"/>
                  <a:gd name="connsiteX4" fmla="*/ 258154 w 261940"/>
                  <a:gd name="connsiteY4" fmla="*/ 679 h 175939"/>
                  <a:gd name="connsiteX5" fmla="*/ 261297 w 261940"/>
                  <a:gd name="connsiteY5" fmla="*/ 679 h 175939"/>
                  <a:gd name="connsiteX6" fmla="*/ 261297 w 261940"/>
                  <a:gd name="connsiteY6" fmla="*/ 3822 h 175939"/>
                  <a:gd name="connsiteX7" fmla="*/ 12504 w 261940"/>
                  <a:gd name="connsiteY7" fmla="*/ 175939 h 17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1940" h="175939">
                    <a:moveTo>
                      <a:pt x="12504" y="175939"/>
                    </a:moveTo>
                    <a:cubicBezTo>
                      <a:pt x="8885" y="175939"/>
                      <a:pt x="5360" y="175653"/>
                      <a:pt x="1931" y="175082"/>
                    </a:cubicBezTo>
                    <a:cubicBezTo>
                      <a:pt x="693" y="174891"/>
                      <a:pt x="-164" y="173748"/>
                      <a:pt x="27" y="172510"/>
                    </a:cubicBezTo>
                    <a:cubicBezTo>
                      <a:pt x="217" y="171272"/>
                      <a:pt x="1360" y="170319"/>
                      <a:pt x="2598" y="170605"/>
                    </a:cubicBezTo>
                    <a:cubicBezTo>
                      <a:pt x="53938" y="178796"/>
                      <a:pt x="139854" y="121646"/>
                      <a:pt x="258154" y="679"/>
                    </a:cubicBezTo>
                    <a:cubicBezTo>
                      <a:pt x="259011" y="-178"/>
                      <a:pt x="260440" y="-273"/>
                      <a:pt x="261297" y="679"/>
                    </a:cubicBezTo>
                    <a:cubicBezTo>
                      <a:pt x="262155" y="1536"/>
                      <a:pt x="262155" y="2965"/>
                      <a:pt x="261297" y="3822"/>
                    </a:cubicBezTo>
                    <a:cubicBezTo>
                      <a:pt x="149664" y="118218"/>
                      <a:pt x="66035" y="175939"/>
                      <a:pt x="12504" y="175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3" name="任意多边形: 形状 117" descr="35f392b2-dc8a-4894-ab92-67c0a5005074"/>
              <p:cNvSpPr/>
              <p:nvPr/>
            </p:nvSpPr>
            <p:spPr>
              <a:xfrm>
                <a:off x="4764837" y="5594383"/>
                <a:ext cx="37742" cy="38267"/>
              </a:xfrm>
              <a:custGeom>
                <a:avLst/>
                <a:gdLst>
                  <a:gd name="connsiteX0" fmla="*/ 0 w 54768"/>
                  <a:gd name="connsiteY0" fmla="*/ 25813 h 55530"/>
                  <a:gd name="connsiteX1" fmla="*/ 8954 w 54768"/>
                  <a:gd name="connsiteY1" fmla="*/ 38195 h 55530"/>
                  <a:gd name="connsiteX2" fmla="*/ 12573 w 54768"/>
                  <a:gd name="connsiteY2" fmla="*/ 55531 h 55530"/>
                  <a:gd name="connsiteX3" fmla="*/ 38195 w 54768"/>
                  <a:gd name="connsiteY3" fmla="*/ 46196 h 55530"/>
                  <a:gd name="connsiteX4" fmla="*/ 54769 w 54768"/>
                  <a:gd name="connsiteY4" fmla="*/ 30290 h 55530"/>
                  <a:gd name="connsiteX5" fmla="*/ 46958 w 54768"/>
                  <a:gd name="connsiteY5" fmla="*/ 20860 h 55530"/>
                  <a:gd name="connsiteX6" fmla="*/ 36195 w 54768"/>
                  <a:gd name="connsiteY6" fmla="*/ 0 h 55530"/>
                  <a:gd name="connsiteX7" fmla="*/ 0 w 54768"/>
                  <a:gd name="connsiteY7" fmla="*/ 25813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68" h="55530">
                    <a:moveTo>
                      <a:pt x="0" y="25813"/>
                    </a:moveTo>
                    <a:cubicBezTo>
                      <a:pt x="0" y="25813"/>
                      <a:pt x="6477" y="32004"/>
                      <a:pt x="8954" y="38195"/>
                    </a:cubicBezTo>
                    <a:cubicBezTo>
                      <a:pt x="11621" y="44387"/>
                      <a:pt x="12573" y="55531"/>
                      <a:pt x="12573" y="55531"/>
                    </a:cubicBezTo>
                    <a:cubicBezTo>
                      <a:pt x="12573" y="55531"/>
                      <a:pt x="29146" y="51911"/>
                      <a:pt x="38195" y="46196"/>
                    </a:cubicBezTo>
                    <a:cubicBezTo>
                      <a:pt x="47149" y="40481"/>
                      <a:pt x="54769" y="30290"/>
                      <a:pt x="54769" y="30290"/>
                    </a:cubicBezTo>
                    <a:cubicBezTo>
                      <a:pt x="54769" y="30290"/>
                      <a:pt x="51626" y="27908"/>
                      <a:pt x="46958" y="20860"/>
                    </a:cubicBezTo>
                    <a:cubicBezTo>
                      <a:pt x="42006" y="13811"/>
                      <a:pt x="36195" y="0"/>
                      <a:pt x="36195" y="0"/>
                    </a:cubicBezTo>
                    <a:lnTo>
                      <a:pt x="0" y="25813"/>
                    </a:ln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4" name="任意多边形: 形状 118" descr="d66e8ed1-73b4-4d5a-8122-f76ba4c3674f"/>
              <p:cNvSpPr/>
              <p:nvPr/>
            </p:nvSpPr>
            <p:spPr>
              <a:xfrm>
                <a:off x="4520200" y="5637377"/>
                <a:ext cx="34460" cy="26587"/>
              </a:xfrm>
              <a:custGeom>
                <a:avLst/>
                <a:gdLst>
                  <a:gd name="connsiteX0" fmla="*/ 10287 w 50006"/>
                  <a:gd name="connsiteY0" fmla="*/ 0 h 38581"/>
                  <a:gd name="connsiteX1" fmla="*/ 8954 w 50006"/>
                  <a:gd name="connsiteY1" fmla="*/ 15335 h 38581"/>
                  <a:gd name="connsiteX2" fmla="*/ 0 w 50006"/>
                  <a:gd name="connsiteY2" fmla="*/ 33338 h 38581"/>
                  <a:gd name="connsiteX3" fmla="*/ 24003 w 50006"/>
                  <a:gd name="connsiteY3" fmla="*/ 38576 h 38581"/>
                  <a:gd name="connsiteX4" fmla="*/ 48196 w 50006"/>
                  <a:gd name="connsiteY4" fmla="*/ 33528 h 38581"/>
                  <a:gd name="connsiteX5" fmla="*/ 46863 w 50006"/>
                  <a:gd name="connsiteY5" fmla="*/ 20860 h 38581"/>
                  <a:gd name="connsiteX6" fmla="*/ 50006 w 50006"/>
                  <a:gd name="connsiteY6" fmla="*/ 286 h 38581"/>
                  <a:gd name="connsiteX7" fmla="*/ 10287 w 50006"/>
                  <a:gd name="connsiteY7" fmla="*/ 0 h 3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6" h="38581">
                    <a:moveTo>
                      <a:pt x="10287" y="0"/>
                    </a:moveTo>
                    <a:cubicBezTo>
                      <a:pt x="10287" y="0"/>
                      <a:pt x="9810" y="8668"/>
                      <a:pt x="8954" y="15335"/>
                    </a:cubicBezTo>
                    <a:cubicBezTo>
                      <a:pt x="7810" y="22003"/>
                      <a:pt x="0" y="33338"/>
                      <a:pt x="0" y="33338"/>
                    </a:cubicBezTo>
                    <a:cubicBezTo>
                      <a:pt x="0" y="33338"/>
                      <a:pt x="13239" y="38767"/>
                      <a:pt x="24003" y="38576"/>
                    </a:cubicBezTo>
                    <a:cubicBezTo>
                      <a:pt x="34576" y="38481"/>
                      <a:pt x="48196" y="33528"/>
                      <a:pt x="48196" y="33528"/>
                    </a:cubicBezTo>
                    <a:cubicBezTo>
                      <a:pt x="48196" y="33528"/>
                      <a:pt x="47339" y="29432"/>
                      <a:pt x="46863" y="20860"/>
                    </a:cubicBezTo>
                    <a:cubicBezTo>
                      <a:pt x="46387" y="12287"/>
                      <a:pt x="50006" y="286"/>
                      <a:pt x="50006" y="286"/>
                    </a:cubicBezTo>
                    <a:lnTo>
                      <a:pt x="10287" y="0"/>
                    </a:ln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5" name="任意多边形: 形状 119" descr="b6c5f2ea-298d-4ba4-aad8-b59741f8cf0f"/>
              <p:cNvSpPr/>
              <p:nvPr/>
            </p:nvSpPr>
            <p:spPr>
              <a:xfrm>
                <a:off x="4428437" y="5657857"/>
                <a:ext cx="126174" cy="49951"/>
              </a:xfrm>
              <a:custGeom>
                <a:avLst/>
                <a:gdLst>
                  <a:gd name="connsiteX0" fmla="*/ 128873 w 183093"/>
                  <a:gd name="connsiteY0" fmla="*/ 0 h 72485"/>
                  <a:gd name="connsiteX1" fmla="*/ 73628 w 183093"/>
                  <a:gd name="connsiteY1" fmla="*/ 30861 h 72485"/>
                  <a:gd name="connsiteX2" fmla="*/ 0 w 183093"/>
                  <a:gd name="connsiteY2" fmla="*/ 61531 h 72485"/>
                  <a:gd name="connsiteX3" fmla="*/ 0 w 183093"/>
                  <a:gd name="connsiteY3" fmla="*/ 72485 h 72485"/>
                  <a:gd name="connsiteX4" fmla="*/ 87534 w 183093"/>
                  <a:gd name="connsiteY4" fmla="*/ 68199 h 72485"/>
                  <a:gd name="connsiteX5" fmla="*/ 129063 w 183093"/>
                  <a:gd name="connsiteY5" fmla="*/ 61817 h 72485"/>
                  <a:gd name="connsiteX6" fmla="*/ 149257 w 183093"/>
                  <a:gd name="connsiteY6" fmla="*/ 51340 h 72485"/>
                  <a:gd name="connsiteX7" fmla="*/ 150781 w 183093"/>
                  <a:gd name="connsiteY7" fmla="*/ 62198 h 72485"/>
                  <a:gd name="connsiteX8" fmla="*/ 178403 w 183093"/>
                  <a:gd name="connsiteY8" fmla="*/ 63055 h 72485"/>
                  <a:gd name="connsiteX9" fmla="*/ 182880 w 183093"/>
                  <a:gd name="connsiteY9" fmla="*/ 39814 h 72485"/>
                  <a:gd name="connsiteX10" fmla="*/ 181737 w 183093"/>
                  <a:gd name="connsiteY10" fmla="*/ 1429 h 72485"/>
                  <a:gd name="connsiteX11" fmla="*/ 152304 w 183093"/>
                  <a:gd name="connsiteY11" fmla="*/ 6477 h 72485"/>
                  <a:gd name="connsiteX12" fmla="*/ 128873 w 183093"/>
                  <a:gd name="connsiteY12" fmla="*/ 0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093" h="72485">
                    <a:moveTo>
                      <a:pt x="128873" y="0"/>
                    </a:moveTo>
                    <a:cubicBezTo>
                      <a:pt x="128873" y="0"/>
                      <a:pt x="106013" y="14954"/>
                      <a:pt x="73628" y="30861"/>
                    </a:cubicBezTo>
                    <a:cubicBezTo>
                      <a:pt x="41529" y="46768"/>
                      <a:pt x="0" y="61531"/>
                      <a:pt x="0" y="61531"/>
                    </a:cubicBezTo>
                    <a:lnTo>
                      <a:pt x="0" y="72485"/>
                    </a:lnTo>
                    <a:cubicBezTo>
                      <a:pt x="0" y="72485"/>
                      <a:pt x="55245" y="70866"/>
                      <a:pt x="87534" y="68199"/>
                    </a:cubicBezTo>
                    <a:cubicBezTo>
                      <a:pt x="119634" y="65532"/>
                      <a:pt x="129063" y="61817"/>
                      <a:pt x="129063" y="61817"/>
                    </a:cubicBezTo>
                    <a:lnTo>
                      <a:pt x="149257" y="51340"/>
                    </a:lnTo>
                    <a:lnTo>
                      <a:pt x="150781" y="62198"/>
                    </a:lnTo>
                    <a:lnTo>
                      <a:pt x="178403" y="63055"/>
                    </a:lnTo>
                    <a:cubicBezTo>
                      <a:pt x="178403" y="63055"/>
                      <a:pt x="182023" y="55245"/>
                      <a:pt x="182880" y="39814"/>
                    </a:cubicBezTo>
                    <a:cubicBezTo>
                      <a:pt x="183737" y="24384"/>
                      <a:pt x="181737" y="1429"/>
                      <a:pt x="181737" y="1429"/>
                    </a:cubicBezTo>
                    <a:cubicBezTo>
                      <a:pt x="181737" y="1429"/>
                      <a:pt x="165830" y="7334"/>
                      <a:pt x="152304" y="6477"/>
                    </a:cubicBezTo>
                    <a:cubicBezTo>
                      <a:pt x="139160" y="5715"/>
                      <a:pt x="128873" y="0"/>
                      <a:pt x="128873" y="0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6" name="任意多边形: 形状 120" descr="0544e700-afa6-44ea-b41b-09ee2218d19d"/>
              <p:cNvSpPr/>
              <p:nvPr/>
            </p:nvSpPr>
            <p:spPr>
              <a:xfrm>
                <a:off x="4718365" y="5613944"/>
                <a:ext cx="105285" cy="107451"/>
              </a:xfrm>
              <a:custGeom>
                <a:avLst/>
                <a:gdLst>
                  <a:gd name="connsiteX0" fmla="*/ 77343 w 152780"/>
                  <a:gd name="connsiteY0" fmla="*/ 26575 h 155924"/>
                  <a:gd name="connsiteX1" fmla="*/ 46863 w 152780"/>
                  <a:gd name="connsiteY1" fmla="*/ 81820 h 155924"/>
                  <a:gd name="connsiteX2" fmla="*/ 0 w 152780"/>
                  <a:gd name="connsiteY2" fmla="*/ 146685 h 155924"/>
                  <a:gd name="connsiteX3" fmla="*/ 5810 w 152780"/>
                  <a:gd name="connsiteY3" fmla="*/ 155924 h 155924"/>
                  <a:gd name="connsiteX4" fmla="*/ 78105 w 152780"/>
                  <a:gd name="connsiteY4" fmla="*/ 106394 h 155924"/>
                  <a:gd name="connsiteX5" fmla="*/ 110204 w 152780"/>
                  <a:gd name="connsiteY5" fmla="*/ 79153 h 155924"/>
                  <a:gd name="connsiteX6" fmla="*/ 121825 w 152780"/>
                  <a:gd name="connsiteY6" fmla="*/ 59531 h 155924"/>
                  <a:gd name="connsiteX7" fmla="*/ 128778 w 152780"/>
                  <a:gd name="connsiteY7" fmla="*/ 68008 h 155924"/>
                  <a:gd name="connsiteX8" fmla="*/ 152781 w 152780"/>
                  <a:gd name="connsiteY8" fmla="*/ 54293 h 155924"/>
                  <a:gd name="connsiteX9" fmla="*/ 144494 w 152780"/>
                  <a:gd name="connsiteY9" fmla="*/ 32099 h 155924"/>
                  <a:gd name="connsiteX10" fmla="*/ 123444 w 152780"/>
                  <a:gd name="connsiteY10" fmla="*/ 0 h 155924"/>
                  <a:gd name="connsiteX11" fmla="*/ 100965 w 152780"/>
                  <a:gd name="connsiteY11" fmla="*/ 19621 h 155924"/>
                  <a:gd name="connsiteX12" fmla="*/ 77343 w 152780"/>
                  <a:gd name="connsiteY12" fmla="*/ 26575 h 15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780" h="155924">
                    <a:moveTo>
                      <a:pt x="77343" y="26575"/>
                    </a:moveTo>
                    <a:cubicBezTo>
                      <a:pt x="77343" y="26575"/>
                      <a:pt x="65627" y="51435"/>
                      <a:pt x="46863" y="81820"/>
                    </a:cubicBezTo>
                    <a:cubicBezTo>
                      <a:pt x="27813" y="112204"/>
                      <a:pt x="0" y="146685"/>
                      <a:pt x="0" y="146685"/>
                    </a:cubicBezTo>
                    <a:lnTo>
                      <a:pt x="5810" y="155924"/>
                    </a:lnTo>
                    <a:cubicBezTo>
                      <a:pt x="5810" y="155924"/>
                      <a:pt x="52006" y="125635"/>
                      <a:pt x="78105" y="106394"/>
                    </a:cubicBezTo>
                    <a:cubicBezTo>
                      <a:pt x="104108" y="87249"/>
                      <a:pt x="110204" y="79153"/>
                      <a:pt x="110204" y="79153"/>
                    </a:cubicBezTo>
                    <a:lnTo>
                      <a:pt x="121825" y="59531"/>
                    </a:lnTo>
                    <a:lnTo>
                      <a:pt x="128778" y="68008"/>
                    </a:lnTo>
                    <a:lnTo>
                      <a:pt x="152781" y="54293"/>
                    </a:lnTo>
                    <a:cubicBezTo>
                      <a:pt x="152781" y="54293"/>
                      <a:pt x="151923" y="45720"/>
                      <a:pt x="144494" y="32099"/>
                    </a:cubicBezTo>
                    <a:cubicBezTo>
                      <a:pt x="137064" y="18479"/>
                      <a:pt x="123444" y="0"/>
                      <a:pt x="123444" y="0"/>
                    </a:cubicBezTo>
                    <a:cubicBezTo>
                      <a:pt x="123444" y="0"/>
                      <a:pt x="112871" y="13430"/>
                      <a:pt x="100965" y="19621"/>
                    </a:cubicBezTo>
                    <a:cubicBezTo>
                      <a:pt x="89059" y="26003"/>
                      <a:pt x="77343" y="26575"/>
                      <a:pt x="77343" y="26575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7" name="任意多边形: 形状 121" descr="4871c2d3-9553-4a2a-862f-1b95f76737d7"/>
              <p:cNvSpPr/>
              <p:nvPr/>
            </p:nvSpPr>
            <p:spPr>
              <a:xfrm>
                <a:off x="4500246" y="4953284"/>
                <a:ext cx="138630" cy="691245"/>
              </a:xfrm>
              <a:custGeom>
                <a:avLst/>
                <a:gdLst>
                  <a:gd name="connsiteX0" fmla="*/ 77629 w 201167"/>
                  <a:gd name="connsiteY0" fmla="*/ 10001 h 1003074"/>
                  <a:gd name="connsiteX1" fmla="*/ 22193 w 201167"/>
                  <a:gd name="connsiteY1" fmla="*/ 0 h 1003074"/>
                  <a:gd name="connsiteX2" fmla="*/ 0 w 201167"/>
                  <a:gd name="connsiteY2" fmla="*/ 113157 h 1003074"/>
                  <a:gd name="connsiteX3" fmla="*/ 35052 w 201167"/>
                  <a:gd name="connsiteY3" fmla="*/ 1002697 h 1003074"/>
                  <a:gd name="connsiteX4" fmla="*/ 83534 w 201167"/>
                  <a:gd name="connsiteY4" fmla="*/ 1000792 h 1003074"/>
                  <a:gd name="connsiteX5" fmla="*/ 129350 w 201167"/>
                  <a:gd name="connsiteY5" fmla="*/ 709517 h 1003074"/>
                  <a:gd name="connsiteX6" fmla="*/ 201168 w 201167"/>
                  <a:gd name="connsiteY6" fmla="*/ 267557 h 1003074"/>
                  <a:gd name="connsiteX7" fmla="*/ 77629 w 201167"/>
                  <a:gd name="connsiteY7" fmla="*/ 10001 h 100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167" h="1003074">
                    <a:moveTo>
                      <a:pt x="77629" y="10001"/>
                    </a:moveTo>
                    <a:lnTo>
                      <a:pt x="22193" y="0"/>
                    </a:lnTo>
                    <a:lnTo>
                      <a:pt x="0" y="113157"/>
                    </a:lnTo>
                    <a:cubicBezTo>
                      <a:pt x="0" y="113157"/>
                      <a:pt x="38386" y="962406"/>
                      <a:pt x="35052" y="1002697"/>
                    </a:cubicBezTo>
                    <a:cubicBezTo>
                      <a:pt x="35052" y="1004030"/>
                      <a:pt x="83344" y="1001458"/>
                      <a:pt x="83534" y="1000792"/>
                    </a:cubicBezTo>
                    <a:cubicBezTo>
                      <a:pt x="84391" y="982218"/>
                      <a:pt x="115443" y="851630"/>
                      <a:pt x="129350" y="709517"/>
                    </a:cubicBezTo>
                    <a:cubicBezTo>
                      <a:pt x="132683" y="674465"/>
                      <a:pt x="201168" y="267557"/>
                      <a:pt x="201168" y="267557"/>
                    </a:cubicBezTo>
                    <a:lnTo>
                      <a:pt x="77629" y="10001"/>
                    </a:lnTo>
                    <a:close/>
                  </a:path>
                </a:pathLst>
              </a:custGeom>
              <a:solidFill>
                <a:srgbClr val="728EE1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8" name="任意多边形: 形状 122" descr="7a97cbda-6585-4221-b7a6-fbe43d1b89bc"/>
              <p:cNvSpPr/>
              <p:nvPr/>
            </p:nvSpPr>
            <p:spPr>
              <a:xfrm>
                <a:off x="4521710" y="5027785"/>
                <a:ext cx="272879" cy="589865"/>
              </a:xfrm>
              <a:custGeom>
                <a:avLst/>
                <a:gdLst>
                  <a:gd name="connsiteX0" fmla="*/ 277463 w 395978"/>
                  <a:gd name="connsiteY0" fmla="*/ 0 h 855961"/>
                  <a:gd name="connsiteX1" fmla="*/ 0 w 395978"/>
                  <a:gd name="connsiteY1" fmla="*/ 1429 h 855961"/>
                  <a:gd name="connsiteX2" fmla="*/ 189643 w 395978"/>
                  <a:gd name="connsiteY2" fmla="*/ 562832 h 855961"/>
                  <a:gd name="connsiteX3" fmla="*/ 356901 w 395978"/>
                  <a:gd name="connsiteY3" fmla="*/ 855821 h 855961"/>
                  <a:gd name="connsiteX4" fmla="*/ 395954 w 395978"/>
                  <a:gd name="connsiteY4" fmla="*/ 833438 h 855961"/>
                  <a:gd name="connsiteX5" fmla="*/ 311753 w 395978"/>
                  <a:gd name="connsiteY5" fmla="*/ 569119 h 855961"/>
                  <a:gd name="connsiteX6" fmla="*/ 277463 w 395978"/>
                  <a:gd name="connsiteY6" fmla="*/ 0 h 85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978" h="855961">
                    <a:moveTo>
                      <a:pt x="277463" y="0"/>
                    </a:moveTo>
                    <a:lnTo>
                      <a:pt x="0" y="1429"/>
                    </a:lnTo>
                    <a:cubicBezTo>
                      <a:pt x="0" y="1429"/>
                      <a:pt x="167450" y="515874"/>
                      <a:pt x="189643" y="562832"/>
                    </a:cubicBezTo>
                    <a:cubicBezTo>
                      <a:pt x="222409" y="632650"/>
                      <a:pt x="307943" y="774763"/>
                      <a:pt x="356901" y="855821"/>
                    </a:cubicBezTo>
                    <a:cubicBezTo>
                      <a:pt x="358044" y="858012"/>
                      <a:pt x="397097" y="833818"/>
                      <a:pt x="395954" y="833438"/>
                    </a:cubicBezTo>
                    <a:cubicBezTo>
                      <a:pt x="395097" y="832771"/>
                      <a:pt x="353282" y="620173"/>
                      <a:pt x="311753" y="569119"/>
                    </a:cubicBezTo>
                    <a:cubicBezTo>
                      <a:pt x="289560" y="541496"/>
                      <a:pt x="277463" y="0"/>
                      <a:pt x="277463" y="0"/>
                    </a:cubicBezTo>
                    <a:close/>
                  </a:path>
                </a:pathLst>
              </a:custGeom>
              <a:solidFill>
                <a:srgbClr val="ADC2F0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69" name="任意多边形: 形状 123" descr="bf90b714-39fe-4b0b-80eb-6b2d66825078"/>
              <p:cNvSpPr/>
              <p:nvPr/>
            </p:nvSpPr>
            <p:spPr>
              <a:xfrm>
                <a:off x="4610822" y="4433918"/>
                <a:ext cx="120372" cy="134775"/>
              </a:xfrm>
              <a:custGeom>
                <a:avLst/>
                <a:gdLst>
                  <a:gd name="connsiteX0" fmla="*/ 155297 w 174673"/>
                  <a:gd name="connsiteY0" fmla="*/ 157013 h 195574"/>
                  <a:gd name="connsiteX1" fmla="*/ 163393 w 174673"/>
                  <a:gd name="connsiteY1" fmla="*/ 64049 h 195574"/>
                  <a:gd name="connsiteX2" fmla="*/ 76716 w 174673"/>
                  <a:gd name="connsiteY2" fmla="*/ 6518 h 195574"/>
                  <a:gd name="connsiteX3" fmla="*/ 134 w 174673"/>
                  <a:gd name="connsiteY3" fmla="*/ 89195 h 195574"/>
                  <a:gd name="connsiteX4" fmla="*/ 82050 w 174673"/>
                  <a:gd name="connsiteY4" fmla="*/ 188541 h 195574"/>
                  <a:gd name="connsiteX5" fmla="*/ 155297 w 174673"/>
                  <a:gd name="connsiteY5" fmla="*/ 157013 h 1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673" h="195574">
                    <a:moveTo>
                      <a:pt x="155297" y="157013"/>
                    </a:moveTo>
                    <a:cubicBezTo>
                      <a:pt x="165203" y="126438"/>
                      <a:pt x="188539" y="83766"/>
                      <a:pt x="163393" y="64049"/>
                    </a:cubicBezTo>
                    <a:cubicBezTo>
                      <a:pt x="124341" y="33378"/>
                      <a:pt x="144534" y="-18247"/>
                      <a:pt x="76716" y="6518"/>
                    </a:cubicBezTo>
                    <a:cubicBezTo>
                      <a:pt x="9183" y="31283"/>
                      <a:pt x="-1389" y="58429"/>
                      <a:pt x="134" y="89195"/>
                    </a:cubicBezTo>
                    <a:cubicBezTo>
                      <a:pt x="1944" y="121199"/>
                      <a:pt x="69763" y="223021"/>
                      <a:pt x="82050" y="188541"/>
                    </a:cubicBezTo>
                    <a:cubicBezTo>
                      <a:pt x="94432" y="153965"/>
                      <a:pt x="145677" y="187588"/>
                      <a:pt x="155297" y="157013"/>
                    </a:cubicBezTo>
                    <a:close/>
                  </a:path>
                </a:pathLst>
              </a:custGeom>
              <a:solidFill>
                <a:srgbClr val="273977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0" name="任意多边形: 形状 124" descr="b84d6bc5-dfee-4c8d-8e81-4fe70c1f28cb"/>
              <p:cNvSpPr/>
              <p:nvPr/>
            </p:nvSpPr>
            <p:spPr>
              <a:xfrm>
                <a:off x="4612402" y="4516652"/>
                <a:ext cx="61525" cy="107554"/>
              </a:xfrm>
              <a:custGeom>
                <a:avLst/>
                <a:gdLst>
                  <a:gd name="connsiteX0" fmla="*/ 4411 w 89279"/>
                  <a:gd name="connsiteY0" fmla="*/ 46196 h 156073"/>
                  <a:gd name="connsiteX1" fmla="*/ 125 w 89279"/>
                  <a:gd name="connsiteY1" fmla="*/ 122111 h 156073"/>
                  <a:gd name="connsiteX2" fmla="*/ 33367 w 89279"/>
                  <a:gd name="connsiteY2" fmla="*/ 155925 h 156073"/>
                  <a:gd name="connsiteX3" fmla="*/ 80039 w 89279"/>
                  <a:gd name="connsiteY3" fmla="*/ 129159 h 156073"/>
                  <a:gd name="connsiteX4" fmla="*/ 80516 w 89279"/>
                  <a:gd name="connsiteY4" fmla="*/ 62960 h 156073"/>
                  <a:gd name="connsiteX5" fmla="*/ 89279 w 89279"/>
                  <a:gd name="connsiteY5" fmla="*/ 0 h 156073"/>
                  <a:gd name="connsiteX6" fmla="*/ 4411 w 89279"/>
                  <a:gd name="connsiteY6" fmla="*/ 46196 h 1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79" h="156073">
                    <a:moveTo>
                      <a:pt x="4411" y="46196"/>
                    </a:moveTo>
                    <a:lnTo>
                      <a:pt x="125" y="122111"/>
                    </a:lnTo>
                    <a:cubicBezTo>
                      <a:pt x="125" y="122111"/>
                      <a:pt x="-3876" y="153448"/>
                      <a:pt x="33367" y="155925"/>
                    </a:cubicBezTo>
                    <a:cubicBezTo>
                      <a:pt x="70800" y="158401"/>
                      <a:pt x="80039" y="129159"/>
                      <a:pt x="80039" y="129159"/>
                    </a:cubicBezTo>
                    <a:cubicBezTo>
                      <a:pt x="80039" y="129159"/>
                      <a:pt x="78230" y="95250"/>
                      <a:pt x="80516" y="62960"/>
                    </a:cubicBezTo>
                    <a:cubicBezTo>
                      <a:pt x="82992" y="30671"/>
                      <a:pt x="89279" y="0"/>
                      <a:pt x="89279" y="0"/>
                    </a:cubicBezTo>
                    <a:lnTo>
                      <a:pt x="4411" y="46196"/>
                    </a:lnTo>
                    <a:close/>
                  </a:path>
                </a:pathLst>
              </a:custGeom>
              <a:solidFill>
                <a:srgbClr val="FE987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1" name="任意多边形: 形状 125" descr="69d57479-507c-49ce-b723-778bf13efa32"/>
              <p:cNvSpPr/>
              <p:nvPr/>
            </p:nvSpPr>
            <p:spPr>
              <a:xfrm>
                <a:off x="4585799" y="4465510"/>
                <a:ext cx="108574" cy="96500"/>
              </a:xfrm>
              <a:custGeom>
                <a:avLst/>
                <a:gdLst>
                  <a:gd name="connsiteX0" fmla="*/ 62352 w 157553"/>
                  <a:gd name="connsiteY0" fmla="*/ 393 h 140033"/>
                  <a:gd name="connsiteX1" fmla="*/ 27776 w 157553"/>
                  <a:gd name="connsiteY1" fmla="*/ 40017 h 140033"/>
                  <a:gd name="connsiteX2" fmla="*/ 15679 w 157553"/>
                  <a:gd name="connsiteY2" fmla="*/ 132886 h 140033"/>
                  <a:gd name="connsiteX3" fmla="*/ 120931 w 157553"/>
                  <a:gd name="connsiteY3" fmla="*/ 109264 h 140033"/>
                  <a:gd name="connsiteX4" fmla="*/ 140933 w 157553"/>
                  <a:gd name="connsiteY4" fmla="*/ 114122 h 140033"/>
                  <a:gd name="connsiteX5" fmla="*/ 157507 w 157553"/>
                  <a:gd name="connsiteY5" fmla="*/ 92119 h 140033"/>
                  <a:gd name="connsiteX6" fmla="*/ 141314 w 157553"/>
                  <a:gd name="connsiteY6" fmla="*/ 76879 h 140033"/>
                  <a:gd name="connsiteX7" fmla="*/ 141314 w 157553"/>
                  <a:gd name="connsiteY7" fmla="*/ 40874 h 140033"/>
                  <a:gd name="connsiteX8" fmla="*/ 85021 w 157553"/>
                  <a:gd name="connsiteY8" fmla="*/ 13347 h 140033"/>
                  <a:gd name="connsiteX9" fmla="*/ 62352 w 157553"/>
                  <a:gd name="connsiteY9" fmla="*/ 393 h 14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553" h="140033">
                    <a:moveTo>
                      <a:pt x="62352" y="393"/>
                    </a:moveTo>
                    <a:cubicBezTo>
                      <a:pt x="48636" y="10109"/>
                      <a:pt x="37206" y="22491"/>
                      <a:pt x="27776" y="40017"/>
                    </a:cubicBezTo>
                    <a:cubicBezTo>
                      <a:pt x="3964" y="84118"/>
                      <a:pt x="-14420" y="116789"/>
                      <a:pt x="15679" y="132886"/>
                    </a:cubicBezTo>
                    <a:cubicBezTo>
                      <a:pt x="41968" y="147078"/>
                      <a:pt x="92641" y="140601"/>
                      <a:pt x="120931" y="109264"/>
                    </a:cubicBezTo>
                    <a:cubicBezTo>
                      <a:pt x="120931" y="109359"/>
                      <a:pt x="130361" y="118408"/>
                      <a:pt x="140933" y="114122"/>
                    </a:cubicBezTo>
                    <a:cubicBezTo>
                      <a:pt x="146553" y="111836"/>
                      <a:pt x="156459" y="106025"/>
                      <a:pt x="157507" y="92119"/>
                    </a:cubicBezTo>
                    <a:cubicBezTo>
                      <a:pt x="158649" y="78212"/>
                      <a:pt x="138647" y="80308"/>
                      <a:pt x="141314" y="76879"/>
                    </a:cubicBezTo>
                    <a:cubicBezTo>
                      <a:pt x="143981" y="73450"/>
                      <a:pt x="150553" y="55162"/>
                      <a:pt x="141314" y="40874"/>
                    </a:cubicBezTo>
                    <a:cubicBezTo>
                      <a:pt x="132075" y="26587"/>
                      <a:pt x="108548" y="24491"/>
                      <a:pt x="85021" y="13347"/>
                    </a:cubicBezTo>
                    <a:cubicBezTo>
                      <a:pt x="71496" y="6965"/>
                      <a:pt x="65495" y="-1988"/>
                      <a:pt x="62352" y="393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2" name="任意多边形: 形状 126" descr="f04a1df7-891a-4698-ab9e-52799c9f3e15"/>
              <p:cNvSpPr/>
              <p:nvPr/>
            </p:nvSpPr>
            <p:spPr>
              <a:xfrm>
                <a:off x="4398701" y="4572576"/>
                <a:ext cx="329988" cy="470633"/>
              </a:xfrm>
              <a:custGeom>
                <a:avLst/>
                <a:gdLst>
                  <a:gd name="connsiteX0" fmla="*/ 400050 w 478849"/>
                  <a:gd name="connsiteY0" fmla="*/ 38862 h 682942"/>
                  <a:gd name="connsiteX1" fmla="*/ 478821 w 478849"/>
                  <a:gd name="connsiteY1" fmla="*/ 163544 h 682942"/>
                  <a:gd name="connsiteX2" fmla="*/ 456819 w 478849"/>
                  <a:gd name="connsiteY2" fmla="*/ 395668 h 682942"/>
                  <a:gd name="connsiteX3" fmla="*/ 457009 w 478849"/>
                  <a:gd name="connsiteY3" fmla="*/ 678371 h 682942"/>
                  <a:gd name="connsiteX4" fmla="*/ 146780 w 478849"/>
                  <a:gd name="connsiteY4" fmla="*/ 682942 h 682942"/>
                  <a:gd name="connsiteX5" fmla="*/ 171259 w 478849"/>
                  <a:gd name="connsiteY5" fmla="*/ 188500 h 682942"/>
                  <a:gd name="connsiteX6" fmla="*/ 190 w 478849"/>
                  <a:gd name="connsiteY6" fmla="*/ 116205 h 682942"/>
                  <a:gd name="connsiteX7" fmla="*/ 0 w 478849"/>
                  <a:gd name="connsiteY7" fmla="*/ 34004 h 682942"/>
                  <a:gd name="connsiteX8" fmla="*/ 301847 w 478849"/>
                  <a:gd name="connsiteY8" fmla="*/ 39433 h 682942"/>
                  <a:gd name="connsiteX9" fmla="*/ 308800 w 478849"/>
                  <a:gd name="connsiteY9" fmla="*/ 27718 h 682942"/>
                  <a:gd name="connsiteX10" fmla="*/ 310801 w 478849"/>
                  <a:gd name="connsiteY10" fmla="*/ 8096 h 682942"/>
                  <a:gd name="connsiteX11" fmla="*/ 390239 w 478849"/>
                  <a:gd name="connsiteY11" fmla="*/ 0 h 682942"/>
                  <a:gd name="connsiteX12" fmla="*/ 393382 w 478849"/>
                  <a:gd name="connsiteY12" fmla="*/ 20003 h 682942"/>
                  <a:gd name="connsiteX13" fmla="*/ 400050 w 478849"/>
                  <a:gd name="connsiteY13" fmla="*/ 38862 h 68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8849" h="682942">
                    <a:moveTo>
                      <a:pt x="400050" y="38862"/>
                    </a:moveTo>
                    <a:cubicBezTo>
                      <a:pt x="400050" y="38862"/>
                      <a:pt x="468725" y="53435"/>
                      <a:pt x="478821" y="163544"/>
                    </a:cubicBezTo>
                    <a:cubicBezTo>
                      <a:pt x="479679" y="172974"/>
                      <a:pt x="460438" y="301752"/>
                      <a:pt x="456819" y="395668"/>
                    </a:cubicBezTo>
                    <a:cubicBezTo>
                      <a:pt x="452152" y="522541"/>
                      <a:pt x="461772" y="627221"/>
                      <a:pt x="457009" y="678371"/>
                    </a:cubicBezTo>
                    <a:cubicBezTo>
                      <a:pt x="456819" y="679228"/>
                      <a:pt x="146780" y="682942"/>
                      <a:pt x="146780" y="682942"/>
                    </a:cubicBezTo>
                    <a:cubicBezTo>
                      <a:pt x="148304" y="642556"/>
                      <a:pt x="153924" y="243745"/>
                      <a:pt x="171259" y="188500"/>
                    </a:cubicBezTo>
                    <a:cubicBezTo>
                      <a:pt x="172117" y="185547"/>
                      <a:pt x="476" y="116491"/>
                      <a:pt x="190" y="116205"/>
                    </a:cubicBezTo>
                    <a:cubicBezTo>
                      <a:pt x="190" y="116205"/>
                      <a:pt x="190" y="34576"/>
                      <a:pt x="0" y="34004"/>
                    </a:cubicBezTo>
                    <a:cubicBezTo>
                      <a:pt x="-191" y="33718"/>
                      <a:pt x="301847" y="39433"/>
                      <a:pt x="301847" y="39433"/>
                    </a:cubicBezTo>
                    <a:cubicBezTo>
                      <a:pt x="301847" y="39433"/>
                      <a:pt x="306515" y="35528"/>
                      <a:pt x="308800" y="27718"/>
                    </a:cubicBezTo>
                    <a:cubicBezTo>
                      <a:pt x="310801" y="19907"/>
                      <a:pt x="310801" y="8096"/>
                      <a:pt x="310801" y="8096"/>
                    </a:cubicBezTo>
                    <a:lnTo>
                      <a:pt x="390239" y="0"/>
                    </a:lnTo>
                    <a:cubicBezTo>
                      <a:pt x="390239" y="0"/>
                      <a:pt x="390906" y="10287"/>
                      <a:pt x="393382" y="20003"/>
                    </a:cubicBezTo>
                    <a:cubicBezTo>
                      <a:pt x="395954" y="29718"/>
                      <a:pt x="400050" y="38862"/>
                      <a:pt x="400050" y="38862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3" name="任意多边形: 形状 127" descr="94a33922-ac78-4c64-8b91-e45c60e5c6e3"/>
              <p:cNvSpPr/>
              <p:nvPr/>
            </p:nvSpPr>
            <p:spPr>
              <a:xfrm>
                <a:off x="4390431" y="4382944"/>
                <a:ext cx="334195" cy="357426"/>
              </a:xfrm>
              <a:custGeom>
                <a:avLst/>
                <a:gdLst>
                  <a:gd name="connsiteX0" fmla="*/ 446818 w 484954"/>
                  <a:gd name="connsiteY0" fmla="*/ 356140 h 518665"/>
                  <a:gd name="connsiteX1" fmla="*/ 295084 w 484954"/>
                  <a:gd name="connsiteY1" fmla="*/ 256413 h 518665"/>
                  <a:gd name="connsiteX2" fmla="*/ 35433 w 484954"/>
                  <a:gd name="connsiteY2" fmla="*/ 0 h 518665"/>
                  <a:gd name="connsiteX3" fmla="*/ 0 w 484954"/>
                  <a:gd name="connsiteY3" fmla="*/ 31528 h 518665"/>
                  <a:gd name="connsiteX4" fmla="*/ 300514 w 484954"/>
                  <a:gd name="connsiteY4" fmla="*/ 436817 h 518665"/>
                  <a:gd name="connsiteX5" fmla="*/ 415861 w 484954"/>
                  <a:gd name="connsiteY5" fmla="*/ 518255 h 518665"/>
                  <a:gd name="connsiteX6" fmla="*/ 478727 w 484954"/>
                  <a:gd name="connsiteY6" fmla="*/ 479012 h 518665"/>
                  <a:gd name="connsiteX7" fmla="*/ 446818 w 484954"/>
                  <a:gd name="connsiteY7" fmla="*/ 356140 h 51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954" h="518665">
                    <a:moveTo>
                      <a:pt x="446818" y="356140"/>
                    </a:moveTo>
                    <a:lnTo>
                      <a:pt x="295084" y="256413"/>
                    </a:lnTo>
                    <a:lnTo>
                      <a:pt x="35433" y="0"/>
                    </a:lnTo>
                    <a:lnTo>
                      <a:pt x="0" y="31528"/>
                    </a:lnTo>
                    <a:cubicBezTo>
                      <a:pt x="0" y="31528"/>
                      <a:pt x="214313" y="342329"/>
                      <a:pt x="300514" y="436817"/>
                    </a:cubicBezTo>
                    <a:cubicBezTo>
                      <a:pt x="351949" y="493205"/>
                      <a:pt x="388906" y="515112"/>
                      <a:pt x="415861" y="518255"/>
                    </a:cubicBezTo>
                    <a:cubicBezTo>
                      <a:pt x="447104" y="521875"/>
                      <a:pt x="465487" y="500920"/>
                      <a:pt x="478727" y="479012"/>
                    </a:cubicBezTo>
                    <a:cubicBezTo>
                      <a:pt x="503396" y="437960"/>
                      <a:pt x="446818" y="356140"/>
                      <a:pt x="446818" y="356140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4" name="任意多边形: 形状 128" descr="30765a33-136f-4336-8153-bdf378fd40e3"/>
              <p:cNvSpPr/>
              <p:nvPr/>
            </p:nvSpPr>
            <p:spPr>
              <a:xfrm>
                <a:off x="4337287" y="4330269"/>
                <a:ext cx="75548" cy="75583"/>
              </a:xfrm>
              <a:custGeom>
                <a:avLst/>
                <a:gdLst>
                  <a:gd name="connsiteX0" fmla="*/ 77975 w 109628"/>
                  <a:gd name="connsiteY0" fmla="*/ 109680 h 109680"/>
                  <a:gd name="connsiteX1" fmla="*/ 1679 w 109628"/>
                  <a:gd name="connsiteY1" fmla="*/ 40528 h 109680"/>
                  <a:gd name="connsiteX2" fmla="*/ 58734 w 109628"/>
                  <a:gd name="connsiteY2" fmla="*/ 9477 h 109680"/>
                  <a:gd name="connsiteX3" fmla="*/ 109502 w 109628"/>
                  <a:gd name="connsiteY3" fmla="*/ 82724 h 109680"/>
                  <a:gd name="connsiteX4" fmla="*/ 77975 w 109628"/>
                  <a:gd name="connsiteY4" fmla="*/ 109680 h 10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28" h="109680">
                    <a:moveTo>
                      <a:pt x="77975" y="109680"/>
                    </a:moveTo>
                    <a:cubicBezTo>
                      <a:pt x="77975" y="109680"/>
                      <a:pt x="9299" y="75485"/>
                      <a:pt x="1679" y="40528"/>
                    </a:cubicBezTo>
                    <a:cubicBezTo>
                      <a:pt x="-5941" y="5572"/>
                      <a:pt x="12252" y="-12240"/>
                      <a:pt x="58734" y="9477"/>
                    </a:cubicBezTo>
                    <a:cubicBezTo>
                      <a:pt x="65878" y="12811"/>
                      <a:pt x="112360" y="75295"/>
                      <a:pt x="109502" y="82724"/>
                    </a:cubicBezTo>
                    <a:cubicBezTo>
                      <a:pt x="103787" y="95964"/>
                      <a:pt x="77975" y="109680"/>
                      <a:pt x="77975" y="109680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5" name="任意多边形: 形状 129" descr="1cfbb047-f383-49e5-8298-58db8f3f55d3"/>
              <p:cNvSpPr/>
              <p:nvPr/>
            </p:nvSpPr>
            <p:spPr>
              <a:xfrm>
                <a:off x="4527579" y="4596595"/>
                <a:ext cx="151407" cy="144346"/>
              </a:xfrm>
              <a:custGeom>
                <a:avLst/>
                <a:gdLst>
                  <a:gd name="connsiteX0" fmla="*/ 213320 w 219708"/>
                  <a:gd name="connsiteY0" fmla="*/ 209463 h 209462"/>
                  <a:gd name="connsiteX1" fmla="*/ 436 w 219708"/>
                  <a:gd name="connsiteY1" fmla="*/ 3532 h 209462"/>
                  <a:gd name="connsiteX2" fmla="*/ 912 w 219708"/>
                  <a:gd name="connsiteY2" fmla="*/ 389 h 209462"/>
                  <a:gd name="connsiteX3" fmla="*/ 4056 w 219708"/>
                  <a:gd name="connsiteY3" fmla="*/ 960 h 209462"/>
                  <a:gd name="connsiteX4" fmla="*/ 217321 w 219708"/>
                  <a:gd name="connsiteY4" fmla="*/ 204891 h 209462"/>
                  <a:gd name="connsiteX5" fmla="*/ 217511 w 219708"/>
                  <a:gd name="connsiteY5" fmla="*/ 204891 h 209462"/>
                  <a:gd name="connsiteX6" fmla="*/ 219702 w 219708"/>
                  <a:gd name="connsiteY6" fmla="*/ 206986 h 209462"/>
                  <a:gd name="connsiteX7" fmla="*/ 217606 w 219708"/>
                  <a:gd name="connsiteY7" fmla="*/ 209367 h 209462"/>
                  <a:gd name="connsiteX8" fmla="*/ 213320 w 219708"/>
                  <a:gd name="connsiteY8" fmla="*/ 209463 h 20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708" h="209462">
                    <a:moveTo>
                      <a:pt x="213320" y="209463"/>
                    </a:moveTo>
                    <a:cubicBezTo>
                      <a:pt x="152645" y="209463"/>
                      <a:pt x="80922" y="116118"/>
                      <a:pt x="436" y="3532"/>
                    </a:cubicBezTo>
                    <a:cubicBezTo>
                      <a:pt x="-326" y="2484"/>
                      <a:pt x="-40" y="1151"/>
                      <a:pt x="912" y="389"/>
                    </a:cubicBezTo>
                    <a:cubicBezTo>
                      <a:pt x="1960" y="-278"/>
                      <a:pt x="3293" y="-87"/>
                      <a:pt x="4056" y="960"/>
                    </a:cubicBezTo>
                    <a:cubicBezTo>
                      <a:pt x="82637" y="110974"/>
                      <a:pt x="157884" y="209367"/>
                      <a:pt x="217321" y="204891"/>
                    </a:cubicBezTo>
                    <a:cubicBezTo>
                      <a:pt x="217415" y="204891"/>
                      <a:pt x="217415" y="204891"/>
                      <a:pt x="217511" y="204891"/>
                    </a:cubicBezTo>
                    <a:cubicBezTo>
                      <a:pt x="218654" y="204891"/>
                      <a:pt x="219702" y="205748"/>
                      <a:pt x="219702" y="206986"/>
                    </a:cubicBezTo>
                    <a:cubicBezTo>
                      <a:pt x="219797" y="208224"/>
                      <a:pt x="218844" y="209272"/>
                      <a:pt x="217606" y="209367"/>
                    </a:cubicBezTo>
                    <a:cubicBezTo>
                      <a:pt x="216272" y="209463"/>
                      <a:pt x="214749" y="209463"/>
                      <a:pt x="213320" y="2094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6" name="任意多边形: 形状 106" descr="b95da1c0-fade-4989-b86d-c24f6ca0c59e"/>
              <p:cNvSpPr/>
              <p:nvPr/>
            </p:nvSpPr>
            <p:spPr>
              <a:xfrm>
                <a:off x="3476244" y="4667934"/>
                <a:ext cx="72325" cy="70410"/>
              </a:xfrm>
              <a:custGeom>
                <a:avLst/>
                <a:gdLst>
                  <a:gd name="connsiteX0" fmla="*/ 899 w 104951"/>
                  <a:gd name="connsiteY0" fmla="*/ 975 h 102173"/>
                  <a:gd name="connsiteX1" fmla="*/ 41285 w 104951"/>
                  <a:gd name="connsiteY1" fmla="*/ 20215 h 102173"/>
                  <a:gd name="connsiteX2" fmla="*/ 82528 w 104951"/>
                  <a:gd name="connsiteY2" fmla="*/ 31931 h 102173"/>
                  <a:gd name="connsiteX3" fmla="*/ 89291 w 104951"/>
                  <a:gd name="connsiteY3" fmla="*/ 58125 h 102173"/>
                  <a:gd name="connsiteX4" fmla="*/ 104912 w 104951"/>
                  <a:gd name="connsiteY4" fmla="*/ 89938 h 102173"/>
                  <a:gd name="connsiteX5" fmla="*/ 79289 w 104951"/>
                  <a:gd name="connsiteY5" fmla="*/ 94605 h 102173"/>
                  <a:gd name="connsiteX6" fmla="*/ 68431 w 104951"/>
                  <a:gd name="connsiteY6" fmla="*/ 73746 h 102173"/>
                  <a:gd name="connsiteX7" fmla="*/ 19091 w 104951"/>
                  <a:gd name="connsiteY7" fmla="*/ 48314 h 102173"/>
                  <a:gd name="connsiteX8" fmla="*/ 899 w 104951"/>
                  <a:gd name="connsiteY8" fmla="*/ 975 h 10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951" h="102173">
                    <a:moveTo>
                      <a:pt x="899" y="975"/>
                    </a:moveTo>
                    <a:cubicBezTo>
                      <a:pt x="899" y="975"/>
                      <a:pt x="7280" y="-6550"/>
                      <a:pt x="41285" y="20215"/>
                    </a:cubicBezTo>
                    <a:cubicBezTo>
                      <a:pt x="47190" y="24787"/>
                      <a:pt x="82337" y="31550"/>
                      <a:pt x="82528" y="31931"/>
                    </a:cubicBezTo>
                    <a:cubicBezTo>
                      <a:pt x="87481" y="38027"/>
                      <a:pt x="85385" y="46980"/>
                      <a:pt x="89291" y="58125"/>
                    </a:cubicBezTo>
                    <a:cubicBezTo>
                      <a:pt x="89291" y="58125"/>
                      <a:pt x="105864" y="83937"/>
                      <a:pt x="104912" y="89938"/>
                    </a:cubicBezTo>
                    <a:cubicBezTo>
                      <a:pt x="103673" y="97939"/>
                      <a:pt x="85671" y="110322"/>
                      <a:pt x="79289" y="94605"/>
                    </a:cubicBezTo>
                    <a:cubicBezTo>
                      <a:pt x="77194" y="89367"/>
                      <a:pt x="68717" y="74031"/>
                      <a:pt x="68431" y="73746"/>
                    </a:cubicBezTo>
                    <a:cubicBezTo>
                      <a:pt x="65002" y="70793"/>
                      <a:pt x="22711" y="54505"/>
                      <a:pt x="19091" y="48314"/>
                    </a:cubicBezTo>
                    <a:cubicBezTo>
                      <a:pt x="15567" y="42123"/>
                      <a:pt x="-4435" y="10976"/>
                      <a:pt x="899" y="975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7" name="任意多边形: 形状 107" descr="8df9ea67-8593-43c4-b675-fded410760d1"/>
              <p:cNvSpPr/>
              <p:nvPr/>
            </p:nvSpPr>
            <p:spPr>
              <a:xfrm>
                <a:off x="4012293" y="4669493"/>
                <a:ext cx="74892" cy="86179"/>
              </a:xfrm>
              <a:custGeom>
                <a:avLst/>
                <a:gdLst>
                  <a:gd name="connsiteX0" fmla="*/ 107807 w 108676"/>
                  <a:gd name="connsiteY0" fmla="*/ 999 h 125055"/>
                  <a:gd name="connsiteX1" fmla="*/ 67421 w 108676"/>
                  <a:gd name="connsiteY1" fmla="*/ 20239 h 125055"/>
                  <a:gd name="connsiteX2" fmla="*/ 53991 w 108676"/>
                  <a:gd name="connsiteY2" fmla="*/ 28431 h 125055"/>
                  <a:gd name="connsiteX3" fmla="*/ 25892 w 108676"/>
                  <a:gd name="connsiteY3" fmla="*/ 28526 h 125055"/>
                  <a:gd name="connsiteX4" fmla="*/ 19415 w 108676"/>
                  <a:gd name="connsiteY4" fmla="*/ 58244 h 125055"/>
                  <a:gd name="connsiteX5" fmla="*/ 80 w 108676"/>
                  <a:gd name="connsiteY5" fmla="*/ 102249 h 125055"/>
                  <a:gd name="connsiteX6" fmla="*/ 19606 w 108676"/>
                  <a:gd name="connsiteY6" fmla="*/ 122918 h 125055"/>
                  <a:gd name="connsiteX7" fmla="*/ 39989 w 108676"/>
                  <a:gd name="connsiteY7" fmla="*/ 73865 h 125055"/>
                  <a:gd name="connsiteX8" fmla="*/ 89329 w 108676"/>
                  <a:gd name="connsiteY8" fmla="*/ 48433 h 125055"/>
                  <a:gd name="connsiteX9" fmla="*/ 107807 w 108676"/>
                  <a:gd name="connsiteY9" fmla="*/ 999 h 12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676" h="125055">
                    <a:moveTo>
                      <a:pt x="107807" y="999"/>
                    </a:moveTo>
                    <a:cubicBezTo>
                      <a:pt x="107807" y="999"/>
                      <a:pt x="101330" y="-6622"/>
                      <a:pt x="67421" y="20239"/>
                    </a:cubicBezTo>
                    <a:cubicBezTo>
                      <a:pt x="62278" y="24240"/>
                      <a:pt x="57801" y="26716"/>
                      <a:pt x="53991" y="28431"/>
                    </a:cubicBezTo>
                    <a:cubicBezTo>
                      <a:pt x="53991" y="28431"/>
                      <a:pt x="25892" y="28431"/>
                      <a:pt x="25892" y="28526"/>
                    </a:cubicBezTo>
                    <a:cubicBezTo>
                      <a:pt x="20939" y="34622"/>
                      <a:pt x="19415" y="42527"/>
                      <a:pt x="19415" y="58244"/>
                    </a:cubicBezTo>
                    <a:cubicBezTo>
                      <a:pt x="19415" y="61577"/>
                      <a:pt x="-1444" y="100154"/>
                      <a:pt x="80" y="102249"/>
                    </a:cubicBezTo>
                    <a:cubicBezTo>
                      <a:pt x="3032" y="106821"/>
                      <a:pt x="10366" y="132539"/>
                      <a:pt x="19606" y="122918"/>
                    </a:cubicBezTo>
                    <a:cubicBezTo>
                      <a:pt x="26369" y="115870"/>
                      <a:pt x="39799" y="74055"/>
                      <a:pt x="39989" y="73865"/>
                    </a:cubicBezTo>
                    <a:cubicBezTo>
                      <a:pt x="43609" y="70912"/>
                      <a:pt x="85805" y="54624"/>
                      <a:pt x="89329" y="48433"/>
                    </a:cubicBezTo>
                    <a:cubicBezTo>
                      <a:pt x="93044" y="42147"/>
                      <a:pt x="113046" y="11000"/>
                      <a:pt x="107807" y="999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8" name="任意多边形: 形状 108" descr="b4555860-b209-44fc-a0cb-e712a6a504a3"/>
              <p:cNvSpPr/>
              <p:nvPr/>
            </p:nvSpPr>
            <p:spPr>
              <a:xfrm>
                <a:off x="3523614" y="4715072"/>
                <a:ext cx="517554" cy="1259100"/>
              </a:xfrm>
              <a:custGeom>
                <a:avLst/>
                <a:gdLst>
                  <a:gd name="connsiteX0" fmla="*/ 116564 w 751029"/>
                  <a:gd name="connsiteY0" fmla="*/ 160983 h 1827096"/>
                  <a:gd name="connsiteX1" fmla="*/ 33125 w 751029"/>
                  <a:gd name="connsiteY1" fmla="*/ 3059 h 1827096"/>
                  <a:gd name="connsiteX2" fmla="*/ 168 w 751029"/>
                  <a:gd name="connsiteY2" fmla="*/ 18013 h 1827096"/>
                  <a:gd name="connsiteX3" fmla="*/ 81512 w 751029"/>
                  <a:gd name="connsiteY3" fmla="*/ 254328 h 1827096"/>
                  <a:gd name="connsiteX4" fmla="*/ 217815 w 751029"/>
                  <a:gd name="connsiteY4" fmla="*/ 403204 h 1827096"/>
                  <a:gd name="connsiteX5" fmla="*/ 251914 w 751029"/>
                  <a:gd name="connsiteY5" fmla="*/ 512455 h 1827096"/>
                  <a:gd name="connsiteX6" fmla="*/ 264106 w 751029"/>
                  <a:gd name="connsiteY6" fmla="*/ 665522 h 1827096"/>
                  <a:gd name="connsiteX7" fmla="*/ 207623 w 751029"/>
                  <a:gd name="connsiteY7" fmla="*/ 869357 h 1827096"/>
                  <a:gd name="connsiteX8" fmla="*/ 222387 w 751029"/>
                  <a:gd name="connsiteY8" fmla="*/ 1309984 h 1827096"/>
                  <a:gd name="connsiteX9" fmla="*/ 218100 w 751029"/>
                  <a:gd name="connsiteY9" fmla="*/ 1807855 h 1827096"/>
                  <a:gd name="connsiteX10" fmla="*/ 269535 w 751029"/>
                  <a:gd name="connsiteY10" fmla="*/ 1801474 h 1827096"/>
                  <a:gd name="connsiteX11" fmla="*/ 369738 w 751029"/>
                  <a:gd name="connsiteY11" fmla="*/ 1119674 h 1827096"/>
                  <a:gd name="connsiteX12" fmla="*/ 497088 w 751029"/>
                  <a:gd name="connsiteY12" fmla="*/ 1827096 h 1827096"/>
                  <a:gd name="connsiteX13" fmla="*/ 540426 w 751029"/>
                  <a:gd name="connsiteY13" fmla="*/ 1815381 h 1827096"/>
                  <a:gd name="connsiteX14" fmla="*/ 532140 w 751029"/>
                  <a:gd name="connsiteY14" fmla="*/ 1310079 h 1827096"/>
                  <a:gd name="connsiteX15" fmla="*/ 547665 w 751029"/>
                  <a:gd name="connsiteY15" fmla="*/ 869452 h 1827096"/>
                  <a:gd name="connsiteX16" fmla="*/ 491087 w 751029"/>
                  <a:gd name="connsiteY16" fmla="*/ 665618 h 1827096"/>
                  <a:gd name="connsiteX17" fmla="*/ 502802 w 751029"/>
                  <a:gd name="connsiteY17" fmla="*/ 512551 h 1827096"/>
                  <a:gd name="connsiteX18" fmla="*/ 518709 w 751029"/>
                  <a:gd name="connsiteY18" fmla="*/ 422730 h 1827096"/>
                  <a:gd name="connsiteX19" fmla="*/ 654726 w 751029"/>
                  <a:gd name="connsiteY19" fmla="*/ 269473 h 1827096"/>
                  <a:gd name="connsiteX20" fmla="*/ 751024 w 751029"/>
                  <a:gd name="connsiteY20" fmla="*/ 17918 h 1827096"/>
                  <a:gd name="connsiteX21" fmla="*/ 721401 w 751029"/>
                  <a:gd name="connsiteY21" fmla="*/ 10 h 1827096"/>
                  <a:gd name="connsiteX22" fmla="*/ 641963 w 751029"/>
                  <a:gd name="connsiteY22" fmla="*/ 139457 h 1827096"/>
                  <a:gd name="connsiteX23" fmla="*/ 486610 w 751029"/>
                  <a:gd name="connsiteY23" fmla="*/ 263758 h 1827096"/>
                  <a:gd name="connsiteX24" fmla="*/ 372596 w 751029"/>
                  <a:gd name="connsiteY24" fmla="*/ 280808 h 1827096"/>
                  <a:gd name="connsiteX25" fmla="*/ 267916 w 751029"/>
                  <a:gd name="connsiteY25" fmla="*/ 263758 h 1827096"/>
                  <a:gd name="connsiteX26" fmla="*/ 116564 w 751029"/>
                  <a:gd name="connsiteY26" fmla="*/ 160983 h 182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1029" h="1827096">
                    <a:moveTo>
                      <a:pt x="116564" y="160983"/>
                    </a:moveTo>
                    <a:cubicBezTo>
                      <a:pt x="116564" y="160983"/>
                      <a:pt x="43698" y="15155"/>
                      <a:pt x="33125" y="3059"/>
                    </a:cubicBezTo>
                    <a:cubicBezTo>
                      <a:pt x="23219" y="-8372"/>
                      <a:pt x="-2308" y="16203"/>
                      <a:pt x="168" y="18013"/>
                    </a:cubicBezTo>
                    <a:cubicBezTo>
                      <a:pt x="168" y="18013"/>
                      <a:pt x="58938" y="219847"/>
                      <a:pt x="81512" y="254328"/>
                    </a:cubicBezTo>
                    <a:cubicBezTo>
                      <a:pt x="114087" y="304239"/>
                      <a:pt x="181048" y="357293"/>
                      <a:pt x="217815" y="403204"/>
                    </a:cubicBezTo>
                    <a:cubicBezTo>
                      <a:pt x="217624" y="403585"/>
                      <a:pt x="251914" y="512455"/>
                      <a:pt x="251914" y="512455"/>
                    </a:cubicBezTo>
                    <a:lnTo>
                      <a:pt x="264106" y="665522"/>
                    </a:lnTo>
                    <a:cubicBezTo>
                      <a:pt x="264773" y="675238"/>
                      <a:pt x="230007" y="753152"/>
                      <a:pt x="207623" y="869357"/>
                    </a:cubicBezTo>
                    <a:cubicBezTo>
                      <a:pt x="185334" y="985562"/>
                      <a:pt x="222387" y="1309984"/>
                      <a:pt x="222387" y="1309984"/>
                    </a:cubicBezTo>
                    <a:lnTo>
                      <a:pt x="218100" y="1807855"/>
                    </a:lnTo>
                    <a:lnTo>
                      <a:pt x="269535" y="1801474"/>
                    </a:lnTo>
                    <a:lnTo>
                      <a:pt x="369738" y="1119674"/>
                    </a:lnTo>
                    <a:lnTo>
                      <a:pt x="497088" y="1827096"/>
                    </a:lnTo>
                    <a:lnTo>
                      <a:pt x="540426" y="1815381"/>
                    </a:lnTo>
                    <a:lnTo>
                      <a:pt x="532140" y="1310079"/>
                    </a:lnTo>
                    <a:cubicBezTo>
                      <a:pt x="532140" y="1310079"/>
                      <a:pt x="569859" y="985658"/>
                      <a:pt x="547665" y="869452"/>
                    </a:cubicBezTo>
                    <a:cubicBezTo>
                      <a:pt x="525186" y="753247"/>
                      <a:pt x="490420" y="675333"/>
                      <a:pt x="491087" y="665618"/>
                    </a:cubicBezTo>
                    <a:lnTo>
                      <a:pt x="502802" y="512551"/>
                    </a:lnTo>
                    <a:cubicBezTo>
                      <a:pt x="502802" y="512551"/>
                      <a:pt x="518709" y="422730"/>
                      <a:pt x="518709" y="422730"/>
                    </a:cubicBezTo>
                    <a:cubicBezTo>
                      <a:pt x="518709" y="422730"/>
                      <a:pt x="622151" y="319384"/>
                      <a:pt x="654726" y="269473"/>
                    </a:cubicBezTo>
                    <a:cubicBezTo>
                      <a:pt x="677205" y="234992"/>
                      <a:pt x="743118" y="53732"/>
                      <a:pt x="751024" y="17918"/>
                    </a:cubicBezTo>
                    <a:cubicBezTo>
                      <a:pt x="751500" y="15441"/>
                      <a:pt x="721592" y="-466"/>
                      <a:pt x="721401" y="10"/>
                    </a:cubicBezTo>
                    <a:cubicBezTo>
                      <a:pt x="712162" y="23823"/>
                      <a:pt x="641963" y="139457"/>
                      <a:pt x="641963" y="139457"/>
                    </a:cubicBezTo>
                    <a:cubicBezTo>
                      <a:pt x="641963" y="139457"/>
                      <a:pt x="565858" y="212418"/>
                      <a:pt x="486610" y="263758"/>
                    </a:cubicBezTo>
                    <a:cubicBezTo>
                      <a:pt x="468608" y="275474"/>
                      <a:pt x="420030" y="281188"/>
                      <a:pt x="372596" y="280808"/>
                    </a:cubicBezTo>
                    <a:cubicBezTo>
                      <a:pt x="328400" y="280427"/>
                      <a:pt x="284966" y="274807"/>
                      <a:pt x="267916" y="263758"/>
                    </a:cubicBezTo>
                    <a:cubicBezTo>
                      <a:pt x="188763" y="212418"/>
                      <a:pt x="116564" y="160983"/>
                      <a:pt x="116564" y="160983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79" name="任意多边形: 形状 109" descr="879b524f-34e4-4511-b494-376f80009017"/>
              <p:cNvSpPr/>
              <p:nvPr/>
            </p:nvSpPr>
            <p:spPr>
              <a:xfrm>
                <a:off x="3868134" y="5968067"/>
                <a:ext cx="43410" cy="92760"/>
              </a:xfrm>
              <a:custGeom>
                <a:avLst/>
                <a:gdLst>
                  <a:gd name="connsiteX0" fmla="*/ 38487 w 62993"/>
                  <a:gd name="connsiteY0" fmla="*/ 0 h 134605"/>
                  <a:gd name="connsiteX1" fmla="*/ 62967 w 62993"/>
                  <a:gd name="connsiteY1" fmla="*/ 83725 h 134605"/>
                  <a:gd name="connsiteX2" fmla="*/ 46774 w 62993"/>
                  <a:gd name="connsiteY2" fmla="*/ 133731 h 134605"/>
                  <a:gd name="connsiteX3" fmla="*/ 2292 w 62993"/>
                  <a:gd name="connsiteY3" fmla="*/ 81820 h 134605"/>
                  <a:gd name="connsiteX4" fmla="*/ 1149 w 62993"/>
                  <a:gd name="connsiteY4" fmla="*/ 9334 h 134605"/>
                  <a:gd name="connsiteX5" fmla="*/ 29629 w 62993"/>
                  <a:gd name="connsiteY5" fmla="*/ 60865 h 134605"/>
                  <a:gd name="connsiteX6" fmla="*/ 38487 w 62993"/>
                  <a:gd name="connsiteY6" fmla="*/ 0 h 13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993" h="134605">
                    <a:moveTo>
                      <a:pt x="38487" y="0"/>
                    </a:moveTo>
                    <a:cubicBezTo>
                      <a:pt x="51917" y="28670"/>
                      <a:pt x="63633" y="50387"/>
                      <a:pt x="62967" y="83725"/>
                    </a:cubicBezTo>
                    <a:cubicBezTo>
                      <a:pt x="62776" y="102394"/>
                      <a:pt x="53060" y="130874"/>
                      <a:pt x="46774" y="133731"/>
                    </a:cubicBezTo>
                    <a:cubicBezTo>
                      <a:pt x="32867" y="139827"/>
                      <a:pt x="13151" y="113157"/>
                      <a:pt x="2292" y="81820"/>
                    </a:cubicBezTo>
                    <a:cubicBezTo>
                      <a:pt x="-2661" y="67056"/>
                      <a:pt x="2102" y="16383"/>
                      <a:pt x="1149" y="9334"/>
                    </a:cubicBezTo>
                    <a:cubicBezTo>
                      <a:pt x="1149" y="9334"/>
                      <a:pt x="3150" y="65913"/>
                      <a:pt x="29629" y="60865"/>
                    </a:cubicBezTo>
                    <a:cubicBezTo>
                      <a:pt x="52394" y="56388"/>
                      <a:pt x="38487" y="-95"/>
                      <a:pt x="38487" y="0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0" name="任意多边形: 形状 115" descr="2d65c68c-a932-451c-a42e-275ca7c05f0f"/>
              <p:cNvSpPr/>
              <p:nvPr/>
            </p:nvSpPr>
            <p:spPr>
              <a:xfrm>
                <a:off x="3652862" y="5344428"/>
                <a:ext cx="248413" cy="669415"/>
              </a:xfrm>
              <a:custGeom>
                <a:avLst/>
                <a:gdLst>
                  <a:gd name="connsiteX0" fmla="*/ 75503 w 360476"/>
                  <a:gd name="connsiteY0" fmla="*/ 0 h 971396"/>
                  <a:gd name="connsiteX1" fmla="*/ 66645 w 360476"/>
                  <a:gd name="connsiteY1" fmla="*/ 322897 h 971396"/>
                  <a:gd name="connsiteX2" fmla="*/ 31212 w 360476"/>
                  <a:gd name="connsiteY2" fmla="*/ 897350 h 971396"/>
                  <a:gd name="connsiteX3" fmla="*/ 65 w 360476"/>
                  <a:gd name="connsiteY3" fmla="*/ 949547 h 971396"/>
                  <a:gd name="connsiteX4" fmla="*/ 73979 w 360476"/>
                  <a:gd name="connsiteY4" fmla="*/ 929164 h 971396"/>
                  <a:gd name="connsiteX5" fmla="*/ 70360 w 360476"/>
                  <a:gd name="connsiteY5" fmla="*/ 887349 h 971396"/>
                  <a:gd name="connsiteX6" fmla="*/ 192375 w 360476"/>
                  <a:gd name="connsiteY6" fmla="*/ 34671 h 971396"/>
                  <a:gd name="connsiteX7" fmla="*/ 261622 w 360476"/>
                  <a:gd name="connsiteY7" fmla="*/ 518922 h 971396"/>
                  <a:gd name="connsiteX8" fmla="*/ 312390 w 360476"/>
                  <a:gd name="connsiteY8" fmla="*/ 908399 h 971396"/>
                  <a:gd name="connsiteX9" fmla="*/ 316200 w 360476"/>
                  <a:gd name="connsiteY9" fmla="*/ 940403 h 971396"/>
                  <a:gd name="connsiteX10" fmla="*/ 325820 w 360476"/>
                  <a:gd name="connsiteY10" fmla="*/ 968597 h 971396"/>
                  <a:gd name="connsiteX11" fmla="*/ 360396 w 360476"/>
                  <a:gd name="connsiteY11" fmla="*/ 959739 h 971396"/>
                  <a:gd name="connsiteX12" fmla="*/ 349823 w 360476"/>
                  <a:gd name="connsiteY12" fmla="*/ 900589 h 971396"/>
                  <a:gd name="connsiteX13" fmla="*/ 299817 w 360476"/>
                  <a:gd name="connsiteY13" fmla="*/ 4667 h 971396"/>
                  <a:gd name="connsiteX14" fmla="*/ 75503 w 360476"/>
                  <a:gd name="connsiteY14" fmla="*/ 0 h 97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0476" h="971396">
                    <a:moveTo>
                      <a:pt x="75503" y="0"/>
                    </a:moveTo>
                    <a:lnTo>
                      <a:pt x="66645" y="322897"/>
                    </a:lnTo>
                    <a:cubicBezTo>
                      <a:pt x="66645" y="322897"/>
                      <a:pt x="32260" y="893921"/>
                      <a:pt x="31212" y="897350"/>
                    </a:cubicBezTo>
                    <a:cubicBezTo>
                      <a:pt x="27497" y="909733"/>
                      <a:pt x="-1554" y="952119"/>
                      <a:pt x="65" y="949547"/>
                    </a:cubicBezTo>
                    <a:cubicBezTo>
                      <a:pt x="1303" y="947547"/>
                      <a:pt x="75218" y="936593"/>
                      <a:pt x="73979" y="929164"/>
                    </a:cubicBezTo>
                    <a:cubicBezTo>
                      <a:pt x="73789" y="927925"/>
                      <a:pt x="68836" y="903541"/>
                      <a:pt x="70360" y="887349"/>
                    </a:cubicBezTo>
                    <a:cubicBezTo>
                      <a:pt x="71884" y="871157"/>
                      <a:pt x="192375" y="34671"/>
                      <a:pt x="192375" y="34671"/>
                    </a:cubicBezTo>
                    <a:lnTo>
                      <a:pt x="261622" y="518922"/>
                    </a:lnTo>
                    <a:lnTo>
                      <a:pt x="312390" y="908399"/>
                    </a:lnTo>
                    <a:lnTo>
                      <a:pt x="316200" y="940403"/>
                    </a:lnTo>
                    <a:cubicBezTo>
                      <a:pt x="316200" y="940403"/>
                      <a:pt x="319153" y="961739"/>
                      <a:pt x="325820" y="968597"/>
                    </a:cubicBezTo>
                    <a:cubicBezTo>
                      <a:pt x="330107" y="972884"/>
                      <a:pt x="357062" y="973836"/>
                      <a:pt x="360396" y="959739"/>
                    </a:cubicBezTo>
                    <a:cubicBezTo>
                      <a:pt x="361539" y="954977"/>
                      <a:pt x="350109" y="900969"/>
                      <a:pt x="349823" y="900589"/>
                    </a:cubicBezTo>
                    <a:cubicBezTo>
                      <a:pt x="344203" y="891064"/>
                      <a:pt x="299817" y="4667"/>
                      <a:pt x="299817" y="4667"/>
                    </a:cubicBezTo>
                    <a:lnTo>
                      <a:pt x="75503" y="0"/>
                    </a:ln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1" name="任意多边形: 形状 116" descr="21eac2c1-3b9a-45a6-a2e1-4a82bddb3feb"/>
              <p:cNvSpPr/>
              <p:nvPr/>
            </p:nvSpPr>
            <p:spPr>
              <a:xfrm>
                <a:off x="3604767" y="5969643"/>
                <a:ext cx="103980" cy="60128"/>
              </a:xfrm>
              <a:custGeom>
                <a:avLst/>
                <a:gdLst>
                  <a:gd name="connsiteX0" fmla="*/ 141104 w 150887"/>
                  <a:gd name="connsiteY0" fmla="*/ 0 h 87253"/>
                  <a:gd name="connsiteX1" fmla="*/ 150248 w 150887"/>
                  <a:gd name="connsiteY1" fmla="*/ 34861 h 87253"/>
                  <a:gd name="connsiteX2" fmla="*/ 145295 w 150887"/>
                  <a:gd name="connsiteY2" fmla="*/ 84963 h 87253"/>
                  <a:gd name="connsiteX3" fmla="*/ 132532 w 150887"/>
                  <a:gd name="connsiteY3" fmla="*/ 85058 h 87253"/>
                  <a:gd name="connsiteX4" fmla="*/ 132151 w 150887"/>
                  <a:gd name="connsiteY4" fmla="*/ 64675 h 87253"/>
                  <a:gd name="connsiteX5" fmla="*/ 122340 w 150887"/>
                  <a:gd name="connsiteY5" fmla="*/ 85058 h 87253"/>
                  <a:gd name="connsiteX6" fmla="*/ 1849 w 150887"/>
                  <a:gd name="connsiteY6" fmla="*/ 87249 h 87253"/>
                  <a:gd name="connsiteX7" fmla="*/ 2325 w 150887"/>
                  <a:gd name="connsiteY7" fmla="*/ 70580 h 87253"/>
                  <a:gd name="connsiteX8" fmla="*/ 74334 w 150887"/>
                  <a:gd name="connsiteY8" fmla="*/ 36195 h 87253"/>
                  <a:gd name="connsiteX9" fmla="*/ 141104 w 150887"/>
                  <a:gd name="connsiteY9" fmla="*/ 0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7" h="87253">
                    <a:moveTo>
                      <a:pt x="141104" y="0"/>
                    </a:moveTo>
                    <a:cubicBezTo>
                      <a:pt x="143486" y="10001"/>
                      <a:pt x="146438" y="25813"/>
                      <a:pt x="150248" y="34861"/>
                    </a:cubicBezTo>
                    <a:cubicBezTo>
                      <a:pt x="153011" y="41434"/>
                      <a:pt x="145962" y="84867"/>
                      <a:pt x="145295" y="84963"/>
                    </a:cubicBezTo>
                    <a:lnTo>
                      <a:pt x="132532" y="85058"/>
                    </a:lnTo>
                    <a:cubicBezTo>
                      <a:pt x="131675" y="84773"/>
                      <a:pt x="132437" y="65627"/>
                      <a:pt x="132151" y="64675"/>
                    </a:cubicBezTo>
                    <a:cubicBezTo>
                      <a:pt x="131865" y="63818"/>
                      <a:pt x="123293" y="85058"/>
                      <a:pt x="122340" y="85058"/>
                    </a:cubicBezTo>
                    <a:cubicBezTo>
                      <a:pt x="81097" y="85725"/>
                      <a:pt x="7469" y="86677"/>
                      <a:pt x="1849" y="87249"/>
                    </a:cubicBezTo>
                    <a:cubicBezTo>
                      <a:pt x="-913" y="87535"/>
                      <a:pt x="-437" y="74009"/>
                      <a:pt x="2325" y="70580"/>
                    </a:cubicBezTo>
                    <a:cubicBezTo>
                      <a:pt x="12422" y="58102"/>
                      <a:pt x="59094" y="49339"/>
                      <a:pt x="74334" y="36195"/>
                    </a:cubicBezTo>
                    <a:cubicBezTo>
                      <a:pt x="77763" y="33433"/>
                      <a:pt x="141104" y="0"/>
                      <a:pt x="141104" y="0"/>
                    </a:cubicBez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2" name="任意多边形: 形状 111" descr="2d4cb285-3c61-4f40-95f3-c57636209590"/>
              <p:cNvSpPr/>
              <p:nvPr/>
            </p:nvSpPr>
            <p:spPr>
              <a:xfrm>
                <a:off x="3713734" y="4734293"/>
                <a:ext cx="136678" cy="156533"/>
              </a:xfrm>
              <a:custGeom>
                <a:avLst/>
                <a:gdLst>
                  <a:gd name="connsiteX0" fmla="*/ 107474 w 198335"/>
                  <a:gd name="connsiteY0" fmla="*/ 4408 h 227147"/>
                  <a:gd name="connsiteX1" fmla="*/ 191580 w 198335"/>
                  <a:gd name="connsiteY1" fmla="*/ 49461 h 227147"/>
                  <a:gd name="connsiteX2" fmla="*/ 198057 w 198335"/>
                  <a:gd name="connsiteY2" fmla="*/ 203385 h 227147"/>
                  <a:gd name="connsiteX3" fmla="*/ 5271 w 198335"/>
                  <a:gd name="connsiteY3" fmla="*/ 207386 h 227147"/>
                  <a:gd name="connsiteX4" fmla="*/ 889 w 198335"/>
                  <a:gd name="connsiteY4" fmla="*/ 86799 h 227147"/>
                  <a:gd name="connsiteX5" fmla="*/ 107474 w 198335"/>
                  <a:gd name="connsiteY5" fmla="*/ 4408 h 2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35" h="227147">
                    <a:moveTo>
                      <a:pt x="107474" y="4408"/>
                    </a:moveTo>
                    <a:cubicBezTo>
                      <a:pt x="121666" y="9456"/>
                      <a:pt x="178149" y="5170"/>
                      <a:pt x="191580" y="49461"/>
                    </a:cubicBezTo>
                    <a:cubicBezTo>
                      <a:pt x="197676" y="69749"/>
                      <a:pt x="199009" y="195384"/>
                      <a:pt x="198057" y="203385"/>
                    </a:cubicBezTo>
                    <a:cubicBezTo>
                      <a:pt x="193104" y="251772"/>
                      <a:pt x="5652" y="212053"/>
                      <a:pt x="5271" y="207386"/>
                    </a:cubicBezTo>
                    <a:cubicBezTo>
                      <a:pt x="3461" y="181097"/>
                      <a:pt x="-2159" y="106230"/>
                      <a:pt x="889" y="86799"/>
                    </a:cubicBezTo>
                    <a:cubicBezTo>
                      <a:pt x="14129" y="1646"/>
                      <a:pt x="72898" y="-7975"/>
                      <a:pt x="107474" y="4408"/>
                    </a:cubicBezTo>
                    <a:close/>
                  </a:path>
                </a:pathLst>
              </a:custGeom>
              <a:solidFill>
                <a:srgbClr val="FEE6C8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3" name="任意多边形: 形状 112" descr="ade467c0-dd02-4a2e-aed9-59555ac1d087"/>
              <p:cNvSpPr/>
              <p:nvPr/>
            </p:nvSpPr>
            <p:spPr>
              <a:xfrm>
                <a:off x="3746443" y="4837430"/>
                <a:ext cx="69774" cy="96002"/>
              </a:xfrm>
              <a:custGeom>
                <a:avLst/>
                <a:gdLst>
                  <a:gd name="connsiteX0" fmla="*/ 0 w 101250"/>
                  <a:gd name="connsiteY0" fmla="*/ 103917 h 139309"/>
                  <a:gd name="connsiteX1" fmla="*/ 17050 w 101250"/>
                  <a:gd name="connsiteY1" fmla="*/ 75724 h 139309"/>
                  <a:gd name="connsiteX2" fmla="*/ 5620 w 101250"/>
                  <a:gd name="connsiteY2" fmla="*/ 0 h 139309"/>
                  <a:gd name="connsiteX3" fmla="*/ 83820 w 101250"/>
                  <a:gd name="connsiteY3" fmla="*/ 37909 h 139309"/>
                  <a:gd name="connsiteX4" fmla="*/ 80582 w 101250"/>
                  <a:gd name="connsiteY4" fmla="*/ 77438 h 139309"/>
                  <a:gd name="connsiteX5" fmla="*/ 101251 w 101250"/>
                  <a:gd name="connsiteY5" fmla="*/ 107918 h 139309"/>
                  <a:gd name="connsiteX6" fmla="*/ 50006 w 101250"/>
                  <a:gd name="connsiteY6" fmla="*/ 139160 h 139309"/>
                  <a:gd name="connsiteX7" fmla="*/ 0 w 101250"/>
                  <a:gd name="connsiteY7" fmla="*/ 103917 h 1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250" h="139309">
                    <a:moveTo>
                      <a:pt x="0" y="103917"/>
                    </a:moveTo>
                    <a:cubicBezTo>
                      <a:pt x="0" y="103917"/>
                      <a:pt x="17621" y="105156"/>
                      <a:pt x="17050" y="75724"/>
                    </a:cubicBezTo>
                    <a:cubicBezTo>
                      <a:pt x="16478" y="46291"/>
                      <a:pt x="5620" y="0"/>
                      <a:pt x="5620" y="0"/>
                    </a:cubicBezTo>
                    <a:lnTo>
                      <a:pt x="83820" y="37909"/>
                    </a:lnTo>
                    <a:cubicBezTo>
                      <a:pt x="83820" y="37909"/>
                      <a:pt x="80010" y="63436"/>
                      <a:pt x="80582" y="77438"/>
                    </a:cubicBezTo>
                    <a:cubicBezTo>
                      <a:pt x="81725" y="106394"/>
                      <a:pt x="101251" y="107918"/>
                      <a:pt x="101251" y="107918"/>
                    </a:cubicBezTo>
                    <a:cubicBezTo>
                      <a:pt x="101251" y="107918"/>
                      <a:pt x="92583" y="141827"/>
                      <a:pt x="50006" y="139160"/>
                    </a:cubicBezTo>
                    <a:cubicBezTo>
                      <a:pt x="7620" y="136684"/>
                      <a:pt x="0" y="103917"/>
                      <a:pt x="0" y="103917"/>
                    </a:cubicBezTo>
                    <a:close/>
                  </a:path>
                </a:pathLst>
              </a:custGeom>
              <a:solidFill>
                <a:srgbClr val="FE987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4" name="任意多边形: 形状 113" descr="d1ee42a9-64e9-40ce-84ea-e8fa733036c2"/>
              <p:cNvSpPr/>
              <p:nvPr/>
            </p:nvSpPr>
            <p:spPr>
              <a:xfrm>
                <a:off x="3725295" y="4776581"/>
                <a:ext cx="115488" cy="105503"/>
              </a:xfrm>
              <a:custGeom>
                <a:avLst/>
                <a:gdLst>
                  <a:gd name="connsiteX0" fmla="*/ 108221 w 167586"/>
                  <a:gd name="connsiteY0" fmla="*/ 2 h 153096"/>
                  <a:gd name="connsiteX1" fmla="*/ 148798 w 167586"/>
                  <a:gd name="connsiteY1" fmla="*/ 56295 h 153096"/>
                  <a:gd name="connsiteX2" fmla="*/ 153465 w 167586"/>
                  <a:gd name="connsiteY2" fmla="*/ 54104 h 153096"/>
                  <a:gd name="connsiteX3" fmla="*/ 167562 w 167586"/>
                  <a:gd name="connsiteY3" fmla="*/ 72773 h 153096"/>
                  <a:gd name="connsiteX4" fmla="*/ 147845 w 167586"/>
                  <a:gd name="connsiteY4" fmla="*/ 87632 h 153096"/>
                  <a:gd name="connsiteX5" fmla="*/ 81075 w 167586"/>
                  <a:gd name="connsiteY5" fmla="*/ 153069 h 153096"/>
                  <a:gd name="connsiteX6" fmla="*/ 18782 w 167586"/>
                  <a:gd name="connsiteY6" fmla="*/ 85251 h 153096"/>
                  <a:gd name="connsiteX7" fmla="*/ 17 w 167586"/>
                  <a:gd name="connsiteY7" fmla="*/ 64105 h 153096"/>
                  <a:gd name="connsiteX8" fmla="*/ 18401 w 167586"/>
                  <a:gd name="connsiteY8" fmla="*/ 46484 h 153096"/>
                  <a:gd name="connsiteX9" fmla="*/ 20687 w 167586"/>
                  <a:gd name="connsiteY9" fmla="*/ 47341 h 153096"/>
                  <a:gd name="connsiteX10" fmla="*/ 108221 w 167586"/>
                  <a:gd name="connsiteY10" fmla="*/ 2 h 15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586" h="153096">
                    <a:moveTo>
                      <a:pt x="108221" y="2"/>
                    </a:moveTo>
                    <a:cubicBezTo>
                      <a:pt x="153275" y="954"/>
                      <a:pt x="135272" y="61343"/>
                      <a:pt x="148798" y="56295"/>
                    </a:cubicBezTo>
                    <a:cubicBezTo>
                      <a:pt x="150607" y="55533"/>
                      <a:pt x="151751" y="54009"/>
                      <a:pt x="153465" y="54104"/>
                    </a:cubicBezTo>
                    <a:cubicBezTo>
                      <a:pt x="161561" y="54390"/>
                      <a:pt x="168038" y="62867"/>
                      <a:pt x="167562" y="72773"/>
                    </a:cubicBezTo>
                    <a:cubicBezTo>
                      <a:pt x="167372" y="82679"/>
                      <a:pt x="154513" y="95728"/>
                      <a:pt x="147845" y="87632"/>
                    </a:cubicBezTo>
                    <a:cubicBezTo>
                      <a:pt x="140606" y="125541"/>
                      <a:pt x="113651" y="154116"/>
                      <a:pt x="81075" y="153069"/>
                    </a:cubicBezTo>
                    <a:cubicBezTo>
                      <a:pt x="48976" y="152116"/>
                      <a:pt x="24211" y="122779"/>
                      <a:pt x="18782" y="85251"/>
                    </a:cubicBezTo>
                    <a:cubicBezTo>
                      <a:pt x="18210" y="85251"/>
                      <a:pt x="-649" y="86775"/>
                      <a:pt x="17" y="64105"/>
                    </a:cubicBezTo>
                    <a:cubicBezTo>
                      <a:pt x="398" y="53247"/>
                      <a:pt x="7352" y="46103"/>
                      <a:pt x="18401" y="46484"/>
                    </a:cubicBezTo>
                    <a:cubicBezTo>
                      <a:pt x="19258" y="46484"/>
                      <a:pt x="19925" y="47151"/>
                      <a:pt x="20687" y="47341"/>
                    </a:cubicBezTo>
                    <a:cubicBezTo>
                      <a:pt x="24782" y="31244"/>
                      <a:pt x="97363" y="-284"/>
                      <a:pt x="108221" y="2"/>
                    </a:cubicBezTo>
                    <a:close/>
                  </a:path>
                </a:pathLst>
              </a:custGeom>
              <a:solidFill>
                <a:srgbClr val="FEB19D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5" name="任意多边形: 形状 114" descr="b9e41dd8-e114-478b-8dfb-cfd0365b2b34"/>
              <p:cNvSpPr/>
              <p:nvPr/>
            </p:nvSpPr>
            <p:spPr>
              <a:xfrm>
                <a:off x="3661774" y="5173634"/>
                <a:ext cx="244069" cy="800471"/>
              </a:xfrm>
              <a:custGeom>
                <a:avLst/>
                <a:gdLst>
                  <a:gd name="connsiteX0" fmla="*/ 63618 w 354171"/>
                  <a:gd name="connsiteY0" fmla="*/ 0 h 1161573"/>
                  <a:gd name="connsiteX1" fmla="*/ 7135 w 354171"/>
                  <a:gd name="connsiteY1" fmla="*/ 203835 h 1161573"/>
                  <a:gd name="connsiteX2" fmla="*/ 21899 w 354171"/>
                  <a:gd name="connsiteY2" fmla="*/ 644462 h 1161573"/>
                  <a:gd name="connsiteX3" fmla="*/ 17612 w 354171"/>
                  <a:gd name="connsiteY3" fmla="*/ 1142333 h 1161573"/>
                  <a:gd name="connsiteX4" fmla="*/ 69047 w 354171"/>
                  <a:gd name="connsiteY4" fmla="*/ 1135952 h 1161573"/>
                  <a:gd name="connsiteX5" fmla="*/ 169250 w 354171"/>
                  <a:gd name="connsiteY5" fmla="*/ 454152 h 1161573"/>
                  <a:gd name="connsiteX6" fmla="*/ 296600 w 354171"/>
                  <a:gd name="connsiteY6" fmla="*/ 1161574 h 1161573"/>
                  <a:gd name="connsiteX7" fmla="*/ 339938 w 354171"/>
                  <a:gd name="connsiteY7" fmla="*/ 1149858 h 1161573"/>
                  <a:gd name="connsiteX8" fmla="*/ 331651 w 354171"/>
                  <a:gd name="connsiteY8" fmla="*/ 644557 h 1161573"/>
                  <a:gd name="connsiteX9" fmla="*/ 347177 w 354171"/>
                  <a:gd name="connsiteY9" fmla="*/ 203930 h 1161573"/>
                  <a:gd name="connsiteX10" fmla="*/ 290599 w 354171"/>
                  <a:gd name="connsiteY10" fmla="*/ 95 h 1161573"/>
                  <a:gd name="connsiteX11" fmla="*/ 63618 w 354171"/>
                  <a:gd name="connsiteY11" fmla="*/ 95 h 116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4171" h="1161573">
                    <a:moveTo>
                      <a:pt x="63618" y="0"/>
                    </a:moveTo>
                    <a:cubicBezTo>
                      <a:pt x="64285" y="9716"/>
                      <a:pt x="29518" y="87630"/>
                      <a:pt x="7135" y="203835"/>
                    </a:cubicBezTo>
                    <a:cubicBezTo>
                      <a:pt x="-15154" y="320040"/>
                      <a:pt x="21899" y="644462"/>
                      <a:pt x="21899" y="644462"/>
                    </a:cubicBezTo>
                    <a:lnTo>
                      <a:pt x="17612" y="1142333"/>
                    </a:lnTo>
                    <a:lnTo>
                      <a:pt x="69047" y="1135952"/>
                    </a:lnTo>
                    <a:lnTo>
                      <a:pt x="169250" y="454152"/>
                    </a:lnTo>
                    <a:lnTo>
                      <a:pt x="296600" y="1161574"/>
                    </a:lnTo>
                    <a:lnTo>
                      <a:pt x="339938" y="1149858"/>
                    </a:lnTo>
                    <a:lnTo>
                      <a:pt x="331651" y="644557"/>
                    </a:lnTo>
                    <a:cubicBezTo>
                      <a:pt x="331651" y="644557"/>
                      <a:pt x="369370" y="320135"/>
                      <a:pt x="347177" y="203930"/>
                    </a:cubicBezTo>
                    <a:cubicBezTo>
                      <a:pt x="324698" y="87725"/>
                      <a:pt x="289932" y="9811"/>
                      <a:pt x="290599" y="95"/>
                    </a:cubicBezTo>
                    <a:lnTo>
                      <a:pt x="63618" y="95"/>
                    </a:lnTo>
                    <a:close/>
                  </a:path>
                </a:pathLst>
              </a:custGeom>
              <a:solidFill>
                <a:srgbClr val="20202E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6" name="任意多边形: 形状 104" descr="6624805b-5269-4697-bf18-f25a57edf0f2"/>
              <p:cNvSpPr/>
              <p:nvPr/>
            </p:nvSpPr>
            <p:spPr>
              <a:xfrm>
                <a:off x="1438631" y="5638804"/>
                <a:ext cx="111428" cy="111800"/>
              </a:xfrm>
              <a:custGeom>
                <a:avLst/>
                <a:gdLst>
                  <a:gd name="connsiteX0" fmla="*/ 73343 w 161694"/>
                  <a:gd name="connsiteY0" fmla="*/ 162235 h 162234"/>
                  <a:gd name="connsiteX1" fmla="*/ 72676 w 161694"/>
                  <a:gd name="connsiteY1" fmla="*/ 162044 h 162234"/>
                  <a:gd name="connsiteX2" fmla="*/ 72199 w 161694"/>
                  <a:gd name="connsiteY2" fmla="*/ 162044 h 162234"/>
                  <a:gd name="connsiteX3" fmla="*/ 28194 w 161694"/>
                  <a:gd name="connsiteY3" fmla="*/ 143185 h 162234"/>
                  <a:gd name="connsiteX4" fmla="*/ 27527 w 161694"/>
                  <a:gd name="connsiteY4" fmla="*/ 133564 h 162234"/>
                  <a:gd name="connsiteX5" fmla="*/ 36957 w 161694"/>
                  <a:gd name="connsiteY5" fmla="*/ 132898 h 162234"/>
                  <a:gd name="connsiteX6" fmla="*/ 74009 w 161694"/>
                  <a:gd name="connsiteY6" fmla="*/ 148804 h 162234"/>
                  <a:gd name="connsiteX7" fmla="*/ 74009 w 161694"/>
                  <a:gd name="connsiteY7" fmla="*/ 148804 h 162234"/>
                  <a:gd name="connsiteX8" fmla="*/ 80105 w 161694"/>
                  <a:gd name="connsiteY8" fmla="*/ 155567 h 162234"/>
                  <a:gd name="connsiteX9" fmla="*/ 80105 w 161694"/>
                  <a:gd name="connsiteY9" fmla="*/ 156234 h 162234"/>
                  <a:gd name="connsiteX10" fmla="*/ 73343 w 161694"/>
                  <a:gd name="connsiteY10" fmla="*/ 162235 h 162234"/>
                  <a:gd name="connsiteX11" fmla="*/ 116681 w 161694"/>
                  <a:gd name="connsiteY11" fmla="*/ 153472 h 162234"/>
                  <a:gd name="connsiteX12" fmla="*/ 110585 w 161694"/>
                  <a:gd name="connsiteY12" fmla="*/ 149852 h 162234"/>
                  <a:gd name="connsiteX13" fmla="*/ 113538 w 161694"/>
                  <a:gd name="connsiteY13" fmla="*/ 140899 h 162234"/>
                  <a:gd name="connsiteX14" fmla="*/ 141637 w 161694"/>
                  <a:gd name="connsiteY14" fmla="*/ 111943 h 162234"/>
                  <a:gd name="connsiteX15" fmla="*/ 150590 w 161694"/>
                  <a:gd name="connsiteY15" fmla="*/ 108990 h 162234"/>
                  <a:gd name="connsiteX16" fmla="*/ 154210 w 161694"/>
                  <a:gd name="connsiteY16" fmla="*/ 115276 h 162234"/>
                  <a:gd name="connsiteX17" fmla="*/ 153543 w 161694"/>
                  <a:gd name="connsiteY17" fmla="*/ 118229 h 162234"/>
                  <a:gd name="connsiteX18" fmla="*/ 119920 w 161694"/>
                  <a:gd name="connsiteY18" fmla="*/ 152519 h 162234"/>
                  <a:gd name="connsiteX19" fmla="*/ 116681 w 161694"/>
                  <a:gd name="connsiteY19" fmla="*/ 153472 h 162234"/>
                  <a:gd name="connsiteX20" fmla="*/ 9144 w 161694"/>
                  <a:gd name="connsiteY20" fmla="*/ 107275 h 162234"/>
                  <a:gd name="connsiteX21" fmla="*/ 2667 w 161694"/>
                  <a:gd name="connsiteY21" fmla="*/ 102322 h 162234"/>
                  <a:gd name="connsiteX22" fmla="*/ 0 w 161694"/>
                  <a:gd name="connsiteY22" fmla="*/ 81272 h 162234"/>
                  <a:gd name="connsiteX23" fmla="*/ 14097 w 161694"/>
                  <a:gd name="connsiteY23" fmla="*/ 35266 h 162234"/>
                  <a:gd name="connsiteX24" fmla="*/ 23527 w 161694"/>
                  <a:gd name="connsiteY24" fmla="*/ 33742 h 162234"/>
                  <a:gd name="connsiteX25" fmla="*/ 25051 w 161694"/>
                  <a:gd name="connsiteY25" fmla="*/ 42982 h 162234"/>
                  <a:gd name="connsiteX26" fmla="*/ 13145 w 161694"/>
                  <a:gd name="connsiteY26" fmla="*/ 81367 h 162234"/>
                  <a:gd name="connsiteX27" fmla="*/ 15430 w 161694"/>
                  <a:gd name="connsiteY27" fmla="*/ 98893 h 162234"/>
                  <a:gd name="connsiteX28" fmla="*/ 15621 w 161694"/>
                  <a:gd name="connsiteY28" fmla="*/ 99084 h 162234"/>
                  <a:gd name="connsiteX29" fmla="*/ 15811 w 161694"/>
                  <a:gd name="connsiteY29" fmla="*/ 100703 h 162234"/>
                  <a:gd name="connsiteX30" fmla="*/ 10668 w 161694"/>
                  <a:gd name="connsiteY30" fmla="*/ 107180 h 162234"/>
                  <a:gd name="connsiteX31" fmla="*/ 9144 w 161694"/>
                  <a:gd name="connsiteY31" fmla="*/ 107275 h 162234"/>
                  <a:gd name="connsiteX32" fmla="*/ 155067 w 161694"/>
                  <a:gd name="connsiteY32" fmla="*/ 78320 h 162234"/>
                  <a:gd name="connsiteX33" fmla="*/ 148304 w 161694"/>
                  <a:gd name="connsiteY33" fmla="*/ 72509 h 162234"/>
                  <a:gd name="connsiteX34" fmla="*/ 131445 w 161694"/>
                  <a:gd name="connsiteY34" fmla="*/ 35933 h 162234"/>
                  <a:gd name="connsiteX35" fmla="*/ 129635 w 161694"/>
                  <a:gd name="connsiteY35" fmla="*/ 31456 h 162234"/>
                  <a:gd name="connsiteX36" fmla="*/ 131826 w 161694"/>
                  <a:gd name="connsiteY36" fmla="*/ 26503 h 162234"/>
                  <a:gd name="connsiteX37" fmla="*/ 141446 w 161694"/>
                  <a:gd name="connsiteY37" fmla="*/ 26980 h 162234"/>
                  <a:gd name="connsiteX38" fmla="*/ 161639 w 161694"/>
                  <a:gd name="connsiteY38" fmla="*/ 70795 h 162234"/>
                  <a:gd name="connsiteX39" fmla="*/ 155829 w 161694"/>
                  <a:gd name="connsiteY39" fmla="*/ 78415 h 162234"/>
                  <a:gd name="connsiteX40" fmla="*/ 155067 w 161694"/>
                  <a:gd name="connsiteY40" fmla="*/ 78320 h 162234"/>
                  <a:gd name="connsiteX41" fmla="*/ 54293 w 161694"/>
                  <a:gd name="connsiteY41" fmla="*/ 18407 h 162234"/>
                  <a:gd name="connsiteX42" fmla="*/ 48006 w 161694"/>
                  <a:gd name="connsiteY42" fmla="*/ 14121 h 162234"/>
                  <a:gd name="connsiteX43" fmla="*/ 47530 w 161694"/>
                  <a:gd name="connsiteY43" fmla="*/ 11835 h 162234"/>
                  <a:gd name="connsiteX44" fmla="*/ 52006 w 161694"/>
                  <a:gd name="connsiteY44" fmla="*/ 5358 h 162234"/>
                  <a:gd name="connsiteX45" fmla="*/ 100013 w 161694"/>
                  <a:gd name="connsiteY45" fmla="*/ 2215 h 162234"/>
                  <a:gd name="connsiteX46" fmla="*/ 104108 w 161694"/>
                  <a:gd name="connsiteY46" fmla="*/ 5167 h 162234"/>
                  <a:gd name="connsiteX47" fmla="*/ 104966 w 161694"/>
                  <a:gd name="connsiteY47" fmla="*/ 10311 h 162234"/>
                  <a:gd name="connsiteX48" fmla="*/ 96869 w 161694"/>
                  <a:gd name="connsiteY48" fmla="*/ 15454 h 162234"/>
                  <a:gd name="connsiteX49" fmla="*/ 56674 w 161694"/>
                  <a:gd name="connsiteY49" fmla="*/ 17931 h 162234"/>
                  <a:gd name="connsiteX50" fmla="*/ 54293 w 161694"/>
                  <a:gd name="connsiteY50" fmla="*/ 18407 h 16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61694" h="162234">
                    <a:moveTo>
                      <a:pt x="73343" y="162235"/>
                    </a:moveTo>
                    <a:cubicBezTo>
                      <a:pt x="73152" y="162235"/>
                      <a:pt x="72866" y="162235"/>
                      <a:pt x="72676" y="162044"/>
                    </a:cubicBezTo>
                    <a:cubicBezTo>
                      <a:pt x="72485" y="162044"/>
                      <a:pt x="72199" y="162044"/>
                      <a:pt x="72199" y="162044"/>
                    </a:cubicBezTo>
                    <a:cubicBezTo>
                      <a:pt x="56007" y="160234"/>
                      <a:pt x="40767" y="153757"/>
                      <a:pt x="28194" y="143185"/>
                    </a:cubicBezTo>
                    <a:cubicBezTo>
                      <a:pt x="25527" y="140708"/>
                      <a:pt x="25051" y="136422"/>
                      <a:pt x="27527" y="133564"/>
                    </a:cubicBezTo>
                    <a:cubicBezTo>
                      <a:pt x="29718" y="130897"/>
                      <a:pt x="34290" y="130612"/>
                      <a:pt x="36957" y="132898"/>
                    </a:cubicBezTo>
                    <a:cubicBezTo>
                      <a:pt x="47530" y="141851"/>
                      <a:pt x="60293" y="147280"/>
                      <a:pt x="74009" y="148804"/>
                    </a:cubicBezTo>
                    <a:lnTo>
                      <a:pt x="74009" y="148804"/>
                    </a:lnTo>
                    <a:cubicBezTo>
                      <a:pt x="77343" y="149281"/>
                      <a:pt x="80105" y="151948"/>
                      <a:pt x="80105" y="155567"/>
                    </a:cubicBezTo>
                    <a:cubicBezTo>
                      <a:pt x="80105" y="155567"/>
                      <a:pt x="80105" y="156043"/>
                      <a:pt x="80105" y="156234"/>
                    </a:cubicBezTo>
                    <a:cubicBezTo>
                      <a:pt x="79629" y="159568"/>
                      <a:pt x="76676" y="162235"/>
                      <a:pt x="73343" y="162235"/>
                    </a:cubicBezTo>
                    <a:close/>
                    <a:moveTo>
                      <a:pt x="116681" y="153472"/>
                    </a:moveTo>
                    <a:cubicBezTo>
                      <a:pt x="114205" y="153472"/>
                      <a:pt x="112014" y="152138"/>
                      <a:pt x="110585" y="149852"/>
                    </a:cubicBezTo>
                    <a:cubicBezTo>
                      <a:pt x="108966" y="146709"/>
                      <a:pt x="110109" y="142708"/>
                      <a:pt x="113538" y="140899"/>
                    </a:cubicBezTo>
                    <a:cubicBezTo>
                      <a:pt x="125444" y="134422"/>
                      <a:pt x="135350" y="124039"/>
                      <a:pt x="141637" y="111943"/>
                    </a:cubicBezTo>
                    <a:cubicBezTo>
                      <a:pt x="143161" y="108799"/>
                      <a:pt x="147447" y="107466"/>
                      <a:pt x="150590" y="108990"/>
                    </a:cubicBezTo>
                    <a:cubicBezTo>
                      <a:pt x="152876" y="110323"/>
                      <a:pt x="154400" y="112609"/>
                      <a:pt x="154210" y="115276"/>
                    </a:cubicBezTo>
                    <a:cubicBezTo>
                      <a:pt x="154210" y="116134"/>
                      <a:pt x="154019" y="117277"/>
                      <a:pt x="153543" y="118229"/>
                    </a:cubicBezTo>
                    <a:cubicBezTo>
                      <a:pt x="146114" y="132803"/>
                      <a:pt x="134493" y="144709"/>
                      <a:pt x="119920" y="152519"/>
                    </a:cubicBezTo>
                    <a:cubicBezTo>
                      <a:pt x="118872" y="153281"/>
                      <a:pt x="117729" y="153472"/>
                      <a:pt x="116681" y="153472"/>
                    </a:cubicBezTo>
                    <a:close/>
                    <a:moveTo>
                      <a:pt x="9144" y="107275"/>
                    </a:moveTo>
                    <a:cubicBezTo>
                      <a:pt x="6001" y="107275"/>
                      <a:pt x="3334" y="105275"/>
                      <a:pt x="2667" y="102322"/>
                    </a:cubicBezTo>
                    <a:cubicBezTo>
                      <a:pt x="857" y="95560"/>
                      <a:pt x="0" y="88416"/>
                      <a:pt x="0" y="81272"/>
                    </a:cubicBezTo>
                    <a:cubicBezTo>
                      <a:pt x="0" y="64699"/>
                      <a:pt x="4667" y="48982"/>
                      <a:pt x="14097" y="35266"/>
                    </a:cubicBezTo>
                    <a:cubicBezTo>
                      <a:pt x="16097" y="32314"/>
                      <a:pt x="20574" y="31456"/>
                      <a:pt x="23527" y="33742"/>
                    </a:cubicBezTo>
                    <a:cubicBezTo>
                      <a:pt x="26479" y="35743"/>
                      <a:pt x="27337" y="40029"/>
                      <a:pt x="25051" y="42982"/>
                    </a:cubicBezTo>
                    <a:cubicBezTo>
                      <a:pt x="17431" y="54412"/>
                      <a:pt x="13145" y="67651"/>
                      <a:pt x="13145" y="81367"/>
                    </a:cubicBezTo>
                    <a:cubicBezTo>
                      <a:pt x="13145" y="87178"/>
                      <a:pt x="14002" y="93083"/>
                      <a:pt x="15430" y="98893"/>
                    </a:cubicBezTo>
                    <a:cubicBezTo>
                      <a:pt x="15430" y="98893"/>
                      <a:pt x="15621" y="98893"/>
                      <a:pt x="15621" y="99084"/>
                    </a:cubicBezTo>
                    <a:cubicBezTo>
                      <a:pt x="15621" y="99560"/>
                      <a:pt x="15811" y="100227"/>
                      <a:pt x="15811" y="100703"/>
                    </a:cubicBezTo>
                    <a:cubicBezTo>
                      <a:pt x="15811" y="103846"/>
                      <a:pt x="13811" y="106513"/>
                      <a:pt x="10668" y="107180"/>
                    </a:cubicBezTo>
                    <a:cubicBezTo>
                      <a:pt x="10287" y="107275"/>
                      <a:pt x="9620" y="107275"/>
                      <a:pt x="9144" y="107275"/>
                    </a:cubicBezTo>
                    <a:close/>
                    <a:moveTo>
                      <a:pt x="155067" y="78320"/>
                    </a:moveTo>
                    <a:cubicBezTo>
                      <a:pt x="151448" y="78320"/>
                      <a:pt x="148780" y="75843"/>
                      <a:pt x="148304" y="72509"/>
                    </a:cubicBezTo>
                    <a:cubicBezTo>
                      <a:pt x="146495" y="58793"/>
                      <a:pt x="140684" y="46220"/>
                      <a:pt x="131445" y="35933"/>
                    </a:cubicBezTo>
                    <a:cubicBezTo>
                      <a:pt x="130302" y="34790"/>
                      <a:pt x="129635" y="32980"/>
                      <a:pt x="129635" y="31456"/>
                    </a:cubicBezTo>
                    <a:cubicBezTo>
                      <a:pt x="129635" y="29647"/>
                      <a:pt x="130493" y="27646"/>
                      <a:pt x="131826" y="26503"/>
                    </a:cubicBezTo>
                    <a:cubicBezTo>
                      <a:pt x="134493" y="24027"/>
                      <a:pt x="138970" y="24313"/>
                      <a:pt x="141446" y="26980"/>
                    </a:cubicBezTo>
                    <a:cubicBezTo>
                      <a:pt x="152400" y="39362"/>
                      <a:pt x="159353" y="54412"/>
                      <a:pt x="161639" y="70795"/>
                    </a:cubicBezTo>
                    <a:cubicBezTo>
                      <a:pt x="162116" y="74414"/>
                      <a:pt x="159448" y="77938"/>
                      <a:pt x="155829" y="78415"/>
                    </a:cubicBezTo>
                    <a:cubicBezTo>
                      <a:pt x="155543" y="78320"/>
                      <a:pt x="155258" y="78320"/>
                      <a:pt x="155067" y="78320"/>
                    </a:cubicBezTo>
                    <a:close/>
                    <a:moveTo>
                      <a:pt x="54293" y="18407"/>
                    </a:moveTo>
                    <a:cubicBezTo>
                      <a:pt x="51625" y="18407"/>
                      <a:pt x="49149" y="16883"/>
                      <a:pt x="48006" y="14121"/>
                    </a:cubicBezTo>
                    <a:cubicBezTo>
                      <a:pt x="47720" y="13454"/>
                      <a:pt x="47530" y="12597"/>
                      <a:pt x="47530" y="11835"/>
                    </a:cubicBezTo>
                    <a:cubicBezTo>
                      <a:pt x="47530" y="8882"/>
                      <a:pt x="49340" y="6501"/>
                      <a:pt x="52006" y="5358"/>
                    </a:cubicBezTo>
                    <a:cubicBezTo>
                      <a:pt x="67247" y="-452"/>
                      <a:pt x="84296" y="-1595"/>
                      <a:pt x="100013" y="2215"/>
                    </a:cubicBezTo>
                    <a:cubicBezTo>
                      <a:pt x="101632" y="2691"/>
                      <a:pt x="103156" y="3739"/>
                      <a:pt x="104108" y="5167"/>
                    </a:cubicBezTo>
                    <a:cubicBezTo>
                      <a:pt x="105251" y="6691"/>
                      <a:pt x="105442" y="8501"/>
                      <a:pt x="104966" y="10311"/>
                    </a:cubicBezTo>
                    <a:cubicBezTo>
                      <a:pt x="104108" y="13930"/>
                      <a:pt x="100489" y="16121"/>
                      <a:pt x="96869" y="15454"/>
                    </a:cubicBezTo>
                    <a:cubicBezTo>
                      <a:pt x="83439" y="12121"/>
                      <a:pt x="69532" y="12978"/>
                      <a:pt x="56674" y="17931"/>
                    </a:cubicBezTo>
                    <a:cubicBezTo>
                      <a:pt x="56007" y="18407"/>
                      <a:pt x="55150" y="18407"/>
                      <a:pt x="54293" y="18407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7" name="任意多边形: 形状 105" descr="2ae91085-476d-4aff-ab9e-6ae49de15656"/>
              <p:cNvSpPr/>
              <p:nvPr/>
            </p:nvSpPr>
            <p:spPr>
              <a:xfrm>
                <a:off x="1465281" y="5665601"/>
                <a:ext cx="58484" cy="58484"/>
              </a:xfrm>
              <a:custGeom>
                <a:avLst/>
                <a:gdLst>
                  <a:gd name="connsiteX0" fmla="*/ 0 w 84867"/>
                  <a:gd name="connsiteY0" fmla="*/ 42386 h 84867"/>
                  <a:gd name="connsiteX1" fmla="*/ 42386 w 84867"/>
                  <a:gd name="connsiteY1" fmla="*/ 0 h 84867"/>
                  <a:gd name="connsiteX2" fmla="*/ 84868 w 84867"/>
                  <a:gd name="connsiteY2" fmla="*/ 42386 h 84867"/>
                  <a:gd name="connsiteX3" fmla="*/ 42386 w 84867"/>
                  <a:gd name="connsiteY3" fmla="*/ 84868 h 84867"/>
                  <a:gd name="connsiteX4" fmla="*/ 0 w 84867"/>
                  <a:gd name="connsiteY4" fmla="*/ 42386 h 8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867" h="84867">
                    <a:moveTo>
                      <a:pt x="0" y="42386"/>
                    </a:moveTo>
                    <a:cubicBezTo>
                      <a:pt x="0" y="18955"/>
                      <a:pt x="18955" y="0"/>
                      <a:pt x="42386" y="0"/>
                    </a:cubicBezTo>
                    <a:cubicBezTo>
                      <a:pt x="65818" y="0"/>
                      <a:pt x="84868" y="18955"/>
                      <a:pt x="84868" y="42386"/>
                    </a:cubicBezTo>
                    <a:cubicBezTo>
                      <a:pt x="84868" y="65818"/>
                      <a:pt x="65818" y="84868"/>
                      <a:pt x="42386" y="84868"/>
                    </a:cubicBezTo>
                    <a:cubicBezTo>
                      <a:pt x="18955" y="84868"/>
                      <a:pt x="0" y="65818"/>
                      <a:pt x="0" y="42386"/>
                    </a:cubicBezTo>
                    <a:close/>
                  </a:path>
                </a:pathLst>
              </a:custGeom>
              <a:solidFill>
                <a:srgbClr val="FF560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8" name="任意多边形: 形状 102" descr="e9ac5376-7445-44fd-bd99-9029f0f12a84"/>
              <p:cNvSpPr/>
              <p:nvPr/>
            </p:nvSpPr>
            <p:spPr>
              <a:xfrm>
                <a:off x="5457465" y="5387423"/>
                <a:ext cx="93601" cy="93601"/>
              </a:xfrm>
              <a:custGeom>
                <a:avLst/>
                <a:gdLst>
                  <a:gd name="connsiteX0" fmla="*/ 67818 w 135826"/>
                  <a:gd name="connsiteY0" fmla="*/ 135827 h 135826"/>
                  <a:gd name="connsiteX1" fmla="*/ 40195 w 135826"/>
                  <a:gd name="connsiteY1" fmla="*/ 129730 h 135826"/>
                  <a:gd name="connsiteX2" fmla="*/ 36576 w 135826"/>
                  <a:gd name="connsiteY2" fmla="*/ 120968 h 135826"/>
                  <a:gd name="connsiteX3" fmla="*/ 45529 w 135826"/>
                  <a:gd name="connsiteY3" fmla="*/ 117634 h 135826"/>
                  <a:gd name="connsiteX4" fmla="*/ 84582 w 135826"/>
                  <a:gd name="connsiteY4" fmla="*/ 119634 h 135826"/>
                  <a:gd name="connsiteX5" fmla="*/ 93154 w 135826"/>
                  <a:gd name="connsiteY5" fmla="*/ 124111 h 135826"/>
                  <a:gd name="connsiteX6" fmla="*/ 93345 w 135826"/>
                  <a:gd name="connsiteY6" fmla="*/ 126111 h 135826"/>
                  <a:gd name="connsiteX7" fmla="*/ 88868 w 135826"/>
                  <a:gd name="connsiteY7" fmla="*/ 132397 h 135826"/>
                  <a:gd name="connsiteX8" fmla="*/ 88678 w 135826"/>
                  <a:gd name="connsiteY8" fmla="*/ 132397 h 135826"/>
                  <a:gd name="connsiteX9" fmla="*/ 88202 w 135826"/>
                  <a:gd name="connsiteY9" fmla="*/ 132588 h 135826"/>
                  <a:gd name="connsiteX10" fmla="*/ 67818 w 135826"/>
                  <a:gd name="connsiteY10" fmla="*/ 135827 h 135826"/>
                  <a:gd name="connsiteX11" fmla="*/ 120777 w 135826"/>
                  <a:gd name="connsiteY11" fmla="*/ 105346 h 135826"/>
                  <a:gd name="connsiteX12" fmla="*/ 117443 w 135826"/>
                  <a:gd name="connsiteY12" fmla="*/ 104489 h 135826"/>
                  <a:gd name="connsiteX13" fmla="*/ 114300 w 135826"/>
                  <a:gd name="connsiteY13" fmla="*/ 100203 h 135826"/>
                  <a:gd name="connsiteX14" fmla="*/ 114967 w 135826"/>
                  <a:gd name="connsiteY14" fmla="*/ 95250 h 135826"/>
                  <a:gd name="connsiteX15" fmla="*/ 122396 w 135826"/>
                  <a:gd name="connsiteY15" fmla="*/ 67913 h 135826"/>
                  <a:gd name="connsiteX16" fmla="*/ 121253 w 135826"/>
                  <a:gd name="connsiteY16" fmla="*/ 56674 h 135826"/>
                  <a:gd name="connsiteX17" fmla="*/ 121063 w 135826"/>
                  <a:gd name="connsiteY17" fmla="*/ 55340 h 135826"/>
                  <a:gd name="connsiteX18" fmla="*/ 126397 w 135826"/>
                  <a:gd name="connsiteY18" fmla="*/ 48863 h 135826"/>
                  <a:gd name="connsiteX19" fmla="*/ 134302 w 135826"/>
                  <a:gd name="connsiteY19" fmla="*/ 53816 h 135826"/>
                  <a:gd name="connsiteX20" fmla="*/ 134493 w 135826"/>
                  <a:gd name="connsiteY20" fmla="*/ 54007 h 135826"/>
                  <a:gd name="connsiteX21" fmla="*/ 134493 w 135826"/>
                  <a:gd name="connsiteY21" fmla="*/ 54007 h 135826"/>
                  <a:gd name="connsiteX22" fmla="*/ 134493 w 135826"/>
                  <a:gd name="connsiteY22" fmla="*/ 54007 h 135826"/>
                  <a:gd name="connsiteX23" fmla="*/ 133635 w 135826"/>
                  <a:gd name="connsiteY23" fmla="*/ 54483 h 135826"/>
                  <a:gd name="connsiteX24" fmla="*/ 134493 w 135826"/>
                  <a:gd name="connsiteY24" fmla="*/ 54293 h 135826"/>
                  <a:gd name="connsiteX25" fmla="*/ 135827 w 135826"/>
                  <a:gd name="connsiteY25" fmla="*/ 68009 h 135826"/>
                  <a:gd name="connsiteX26" fmla="*/ 126682 w 135826"/>
                  <a:gd name="connsiteY26" fmla="*/ 102108 h 135826"/>
                  <a:gd name="connsiteX27" fmla="*/ 120777 w 135826"/>
                  <a:gd name="connsiteY27" fmla="*/ 105346 h 135826"/>
                  <a:gd name="connsiteX28" fmla="*/ 11906 w 135826"/>
                  <a:gd name="connsiteY28" fmla="*/ 99251 h 135826"/>
                  <a:gd name="connsiteX29" fmla="*/ 5810 w 135826"/>
                  <a:gd name="connsiteY29" fmla="*/ 95250 h 135826"/>
                  <a:gd name="connsiteX30" fmla="*/ 0 w 135826"/>
                  <a:gd name="connsiteY30" fmla="*/ 67913 h 135826"/>
                  <a:gd name="connsiteX31" fmla="*/ 17526 w 135826"/>
                  <a:gd name="connsiteY31" fmla="*/ 22574 h 135826"/>
                  <a:gd name="connsiteX32" fmla="*/ 26956 w 135826"/>
                  <a:gd name="connsiteY32" fmla="*/ 21908 h 135826"/>
                  <a:gd name="connsiteX33" fmla="*/ 27432 w 135826"/>
                  <a:gd name="connsiteY33" fmla="*/ 31528 h 135826"/>
                  <a:gd name="connsiteX34" fmla="*/ 13525 w 135826"/>
                  <a:gd name="connsiteY34" fmla="*/ 67913 h 135826"/>
                  <a:gd name="connsiteX35" fmla="*/ 18002 w 135826"/>
                  <a:gd name="connsiteY35" fmla="*/ 89916 h 135826"/>
                  <a:gd name="connsiteX36" fmla="*/ 18669 w 135826"/>
                  <a:gd name="connsiteY36" fmla="*/ 92583 h 135826"/>
                  <a:gd name="connsiteX37" fmla="*/ 14668 w 135826"/>
                  <a:gd name="connsiteY37" fmla="*/ 98870 h 135826"/>
                  <a:gd name="connsiteX38" fmla="*/ 11906 w 135826"/>
                  <a:gd name="connsiteY38" fmla="*/ 99251 h 135826"/>
                  <a:gd name="connsiteX39" fmla="*/ 103917 w 135826"/>
                  <a:gd name="connsiteY39" fmla="*/ 25146 h 135826"/>
                  <a:gd name="connsiteX40" fmla="*/ 99917 w 135826"/>
                  <a:gd name="connsiteY40" fmla="*/ 23813 h 135826"/>
                  <a:gd name="connsiteX41" fmla="*/ 62198 w 135826"/>
                  <a:gd name="connsiteY41" fmla="*/ 13716 h 135826"/>
                  <a:gd name="connsiteX42" fmla="*/ 54769 w 135826"/>
                  <a:gd name="connsiteY42" fmla="*/ 7620 h 135826"/>
                  <a:gd name="connsiteX43" fmla="*/ 54769 w 135826"/>
                  <a:gd name="connsiteY43" fmla="*/ 6953 h 135826"/>
                  <a:gd name="connsiteX44" fmla="*/ 60579 w 135826"/>
                  <a:gd name="connsiteY44" fmla="*/ 191 h 135826"/>
                  <a:gd name="connsiteX45" fmla="*/ 60770 w 135826"/>
                  <a:gd name="connsiteY45" fmla="*/ 191 h 135826"/>
                  <a:gd name="connsiteX46" fmla="*/ 61626 w 135826"/>
                  <a:gd name="connsiteY46" fmla="*/ 191 h 135826"/>
                  <a:gd name="connsiteX47" fmla="*/ 67723 w 135826"/>
                  <a:gd name="connsiteY47" fmla="*/ 0 h 135826"/>
                  <a:gd name="connsiteX48" fmla="*/ 107632 w 135826"/>
                  <a:gd name="connsiteY48" fmla="*/ 13049 h 135826"/>
                  <a:gd name="connsiteX49" fmla="*/ 109251 w 135826"/>
                  <a:gd name="connsiteY49" fmla="*/ 22479 h 135826"/>
                  <a:gd name="connsiteX50" fmla="*/ 103917 w 135826"/>
                  <a:gd name="connsiteY50" fmla="*/ 25146 h 13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5826" h="135826">
                    <a:moveTo>
                      <a:pt x="67818" y="135827"/>
                    </a:moveTo>
                    <a:cubicBezTo>
                      <a:pt x="58102" y="135827"/>
                      <a:pt x="48768" y="133826"/>
                      <a:pt x="40195" y="129730"/>
                    </a:cubicBezTo>
                    <a:cubicBezTo>
                      <a:pt x="36862" y="128397"/>
                      <a:pt x="35243" y="124396"/>
                      <a:pt x="36576" y="120968"/>
                    </a:cubicBezTo>
                    <a:cubicBezTo>
                      <a:pt x="38195" y="117634"/>
                      <a:pt x="42196" y="116014"/>
                      <a:pt x="45529" y="117634"/>
                    </a:cubicBezTo>
                    <a:cubicBezTo>
                      <a:pt x="57626" y="123063"/>
                      <a:pt x="71818" y="123920"/>
                      <a:pt x="84582" y="119634"/>
                    </a:cubicBezTo>
                    <a:cubicBezTo>
                      <a:pt x="87916" y="118491"/>
                      <a:pt x="91726" y="120491"/>
                      <a:pt x="93154" y="124111"/>
                    </a:cubicBezTo>
                    <a:cubicBezTo>
                      <a:pt x="93345" y="124587"/>
                      <a:pt x="93345" y="125254"/>
                      <a:pt x="93345" y="126111"/>
                    </a:cubicBezTo>
                    <a:cubicBezTo>
                      <a:pt x="93345" y="128778"/>
                      <a:pt x="91535" y="131254"/>
                      <a:pt x="88868" y="132397"/>
                    </a:cubicBezTo>
                    <a:cubicBezTo>
                      <a:pt x="88868" y="132397"/>
                      <a:pt x="88868" y="132397"/>
                      <a:pt x="88678" y="132397"/>
                    </a:cubicBezTo>
                    <a:cubicBezTo>
                      <a:pt x="88487" y="132588"/>
                      <a:pt x="88487" y="132588"/>
                      <a:pt x="88202" y="132588"/>
                    </a:cubicBezTo>
                    <a:cubicBezTo>
                      <a:pt x="81725" y="134684"/>
                      <a:pt x="74771" y="135827"/>
                      <a:pt x="67818" y="135827"/>
                    </a:cubicBezTo>
                    <a:close/>
                    <a:moveTo>
                      <a:pt x="120777" y="105346"/>
                    </a:moveTo>
                    <a:cubicBezTo>
                      <a:pt x="119634" y="105346"/>
                      <a:pt x="118586" y="105156"/>
                      <a:pt x="117443" y="104489"/>
                    </a:cubicBezTo>
                    <a:cubicBezTo>
                      <a:pt x="115824" y="103632"/>
                      <a:pt x="114776" y="102013"/>
                      <a:pt x="114300" y="100203"/>
                    </a:cubicBezTo>
                    <a:cubicBezTo>
                      <a:pt x="113824" y="98679"/>
                      <a:pt x="114109" y="96869"/>
                      <a:pt x="114967" y="95250"/>
                    </a:cubicBezTo>
                    <a:cubicBezTo>
                      <a:pt x="119920" y="86963"/>
                      <a:pt x="122396" y="77534"/>
                      <a:pt x="122396" y="67913"/>
                    </a:cubicBezTo>
                    <a:cubicBezTo>
                      <a:pt x="122396" y="64103"/>
                      <a:pt x="121920" y="60293"/>
                      <a:pt x="121253" y="56674"/>
                    </a:cubicBezTo>
                    <a:cubicBezTo>
                      <a:pt x="121063" y="56197"/>
                      <a:pt x="121063" y="55817"/>
                      <a:pt x="121063" y="55340"/>
                    </a:cubicBezTo>
                    <a:cubicBezTo>
                      <a:pt x="121063" y="52197"/>
                      <a:pt x="123254" y="49244"/>
                      <a:pt x="126397" y="48863"/>
                    </a:cubicBezTo>
                    <a:cubicBezTo>
                      <a:pt x="130016" y="48006"/>
                      <a:pt x="133541" y="50387"/>
                      <a:pt x="134302" y="53816"/>
                    </a:cubicBezTo>
                    <a:cubicBezTo>
                      <a:pt x="134493" y="53816"/>
                      <a:pt x="134493" y="53816"/>
                      <a:pt x="134493" y="54007"/>
                    </a:cubicBezTo>
                    <a:lnTo>
                      <a:pt x="134493" y="54007"/>
                    </a:lnTo>
                    <a:lnTo>
                      <a:pt x="134493" y="54007"/>
                    </a:lnTo>
                    <a:lnTo>
                      <a:pt x="133635" y="54483"/>
                    </a:lnTo>
                    <a:lnTo>
                      <a:pt x="134493" y="54293"/>
                    </a:lnTo>
                    <a:cubicBezTo>
                      <a:pt x="135350" y="58769"/>
                      <a:pt x="135827" y="63532"/>
                      <a:pt x="135827" y="68009"/>
                    </a:cubicBezTo>
                    <a:cubicBezTo>
                      <a:pt x="135827" y="80105"/>
                      <a:pt x="132683" y="91821"/>
                      <a:pt x="126682" y="102108"/>
                    </a:cubicBezTo>
                    <a:cubicBezTo>
                      <a:pt x="125539" y="103918"/>
                      <a:pt x="123254" y="105346"/>
                      <a:pt x="120777" y="105346"/>
                    </a:cubicBezTo>
                    <a:close/>
                    <a:moveTo>
                      <a:pt x="11906" y="99251"/>
                    </a:moveTo>
                    <a:cubicBezTo>
                      <a:pt x="9239" y="99251"/>
                      <a:pt x="6763" y="97727"/>
                      <a:pt x="5810" y="95250"/>
                    </a:cubicBezTo>
                    <a:cubicBezTo>
                      <a:pt x="2000" y="86678"/>
                      <a:pt x="0" y="77534"/>
                      <a:pt x="0" y="67913"/>
                    </a:cubicBezTo>
                    <a:cubicBezTo>
                      <a:pt x="0" y="51054"/>
                      <a:pt x="6286" y="34957"/>
                      <a:pt x="17526" y="22574"/>
                    </a:cubicBezTo>
                    <a:cubicBezTo>
                      <a:pt x="19717" y="19907"/>
                      <a:pt x="24289" y="19621"/>
                      <a:pt x="26956" y="21908"/>
                    </a:cubicBezTo>
                    <a:cubicBezTo>
                      <a:pt x="29623" y="24384"/>
                      <a:pt x="29909" y="28670"/>
                      <a:pt x="27432" y="31528"/>
                    </a:cubicBezTo>
                    <a:cubicBezTo>
                      <a:pt x="18479" y="41434"/>
                      <a:pt x="13525" y="54388"/>
                      <a:pt x="13525" y="67913"/>
                    </a:cubicBezTo>
                    <a:cubicBezTo>
                      <a:pt x="13525" y="75533"/>
                      <a:pt x="15050" y="82963"/>
                      <a:pt x="18002" y="89916"/>
                    </a:cubicBezTo>
                    <a:cubicBezTo>
                      <a:pt x="18479" y="90773"/>
                      <a:pt x="18669" y="91726"/>
                      <a:pt x="18669" y="92583"/>
                    </a:cubicBezTo>
                    <a:cubicBezTo>
                      <a:pt x="18669" y="95250"/>
                      <a:pt x="17050" y="97727"/>
                      <a:pt x="14668" y="98870"/>
                    </a:cubicBezTo>
                    <a:cubicBezTo>
                      <a:pt x="13716" y="99251"/>
                      <a:pt x="12859" y="99251"/>
                      <a:pt x="11906" y="99251"/>
                    </a:cubicBezTo>
                    <a:close/>
                    <a:moveTo>
                      <a:pt x="103917" y="25146"/>
                    </a:moveTo>
                    <a:cubicBezTo>
                      <a:pt x="102584" y="25146"/>
                      <a:pt x="100965" y="24670"/>
                      <a:pt x="99917" y="23813"/>
                    </a:cubicBezTo>
                    <a:cubicBezTo>
                      <a:pt x="88868" y="15907"/>
                      <a:pt x="74962" y="12383"/>
                      <a:pt x="62198" y="13716"/>
                    </a:cubicBezTo>
                    <a:cubicBezTo>
                      <a:pt x="57531" y="13907"/>
                      <a:pt x="55245" y="11239"/>
                      <a:pt x="54769" y="7620"/>
                    </a:cubicBezTo>
                    <a:cubicBezTo>
                      <a:pt x="54769" y="7429"/>
                      <a:pt x="54769" y="7144"/>
                      <a:pt x="54769" y="6953"/>
                    </a:cubicBezTo>
                    <a:cubicBezTo>
                      <a:pt x="54769" y="3620"/>
                      <a:pt x="57245" y="667"/>
                      <a:pt x="60579" y="191"/>
                    </a:cubicBezTo>
                    <a:lnTo>
                      <a:pt x="60770" y="191"/>
                    </a:lnTo>
                    <a:cubicBezTo>
                      <a:pt x="61055" y="191"/>
                      <a:pt x="61246" y="191"/>
                      <a:pt x="61626" y="191"/>
                    </a:cubicBezTo>
                    <a:cubicBezTo>
                      <a:pt x="63436" y="0"/>
                      <a:pt x="65437" y="0"/>
                      <a:pt x="67723" y="0"/>
                    </a:cubicBezTo>
                    <a:cubicBezTo>
                      <a:pt x="82296" y="0"/>
                      <a:pt x="96012" y="4477"/>
                      <a:pt x="107632" y="13049"/>
                    </a:cubicBezTo>
                    <a:cubicBezTo>
                      <a:pt x="110776" y="15050"/>
                      <a:pt x="111443" y="19336"/>
                      <a:pt x="109251" y="22479"/>
                    </a:cubicBezTo>
                    <a:cubicBezTo>
                      <a:pt x="108014" y="24098"/>
                      <a:pt x="106013" y="25146"/>
                      <a:pt x="103917" y="25146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89" name="任意多边形: 形状 103" descr="24128dfd-289e-4ed9-89aa-342a0ef73efb"/>
              <p:cNvSpPr/>
              <p:nvPr/>
            </p:nvSpPr>
            <p:spPr>
              <a:xfrm>
                <a:off x="5480700" y="5410593"/>
                <a:ext cx="47194" cy="47194"/>
              </a:xfrm>
              <a:custGeom>
                <a:avLst/>
                <a:gdLst>
                  <a:gd name="connsiteX0" fmla="*/ 0 w 68484"/>
                  <a:gd name="connsiteY0" fmla="*/ 34290 h 68484"/>
                  <a:gd name="connsiteX1" fmla="*/ 34100 w 68484"/>
                  <a:gd name="connsiteY1" fmla="*/ 0 h 68484"/>
                  <a:gd name="connsiteX2" fmla="*/ 68485 w 68484"/>
                  <a:gd name="connsiteY2" fmla="*/ 34290 h 68484"/>
                  <a:gd name="connsiteX3" fmla="*/ 34100 w 68484"/>
                  <a:gd name="connsiteY3" fmla="*/ 68485 h 68484"/>
                  <a:gd name="connsiteX4" fmla="*/ 0 w 68484"/>
                  <a:gd name="connsiteY4" fmla="*/ 34290 h 6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84" h="68484">
                    <a:moveTo>
                      <a:pt x="0" y="34290"/>
                    </a:moveTo>
                    <a:cubicBezTo>
                      <a:pt x="0" y="15335"/>
                      <a:pt x="15240" y="0"/>
                      <a:pt x="34100" y="0"/>
                    </a:cubicBezTo>
                    <a:cubicBezTo>
                      <a:pt x="53150" y="0"/>
                      <a:pt x="68485" y="15335"/>
                      <a:pt x="68485" y="34290"/>
                    </a:cubicBezTo>
                    <a:cubicBezTo>
                      <a:pt x="68485" y="53150"/>
                      <a:pt x="53245" y="68485"/>
                      <a:pt x="34100" y="68485"/>
                    </a:cubicBezTo>
                    <a:cubicBezTo>
                      <a:pt x="15240" y="68485"/>
                      <a:pt x="0" y="53150"/>
                      <a:pt x="0" y="34290"/>
                    </a:cubicBezTo>
                    <a:close/>
                  </a:path>
                </a:pathLst>
              </a:custGeom>
              <a:solidFill>
                <a:srgbClr val="FBC849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0" name="任意多边形: 形状 100" descr="b00df269-b024-472c-b846-d3127c78cbe7"/>
              <p:cNvSpPr/>
              <p:nvPr/>
            </p:nvSpPr>
            <p:spPr>
              <a:xfrm>
                <a:off x="3994560" y="5583881"/>
                <a:ext cx="209127" cy="208929"/>
              </a:xfrm>
              <a:custGeom>
                <a:avLst/>
                <a:gdLst>
                  <a:gd name="connsiteX0" fmla="*/ 162115 w 303466"/>
                  <a:gd name="connsiteY0" fmla="*/ 302990 h 303180"/>
                  <a:gd name="connsiteX1" fmla="*/ 161830 w 303466"/>
                  <a:gd name="connsiteY1" fmla="*/ 302990 h 303180"/>
                  <a:gd name="connsiteX2" fmla="*/ 155067 w 303466"/>
                  <a:gd name="connsiteY2" fmla="*/ 296513 h 303180"/>
                  <a:gd name="connsiteX3" fmla="*/ 156686 w 303466"/>
                  <a:gd name="connsiteY3" fmla="*/ 291846 h 303180"/>
                  <a:gd name="connsiteX4" fmla="*/ 161163 w 303466"/>
                  <a:gd name="connsiteY4" fmla="*/ 289656 h 303180"/>
                  <a:gd name="connsiteX5" fmla="*/ 202882 w 303466"/>
                  <a:gd name="connsiteY5" fmla="*/ 280226 h 303180"/>
                  <a:gd name="connsiteX6" fmla="*/ 211646 w 303466"/>
                  <a:gd name="connsiteY6" fmla="*/ 283845 h 303180"/>
                  <a:gd name="connsiteX7" fmla="*/ 212122 w 303466"/>
                  <a:gd name="connsiteY7" fmla="*/ 286512 h 303180"/>
                  <a:gd name="connsiteX8" fmla="*/ 207836 w 303466"/>
                  <a:gd name="connsiteY8" fmla="*/ 292608 h 303180"/>
                  <a:gd name="connsiteX9" fmla="*/ 162306 w 303466"/>
                  <a:gd name="connsiteY9" fmla="*/ 303181 h 303180"/>
                  <a:gd name="connsiteX10" fmla="*/ 162115 w 303466"/>
                  <a:gd name="connsiteY10" fmla="*/ 303181 h 303180"/>
                  <a:gd name="connsiteX11" fmla="*/ 117253 w 303466"/>
                  <a:gd name="connsiteY11" fmla="*/ 299181 h 303180"/>
                  <a:gd name="connsiteX12" fmla="*/ 115633 w 303466"/>
                  <a:gd name="connsiteY12" fmla="*/ 298990 h 303180"/>
                  <a:gd name="connsiteX13" fmla="*/ 72580 w 303466"/>
                  <a:gd name="connsiteY13" fmla="*/ 280988 h 303180"/>
                  <a:gd name="connsiteX14" fmla="*/ 70295 w 303466"/>
                  <a:gd name="connsiteY14" fmla="*/ 271558 h 303180"/>
                  <a:gd name="connsiteX15" fmla="*/ 79534 w 303466"/>
                  <a:gd name="connsiteY15" fmla="*/ 269272 h 303180"/>
                  <a:gd name="connsiteX16" fmla="*/ 118777 w 303466"/>
                  <a:gd name="connsiteY16" fmla="*/ 285655 h 303180"/>
                  <a:gd name="connsiteX17" fmla="*/ 123920 w 303466"/>
                  <a:gd name="connsiteY17" fmla="*/ 292132 h 303180"/>
                  <a:gd name="connsiteX18" fmla="*/ 123730 w 303466"/>
                  <a:gd name="connsiteY18" fmla="*/ 293941 h 303180"/>
                  <a:gd name="connsiteX19" fmla="*/ 117253 w 303466"/>
                  <a:gd name="connsiteY19" fmla="*/ 299181 h 303180"/>
                  <a:gd name="connsiteX20" fmla="*/ 243745 w 303466"/>
                  <a:gd name="connsiteY20" fmla="*/ 270224 h 303180"/>
                  <a:gd name="connsiteX21" fmla="*/ 238601 w 303466"/>
                  <a:gd name="connsiteY21" fmla="*/ 267748 h 303180"/>
                  <a:gd name="connsiteX22" fmla="*/ 239458 w 303466"/>
                  <a:gd name="connsiteY22" fmla="*/ 258318 h 303180"/>
                  <a:gd name="connsiteX23" fmla="*/ 267938 w 303466"/>
                  <a:gd name="connsiteY23" fmla="*/ 226409 h 303180"/>
                  <a:gd name="connsiteX24" fmla="*/ 277178 w 303466"/>
                  <a:gd name="connsiteY24" fmla="*/ 224409 h 303180"/>
                  <a:gd name="connsiteX25" fmla="*/ 280321 w 303466"/>
                  <a:gd name="connsiteY25" fmla="*/ 230029 h 303180"/>
                  <a:gd name="connsiteX26" fmla="*/ 279178 w 303466"/>
                  <a:gd name="connsiteY26" fmla="*/ 233839 h 303180"/>
                  <a:gd name="connsiteX27" fmla="*/ 248031 w 303466"/>
                  <a:gd name="connsiteY27" fmla="*/ 268605 h 303180"/>
                  <a:gd name="connsiteX28" fmla="*/ 243745 w 303466"/>
                  <a:gd name="connsiteY28" fmla="*/ 270224 h 303180"/>
                  <a:gd name="connsiteX29" fmla="*/ 42005 w 303466"/>
                  <a:gd name="connsiteY29" fmla="*/ 252984 h 303180"/>
                  <a:gd name="connsiteX30" fmla="*/ 36862 w 303466"/>
                  <a:gd name="connsiteY30" fmla="*/ 250793 h 303180"/>
                  <a:gd name="connsiteX31" fmla="*/ 12192 w 303466"/>
                  <a:gd name="connsiteY31" fmla="*/ 211074 h 303180"/>
                  <a:gd name="connsiteX32" fmla="*/ 12001 w 303466"/>
                  <a:gd name="connsiteY32" fmla="*/ 205931 h 303180"/>
                  <a:gd name="connsiteX33" fmla="*/ 15621 w 303466"/>
                  <a:gd name="connsiteY33" fmla="*/ 202121 h 303180"/>
                  <a:gd name="connsiteX34" fmla="*/ 24574 w 303466"/>
                  <a:gd name="connsiteY34" fmla="*/ 205740 h 303180"/>
                  <a:gd name="connsiteX35" fmla="*/ 47054 w 303466"/>
                  <a:gd name="connsiteY35" fmla="*/ 241840 h 303180"/>
                  <a:gd name="connsiteX36" fmla="*/ 48863 w 303466"/>
                  <a:gd name="connsiteY36" fmla="*/ 246507 h 303180"/>
                  <a:gd name="connsiteX37" fmla="*/ 46387 w 303466"/>
                  <a:gd name="connsiteY37" fmla="*/ 251460 h 303180"/>
                  <a:gd name="connsiteX38" fmla="*/ 42005 w 303466"/>
                  <a:gd name="connsiteY38" fmla="*/ 252984 h 303180"/>
                  <a:gd name="connsiteX39" fmla="*/ 291846 w 303466"/>
                  <a:gd name="connsiteY39" fmla="*/ 195929 h 303180"/>
                  <a:gd name="connsiteX40" fmla="*/ 290036 w 303466"/>
                  <a:gd name="connsiteY40" fmla="*/ 195739 h 303180"/>
                  <a:gd name="connsiteX41" fmla="*/ 286036 w 303466"/>
                  <a:gd name="connsiteY41" fmla="*/ 192596 h 303180"/>
                  <a:gd name="connsiteX42" fmla="*/ 285369 w 303466"/>
                  <a:gd name="connsiteY42" fmla="*/ 187643 h 303180"/>
                  <a:gd name="connsiteX43" fmla="*/ 290036 w 303466"/>
                  <a:gd name="connsiteY43" fmla="*/ 151543 h 303180"/>
                  <a:gd name="connsiteX44" fmla="*/ 290036 w 303466"/>
                  <a:gd name="connsiteY44" fmla="*/ 147542 h 303180"/>
                  <a:gd name="connsiteX45" fmla="*/ 289846 w 303466"/>
                  <a:gd name="connsiteY45" fmla="*/ 145256 h 303180"/>
                  <a:gd name="connsiteX46" fmla="*/ 289846 w 303466"/>
                  <a:gd name="connsiteY46" fmla="*/ 145256 h 303180"/>
                  <a:gd name="connsiteX47" fmla="*/ 289846 w 303466"/>
                  <a:gd name="connsiteY47" fmla="*/ 145256 h 303180"/>
                  <a:gd name="connsiteX48" fmla="*/ 289846 w 303466"/>
                  <a:gd name="connsiteY48" fmla="*/ 145066 h 303180"/>
                  <a:gd name="connsiteX49" fmla="*/ 289846 w 303466"/>
                  <a:gd name="connsiteY49" fmla="*/ 144875 h 303180"/>
                  <a:gd name="connsiteX50" fmla="*/ 296323 w 303466"/>
                  <a:gd name="connsiteY50" fmla="*/ 138113 h 303180"/>
                  <a:gd name="connsiteX51" fmla="*/ 296513 w 303466"/>
                  <a:gd name="connsiteY51" fmla="*/ 138113 h 303180"/>
                  <a:gd name="connsiteX52" fmla="*/ 303276 w 303466"/>
                  <a:gd name="connsiteY52" fmla="*/ 144399 h 303180"/>
                  <a:gd name="connsiteX53" fmla="*/ 303276 w 303466"/>
                  <a:gd name="connsiteY53" fmla="*/ 144590 h 303180"/>
                  <a:gd name="connsiteX54" fmla="*/ 303276 w 303466"/>
                  <a:gd name="connsiteY54" fmla="*/ 145447 h 303180"/>
                  <a:gd name="connsiteX55" fmla="*/ 303466 w 303466"/>
                  <a:gd name="connsiteY55" fmla="*/ 151543 h 303180"/>
                  <a:gd name="connsiteX56" fmla="*/ 298323 w 303466"/>
                  <a:gd name="connsiteY56" fmla="*/ 191072 h 303180"/>
                  <a:gd name="connsiteX57" fmla="*/ 291846 w 303466"/>
                  <a:gd name="connsiteY57" fmla="*/ 195929 h 303180"/>
                  <a:gd name="connsiteX58" fmla="*/ 7429 w 303466"/>
                  <a:gd name="connsiteY58" fmla="*/ 171736 h 303180"/>
                  <a:gd name="connsiteX59" fmla="*/ 667 w 303466"/>
                  <a:gd name="connsiteY59" fmla="*/ 165640 h 303180"/>
                  <a:gd name="connsiteX60" fmla="*/ 0 w 303466"/>
                  <a:gd name="connsiteY60" fmla="*/ 151448 h 303180"/>
                  <a:gd name="connsiteX61" fmla="*/ 7239 w 303466"/>
                  <a:gd name="connsiteY61" fmla="*/ 105251 h 303180"/>
                  <a:gd name="connsiteX62" fmla="*/ 15812 w 303466"/>
                  <a:gd name="connsiteY62" fmla="*/ 100965 h 303180"/>
                  <a:gd name="connsiteX63" fmla="*/ 20098 w 303466"/>
                  <a:gd name="connsiteY63" fmla="*/ 109538 h 303180"/>
                  <a:gd name="connsiteX64" fmla="*/ 13621 w 303466"/>
                  <a:gd name="connsiteY64" fmla="*/ 151257 h 303180"/>
                  <a:gd name="connsiteX65" fmla="*/ 13621 w 303466"/>
                  <a:gd name="connsiteY65" fmla="*/ 151448 h 303180"/>
                  <a:gd name="connsiteX66" fmla="*/ 13621 w 303466"/>
                  <a:gd name="connsiteY66" fmla="*/ 152305 h 303180"/>
                  <a:gd name="connsiteX67" fmla="*/ 14097 w 303466"/>
                  <a:gd name="connsiteY67" fmla="*/ 164211 h 303180"/>
                  <a:gd name="connsiteX68" fmla="*/ 14288 w 303466"/>
                  <a:gd name="connsiteY68" fmla="*/ 164878 h 303180"/>
                  <a:gd name="connsiteX69" fmla="*/ 8001 w 303466"/>
                  <a:gd name="connsiteY69" fmla="*/ 171641 h 303180"/>
                  <a:gd name="connsiteX70" fmla="*/ 7429 w 303466"/>
                  <a:gd name="connsiteY70" fmla="*/ 171736 h 303180"/>
                  <a:gd name="connsiteX71" fmla="*/ 287750 w 303466"/>
                  <a:gd name="connsiteY71" fmla="*/ 107728 h 303180"/>
                  <a:gd name="connsiteX72" fmla="*/ 281273 w 303466"/>
                  <a:gd name="connsiteY72" fmla="*/ 103442 h 303180"/>
                  <a:gd name="connsiteX73" fmla="*/ 260604 w 303466"/>
                  <a:gd name="connsiteY73" fmla="*/ 66389 h 303180"/>
                  <a:gd name="connsiteX74" fmla="*/ 260413 w 303466"/>
                  <a:gd name="connsiteY74" fmla="*/ 66199 h 303180"/>
                  <a:gd name="connsiteX75" fmla="*/ 259080 w 303466"/>
                  <a:gd name="connsiteY75" fmla="*/ 61913 h 303180"/>
                  <a:gd name="connsiteX76" fmla="*/ 261556 w 303466"/>
                  <a:gd name="connsiteY76" fmla="*/ 56769 h 303180"/>
                  <a:gd name="connsiteX77" fmla="*/ 271177 w 303466"/>
                  <a:gd name="connsiteY77" fmla="*/ 57912 h 303180"/>
                  <a:gd name="connsiteX78" fmla="*/ 294037 w 303466"/>
                  <a:gd name="connsiteY78" fmla="*/ 98774 h 303180"/>
                  <a:gd name="connsiteX79" fmla="*/ 289941 w 303466"/>
                  <a:gd name="connsiteY79" fmla="*/ 107537 h 303180"/>
                  <a:gd name="connsiteX80" fmla="*/ 287750 w 303466"/>
                  <a:gd name="connsiteY80" fmla="*/ 107728 h 303180"/>
                  <a:gd name="connsiteX81" fmla="*/ 33718 w 303466"/>
                  <a:gd name="connsiteY81" fmla="*/ 74105 h 303180"/>
                  <a:gd name="connsiteX82" fmla="*/ 29908 w 303466"/>
                  <a:gd name="connsiteY82" fmla="*/ 72962 h 303180"/>
                  <a:gd name="connsiteX83" fmla="*/ 26956 w 303466"/>
                  <a:gd name="connsiteY83" fmla="*/ 67342 h 303180"/>
                  <a:gd name="connsiteX84" fmla="*/ 28099 w 303466"/>
                  <a:gd name="connsiteY84" fmla="*/ 63532 h 303180"/>
                  <a:gd name="connsiteX85" fmla="*/ 60865 w 303466"/>
                  <a:gd name="connsiteY85" fmla="*/ 30099 h 303180"/>
                  <a:gd name="connsiteX86" fmla="*/ 70295 w 303466"/>
                  <a:gd name="connsiteY86" fmla="*/ 31433 h 303180"/>
                  <a:gd name="connsiteX87" fmla="*/ 71628 w 303466"/>
                  <a:gd name="connsiteY87" fmla="*/ 36386 h 303180"/>
                  <a:gd name="connsiteX88" fmla="*/ 68961 w 303466"/>
                  <a:gd name="connsiteY88" fmla="*/ 40862 h 303180"/>
                  <a:gd name="connsiteX89" fmla="*/ 39338 w 303466"/>
                  <a:gd name="connsiteY89" fmla="*/ 71152 h 303180"/>
                  <a:gd name="connsiteX90" fmla="*/ 39148 w 303466"/>
                  <a:gd name="connsiteY90" fmla="*/ 71342 h 303180"/>
                  <a:gd name="connsiteX91" fmla="*/ 33718 w 303466"/>
                  <a:gd name="connsiteY91" fmla="*/ 74105 h 303180"/>
                  <a:gd name="connsiteX92" fmla="*/ 232981 w 303466"/>
                  <a:gd name="connsiteY92" fmla="*/ 38386 h 303180"/>
                  <a:gd name="connsiteX93" fmla="*/ 229171 w 303466"/>
                  <a:gd name="connsiteY93" fmla="*/ 37243 h 303180"/>
                  <a:gd name="connsiteX94" fmla="*/ 190786 w 303466"/>
                  <a:gd name="connsiteY94" fmla="*/ 18860 h 303180"/>
                  <a:gd name="connsiteX95" fmla="*/ 185833 w 303466"/>
                  <a:gd name="connsiteY95" fmla="*/ 12573 h 303180"/>
                  <a:gd name="connsiteX96" fmla="*/ 186309 w 303466"/>
                  <a:gd name="connsiteY96" fmla="*/ 10573 h 303180"/>
                  <a:gd name="connsiteX97" fmla="*/ 194596 w 303466"/>
                  <a:gd name="connsiteY97" fmla="*/ 6096 h 303180"/>
                  <a:gd name="connsiteX98" fmla="*/ 236791 w 303466"/>
                  <a:gd name="connsiteY98" fmla="*/ 26099 h 303180"/>
                  <a:gd name="connsiteX99" fmla="*/ 239744 w 303466"/>
                  <a:gd name="connsiteY99" fmla="*/ 30385 h 303180"/>
                  <a:gd name="connsiteX100" fmla="*/ 238601 w 303466"/>
                  <a:gd name="connsiteY100" fmla="*/ 35528 h 303180"/>
                  <a:gd name="connsiteX101" fmla="*/ 232981 w 303466"/>
                  <a:gd name="connsiteY101" fmla="*/ 38386 h 303180"/>
                  <a:gd name="connsiteX102" fmla="*/ 104394 w 303466"/>
                  <a:gd name="connsiteY102" fmla="*/ 21336 h 303180"/>
                  <a:gd name="connsiteX103" fmla="*/ 98107 w 303466"/>
                  <a:gd name="connsiteY103" fmla="*/ 16669 h 303180"/>
                  <a:gd name="connsiteX104" fmla="*/ 97631 w 303466"/>
                  <a:gd name="connsiteY104" fmla="*/ 14383 h 303180"/>
                  <a:gd name="connsiteX105" fmla="*/ 102108 w 303466"/>
                  <a:gd name="connsiteY105" fmla="*/ 8096 h 303180"/>
                  <a:gd name="connsiteX106" fmla="*/ 148114 w 303466"/>
                  <a:gd name="connsiteY106" fmla="*/ 0 h 303180"/>
                  <a:gd name="connsiteX107" fmla="*/ 155067 w 303466"/>
                  <a:gd name="connsiteY107" fmla="*/ 6477 h 303180"/>
                  <a:gd name="connsiteX108" fmla="*/ 148590 w 303466"/>
                  <a:gd name="connsiteY108" fmla="*/ 13430 h 303180"/>
                  <a:gd name="connsiteX109" fmla="*/ 106585 w 303466"/>
                  <a:gd name="connsiteY109" fmla="*/ 20860 h 303180"/>
                  <a:gd name="connsiteX110" fmla="*/ 106585 w 303466"/>
                  <a:gd name="connsiteY110" fmla="*/ 20860 h 303180"/>
                  <a:gd name="connsiteX111" fmla="*/ 104394 w 303466"/>
                  <a:gd name="connsiteY111" fmla="*/ 21336 h 30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03466" h="303180">
                    <a:moveTo>
                      <a:pt x="162115" y="302990"/>
                    </a:moveTo>
                    <a:lnTo>
                      <a:pt x="161830" y="302990"/>
                    </a:lnTo>
                    <a:cubicBezTo>
                      <a:pt x="158210" y="302990"/>
                      <a:pt x="155353" y="300038"/>
                      <a:pt x="155067" y="296513"/>
                    </a:cubicBezTo>
                    <a:cubicBezTo>
                      <a:pt x="154876" y="294704"/>
                      <a:pt x="155543" y="293180"/>
                      <a:pt x="156686" y="291846"/>
                    </a:cubicBezTo>
                    <a:cubicBezTo>
                      <a:pt x="157829" y="290513"/>
                      <a:pt x="159639" y="289656"/>
                      <a:pt x="161163" y="289656"/>
                    </a:cubicBezTo>
                    <a:cubicBezTo>
                      <a:pt x="175546" y="288513"/>
                      <a:pt x="189643" y="285369"/>
                      <a:pt x="202882" y="280226"/>
                    </a:cubicBezTo>
                    <a:cubicBezTo>
                      <a:pt x="206216" y="278702"/>
                      <a:pt x="210312" y="280416"/>
                      <a:pt x="211646" y="283845"/>
                    </a:cubicBezTo>
                    <a:cubicBezTo>
                      <a:pt x="211836" y="284702"/>
                      <a:pt x="212122" y="285655"/>
                      <a:pt x="212122" y="286512"/>
                    </a:cubicBezTo>
                    <a:cubicBezTo>
                      <a:pt x="211931" y="289179"/>
                      <a:pt x="210312" y="291655"/>
                      <a:pt x="207836" y="292608"/>
                    </a:cubicBezTo>
                    <a:cubicBezTo>
                      <a:pt x="193262" y="298418"/>
                      <a:pt x="178022" y="302038"/>
                      <a:pt x="162306" y="303181"/>
                    </a:cubicBezTo>
                    <a:lnTo>
                      <a:pt x="162115" y="303181"/>
                    </a:lnTo>
                    <a:close/>
                    <a:moveTo>
                      <a:pt x="117253" y="299181"/>
                    </a:moveTo>
                    <a:cubicBezTo>
                      <a:pt x="116776" y="299181"/>
                      <a:pt x="116110" y="298990"/>
                      <a:pt x="115633" y="298990"/>
                    </a:cubicBezTo>
                    <a:cubicBezTo>
                      <a:pt x="100393" y="295180"/>
                      <a:pt x="85820" y="289084"/>
                      <a:pt x="72580" y="280988"/>
                    </a:cubicBezTo>
                    <a:cubicBezTo>
                      <a:pt x="69437" y="278988"/>
                      <a:pt x="68294" y="274701"/>
                      <a:pt x="70295" y="271558"/>
                    </a:cubicBezTo>
                    <a:cubicBezTo>
                      <a:pt x="72104" y="268414"/>
                      <a:pt x="76390" y="267558"/>
                      <a:pt x="79534" y="269272"/>
                    </a:cubicBezTo>
                    <a:cubicBezTo>
                      <a:pt x="91916" y="276892"/>
                      <a:pt x="105156" y="282512"/>
                      <a:pt x="118777" y="285655"/>
                    </a:cubicBezTo>
                    <a:cubicBezTo>
                      <a:pt x="121920" y="286512"/>
                      <a:pt x="123920" y="289274"/>
                      <a:pt x="123920" y="292132"/>
                    </a:cubicBezTo>
                    <a:cubicBezTo>
                      <a:pt x="123920" y="292798"/>
                      <a:pt x="123920" y="293465"/>
                      <a:pt x="123730" y="293941"/>
                    </a:cubicBezTo>
                    <a:cubicBezTo>
                      <a:pt x="123063" y="296989"/>
                      <a:pt x="120301" y="299181"/>
                      <a:pt x="117253" y="299181"/>
                    </a:cubicBezTo>
                    <a:close/>
                    <a:moveTo>
                      <a:pt x="243745" y="270224"/>
                    </a:moveTo>
                    <a:cubicBezTo>
                      <a:pt x="241745" y="270224"/>
                      <a:pt x="239935" y="269367"/>
                      <a:pt x="238601" y="267748"/>
                    </a:cubicBezTo>
                    <a:cubicBezTo>
                      <a:pt x="236125" y="264795"/>
                      <a:pt x="236601" y="260604"/>
                      <a:pt x="239458" y="258318"/>
                    </a:cubicBezTo>
                    <a:cubicBezTo>
                      <a:pt x="250507" y="249364"/>
                      <a:pt x="259842" y="238601"/>
                      <a:pt x="267938" y="226409"/>
                    </a:cubicBezTo>
                    <a:cubicBezTo>
                      <a:pt x="269748" y="223457"/>
                      <a:pt x="274034" y="222409"/>
                      <a:pt x="277178" y="224409"/>
                    </a:cubicBezTo>
                    <a:cubicBezTo>
                      <a:pt x="278987" y="225743"/>
                      <a:pt x="280130" y="227743"/>
                      <a:pt x="280321" y="230029"/>
                    </a:cubicBezTo>
                    <a:cubicBezTo>
                      <a:pt x="280321" y="231362"/>
                      <a:pt x="279845" y="232505"/>
                      <a:pt x="279178" y="233839"/>
                    </a:cubicBezTo>
                    <a:cubicBezTo>
                      <a:pt x="270605" y="246888"/>
                      <a:pt x="260128" y="258795"/>
                      <a:pt x="248031" y="268605"/>
                    </a:cubicBezTo>
                    <a:cubicBezTo>
                      <a:pt x="246888" y="269557"/>
                      <a:pt x="245364" y="270224"/>
                      <a:pt x="243745" y="270224"/>
                    </a:cubicBezTo>
                    <a:close/>
                    <a:moveTo>
                      <a:pt x="42005" y="252984"/>
                    </a:moveTo>
                    <a:cubicBezTo>
                      <a:pt x="40005" y="252984"/>
                      <a:pt x="38195" y="252127"/>
                      <a:pt x="36862" y="250793"/>
                    </a:cubicBezTo>
                    <a:cubicBezTo>
                      <a:pt x="26575" y="238887"/>
                      <a:pt x="18193" y="225457"/>
                      <a:pt x="12192" y="211074"/>
                    </a:cubicBezTo>
                    <a:cubicBezTo>
                      <a:pt x="11525" y="209264"/>
                      <a:pt x="11335" y="207455"/>
                      <a:pt x="12001" y="205931"/>
                    </a:cubicBezTo>
                    <a:cubicBezTo>
                      <a:pt x="12668" y="204121"/>
                      <a:pt x="14002" y="202787"/>
                      <a:pt x="15621" y="202121"/>
                    </a:cubicBezTo>
                    <a:cubicBezTo>
                      <a:pt x="18955" y="200787"/>
                      <a:pt x="23241" y="202311"/>
                      <a:pt x="24574" y="205740"/>
                    </a:cubicBezTo>
                    <a:cubicBezTo>
                      <a:pt x="30194" y="218980"/>
                      <a:pt x="37814" y="231077"/>
                      <a:pt x="47054" y="241840"/>
                    </a:cubicBezTo>
                    <a:cubicBezTo>
                      <a:pt x="48196" y="243174"/>
                      <a:pt x="48863" y="244793"/>
                      <a:pt x="48863" y="246507"/>
                    </a:cubicBezTo>
                    <a:cubicBezTo>
                      <a:pt x="48673" y="248317"/>
                      <a:pt x="48006" y="250127"/>
                      <a:pt x="46387" y="251460"/>
                    </a:cubicBezTo>
                    <a:cubicBezTo>
                      <a:pt x="45148" y="252317"/>
                      <a:pt x="43624" y="252984"/>
                      <a:pt x="42005" y="252984"/>
                    </a:cubicBezTo>
                    <a:close/>
                    <a:moveTo>
                      <a:pt x="291846" y="195929"/>
                    </a:moveTo>
                    <a:cubicBezTo>
                      <a:pt x="291179" y="195929"/>
                      <a:pt x="290513" y="195929"/>
                      <a:pt x="290036" y="195739"/>
                    </a:cubicBezTo>
                    <a:cubicBezTo>
                      <a:pt x="288226" y="195263"/>
                      <a:pt x="286893" y="194215"/>
                      <a:pt x="286036" y="192596"/>
                    </a:cubicBezTo>
                    <a:cubicBezTo>
                      <a:pt x="285179" y="191072"/>
                      <a:pt x="284893" y="189262"/>
                      <a:pt x="285369" y="187643"/>
                    </a:cubicBezTo>
                    <a:cubicBezTo>
                      <a:pt x="288512" y="175927"/>
                      <a:pt x="290036" y="163830"/>
                      <a:pt x="290036" y="151543"/>
                    </a:cubicBezTo>
                    <a:cubicBezTo>
                      <a:pt x="290036" y="150209"/>
                      <a:pt x="290036" y="148876"/>
                      <a:pt x="290036" y="147542"/>
                    </a:cubicBezTo>
                    <a:cubicBezTo>
                      <a:pt x="290036" y="146876"/>
                      <a:pt x="289846" y="145923"/>
                      <a:pt x="289846" y="145256"/>
                    </a:cubicBezTo>
                    <a:lnTo>
                      <a:pt x="289846" y="145256"/>
                    </a:lnTo>
                    <a:lnTo>
                      <a:pt x="289846" y="145256"/>
                    </a:lnTo>
                    <a:cubicBezTo>
                      <a:pt x="289846" y="145066"/>
                      <a:pt x="289846" y="145066"/>
                      <a:pt x="289846" y="145066"/>
                    </a:cubicBezTo>
                    <a:lnTo>
                      <a:pt x="289846" y="144875"/>
                    </a:lnTo>
                    <a:cubicBezTo>
                      <a:pt x="290036" y="141256"/>
                      <a:pt x="292798" y="138399"/>
                      <a:pt x="296323" y="138113"/>
                    </a:cubicBezTo>
                    <a:lnTo>
                      <a:pt x="296513" y="138113"/>
                    </a:lnTo>
                    <a:cubicBezTo>
                      <a:pt x="300133" y="138113"/>
                      <a:pt x="302990" y="140780"/>
                      <a:pt x="303276" y="144399"/>
                    </a:cubicBezTo>
                    <a:lnTo>
                      <a:pt x="303276" y="144590"/>
                    </a:lnTo>
                    <a:cubicBezTo>
                      <a:pt x="303276" y="145066"/>
                      <a:pt x="303276" y="145256"/>
                      <a:pt x="303276" y="145447"/>
                    </a:cubicBezTo>
                    <a:cubicBezTo>
                      <a:pt x="303466" y="147257"/>
                      <a:pt x="303466" y="149257"/>
                      <a:pt x="303466" y="151543"/>
                    </a:cubicBezTo>
                    <a:cubicBezTo>
                      <a:pt x="303466" y="164973"/>
                      <a:pt x="301657" y="178308"/>
                      <a:pt x="298323" y="191072"/>
                    </a:cubicBezTo>
                    <a:cubicBezTo>
                      <a:pt x="297466" y="193929"/>
                      <a:pt x="294704" y="195929"/>
                      <a:pt x="291846" y="195929"/>
                    </a:cubicBezTo>
                    <a:close/>
                    <a:moveTo>
                      <a:pt x="7429" y="171736"/>
                    </a:moveTo>
                    <a:cubicBezTo>
                      <a:pt x="3810" y="171736"/>
                      <a:pt x="953" y="169069"/>
                      <a:pt x="667" y="165640"/>
                    </a:cubicBezTo>
                    <a:cubicBezTo>
                      <a:pt x="190" y="161163"/>
                      <a:pt x="0" y="156686"/>
                      <a:pt x="0" y="151448"/>
                    </a:cubicBezTo>
                    <a:cubicBezTo>
                      <a:pt x="0" y="135731"/>
                      <a:pt x="2476" y="120301"/>
                      <a:pt x="7239" y="105251"/>
                    </a:cubicBezTo>
                    <a:cubicBezTo>
                      <a:pt x="8382" y="101918"/>
                      <a:pt x="12192" y="99822"/>
                      <a:pt x="15812" y="100965"/>
                    </a:cubicBezTo>
                    <a:cubicBezTo>
                      <a:pt x="19145" y="102108"/>
                      <a:pt x="21241" y="105918"/>
                      <a:pt x="20098" y="109538"/>
                    </a:cubicBezTo>
                    <a:cubicBezTo>
                      <a:pt x="15812" y="122968"/>
                      <a:pt x="13621" y="137160"/>
                      <a:pt x="13621" y="151257"/>
                    </a:cubicBezTo>
                    <a:lnTo>
                      <a:pt x="13621" y="151448"/>
                    </a:lnTo>
                    <a:cubicBezTo>
                      <a:pt x="13621" y="151638"/>
                      <a:pt x="13621" y="152114"/>
                      <a:pt x="13621" y="152305"/>
                    </a:cubicBezTo>
                    <a:cubicBezTo>
                      <a:pt x="13621" y="156115"/>
                      <a:pt x="13811" y="160211"/>
                      <a:pt x="14097" y="164211"/>
                    </a:cubicBezTo>
                    <a:lnTo>
                      <a:pt x="14288" y="164878"/>
                    </a:lnTo>
                    <a:cubicBezTo>
                      <a:pt x="14097" y="168497"/>
                      <a:pt x="11621" y="171164"/>
                      <a:pt x="8001" y="171641"/>
                    </a:cubicBezTo>
                    <a:cubicBezTo>
                      <a:pt x="7620" y="171736"/>
                      <a:pt x="7429" y="171736"/>
                      <a:pt x="7429" y="171736"/>
                    </a:cubicBezTo>
                    <a:close/>
                    <a:moveTo>
                      <a:pt x="287750" y="107728"/>
                    </a:moveTo>
                    <a:cubicBezTo>
                      <a:pt x="284797" y="107728"/>
                      <a:pt x="282321" y="105918"/>
                      <a:pt x="281273" y="103442"/>
                    </a:cubicBezTo>
                    <a:cubicBezTo>
                      <a:pt x="276320" y="90202"/>
                      <a:pt x="269367" y="77629"/>
                      <a:pt x="260604" y="66389"/>
                    </a:cubicBezTo>
                    <a:cubicBezTo>
                      <a:pt x="260604" y="66389"/>
                      <a:pt x="260604" y="66389"/>
                      <a:pt x="260413" y="66199"/>
                    </a:cubicBezTo>
                    <a:cubicBezTo>
                      <a:pt x="259556" y="65056"/>
                      <a:pt x="259080" y="63532"/>
                      <a:pt x="259080" y="61913"/>
                    </a:cubicBezTo>
                    <a:cubicBezTo>
                      <a:pt x="259080" y="59912"/>
                      <a:pt x="259937" y="57912"/>
                      <a:pt x="261556" y="56769"/>
                    </a:cubicBezTo>
                    <a:cubicBezTo>
                      <a:pt x="264509" y="54483"/>
                      <a:pt x="268986" y="55150"/>
                      <a:pt x="271177" y="57912"/>
                    </a:cubicBezTo>
                    <a:cubicBezTo>
                      <a:pt x="280892" y="70295"/>
                      <a:pt x="288512" y="84201"/>
                      <a:pt x="294037" y="98774"/>
                    </a:cubicBezTo>
                    <a:cubicBezTo>
                      <a:pt x="295180" y="102108"/>
                      <a:pt x="293561" y="105918"/>
                      <a:pt x="289941" y="107537"/>
                    </a:cubicBezTo>
                    <a:cubicBezTo>
                      <a:pt x="289084" y="107728"/>
                      <a:pt x="288417" y="107728"/>
                      <a:pt x="287750" y="107728"/>
                    </a:cubicBezTo>
                    <a:close/>
                    <a:moveTo>
                      <a:pt x="33718" y="74105"/>
                    </a:moveTo>
                    <a:cubicBezTo>
                      <a:pt x="32385" y="74105"/>
                      <a:pt x="31051" y="73628"/>
                      <a:pt x="29908" y="72962"/>
                    </a:cubicBezTo>
                    <a:cubicBezTo>
                      <a:pt x="27908" y="71628"/>
                      <a:pt x="26956" y="69342"/>
                      <a:pt x="26956" y="67342"/>
                    </a:cubicBezTo>
                    <a:cubicBezTo>
                      <a:pt x="26956" y="66008"/>
                      <a:pt x="27432" y="64675"/>
                      <a:pt x="28099" y="63532"/>
                    </a:cubicBezTo>
                    <a:cubicBezTo>
                      <a:pt x="37338" y="50768"/>
                      <a:pt x="48292" y="39529"/>
                      <a:pt x="60865" y="30099"/>
                    </a:cubicBezTo>
                    <a:cubicBezTo>
                      <a:pt x="63817" y="27813"/>
                      <a:pt x="68008" y="28480"/>
                      <a:pt x="70295" y="31433"/>
                    </a:cubicBezTo>
                    <a:cubicBezTo>
                      <a:pt x="71438" y="32766"/>
                      <a:pt x="71914" y="34576"/>
                      <a:pt x="71628" y="36386"/>
                    </a:cubicBezTo>
                    <a:cubicBezTo>
                      <a:pt x="71438" y="38195"/>
                      <a:pt x="70295" y="39719"/>
                      <a:pt x="68961" y="40862"/>
                    </a:cubicBezTo>
                    <a:cubicBezTo>
                      <a:pt x="57531" y="49435"/>
                      <a:pt x="47625" y="59531"/>
                      <a:pt x="39338" y="71152"/>
                    </a:cubicBezTo>
                    <a:cubicBezTo>
                      <a:pt x="39338" y="71152"/>
                      <a:pt x="39338" y="71152"/>
                      <a:pt x="39148" y="71342"/>
                    </a:cubicBezTo>
                    <a:cubicBezTo>
                      <a:pt x="38005" y="73152"/>
                      <a:pt x="35719" y="74105"/>
                      <a:pt x="33718" y="74105"/>
                    </a:cubicBezTo>
                    <a:close/>
                    <a:moveTo>
                      <a:pt x="232981" y="38386"/>
                    </a:moveTo>
                    <a:cubicBezTo>
                      <a:pt x="231648" y="38386"/>
                      <a:pt x="230314" y="37910"/>
                      <a:pt x="229171" y="37243"/>
                    </a:cubicBezTo>
                    <a:cubicBezTo>
                      <a:pt x="217551" y="29147"/>
                      <a:pt x="204502" y="23146"/>
                      <a:pt x="190786" y="18860"/>
                    </a:cubicBezTo>
                    <a:cubicBezTo>
                      <a:pt x="187833" y="18193"/>
                      <a:pt x="186118" y="15526"/>
                      <a:pt x="185833" y="12573"/>
                    </a:cubicBezTo>
                    <a:cubicBezTo>
                      <a:pt x="185833" y="11906"/>
                      <a:pt x="186023" y="11240"/>
                      <a:pt x="186309" y="10573"/>
                    </a:cubicBezTo>
                    <a:cubicBezTo>
                      <a:pt x="187166" y="7239"/>
                      <a:pt x="190976" y="4953"/>
                      <a:pt x="194596" y="6096"/>
                    </a:cubicBezTo>
                    <a:cubicBezTo>
                      <a:pt x="209645" y="10573"/>
                      <a:pt x="223838" y="17336"/>
                      <a:pt x="236791" y="26099"/>
                    </a:cubicBezTo>
                    <a:cubicBezTo>
                      <a:pt x="238315" y="26956"/>
                      <a:pt x="239268" y="28575"/>
                      <a:pt x="239744" y="30385"/>
                    </a:cubicBezTo>
                    <a:cubicBezTo>
                      <a:pt x="239935" y="32195"/>
                      <a:pt x="239744" y="34004"/>
                      <a:pt x="238601" y="35528"/>
                    </a:cubicBezTo>
                    <a:cubicBezTo>
                      <a:pt x="237458" y="37243"/>
                      <a:pt x="235267" y="38386"/>
                      <a:pt x="232981" y="38386"/>
                    </a:cubicBezTo>
                    <a:close/>
                    <a:moveTo>
                      <a:pt x="104394" y="21336"/>
                    </a:moveTo>
                    <a:cubicBezTo>
                      <a:pt x="101441" y="21336"/>
                      <a:pt x="98965" y="19336"/>
                      <a:pt x="98107" y="16669"/>
                    </a:cubicBezTo>
                    <a:cubicBezTo>
                      <a:pt x="97631" y="16002"/>
                      <a:pt x="97631" y="15145"/>
                      <a:pt x="97631" y="14383"/>
                    </a:cubicBezTo>
                    <a:cubicBezTo>
                      <a:pt x="97631" y="11430"/>
                      <a:pt x="99441" y="9049"/>
                      <a:pt x="102108" y="8096"/>
                    </a:cubicBezTo>
                    <a:cubicBezTo>
                      <a:pt x="116872" y="3143"/>
                      <a:pt x="132397" y="286"/>
                      <a:pt x="148114" y="0"/>
                    </a:cubicBezTo>
                    <a:cubicBezTo>
                      <a:pt x="151924" y="0"/>
                      <a:pt x="155067" y="2667"/>
                      <a:pt x="155067" y="6477"/>
                    </a:cubicBezTo>
                    <a:cubicBezTo>
                      <a:pt x="155067" y="10097"/>
                      <a:pt x="152114" y="13240"/>
                      <a:pt x="148590" y="13430"/>
                    </a:cubicBezTo>
                    <a:cubicBezTo>
                      <a:pt x="134207" y="13621"/>
                      <a:pt x="120110" y="16097"/>
                      <a:pt x="106585" y="20860"/>
                    </a:cubicBezTo>
                    <a:lnTo>
                      <a:pt x="106585" y="20860"/>
                    </a:lnTo>
                    <a:cubicBezTo>
                      <a:pt x="105728" y="21146"/>
                      <a:pt x="105061" y="21336"/>
                      <a:pt x="104394" y="21336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1" name="任意多边形: 形状 101" descr="576b0c05-c4a7-470a-9799-bfcf0c7d2dbf"/>
              <p:cNvSpPr/>
              <p:nvPr/>
            </p:nvSpPr>
            <p:spPr>
              <a:xfrm>
                <a:off x="4042215" y="5631469"/>
                <a:ext cx="113688" cy="113687"/>
              </a:xfrm>
              <a:custGeom>
                <a:avLst/>
                <a:gdLst>
                  <a:gd name="connsiteX0" fmla="*/ 0 w 164973"/>
                  <a:gd name="connsiteY0" fmla="*/ 82487 h 164973"/>
                  <a:gd name="connsiteX1" fmla="*/ 82582 w 164973"/>
                  <a:gd name="connsiteY1" fmla="*/ 0 h 164973"/>
                  <a:gd name="connsiteX2" fmla="*/ 164973 w 164973"/>
                  <a:gd name="connsiteY2" fmla="*/ 82487 h 164973"/>
                  <a:gd name="connsiteX3" fmla="*/ 82582 w 164973"/>
                  <a:gd name="connsiteY3" fmla="*/ 164973 h 164973"/>
                  <a:gd name="connsiteX4" fmla="*/ 0 w 164973"/>
                  <a:gd name="connsiteY4" fmla="*/ 82487 h 16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73" h="164973">
                    <a:moveTo>
                      <a:pt x="0" y="82487"/>
                    </a:moveTo>
                    <a:cubicBezTo>
                      <a:pt x="0" y="36957"/>
                      <a:pt x="37052" y="0"/>
                      <a:pt x="82582" y="0"/>
                    </a:cubicBezTo>
                    <a:cubicBezTo>
                      <a:pt x="128111" y="0"/>
                      <a:pt x="164973" y="36957"/>
                      <a:pt x="164973" y="82487"/>
                    </a:cubicBezTo>
                    <a:cubicBezTo>
                      <a:pt x="164973" y="128111"/>
                      <a:pt x="128207" y="164973"/>
                      <a:pt x="82582" y="164973"/>
                    </a:cubicBezTo>
                    <a:cubicBezTo>
                      <a:pt x="37052" y="165068"/>
                      <a:pt x="0" y="128111"/>
                      <a:pt x="0" y="82487"/>
                    </a:cubicBezTo>
                    <a:close/>
                  </a:path>
                </a:pathLst>
              </a:custGeom>
              <a:solidFill>
                <a:srgbClr val="FF560B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2" name="任意多边形: 形状 98" descr="e3989172-5778-482f-a2ca-beec5a6b7dac"/>
              <p:cNvSpPr/>
              <p:nvPr/>
            </p:nvSpPr>
            <p:spPr>
              <a:xfrm>
                <a:off x="3729116" y="2621078"/>
                <a:ext cx="259143" cy="259120"/>
              </a:xfrm>
              <a:custGeom>
                <a:avLst/>
                <a:gdLst>
                  <a:gd name="connsiteX0" fmla="*/ 189929 w 376046"/>
                  <a:gd name="connsiteY0" fmla="*/ 376013 h 376012"/>
                  <a:gd name="connsiteX1" fmla="*/ 189929 w 376046"/>
                  <a:gd name="connsiteY1" fmla="*/ 376013 h 376012"/>
                  <a:gd name="connsiteX2" fmla="*/ 189643 w 376046"/>
                  <a:gd name="connsiteY2" fmla="*/ 376013 h 376012"/>
                  <a:gd name="connsiteX3" fmla="*/ 182880 w 376046"/>
                  <a:gd name="connsiteY3" fmla="*/ 369250 h 376012"/>
                  <a:gd name="connsiteX4" fmla="*/ 184880 w 376046"/>
                  <a:gd name="connsiteY4" fmla="*/ 364583 h 376012"/>
                  <a:gd name="connsiteX5" fmla="*/ 189547 w 376046"/>
                  <a:gd name="connsiteY5" fmla="*/ 362582 h 376012"/>
                  <a:gd name="connsiteX6" fmla="*/ 232410 w 376046"/>
                  <a:gd name="connsiteY6" fmla="*/ 356963 h 376012"/>
                  <a:gd name="connsiteX7" fmla="*/ 240506 w 376046"/>
                  <a:gd name="connsiteY7" fmla="*/ 361630 h 376012"/>
                  <a:gd name="connsiteX8" fmla="*/ 240697 w 376046"/>
                  <a:gd name="connsiteY8" fmla="*/ 363440 h 376012"/>
                  <a:gd name="connsiteX9" fmla="*/ 235744 w 376046"/>
                  <a:gd name="connsiteY9" fmla="*/ 369917 h 376012"/>
                  <a:gd name="connsiteX10" fmla="*/ 189929 w 376046"/>
                  <a:gd name="connsiteY10" fmla="*/ 376013 h 376012"/>
                  <a:gd name="connsiteX11" fmla="*/ 145256 w 376046"/>
                  <a:gd name="connsiteY11" fmla="*/ 371060 h 376012"/>
                  <a:gd name="connsiteX12" fmla="*/ 143637 w 376046"/>
                  <a:gd name="connsiteY12" fmla="*/ 370869 h 376012"/>
                  <a:gd name="connsiteX13" fmla="*/ 143446 w 376046"/>
                  <a:gd name="connsiteY13" fmla="*/ 370869 h 376012"/>
                  <a:gd name="connsiteX14" fmla="*/ 100394 w 376046"/>
                  <a:gd name="connsiteY14" fmla="*/ 354486 h 376012"/>
                  <a:gd name="connsiteX15" fmla="*/ 97060 w 376046"/>
                  <a:gd name="connsiteY15" fmla="*/ 350486 h 376012"/>
                  <a:gd name="connsiteX16" fmla="*/ 97536 w 376046"/>
                  <a:gd name="connsiteY16" fmla="*/ 345342 h 376012"/>
                  <a:gd name="connsiteX17" fmla="*/ 106680 w 376046"/>
                  <a:gd name="connsiteY17" fmla="*/ 342675 h 376012"/>
                  <a:gd name="connsiteX18" fmla="*/ 146875 w 376046"/>
                  <a:gd name="connsiteY18" fmla="*/ 357725 h 376012"/>
                  <a:gd name="connsiteX19" fmla="*/ 152019 w 376046"/>
                  <a:gd name="connsiteY19" fmla="*/ 364202 h 376012"/>
                  <a:gd name="connsiteX20" fmla="*/ 151829 w 376046"/>
                  <a:gd name="connsiteY20" fmla="*/ 366011 h 376012"/>
                  <a:gd name="connsiteX21" fmla="*/ 145256 w 376046"/>
                  <a:gd name="connsiteY21" fmla="*/ 371060 h 376012"/>
                  <a:gd name="connsiteX22" fmla="*/ 275654 w 376046"/>
                  <a:gd name="connsiteY22" fmla="*/ 353534 h 376012"/>
                  <a:gd name="connsiteX23" fmla="*/ 269843 w 376046"/>
                  <a:gd name="connsiteY23" fmla="*/ 349914 h 376012"/>
                  <a:gd name="connsiteX24" fmla="*/ 269177 w 376046"/>
                  <a:gd name="connsiteY24" fmla="*/ 344771 h 376012"/>
                  <a:gd name="connsiteX25" fmla="*/ 272510 w 376046"/>
                  <a:gd name="connsiteY25" fmla="*/ 340770 h 376012"/>
                  <a:gd name="connsiteX26" fmla="*/ 307277 w 376046"/>
                  <a:gd name="connsiteY26" fmla="*/ 315434 h 376012"/>
                  <a:gd name="connsiteX27" fmla="*/ 316706 w 376046"/>
                  <a:gd name="connsiteY27" fmla="*/ 315910 h 376012"/>
                  <a:gd name="connsiteX28" fmla="*/ 318516 w 376046"/>
                  <a:gd name="connsiteY28" fmla="*/ 320387 h 376012"/>
                  <a:gd name="connsiteX29" fmla="*/ 316516 w 376046"/>
                  <a:gd name="connsiteY29" fmla="*/ 325340 h 376012"/>
                  <a:gd name="connsiteX30" fmla="*/ 278987 w 376046"/>
                  <a:gd name="connsiteY30" fmla="*/ 352676 h 376012"/>
                  <a:gd name="connsiteX31" fmla="*/ 275654 w 376046"/>
                  <a:gd name="connsiteY31" fmla="*/ 353534 h 376012"/>
                  <a:gd name="connsiteX32" fmla="*/ 66770 w 376046"/>
                  <a:gd name="connsiteY32" fmla="*/ 329531 h 376012"/>
                  <a:gd name="connsiteX33" fmla="*/ 62294 w 376046"/>
                  <a:gd name="connsiteY33" fmla="*/ 327721 h 376012"/>
                  <a:gd name="connsiteX34" fmla="*/ 32004 w 376046"/>
                  <a:gd name="connsiteY34" fmla="*/ 292669 h 376012"/>
                  <a:gd name="connsiteX35" fmla="*/ 30861 w 376046"/>
                  <a:gd name="connsiteY35" fmla="*/ 287716 h 376012"/>
                  <a:gd name="connsiteX36" fmla="*/ 33814 w 376046"/>
                  <a:gd name="connsiteY36" fmla="*/ 283430 h 376012"/>
                  <a:gd name="connsiteX37" fmla="*/ 43053 w 376046"/>
                  <a:gd name="connsiteY37" fmla="*/ 285049 h 376012"/>
                  <a:gd name="connsiteX38" fmla="*/ 71152 w 376046"/>
                  <a:gd name="connsiteY38" fmla="*/ 317624 h 376012"/>
                  <a:gd name="connsiteX39" fmla="*/ 71438 w 376046"/>
                  <a:gd name="connsiteY39" fmla="*/ 317815 h 376012"/>
                  <a:gd name="connsiteX40" fmla="*/ 73628 w 376046"/>
                  <a:gd name="connsiteY40" fmla="*/ 322768 h 376012"/>
                  <a:gd name="connsiteX41" fmla="*/ 71819 w 376046"/>
                  <a:gd name="connsiteY41" fmla="*/ 327245 h 376012"/>
                  <a:gd name="connsiteX42" fmla="*/ 66770 w 376046"/>
                  <a:gd name="connsiteY42" fmla="*/ 329531 h 376012"/>
                  <a:gd name="connsiteX43" fmla="*/ 340614 w 376046"/>
                  <a:gd name="connsiteY43" fmla="*/ 292764 h 376012"/>
                  <a:gd name="connsiteX44" fmla="*/ 336995 w 376046"/>
                  <a:gd name="connsiteY44" fmla="*/ 291621 h 376012"/>
                  <a:gd name="connsiteX45" fmla="*/ 334042 w 376046"/>
                  <a:gd name="connsiteY45" fmla="*/ 287335 h 376012"/>
                  <a:gd name="connsiteX46" fmla="*/ 334899 w 376046"/>
                  <a:gd name="connsiteY46" fmla="*/ 282382 h 376012"/>
                  <a:gd name="connsiteX47" fmla="*/ 353473 w 376046"/>
                  <a:gd name="connsiteY47" fmla="*/ 243520 h 376012"/>
                  <a:gd name="connsiteX48" fmla="*/ 353473 w 376046"/>
                  <a:gd name="connsiteY48" fmla="*/ 243329 h 376012"/>
                  <a:gd name="connsiteX49" fmla="*/ 362045 w 376046"/>
                  <a:gd name="connsiteY49" fmla="*/ 239329 h 376012"/>
                  <a:gd name="connsiteX50" fmla="*/ 366522 w 376046"/>
                  <a:gd name="connsiteY50" fmla="*/ 245806 h 376012"/>
                  <a:gd name="connsiteX51" fmla="*/ 366331 w 376046"/>
                  <a:gd name="connsiteY51" fmla="*/ 247616 h 376012"/>
                  <a:gd name="connsiteX52" fmla="*/ 366331 w 376046"/>
                  <a:gd name="connsiteY52" fmla="*/ 247806 h 376012"/>
                  <a:gd name="connsiteX53" fmla="*/ 366141 w 376046"/>
                  <a:gd name="connsiteY53" fmla="*/ 247997 h 376012"/>
                  <a:gd name="connsiteX54" fmla="*/ 346138 w 376046"/>
                  <a:gd name="connsiteY54" fmla="*/ 289526 h 376012"/>
                  <a:gd name="connsiteX55" fmla="*/ 340614 w 376046"/>
                  <a:gd name="connsiteY55" fmla="*/ 292764 h 376012"/>
                  <a:gd name="connsiteX56" fmla="*/ 17145 w 376046"/>
                  <a:gd name="connsiteY56" fmla="*/ 255712 h 376012"/>
                  <a:gd name="connsiteX57" fmla="*/ 10858 w 376046"/>
                  <a:gd name="connsiteY57" fmla="*/ 251235 h 376012"/>
                  <a:gd name="connsiteX58" fmla="*/ 762 w 376046"/>
                  <a:gd name="connsiteY58" fmla="*/ 206087 h 376012"/>
                  <a:gd name="connsiteX59" fmla="*/ 2381 w 376046"/>
                  <a:gd name="connsiteY59" fmla="*/ 201134 h 376012"/>
                  <a:gd name="connsiteX60" fmla="*/ 6858 w 376046"/>
                  <a:gd name="connsiteY60" fmla="*/ 198657 h 376012"/>
                  <a:gd name="connsiteX61" fmla="*/ 14288 w 376046"/>
                  <a:gd name="connsiteY61" fmla="*/ 204753 h 376012"/>
                  <a:gd name="connsiteX62" fmla="*/ 23717 w 376046"/>
                  <a:gd name="connsiteY62" fmla="*/ 246758 h 376012"/>
                  <a:gd name="connsiteX63" fmla="*/ 24194 w 376046"/>
                  <a:gd name="connsiteY63" fmla="*/ 249235 h 376012"/>
                  <a:gd name="connsiteX64" fmla="*/ 19717 w 376046"/>
                  <a:gd name="connsiteY64" fmla="*/ 255521 h 376012"/>
                  <a:gd name="connsiteX65" fmla="*/ 17145 w 376046"/>
                  <a:gd name="connsiteY65" fmla="*/ 255712 h 376012"/>
                  <a:gd name="connsiteX66" fmla="*/ 368808 w 376046"/>
                  <a:gd name="connsiteY66" fmla="*/ 208563 h 376012"/>
                  <a:gd name="connsiteX67" fmla="*/ 368141 w 376046"/>
                  <a:gd name="connsiteY67" fmla="*/ 208563 h 376012"/>
                  <a:gd name="connsiteX68" fmla="*/ 362045 w 376046"/>
                  <a:gd name="connsiteY68" fmla="*/ 201134 h 376012"/>
                  <a:gd name="connsiteX69" fmla="*/ 362521 w 376046"/>
                  <a:gd name="connsiteY69" fmla="*/ 187894 h 376012"/>
                  <a:gd name="connsiteX70" fmla="*/ 360045 w 376046"/>
                  <a:gd name="connsiteY70" fmla="*/ 158081 h 376012"/>
                  <a:gd name="connsiteX71" fmla="*/ 359855 w 376046"/>
                  <a:gd name="connsiteY71" fmla="*/ 157223 h 376012"/>
                  <a:gd name="connsiteX72" fmla="*/ 365474 w 376046"/>
                  <a:gd name="connsiteY72" fmla="*/ 150461 h 376012"/>
                  <a:gd name="connsiteX73" fmla="*/ 373380 w 376046"/>
                  <a:gd name="connsiteY73" fmla="*/ 155795 h 376012"/>
                  <a:gd name="connsiteX74" fmla="*/ 376047 w 376046"/>
                  <a:gd name="connsiteY74" fmla="*/ 187894 h 376012"/>
                  <a:gd name="connsiteX75" fmla="*/ 375571 w 376046"/>
                  <a:gd name="connsiteY75" fmla="*/ 202277 h 376012"/>
                  <a:gd name="connsiteX76" fmla="*/ 368808 w 376046"/>
                  <a:gd name="connsiteY76" fmla="*/ 208563 h 376012"/>
                  <a:gd name="connsiteX77" fmla="*/ 6763 w 376046"/>
                  <a:gd name="connsiteY77" fmla="*/ 194847 h 376012"/>
                  <a:gd name="connsiteX78" fmla="*/ 0 w 376046"/>
                  <a:gd name="connsiteY78" fmla="*/ 187894 h 376012"/>
                  <a:gd name="connsiteX79" fmla="*/ 5620 w 376046"/>
                  <a:gd name="connsiteY79" fmla="*/ 141888 h 376012"/>
                  <a:gd name="connsiteX80" fmla="*/ 13716 w 376046"/>
                  <a:gd name="connsiteY80" fmla="*/ 137221 h 376012"/>
                  <a:gd name="connsiteX81" fmla="*/ 18002 w 376046"/>
                  <a:gd name="connsiteY81" fmla="*/ 140174 h 376012"/>
                  <a:gd name="connsiteX82" fmla="*/ 18669 w 376046"/>
                  <a:gd name="connsiteY82" fmla="*/ 145317 h 376012"/>
                  <a:gd name="connsiteX83" fmla="*/ 13525 w 376046"/>
                  <a:gd name="connsiteY83" fmla="*/ 187989 h 376012"/>
                  <a:gd name="connsiteX84" fmla="*/ 6763 w 376046"/>
                  <a:gd name="connsiteY84" fmla="*/ 194847 h 376012"/>
                  <a:gd name="connsiteX85" fmla="*/ 353568 w 376046"/>
                  <a:gd name="connsiteY85" fmla="*/ 121028 h 376012"/>
                  <a:gd name="connsiteX86" fmla="*/ 347472 w 376046"/>
                  <a:gd name="connsiteY86" fmla="*/ 117028 h 376012"/>
                  <a:gd name="connsiteX87" fmla="*/ 325279 w 376046"/>
                  <a:gd name="connsiteY87" fmla="*/ 79976 h 376012"/>
                  <a:gd name="connsiteX88" fmla="*/ 323755 w 376046"/>
                  <a:gd name="connsiteY88" fmla="*/ 76166 h 376012"/>
                  <a:gd name="connsiteX89" fmla="*/ 326422 w 376046"/>
                  <a:gd name="connsiteY89" fmla="*/ 70546 h 376012"/>
                  <a:gd name="connsiteX90" fmla="*/ 335852 w 376046"/>
                  <a:gd name="connsiteY90" fmla="*/ 71689 h 376012"/>
                  <a:gd name="connsiteX91" fmla="*/ 359855 w 376046"/>
                  <a:gd name="connsiteY91" fmla="*/ 111694 h 376012"/>
                  <a:gd name="connsiteX92" fmla="*/ 356235 w 376046"/>
                  <a:gd name="connsiteY92" fmla="*/ 120457 h 376012"/>
                  <a:gd name="connsiteX93" fmla="*/ 353568 w 376046"/>
                  <a:gd name="connsiteY93" fmla="*/ 121028 h 376012"/>
                  <a:gd name="connsiteX94" fmla="*/ 28384 w 376046"/>
                  <a:gd name="connsiteY94" fmla="*/ 108646 h 376012"/>
                  <a:gd name="connsiteX95" fmla="*/ 25241 w 376046"/>
                  <a:gd name="connsiteY95" fmla="*/ 107789 h 376012"/>
                  <a:gd name="connsiteX96" fmla="*/ 21622 w 376046"/>
                  <a:gd name="connsiteY96" fmla="*/ 101978 h 376012"/>
                  <a:gd name="connsiteX97" fmla="*/ 22479 w 376046"/>
                  <a:gd name="connsiteY97" fmla="*/ 98645 h 376012"/>
                  <a:gd name="connsiteX98" fmla="*/ 49435 w 376046"/>
                  <a:gd name="connsiteY98" fmla="*/ 60926 h 376012"/>
                  <a:gd name="connsiteX99" fmla="*/ 58864 w 376046"/>
                  <a:gd name="connsiteY99" fmla="*/ 60449 h 376012"/>
                  <a:gd name="connsiteX100" fmla="*/ 61150 w 376046"/>
                  <a:gd name="connsiteY100" fmla="*/ 65212 h 376012"/>
                  <a:gd name="connsiteX101" fmla="*/ 59341 w 376046"/>
                  <a:gd name="connsiteY101" fmla="*/ 70165 h 376012"/>
                  <a:gd name="connsiteX102" fmla="*/ 34385 w 376046"/>
                  <a:gd name="connsiteY102" fmla="*/ 105217 h 376012"/>
                  <a:gd name="connsiteX103" fmla="*/ 28384 w 376046"/>
                  <a:gd name="connsiteY103" fmla="*/ 108646 h 376012"/>
                  <a:gd name="connsiteX104" fmla="*/ 298609 w 376046"/>
                  <a:gd name="connsiteY104" fmla="*/ 51020 h 376012"/>
                  <a:gd name="connsiteX105" fmla="*/ 294513 w 376046"/>
                  <a:gd name="connsiteY105" fmla="*/ 49686 h 376012"/>
                  <a:gd name="connsiteX106" fmla="*/ 257461 w 376046"/>
                  <a:gd name="connsiteY106" fmla="*/ 27683 h 376012"/>
                  <a:gd name="connsiteX107" fmla="*/ 253365 w 376046"/>
                  <a:gd name="connsiteY107" fmla="*/ 21587 h 376012"/>
                  <a:gd name="connsiteX108" fmla="*/ 253841 w 376046"/>
                  <a:gd name="connsiteY108" fmla="*/ 18920 h 376012"/>
                  <a:gd name="connsiteX109" fmla="*/ 262795 w 376046"/>
                  <a:gd name="connsiteY109" fmla="*/ 15301 h 376012"/>
                  <a:gd name="connsiteX110" fmla="*/ 302705 w 376046"/>
                  <a:gd name="connsiteY110" fmla="*/ 39113 h 376012"/>
                  <a:gd name="connsiteX111" fmla="*/ 304038 w 376046"/>
                  <a:gd name="connsiteY111" fmla="*/ 48543 h 376012"/>
                  <a:gd name="connsiteX112" fmla="*/ 298609 w 376046"/>
                  <a:gd name="connsiteY112" fmla="*/ 51020 h 376012"/>
                  <a:gd name="connsiteX113" fmla="*/ 88487 w 376046"/>
                  <a:gd name="connsiteY113" fmla="*/ 43114 h 376012"/>
                  <a:gd name="connsiteX114" fmla="*/ 82867 w 376046"/>
                  <a:gd name="connsiteY114" fmla="*/ 40161 h 376012"/>
                  <a:gd name="connsiteX115" fmla="*/ 81724 w 376046"/>
                  <a:gd name="connsiteY115" fmla="*/ 36351 h 376012"/>
                  <a:gd name="connsiteX116" fmla="*/ 84868 w 376046"/>
                  <a:gd name="connsiteY116" fmla="*/ 30731 h 376012"/>
                  <a:gd name="connsiteX117" fmla="*/ 126397 w 376046"/>
                  <a:gd name="connsiteY117" fmla="*/ 10062 h 376012"/>
                  <a:gd name="connsiteX118" fmla="*/ 134969 w 376046"/>
                  <a:gd name="connsiteY118" fmla="*/ 14348 h 376012"/>
                  <a:gd name="connsiteX119" fmla="*/ 130873 w 376046"/>
                  <a:gd name="connsiteY119" fmla="*/ 22921 h 376012"/>
                  <a:gd name="connsiteX120" fmla="*/ 92297 w 376046"/>
                  <a:gd name="connsiteY120" fmla="*/ 41971 h 376012"/>
                  <a:gd name="connsiteX121" fmla="*/ 88487 w 376046"/>
                  <a:gd name="connsiteY121" fmla="*/ 43114 h 376012"/>
                  <a:gd name="connsiteX122" fmla="*/ 217170 w 376046"/>
                  <a:gd name="connsiteY122" fmla="*/ 15777 h 376012"/>
                  <a:gd name="connsiteX123" fmla="*/ 216313 w 376046"/>
                  <a:gd name="connsiteY123" fmla="*/ 15777 h 376012"/>
                  <a:gd name="connsiteX124" fmla="*/ 173260 w 376046"/>
                  <a:gd name="connsiteY124" fmla="*/ 13967 h 376012"/>
                  <a:gd name="connsiteX125" fmla="*/ 172974 w 376046"/>
                  <a:gd name="connsiteY125" fmla="*/ 13967 h 376012"/>
                  <a:gd name="connsiteX126" fmla="*/ 165830 w 376046"/>
                  <a:gd name="connsiteY126" fmla="*/ 7871 h 376012"/>
                  <a:gd name="connsiteX127" fmla="*/ 165830 w 376046"/>
                  <a:gd name="connsiteY127" fmla="*/ 7205 h 376012"/>
                  <a:gd name="connsiteX128" fmla="*/ 171926 w 376046"/>
                  <a:gd name="connsiteY128" fmla="*/ 728 h 376012"/>
                  <a:gd name="connsiteX129" fmla="*/ 172117 w 376046"/>
                  <a:gd name="connsiteY129" fmla="*/ 728 h 376012"/>
                  <a:gd name="connsiteX130" fmla="*/ 172117 w 376046"/>
                  <a:gd name="connsiteY130" fmla="*/ 728 h 376012"/>
                  <a:gd name="connsiteX131" fmla="*/ 218408 w 376046"/>
                  <a:gd name="connsiteY131" fmla="*/ 2347 h 376012"/>
                  <a:gd name="connsiteX132" fmla="*/ 224028 w 376046"/>
                  <a:gd name="connsiteY132" fmla="*/ 10253 h 376012"/>
                  <a:gd name="connsiteX133" fmla="*/ 217170 w 376046"/>
                  <a:gd name="connsiteY133" fmla="*/ 15777 h 37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376046" h="376012">
                    <a:moveTo>
                      <a:pt x="189929" y="376013"/>
                    </a:moveTo>
                    <a:lnTo>
                      <a:pt x="189929" y="376013"/>
                    </a:lnTo>
                    <a:lnTo>
                      <a:pt x="189643" y="376013"/>
                    </a:lnTo>
                    <a:cubicBezTo>
                      <a:pt x="186023" y="376013"/>
                      <a:pt x="182880" y="373060"/>
                      <a:pt x="182880" y="369250"/>
                    </a:cubicBezTo>
                    <a:cubicBezTo>
                      <a:pt x="182880" y="367440"/>
                      <a:pt x="183547" y="365916"/>
                      <a:pt x="184880" y="364583"/>
                    </a:cubicBezTo>
                    <a:cubicBezTo>
                      <a:pt x="186214" y="363249"/>
                      <a:pt x="187833" y="362582"/>
                      <a:pt x="189547" y="362582"/>
                    </a:cubicBezTo>
                    <a:cubicBezTo>
                      <a:pt x="204121" y="362582"/>
                      <a:pt x="218504" y="360582"/>
                      <a:pt x="232410" y="356963"/>
                    </a:cubicBezTo>
                    <a:cubicBezTo>
                      <a:pt x="235744" y="356105"/>
                      <a:pt x="239554" y="358296"/>
                      <a:pt x="240506" y="361630"/>
                    </a:cubicBezTo>
                    <a:cubicBezTo>
                      <a:pt x="240697" y="362297"/>
                      <a:pt x="240697" y="362963"/>
                      <a:pt x="240697" y="363440"/>
                    </a:cubicBezTo>
                    <a:cubicBezTo>
                      <a:pt x="240697" y="366583"/>
                      <a:pt x="238696" y="369250"/>
                      <a:pt x="235744" y="369917"/>
                    </a:cubicBezTo>
                    <a:cubicBezTo>
                      <a:pt x="221171" y="373727"/>
                      <a:pt x="205645" y="375727"/>
                      <a:pt x="189929" y="376013"/>
                    </a:cubicBezTo>
                    <a:close/>
                    <a:moveTo>
                      <a:pt x="145256" y="371060"/>
                    </a:moveTo>
                    <a:cubicBezTo>
                      <a:pt x="144780" y="371060"/>
                      <a:pt x="144113" y="370869"/>
                      <a:pt x="143637" y="370869"/>
                    </a:cubicBezTo>
                    <a:lnTo>
                      <a:pt x="143446" y="370869"/>
                    </a:lnTo>
                    <a:cubicBezTo>
                      <a:pt x="128397" y="367059"/>
                      <a:pt x="113824" y="361630"/>
                      <a:pt x="100394" y="354486"/>
                    </a:cubicBezTo>
                    <a:cubicBezTo>
                      <a:pt x="98774" y="353629"/>
                      <a:pt x="97441" y="352200"/>
                      <a:pt x="97060" y="350486"/>
                    </a:cubicBezTo>
                    <a:cubicBezTo>
                      <a:pt x="96583" y="348676"/>
                      <a:pt x="96583" y="346866"/>
                      <a:pt x="97536" y="345342"/>
                    </a:cubicBezTo>
                    <a:cubicBezTo>
                      <a:pt x="99346" y="342199"/>
                      <a:pt x="103346" y="340865"/>
                      <a:pt x="106680" y="342675"/>
                    </a:cubicBezTo>
                    <a:cubicBezTo>
                      <a:pt x="119444" y="349438"/>
                      <a:pt x="133159" y="354581"/>
                      <a:pt x="146875" y="357725"/>
                    </a:cubicBezTo>
                    <a:cubicBezTo>
                      <a:pt x="150019" y="358582"/>
                      <a:pt x="152019" y="361344"/>
                      <a:pt x="152019" y="364202"/>
                    </a:cubicBezTo>
                    <a:cubicBezTo>
                      <a:pt x="152019" y="364678"/>
                      <a:pt x="152019" y="365345"/>
                      <a:pt x="151829" y="366011"/>
                    </a:cubicBezTo>
                    <a:cubicBezTo>
                      <a:pt x="151162" y="368774"/>
                      <a:pt x="148399" y="371060"/>
                      <a:pt x="145256" y="371060"/>
                    </a:cubicBezTo>
                    <a:close/>
                    <a:moveTo>
                      <a:pt x="275654" y="353534"/>
                    </a:moveTo>
                    <a:cubicBezTo>
                      <a:pt x="273177" y="353534"/>
                      <a:pt x="270986" y="352200"/>
                      <a:pt x="269843" y="349914"/>
                    </a:cubicBezTo>
                    <a:cubicBezTo>
                      <a:pt x="268986" y="348390"/>
                      <a:pt x="268700" y="346580"/>
                      <a:pt x="269177" y="344771"/>
                    </a:cubicBezTo>
                    <a:cubicBezTo>
                      <a:pt x="269843" y="343247"/>
                      <a:pt x="270986" y="341627"/>
                      <a:pt x="272510" y="340770"/>
                    </a:cubicBezTo>
                    <a:cubicBezTo>
                      <a:pt x="285083" y="333817"/>
                      <a:pt x="296799" y="325244"/>
                      <a:pt x="307277" y="315434"/>
                    </a:cubicBezTo>
                    <a:cubicBezTo>
                      <a:pt x="309753" y="313243"/>
                      <a:pt x="314230" y="313243"/>
                      <a:pt x="316706" y="315910"/>
                    </a:cubicBezTo>
                    <a:cubicBezTo>
                      <a:pt x="317849" y="317053"/>
                      <a:pt x="318516" y="318577"/>
                      <a:pt x="318516" y="320387"/>
                    </a:cubicBezTo>
                    <a:cubicBezTo>
                      <a:pt x="318706" y="322196"/>
                      <a:pt x="317849" y="324006"/>
                      <a:pt x="316516" y="325340"/>
                    </a:cubicBezTo>
                    <a:cubicBezTo>
                      <a:pt x="305276" y="335912"/>
                      <a:pt x="292703" y="345056"/>
                      <a:pt x="278987" y="352676"/>
                    </a:cubicBezTo>
                    <a:cubicBezTo>
                      <a:pt x="277939" y="353057"/>
                      <a:pt x="276796" y="353534"/>
                      <a:pt x="275654" y="353534"/>
                    </a:cubicBezTo>
                    <a:close/>
                    <a:moveTo>
                      <a:pt x="66770" y="329531"/>
                    </a:moveTo>
                    <a:cubicBezTo>
                      <a:pt x="65151" y="329531"/>
                      <a:pt x="63627" y="328864"/>
                      <a:pt x="62294" y="327721"/>
                    </a:cubicBezTo>
                    <a:cubicBezTo>
                      <a:pt x="50863" y="317434"/>
                      <a:pt x="40481" y="305718"/>
                      <a:pt x="32004" y="292669"/>
                    </a:cubicBezTo>
                    <a:cubicBezTo>
                      <a:pt x="30861" y="291145"/>
                      <a:pt x="30385" y="289335"/>
                      <a:pt x="30861" y="287716"/>
                    </a:cubicBezTo>
                    <a:cubicBezTo>
                      <a:pt x="31337" y="285906"/>
                      <a:pt x="32195" y="284382"/>
                      <a:pt x="33814" y="283430"/>
                    </a:cubicBezTo>
                    <a:cubicBezTo>
                      <a:pt x="36766" y="281429"/>
                      <a:pt x="41243" y="282096"/>
                      <a:pt x="43053" y="285049"/>
                    </a:cubicBezTo>
                    <a:cubicBezTo>
                      <a:pt x="51149" y="296955"/>
                      <a:pt x="60579" y="307909"/>
                      <a:pt x="71152" y="317624"/>
                    </a:cubicBezTo>
                    <a:cubicBezTo>
                      <a:pt x="71438" y="317624"/>
                      <a:pt x="71438" y="317624"/>
                      <a:pt x="71438" y="317815"/>
                    </a:cubicBezTo>
                    <a:cubicBezTo>
                      <a:pt x="72771" y="318958"/>
                      <a:pt x="73628" y="320768"/>
                      <a:pt x="73628" y="322768"/>
                    </a:cubicBezTo>
                    <a:cubicBezTo>
                      <a:pt x="73628" y="324387"/>
                      <a:pt x="72962" y="325911"/>
                      <a:pt x="71819" y="327245"/>
                    </a:cubicBezTo>
                    <a:cubicBezTo>
                      <a:pt x="70580" y="328673"/>
                      <a:pt x="68771" y="329531"/>
                      <a:pt x="66770" y="329531"/>
                    </a:cubicBezTo>
                    <a:close/>
                    <a:moveTo>
                      <a:pt x="340614" y="292764"/>
                    </a:moveTo>
                    <a:cubicBezTo>
                      <a:pt x="339280" y="292764"/>
                      <a:pt x="338138" y="292288"/>
                      <a:pt x="336995" y="291621"/>
                    </a:cubicBezTo>
                    <a:cubicBezTo>
                      <a:pt x="335375" y="290764"/>
                      <a:pt x="334328" y="289145"/>
                      <a:pt x="334042" y="287335"/>
                    </a:cubicBezTo>
                    <a:cubicBezTo>
                      <a:pt x="333565" y="285525"/>
                      <a:pt x="334042" y="283715"/>
                      <a:pt x="334899" y="282382"/>
                    </a:cubicBezTo>
                    <a:cubicBezTo>
                      <a:pt x="342709" y="269999"/>
                      <a:pt x="348996" y="257045"/>
                      <a:pt x="353473" y="243520"/>
                    </a:cubicBezTo>
                    <a:cubicBezTo>
                      <a:pt x="353473" y="243329"/>
                      <a:pt x="353473" y="243329"/>
                      <a:pt x="353473" y="243329"/>
                    </a:cubicBezTo>
                    <a:cubicBezTo>
                      <a:pt x="354806" y="239996"/>
                      <a:pt x="358616" y="238186"/>
                      <a:pt x="362045" y="239329"/>
                    </a:cubicBezTo>
                    <a:cubicBezTo>
                      <a:pt x="364712" y="240186"/>
                      <a:pt x="366522" y="242663"/>
                      <a:pt x="366522" y="245806"/>
                    </a:cubicBezTo>
                    <a:cubicBezTo>
                      <a:pt x="366522" y="246282"/>
                      <a:pt x="366522" y="246949"/>
                      <a:pt x="366331" y="247616"/>
                    </a:cubicBezTo>
                    <a:lnTo>
                      <a:pt x="366331" y="247806"/>
                    </a:lnTo>
                    <a:lnTo>
                      <a:pt x="366141" y="247997"/>
                    </a:lnTo>
                    <a:cubicBezTo>
                      <a:pt x="361188" y="262570"/>
                      <a:pt x="354425" y="276762"/>
                      <a:pt x="346138" y="289526"/>
                    </a:cubicBezTo>
                    <a:cubicBezTo>
                      <a:pt x="344996" y="291621"/>
                      <a:pt x="342805" y="292764"/>
                      <a:pt x="340614" y="292764"/>
                    </a:cubicBezTo>
                    <a:close/>
                    <a:moveTo>
                      <a:pt x="17145" y="255712"/>
                    </a:moveTo>
                    <a:cubicBezTo>
                      <a:pt x="14478" y="255712"/>
                      <a:pt x="11716" y="253902"/>
                      <a:pt x="10858" y="251235"/>
                    </a:cubicBezTo>
                    <a:cubicBezTo>
                      <a:pt x="5715" y="236662"/>
                      <a:pt x="2286" y="221422"/>
                      <a:pt x="762" y="206087"/>
                    </a:cubicBezTo>
                    <a:cubicBezTo>
                      <a:pt x="762" y="204277"/>
                      <a:pt x="1238" y="202467"/>
                      <a:pt x="2381" y="201134"/>
                    </a:cubicBezTo>
                    <a:cubicBezTo>
                      <a:pt x="3524" y="199610"/>
                      <a:pt x="5334" y="198848"/>
                      <a:pt x="6858" y="198657"/>
                    </a:cubicBezTo>
                    <a:cubicBezTo>
                      <a:pt x="10668" y="198181"/>
                      <a:pt x="13811" y="200943"/>
                      <a:pt x="14288" y="204753"/>
                    </a:cubicBezTo>
                    <a:cubicBezTo>
                      <a:pt x="15621" y="219136"/>
                      <a:pt x="18764" y="233233"/>
                      <a:pt x="23717" y="246758"/>
                    </a:cubicBezTo>
                    <a:cubicBezTo>
                      <a:pt x="23908" y="247616"/>
                      <a:pt x="24194" y="248282"/>
                      <a:pt x="24194" y="249235"/>
                    </a:cubicBezTo>
                    <a:cubicBezTo>
                      <a:pt x="24003" y="251902"/>
                      <a:pt x="22193" y="254378"/>
                      <a:pt x="19717" y="255521"/>
                    </a:cubicBezTo>
                    <a:cubicBezTo>
                      <a:pt x="18669" y="255712"/>
                      <a:pt x="18002" y="255712"/>
                      <a:pt x="17145" y="255712"/>
                    </a:cubicBezTo>
                    <a:close/>
                    <a:moveTo>
                      <a:pt x="368808" y="208563"/>
                    </a:moveTo>
                    <a:cubicBezTo>
                      <a:pt x="368617" y="208563"/>
                      <a:pt x="368332" y="208563"/>
                      <a:pt x="368141" y="208563"/>
                    </a:cubicBezTo>
                    <a:cubicBezTo>
                      <a:pt x="364522" y="208087"/>
                      <a:pt x="361664" y="204944"/>
                      <a:pt x="362045" y="201134"/>
                    </a:cubicBezTo>
                    <a:cubicBezTo>
                      <a:pt x="362236" y="196657"/>
                      <a:pt x="362521" y="192180"/>
                      <a:pt x="362521" y="187894"/>
                    </a:cubicBezTo>
                    <a:cubicBezTo>
                      <a:pt x="362521" y="178274"/>
                      <a:pt x="361664" y="168368"/>
                      <a:pt x="360045" y="158081"/>
                    </a:cubicBezTo>
                    <a:cubicBezTo>
                      <a:pt x="359855" y="157890"/>
                      <a:pt x="359855" y="157414"/>
                      <a:pt x="359855" y="157223"/>
                    </a:cubicBezTo>
                    <a:cubicBezTo>
                      <a:pt x="359855" y="153890"/>
                      <a:pt x="362140" y="150937"/>
                      <a:pt x="365474" y="150461"/>
                    </a:cubicBezTo>
                    <a:cubicBezTo>
                      <a:pt x="369284" y="149794"/>
                      <a:pt x="372618" y="152270"/>
                      <a:pt x="373380" y="155795"/>
                    </a:cubicBezTo>
                    <a:cubicBezTo>
                      <a:pt x="375190" y="166367"/>
                      <a:pt x="376047" y="177131"/>
                      <a:pt x="376047" y="187894"/>
                    </a:cubicBezTo>
                    <a:cubicBezTo>
                      <a:pt x="376047" y="192371"/>
                      <a:pt x="375856" y="197324"/>
                      <a:pt x="375571" y="202277"/>
                    </a:cubicBezTo>
                    <a:cubicBezTo>
                      <a:pt x="375095" y="205896"/>
                      <a:pt x="372237" y="208563"/>
                      <a:pt x="368808" y="208563"/>
                    </a:cubicBezTo>
                    <a:close/>
                    <a:moveTo>
                      <a:pt x="6763" y="194847"/>
                    </a:moveTo>
                    <a:cubicBezTo>
                      <a:pt x="2953" y="194847"/>
                      <a:pt x="0" y="191704"/>
                      <a:pt x="0" y="187894"/>
                    </a:cubicBezTo>
                    <a:cubicBezTo>
                      <a:pt x="0" y="172368"/>
                      <a:pt x="1810" y="156938"/>
                      <a:pt x="5620" y="141888"/>
                    </a:cubicBezTo>
                    <a:cubicBezTo>
                      <a:pt x="6477" y="138269"/>
                      <a:pt x="10096" y="136078"/>
                      <a:pt x="13716" y="137221"/>
                    </a:cubicBezTo>
                    <a:cubicBezTo>
                      <a:pt x="15526" y="137411"/>
                      <a:pt x="17050" y="138554"/>
                      <a:pt x="18002" y="140174"/>
                    </a:cubicBezTo>
                    <a:cubicBezTo>
                      <a:pt x="18859" y="141698"/>
                      <a:pt x="19145" y="143507"/>
                      <a:pt x="18669" y="145317"/>
                    </a:cubicBezTo>
                    <a:cubicBezTo>
                      <a:pt x="15335" y="159224"/>
                      <a:pt x="13525" y="173606"/>
                      <a:pt x="13525" y="187989"/>
                    </a:cubicBezTo>
                    <a:cubicBezTo>
                      <a:pt x="13525" y="191704"/>
                      <a:pt x="10382" y="194847"/>
                      <a:pt x="6763" y="194847"/>
                    </a:cubicBezTo>
                    <a:close/>
                    <a:moveTo>
                      <a:pt x="353568" y="121028"/>
                    </a:moveTo>
                    <a:cubicBezTo>
                      <a:pt x="350901" y="121028"/>
                      <a:pt x="348615" y="119409"/>
                      <a:pt x="347472" y="117028"/>
                    </a:cubicBezTo>
                    <a:cubicBezTo>
                      <a:pt x="341662" y="103979"/>
                      <a:pt x="334232" y="91691"/>
                      <a:pt x="325279" y="79976"/>
                    </a:cubicBezTo>
                    <a:cubicBezTo>
                      <a:pt x="324421" y="78833"/>
                      <a:pt x="323755" y="77499"/>
                      <a:pt x="323755" y="76166"/>
                    </a:cubicBezTo>
                    <a:cubicBezTo>
                      <a:pt x="323755" y="73880"/>
                      <a:pt x="324612" y="71879"/>
                      <a:pt x="326422" y="70546"/>
                    </a:cubicBezTo>
                    <a:cubicBezTo>
                      <a:pt x="329089" y="68260"/>
                      <a:pt x="333565" y="68927"/>
                      <a:pt x="335852" y="71689"/>
                    </a:cubicBezTo>
                    <a:cubicBezTo>
                      <a:pt x="345472" y="84071"/>
                      <a:pt x="353568" y="97502"/>
                      <a:pt x="359855" y="111694"/>
                    </a:cubicBezTo>
                    <a:cubicBezTo>
                      <a:pt x="361188" y="114837"/>
                      <a:pt x="359855" y="118838"/>
                      <a:pt x="356235" y="120457"/>
                    </a:cubicBezTo>
                    <a:cubicBezTo>
                      <a:pt x="355568" y="120743"/>
                      <a:pt x="354425" y="121028"/>
                      <a:pt x="353568" y="121028"/>
                    </a:cubicBezTo>
                    <a:close/>
                    <a:moveTo>
                      <a:pt x="28384" y="108646"/>
                    </a:moveTo>
                    <a:cubicBezTo>
                      <a:pt x="27527" y="108646"/>
                      <a:pt x="26384" y="108170"/>
                      <a:pt x="25241" y="107789"/>
                    </a:cubicBezTo>
                    <a:cubicBezTo>
                      <a:pt x="23050" y="106646"/>
                      <a:pt x="21622" y="104455"/>
                      <a:pt x="21622" y="101978"/>
                    </a:cubicBezTo>
                    <a:cubicBezTo>
                      <a:pt x="21622" y="100645"/>
                      <a:pt x="22098" y="99692"/>
                      <a:pt x="22479" y="98645"/>
                    </a:cubicBezTo>
                    <a:cubicBezTo>
                      <a:pt x="29908" y="84929"/>
                      <a:pt x="38862" y="72356"/>
                      <a:pt x="49435" y="60926"/>
                    </a:cubicBezTo>
                    <a:cubicBezTo>
                      <a:pt x="51911" y="58259"/>
                      <a:pt x="56388" y="57973"/>
                      <a:pt x="58864" y="60449"/>
                    </a:cubicBezTo>
                    <a:cubicBezTo>
                      <a:pt x="60198" y="61592"/>
                      <a:pt x="61150" y="63402"/>
                      <a:pt x="61150" y="65212"/>
                    </a:cubicBezTo>
                    <a:cubicBezTo>
                      <a:pt x="61341" y="67022"/>
                      <a:pt x="60674" y="68831"/>
                      <a:pt x="59341" y="70165"/>
                    </a:cubicBezTo>
                    <a:cubicBezTo>
                      <a:pt x="49721" y="80452"/>
                      <a:pt x="41434" y="92358"/>
                      <a:pt x="34385" y="105217"/>
                    </a:cubicBezTo>
                    <a:cubicBezTo>
                      <a:pt x="33242" y="107312"/>
                      <a:pt x="30766" y="108646"/>
                      <a:pt x="28384" y="108646"/>
                    </a:cubicBezTo>
                    <a:close/>
                    <a:moveTo>
                      <a:pt x="298609" y="51020"/>
                    </a:moveTo>
                    <a:cubicBezTo>
                      <a:pt x="297275" y="51020"/>
                      <a:pt x="295942" y="50543"/>
                      <a:pt x="294513" y="49686"/>
                    </a:cubicBezTo>
                    <a:cubicBezTo>
                      <a:pt x="283273" y="40923"/>
                      <a:pt x="270700" y="33494"/>
                      <a:pt x="257461" y="27683"/>
                    </a:cubicBezTo>
                    <a:cubicBezTo>
                      <a:pt x="254984" y="26826"/>
                      <a:pt x="253365" y="24350"/>
                      <a:pt x="253365" y="21587"/>
                    </a:cubicBezTo>
                    <a:cubicBezTo>
                      <a:pt x="253365" y="20730"/>
                      <a:pt x="253651" y="19778"/>
                      <a:pt x="253841" y="18920"/>
                    </a:cubicBezTo>
                    <a:cubicBezTo>
                      <a:pt x="255461" y="15587"/>
                      <a:pt x="259461" y="13967"/>
                      <a:pt x="262795" y="15301"/>
                    </a:cubicBezTo>
                    <a:cubicBezTo>
                      <a:pt x="276892" y="21587"/>
                      <a:pt x="290417" y="29398"/>
                      <a:pt x="302705" y="39113"/>
                    </a:cubicBezTo>
                    <a:cubicBezTo>
                      <a:pt x="305657" y="41304"/>
                      <a:pt x="306038" y="45400"/>
                      <a:pt x="304038" y="48543"/>
                    </a:cubicBezTo>
                    <a:cubicBezTo>
                      <a:pt x="302800" y="50067"/>
                      <a:pt x="300799" y="51020"/>
                      <a:pt x="298609" y="51020"/>
                    </a:cubicBezTo>
                    <a:close/>
                    <a:moveTo>
                      <a:pt x="88487" y="43114"/>
                    </a:moveTo>
                    <a:cubicBezTo>
                      <a:pt x="86296" y="43114"/>
                      <a:pt x="84201" y="41971"/>
                      <a:pt x="82867" y="40161"/>
                    </a:cubicBezTo>
                    <a:cubicBezTo>
                      <a:pt x="82201" y="39018"/>
                      <a:pt x="81724" y="37685"/>
                      <a:pt x="81724" y="36351"/>
                    </a:cubicBezTo>
                    <a:cubicBezTo>
                      <a:pt x="81724" y="34065"/>
                      <a:pt x="82867" y="31874"/>
                      <a:pt x="84868" y="30731"/>
                    </a:cubicBezTo>
                    <a:cubicBezTo>
                      <a:pt x="97631" y="22159"/>
                      <a:pt x="111823" y="15206"/>
                      <a:pt x="126397" y="10062"/>
                    </a:cubicBezTo>
                    <a:cubicBezTo>
                      <a:pt x="129921" y="8919"/>
                      <a:pt x="133826" y="10919"/>
                      <a:pt x="134969" y="14348"/>
                    </a:cubicBezTo>
                    <a:cubicBezTo>
                      <a:pt x="136303" y="17968"/>
                      <a:pt x="134493" y="21778"/>
                      <a:pt x="130873" y="22921"/>
                    </a:cubicBezTo>
                    <a:cubicBezTo>
                      <a:pt x="117157" y="27588"/>
                      <a:pt x="104204" y="34160"/>
                      <a:pt x="92297" y="41971"/>
                    </a:cubicBezTo>
                    <a:cubicBezTo>
                      <a:pt x="91154" y="42638"/>
                      <a:pt x="89821" y="43114"/>
                      <a:pt x="88487" y="43114"/>
                    </a:cubicBezTo>
                    <a:close/>
                    <a:moveTo>
                      <a:pt x="217170" y="15777"/>
                    </a:moveTo>
                    <a:cubicBezTo>
                      <a:pt x="216884" y="15777"/>
                      <a:pt x="216503" y="15777"/>
                      <a:pt x="216313" y="15777"/>
                    </a:cubicBezTo>
                    <a:cubicBezTo>
                      <a:pt x="202406" y="13301"/>
                      <a:pt x="188214" y="12824"/>
                      <a:pt x="173260" y="13967"/>
                    </a:cubicBezTo>
                    <a:cubicBezTo>
                      <a:pt x="172974" y="14158"/>
                      <a:pt x="172974" y="13967"/>
                      <a:pt x="172974" y="13967"/>
                    </a:cubicBezTo>
                    <a:cubicBezTo>
                      <a:pt x="169354" y="14444"/>
                      <a:pt x="166211" y="11491"/>
                      <a:pt x="165830" y="7871"/>
                    </a:cubicBezTo>
                    <a:cubicBezTo>
                      <a:pt x="165830" y="7681"/>
                      <a:pt x="165830" y="7395"/>
                      <a:pt x="165830" y="7205"/>
                    </a:cubicBezTo>
                    <a:cubicBezTo>
                      <a:pt x="165830" y="3871"/>
                      <a:pt x="168497" y="918"/>
                      <a:pt x="171926" y="728"/>
                    </a:cubicBezTo>
                    <a:lnTo>
                      <a:pt x="172117" y="728"/>
                    </a:lnTo>
                    <a:lnTo>
                      <a:pt x="172117" y="728"/>
                    </a:lnTo>
                    <a:cubicBezTo>
                      <a:pt x="188023" y="-606"/>
                      <a:pt x="203073" y="-130"/>
                      <a:pt x="218408" y="2347"/>
                    </a:cubicBezTo>
                    <a:cubicBezTo>
                      <a:pt x="222028" y="3014"/>
                      <a:pt x="224695" y="6347"/>
                      <a:pt x="224028" y="10253"/>
                    </a:cubicBezTo>
                    <a:cubicBezTo>
                      <a:pt x="223361" y="13301"/>
                      <a:pt x="220504" y="15777"/>
                      <a:pt x="217170" y="15777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3" name="任意多边形: 形状 99" descr="b88dc717-246a-42d7-8c08-cd1171d154c2"/>
              <p:cNvSpPr/>
              <p:nvPr/>
            </p:nvSpPr>
            <p:spPr>
              <a:xfrm>
                <a:off x="3798430" y="2690370"/>
                <a:ext cx="120513" cy="120514"/>
              </a:xfrm>
              <a:custGeom>
                <a:avLst/>
                <a:gdLst>
                  <a:gd name="connsiteX0" fmla="*/ 0 w 174878"/>
                  <a:gd name="connsiteY0" fmla="*/ 87440 h 174879"/>
                  <a:gd name="connsiteX1" fmla="*/ 87535 w 174878"/>
                  <a:gd name="connsiteY1" fmla="*/ 0 h 174879"/>
                  <a:gd name="connsiteX2" fmla="*/ 174879 w 174878"/>
                  <a:gd name="connsiteY2" fmla="*/ 87440 h 174879"/>
                  <a:gd name="connsiteX3" fmla="*/ 87535 w 174878"/>
                  <a:gd name="connsiteY3" fmla="*/ 174879 h 174879"/>
                  <a:gd name="connsiteX4" fmla="*/ 0 w 174878"/>
                  <a:gd name="connsiteY4" fmla="*/ 87440 h 174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878" h="174879">
                    <a:moveTo>
                      <a:pt x="0" y="87440"/>
                    </a:moveTo>
                    <a:cubicBezTo>
                      <a:pt x="0" y="39148"/>
                      <a:pt x="39053" y="0"/>
                      <a:pt x="87535" y="0"/>
                    </a:cubicBezTo>
                    <a:cubicBezTo>
                      <a:pt x="135827" y="0"/>
                      <a:pt x="174879" y="39148"/>
                      <a:pt x="174879" y="87440"/>
                    </a:cubicBezTo>
                    <a:cubicBezTo>
                      <a:pt x="174879" y="135731"/>
                      <a:pt x="135827" y="174879"/>
                      <a:pt x="87535" y="174879"/>
                    </a:cubicBezTo>
                    <a:cubicBezTo>
                      <a:pt x="39053" y="174879"/>
                      <a:pt x="0" y="135731"/>
                      <a:pt x="0" y="87440"/>
                    </a:cubicBezTo>
                    <a:close/>
                  </a:path>
                </a:pathLst>
              </a:custGeom>
              <a:solidFill>
                <a:srgbClr val="C49313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4" name="任意多边形: 形状 91" descr="e66e1e2b-5bdf-49e5-885f-06568ae24f3f"/>
              <p:cNvSpPr/>
              <p:nvPr/>
            </p:nvSpPr>
            <p:spPr>
              <a:xfrm>
                <a:off x="4028956" y="4266894"/>
                <a:ext cx="64983" cy="64983"/>
              </a:xfrm>
              <a:custGeom>
                <a:avLst/>
                <a:gdLst>
                  <a:gd name="connsiteX0" fmla="*/ 0 w 94297"/>
                  <a:gd name="connsiteY0" fmla="*/ 47149 h 94297"/>
                  <a:gd name="connsiteX1" fmla="*/ 47149 w 94297"/>
                  <a:gd name="connsiteY1" fmla="*/ 0 h 94297"/>
                  <a:gd name="connsiteX2" fmla="*/ 94297 w 94297"/>
                  <a:gd name="connsiteY2" fmla="*/ 47149 h 94297"/>
                  <a:gd name="connsiteX3" fmla="*/ 47149 w 94297"/>
                  <a:gd name="connsiteY3" fmla="*/ 94297 h 94297"/>
                  <a:gd name="connsiteX4" fmla="*/ 0 w 94297"/>
                  <a:gd name="connsiteY4" fmla="*/ 47149 h 9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" h="94297">
                    <a:moveTo>
                      <a:pt x="0" y="47149"/>
                    </a:moveTo>
                    <a:cubicBezTo>
                      <a:pt x="0" y="21146"/>
                      <a:pt x="21050" y="0"/>
                      <a:pt x="47149" y="0"/>
                    </a:cubicBezTo>
                    <a:cubicBezTo>
                      <a:pt x="73247" y="0"/>
                      <a:pt x="94297" y="21146"/>
                      <a:pt x="94297" y="47149"/>
                    </a:cubicBezTo>
                    <a:cubicBezTo>
                      <a:pt x="94297" y="73152"/>
                      <a:pt x="73152" y="94297"/>
                      <a:pt x="47149" y="94297"/>
                    </a:cubicBezTo>
                    <a:cubicBezTo>
                      <a:pt x="21146" y="94297"/>
                      <a:pt x="0" y="73247"/>
                      <a:pt x="0" y="47149"/>
                    </a:cubicBezTo>
                    <a:close/>
                  </a:path>
                </a:pathLst>
              </a:custGeom>
              <a:solidFill>
                <a:srgbClr val="728EE1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5" name="任意多边形: 形状 96" descr="471fb598-568f-4a1a-b703-97a1878673f0"/>
              <p:cNvSpPr/>
              <p:nvPr/>
            </p:nvSpPr>
            <p:spPr>
              <a:xfrm>
                <a:off x="2483543" y="5870986"/>
                <a:ext cx="121892" cy="122482"/>
              </a:xfrm>
              <a:custGeom>
                <a:avLst/>
                <a:gdLst>
                  <a:gd name="connsiteX0" fmla="*/ 88964 w 176879"/>
                  <a:gd name="connsiteY0" fmla="*/ 177737 h 177736"/>
                  <a:gd name="connsiteX1" fmla="*/ 70771 w 176879"/>
                  <a:gd name="connsiteY1" fmla="*/ 175927 h 177736"/>
                  <a:gd name="connsiteX2" fmla="*/ 66485 w 176879"/>
                  <a:gd name="connsiteY2" fmla="*/ 172974 h 177736"/>
                  <a:gd name="connsiteX3" fmla="*/ 65342 w 176879"/>
                  <a:gd name="connsiteY3" fmla="*/ 167830 h 177736"/>
                  <a:gd name="connsiteX4" fmla="*/ 73438 w 176879"/>
                  <a:gd name="connsiteY4" fmla="*/ 162687 h 177736"/>
                  <a:gd name="connsiteX5" fmla="*/ 114110 w 176879"/>
                  <a:gd name="connsiteY5" fmla="*/ 160020 h 177736"/>
                  <a:gd name="connsiteX6" fmla="*/ 122682 w 176879"/>
                  <a:gd name="connsiteY6" fmla="*/ 164021 h 177736"/>
                  <a:gd name="connsiteX7" fmla="*/ 123158 w 176879"/>
                  <a:gd name="connsiteY7" fmla="*/ 166307 h 177736"/>
                  <a:gd name="connsiteX8" fmla="*/ 118682 w 176879"/>
                  <a:gd name="connsiteY8" fmla="*/ 172593 h 177736"/>
                  <a:gd name="connsiteX9" fmla="*/ 88964 w 176879"/>
                  <a:gd name="connsiteY9" fmla="*/ 177737 h 177736"/>
                  <a:gd name="connsiteX10" fmla="*/ 32861 w 176879"/>
                  <a:gd name="connsiteY10" fmla="*/ 155543 h 177736"/>
                  <a:gd name="connsiteX11" fmla="*/ 28194 w 176879"/>
                  <a:gd name="connsiteY11" fmla="*/ 153734 h 177736"/>
                  <a:gd name="connsiteX12" fmla="*/ 3239 w 176879"/>
                  <a:gd name="connsiteY12" fmla="*/ 112681 h 177736"/>
                  <a:gd name="connsiteX13" fmla="*/ 3905 w 176879"/>
                  <a:gd name="connsiteY13" fmla="*/ 107728 h 177736"/>
                  <a:gd name="connsiteX14" fmla="*/ 7906 w 176879"/>
                  <a:gd name="connsiteY14" fmla="*/ 104585 h 177736"/>
                  <a:gd name="connsiteX15" fmla="*/ 16193 w 176879"/>
                  <a:gd name="connsiteY15" fmla="*/ 109061 h 177736"/>
                  <a:gd name="connsiteX16" fmla="*/ 37338 w 176879"/>
                  <a:gd name="connsiteY16" fmla="*/ 143828 h 177736"/>
                  <a:gd name="connsiteX17" fmla="*/ 39529 w 176879"/>
                  <a:gd name="connsiteY17" fmla="*/ 148971 h 177736"/>
                  <a:gd name="connsiteX18" fmla="*/ 37719 w 176879"/>
                  <a:gd name="connsiteY18" fmla="*/ 153448 h 177736"/>
                  <a:gd name="connsiteX19" fmla="*/ 32861 w 176879"/>
                  <a:gd name="connsiteY19" fmla="*/ 155543 h 177736"/>
                  <a:gd name="connsiteX20" fmla="*/ 152495 w 176879"/>
                  <a:gd name="connsiteY20" fmla="*/ 147447 h 177736"/>
                  <a:gd name="connsiteX21" fmla="*/ 148400 w 176879"/>
                  <a:gd name="connsiteY21" fmla="*/ 146114 h 177736"/>
                  <a:gd name="connsiteX22" fmla="*/ 147257 w 176879"/>
                  <a:gd name="connsiteY22" fmla="*/ 136493 h 177736"/>
                  <a:gd name="connsiteX23" fmla="*/ 163640 w 176879"/>
                  <a:gd name="connsiteY23" fmla="*/ 99251 h 177736"/>
                  <a:gd name="connsiteX24" fmla="*/ 171069 w 176879"/>
                  <a:gd name="connsiteY24" fmla="*/ 93440 h 177736"/>
                  <a:gd name="connsiteX25" fmla="*/ 176879 w 176879"/>
                  <a:gd name="connsiteY25" fmla="*/ 100203 h 177736"/>
                  <a:gd name="connsiteX26" fmla="*/ 176879 w 176879"/>
                  <a:gd name="connsiteY26" fmla="*/ 101061 h 177736"/>
                  <a:gd name="connsiteX27" fmla="*/ 157829 w 176879"/>
                  <a:gd name="connsiteY27" fmla="*/ 145066 h 177736"/>
                  <a:gd name="connsiteX28" fmla="*/ 152495 w 176879"/>
                  <a:gd name="connsiteY28" fmla="*/ 147447 h 177736"/>
                  <a:gd name="connsiteX29" fmla="*/ 6763 w 176879"/>
                  <a:gd name="connsiteY29" fmla="*/ 95536 h 177736"/>
                  <a:gd name="connsiteX30" fmla="*/ 0 w 176879"/>
                  <a:gd name="connsiteY30" fmla="*/ 88773 h 177736"/>
                  <a:gd name="connsiteX31" fmla="*/ 12764 w 176879"/>
                  <a:gd name="connsiteY31" fmla="*/ 42577 h 177736"/>
                  <a:gd name="connsiteX32" fmla="*/ 22193 w 176879"/>
                  <a:gd name="connsiteY32" fmla="*/ 40386 h 177736"/>
                  <a:gd name="connsiteX33" fmla="*/ 25146 w 176879"/>
                  <a:gd name="connsiteY33" fmla="*/ 44672 h 177736"/>
                  <a:gd name="connsiteX34" fmla="*/ 24479 w 176879"/>
                  <a:gd name="connsiteY34" fmla="*/ 49816 h 177736"/>
                  <a:gd name="connsiteX35" fmla="*/ 13525 w 176879"/>
                  <a:gd name="connsiteY35" fmla="*/ 88868 h 177736"/>
                  <a:gd name="connsiteX36" fmla="*/ 6763 w 176879"/>
                  <a:gd name="connsiteY36" fmla="*/ 95536 h 177736"/>
                  <a:gd name="connsiteX37" fmla="*/ 164306 w 176879"/>
                  <a:gd name="connsiteY37" fmla="*/ 63055 h 177736"/>
                  <a:gd name="connsiteX38" fmla="*/ 158020 w 176879"/>
                  <a:gd name="connsiteY38" fmla="*/ 59055 h 177736"/>
                  <a:gd name="connsiteX39" fmla="*/ 132398 w 176879"/>
                  <a:gd name="connsiteY39" fmla="*/ 27432 h 177736"/>
                  <a:gd name="connsiteX40" fmla="*/ 129445 w 176879"/>
                  <a:gd name="connsiteY40" fmla="*/ 21813 h 177736"/>
                  <a:gd name="connsiteX41" fmla="*/ 130588 w 176879"/>
                  <a:gd name="connsiteY41" fmla="*/ 18002 h 177736"/>
                  <a:gd name="connsiteX42" fmla="*/ 140018 w 176879"/>
                  <a:gd name="connsiteY42" fmla="*/ 16383 h 177736"/>
                  <a:gd name="connsiteX43" fmla="*/ 170307 w 176879"/>
                  <a:gd name="connsiteY43" fmla="*/ 53626 h 177736"/>
                  <a:gd name="connsiteX44" fmla="*/ 170498 w 176879"/>
                  <a:gd name="connsiteY44" fmla="*/ 58579 h 177736"/>
                  <a:gd name="connsiteX45" fmla="*/ 166688 w 176879"/>
                  <a:gd name="connsiteY45" fmla="*/ 62389 h 177736"/>
                  <a:gd name="connsiteX46" fmla="*/ 164306 w 176879"/>
                  <a:gd name="connsiteY46" fmla="*/ 63055 h 177736"/>
                  <a:gd name="connsiteX47" fmla="*/ 51245 w 176879"/>
                  <a:gd name="connsiteY47" fmla="*/ 22670 h 177736"/>
                  <a:gd name="connsiteX48" fmla="*/ 45149 w 176879"/>
                  <a:gd name="connsiteY48" fmla="*/ 19050 h 177736"/>
                  <a:gd name="connsiteX49" fmla="*/ 44482 w 176879"/>
                  <a:gd name="connsiteY49" fmla="*/ 15907 h 177736"/>
                  <a:gd name="connsiteX50" fmla="*/ 48101 w 176879"/>
                  <a:gd name="connsiteY50" fmla="*/ 10096 h 177736"/>
                  <a:gd name="connsiteX51" fmla="*/ 88964 w 176879"/>
                  <a:gd name="connsiteY51" fmla="*/ 0 h 177736"/>
                  <a:gd name="connsiteX52" fmla="*/ 94964 w 176879"/>
                  <a:gd name="connsiteY52" fmla="*/ 191 h 177736"/>
                  <a:gd name="connsiteX53" fmla="*/ 101251 w 176879"/>
                  <a:gd name="connsiteY53" fmla="*/ 7334 h 177736"/>
                  <a:gd name="connsiteX54" fmla="*/ 94012 w 176879"/>
                  <a:gd name="connsiteY54" fmla="*/ 13621 h 177736"/>
                  <a:gd name="connsiteX55" fmla="*/ 54102 w 176879"/>
                  <a:gd name="connsiteY55" fmla="*/ 21908 h 177736"/>
                  <a:gd name="connsiteX56" fmla="*/ 53816 w 176879"/>
                  <a:gd name="connsiteY56" fmla="*/ 21908 h 177736"/>
                  <a:gd name="connsiteX57" fmla="*/ 51245 w 176879"/>
                  <a:gd name="connsiteY57" fmla="*/ 22670 h 17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76879" h="177736">
                    <a:moveTo>
                      <a:pt x="88964" y="177737"/>
                    </a:moveTo>
                    <a:cubicBezTo>
                      <a:pt x="82868" y="177737"/>
                      <a:pt x="76581" y="177070"/>
                      <a:pt x="70771" y="175927"/>
                    </a:cubicBezTo>
                    <a:cubicBezTo>
                      <a:pt x="68961" y="175451"/>
                      <a:pt x="67628" y="174593"/>
                      <a:pt x="66485" y="172974"/>
                    </a:cubicBezTo>
                    <a:cubicBezTo>
                      <a:pt x="65627" y="171450"/>
                      <a:pt x="65151" y="169640"/>
                      <a:pt x="65342" y="167830"/>
                    </a:cubicBezTo>
                    <a:cubicBezTo>
                      <a:pt x="66199" y="164211"/>
                      <a:pt x="69818" y="161735"/>
                      <a:pt x="73438" y="162687"/>
                    </a:cubicBezTo>
                    <a:cubicBezTo>
                      <a:pt x="87154" y="165640"/>
                      <a:pt x="101251" y="164497"/>
                      <a:pt x="114110" y="160020"/>
                    </a:cubicBezTo>
                    <a:cubicBezTo>
                      <a:pt x="117443" y="158687"/>
                      <a:pt x="121539" y="160687"/>
                      <a:pt x="122682" y="164021"/>
                    </a:cubicBezTo>
                    <a:cubicBezTo>
                      <a:pt x="123158" y="164688"/>
                      <a:pt x="123158" y="165640"/>
                      <a:pt x="123158" y="166307"/>
                    </a:cubicBezTo>
                    <a:cubicBezTo>
                      <a:pt x="123158" y="169259"/>
                      <a:pt x="121349" y="171641"/>
                      <a:pt x="118682" y="172593"/>
                    </a:cubicBezTo>
                    <a:cubicBezTo>
                      <a:pt x="109157" y="175927"/>
                      <a:pt x="99250" y="177737"/>
                      <a:pt x="88964" y="177737"/>
                    </a:cubicBezTo>
                    <a:close/>
                    <a:moveTo>
                      <a:pt x="32861" y="155543"/>
                    </a:moveTo>
                    <a:cubicBezTo>
                      <a:pt x="31052" y="155543"/>
                      <a:pt x="29528" y="154877"/>
                      <a:pt x="28194" y="153734"/>
                    </a:cubicBezTo>
                    <a:cubicBezTo>
                      <a:pt x="16288" y="142494"/>
                      <a:pt x="7811" y="128397"/>
                      <a:pt x="3239" y="112681"/>
                    </a:cubicBezTo>
                    <a:cubicBezTo>
                      <a:pt x="2762" y="111157"/>
                      <a:pt x="3048" y="109347"/>
                      <a:pt x="3905" y="107728"/>
                    </a:cubicBezTo>
                    <a:cubicBezTo>
                      <a:pt x="4763" y="106109"/>
                      <a:pt x="6096" y="105061"/>
                      <a:pt x="7906" y="104585"/>
                    </a:cubicBezTo>
                    <a:cubicBezTo>
                      <a:pt x="11525" y="103442"/>
                      <a:pt x="15335" y="105728"/>
                      <a:pt x="16193" y="109061"/>
                    </a:cubicBezTo>
                    <a:cubicBezTo>
                      <a:pt x="20003" y="122301"/>
                      <a:pt x="27242" y="134398"/>
                      <a:pt x="37338" y="143828"/>
                    </a:cubicBezTo>
                    <a:cubicBezTo>
                      <a:pt x="38862" y="145161"/>
                      <a:pt x="39529" y="146971"/>
                      <a:pt x="39529" y="148971"/>
                    </a:cubicBezTo>
                    <a:cubicBezTo>
                      <a:pt x="39529" y="150495"/>
                      <a:pt x="38862" y="152115"/>
                      <a:pt x="37719" y="153448"/>
                    </a:cubicBezTo>
                    <a:cubicBezTo>
                      <a:pt x="36386" y="154781"/>
                      <a:pt x="34576" y="155543"/>
                      <a:pt x="32861" y="155543"/>
                    </a:cubicBezTo>
                    <a:close/>
                    <a:moveTo>
                      <a:pt x="152495" y="147447"/>
                    </a:moveTo>
                    <a:cubicBezTo>
                      <a:pt x="150876" y="147447"/>
                      <a:pt x="149543" y="146971"/>
                      <a:pt x="148400" y="146114"/>
                    </a:cubicBezTo>
                    <a:cubicBezTo>
                      <a:pt x="145447" y="143637"/>
                      <a:pt x="145066" y="139351"/>
                      <a:pt x="147257" y="136493"/>
                    </a:cubicBezTo>
                    <a:cubicBezTo>
                      <a:pt x="156020" y="125921"/>
                      <a:pt x="161639" y="112967"/>
                      <a:pt x="163640" y="99251"/>
                    </a:cubicBezTo>
                    <a:cubicBezTo>
                      <a:pt x="164116" y="95631"/>
                      <a:pt x="167450" y="92964"/>
                      <a:pt x="171069" y="93440"/>
                    </a:cubicBezTo>
                    <a:cubicBezTo>
                      <a:pt x="174403" y="93917"/>
                      <a:pt x="176879" y="96774"/>
                      <a:pt x="176879" y="100203"/>
                    </a:cubicBezTo>
                    <a:cubicBezTo>
                      <a:pt x="176879" y="100394"/>
                      <a:pt x="176879" y="100870"/>
                      <a:pt x="176879" y="101061"/>
                    </a:cubicBezTo>
                    <a:cubicBezTo>
                      <a:pt x="174593" y="117253"/>
                      <a:pt x="168116" y="132493"/>
                      <a:pt x="157829" y="145066"/>
                    </a:cubicBezTo>
                    <a:cubicBezTo>
                      <a:pt x="156496" y="146495"/>
                      <a:pt x="154496" y="147447"/>
                      <a:pt x="152495" y="147447"/>
                    </a:cubicBezTo>
                    <a:close/>
                    <a:moveTo>
                      <a:pt x="6763" y="95536"/>
                    </a:moveTo>
                    <a:cubicBezTo>
                      <a:pt x="2953" y="95536"/>
                      <a:pt x="0" y="92583"/>
                      <a:pt x="0" y="88773"/>
                    </a:cubicBezTo>
                    <a:cubicBezTo>
                      <a:pt x="0" y="72390"/>
                      <a:pt x="4477" y="56484"/>
                      <a:pt x="12764" y="42577"/>
                    </a:cubicBezTo>
                    <a:cubicBezTo>
                      <a:pt x="14764" y="39624"/>
                      <a:pt x="19050" y="38577"/>
                      <a:pt x="22193" y="40386"/>
                    </a:cubicBezTo>
                    <a:cubicBezTo>
                      <a:pt x="23717" y="41529"/>
                      <a:pt x="24670" y="42863"/>
                      <a:pt x="25146" y="44672"/>
                    </a:cubicBezTo>
                    <a:cubicBezTo>
                      <a:pt x="25622" y="46482"/>
                      <a:pt x="25337" y="48292"/>
                      <a:pt x="24479" y="49816"/>
                    </a:cubicBezTo>
                    <a:cubicBezTo>
                      <a:pt x="17336" y="61532"/>
                      <a:pt x="13525" y="75152"/>
                      <a:pt x="13525" y="88868"/>
                    </a:cubicBezTo>
                    <a:cubicBezTo>
                      <a:pt x="13525" y="92679"/>
                      <a:pt x="10382" y="95536"/>
                      <a:pt x="6763" y="95536"/>
                    </a:cubicBezTo>
                    <a:close/>
                    <a:moveTo>
                      <a:pt x="164306" y="63055"/>
                    </a:moveTo>
                    <a:cubicBezTo>
                      <a:pt x="161639" y="63055"/>
                      <a:pt x="159163" y="61532"/>
                      <a:pt x="158020" y="59055"/>
                    </a:cubicBezTo>
                    <a:cubicBezTo>
                      <a:pt x="152400" y="46292"/>
                      <a:pt x="143637" y="35243"/>
                      <a:pt x="132398" y="27432"/>
                    </a:cubicBezTo>
                    <a:cubicBezTo>
                      <a:pt x="130397" y="26099"/>
                      <a:pt x="129445" y="24099"/>
                      <a:pt x="129445" y="21813"/>
                    </a:cubicBezTo>
                    <a:cubicBezTo>
                      <a:pt x="129445" y="20479"/>
                      <a:pt x="129921" y="19145"/>
                      <a:pt x="130588" y="18002"/>
                    </a:cubicBezTo>
                    <a:cubicBezTo>
                      <a:pt x="132874" y="15050"/>
                      <a:pt x="137065" y="14383"/>
                      <a:pt x="140018" y="16383"/>
                    </a:cubicBezTo>
                    <a:cubicBezTo>
                      <a:pt x="153448" y="25813"/>
                      <a:pt x="163830" y="38577"/>
                      <a:pt x="170307" y="53626"/>
                    </a:cubicBezTo>
                    <a:cubicBezTo>
                      <a:pt x="170974" y="55150"/>
                      <a:pt x="170974" y="56960"/>
                      <a:pt x="170498" y="58579"/>
                    </a:cubicBezTo>
                    <a:cubicBezTo>
                      <a:pt x="169831" y="60389"/>
                      <a:pt x="168497" y="61722"/>
                      <a:pt x="166688" y="62389"/>
                    </a:cubicBezTo>
                    <a:cubicBezTo>
                      <a:pt x="166116" y="62770"/>
                      <a:pt x="165259" y="63055"/>
                      <a:pt x="164306" y="63055"/>
                    </a:cubicBezTo>
                    <a:close/>
                    <a:moveTo>
                      <a:pt x="51245" y="22670"/>
                    </a:moveTo>
                    <a:cubicBezTo>
                      <a:pt x="48578" y="22670"/>
                      <a:pt x="46292" y="21336"/>
                      <a:pt x="45149" y="19050"/>
                    </a:cubicBezTo>
                    <a:cubicBezTo>
                      <a:pt x="44672" y="18193"/>
                      <a:pt x="44482" y="17050"/>
                      <a:pt x="44482" y="15907"/>
                    </a:cubicBezTo>
                    <a:cubicBezTo>
                      <a:pt x="44482" y="13431"/>
                      <a:pt x="45815" y="11240"/>
                      <a:pt x="48101" y="10096"/>
                    </a:cubicBezTo>
                    <a:cubicBezTo>
                      <a:pt x="60674" y="3620"/>
                      <a:pt x="74867" y="0"/>
                      <a:pt x="88964" y="0"/>
                    </a:cubicBezTo>
                    <a:cubicBezTo>
                      <a:pt x="90773" y="0"/>
                      <a:pt x="92774" y="191"/>
                      <a:pt x="94964" y="191"/>
                    </a:cubicBezTo>
                    <a:cubicBezTo>
                      <a:pt x="98584" y="381"/>
                      <a:pt x="101441" y="3810"/>
                      <a:pt x="101251" y="7334"/>
                    </a:cubicBezTo>
                    <a:cubicBezTo>
                      <a:pt x="101060" y="11145"/>
                      <a:pt x="97631" y="13431"/>
                      <a:pt x="94012" y="13621"/>
                    </a:cubicBezTo>
                    <a:cubicBezTo>
                      <a:pt x="80582" y="12954"/>
                      <a:pt x="66199" y="15621"/>
                      <a:pt x="54102" y="21908"/>
                    </a:cubicBezTo>
                    <a:cubicBezTo>
                      <a:pt x="54102" y="21908"/>
                      <a:pt x="54102" y="21908"/>
                      <a:pt x="53816" y="21908"/>
                    </a:cubicBezTo>
                    <a:cubicBezTo>
                      <a:pt x="52959" y="22384"/>
                      <a:pt x="52102" y="22670"/>
                      <a:pt x="51245" y="22670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6" name="任意多边形: 形状 97" descr="9c3d5dc1-6514-4771-9004-e06590948701"/>
              <p:cNvSpPr/>
              <p:nvPr/>
            </p:nvSpPr>
            <p:spPr>
              <a:xfrm>
                <a:off x="2516691" y="5904134"/>
                <a:ext cx="56187" cy="56187"/>
              </a:xfrm>
              <a:custGeom>
                <a:avLst/>
                <a:gdLst>
                  <a:gd name="connsiteX0" fmla="*/ 0 w 81533"/>
                  <a:gd name="connsiteY0" fmla="*/ 40767 h 81534"/>
                  <a:gd name="connsiteX1" fmla="*/ 40767 w 81533"/>
                  <a:gd name="connsiteY1" fmla="*/ 0 h 81534"/>
                  <a:gd name="connsiteX2" fmla="*/ 81534 w 81533"/>
                  <a:gd name="connsiteY2" fmla="*/ 40767 h 81534"/>
                  <a:gd name="connsiteX3" fmla="*/ 40767 w 81533"/>
                  <a:gd name="connsiteY3" fmla="*/ 81534 h 81534"/>
                  <a:gd name="connsiteX4" fmla="*/ 0 w 81533"/>
                  <a:gd name="connsiteY4" fmla="*/ 40767 h 8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33" h="81534">
                    <a:moveTo>
                      <a:pt x="0" y="40767"/>
                    </a:moveTo>
                    <a:cubicBezTo>
                      <a:pt x="0" y="18192"/>
                      <a:pt x="18288" y="0"/>
                      <a:pt x="40767" y="0"/>
                    </a:cubicBezTo>
                    <a:cubicBezTo>
                      <a:pt x="63341" y="0"/>
                      <a:pt x="81534" y="18288"/>
                      <a:pt x="81534" y="40767"/>
                    </a:cubicBezTo>
                    <a:cubicBezTo>
                      <a:pt x="81534" y="63341"/>
                      <a:pt x="63246" y="81534"/>
                      <a:pt x="40767" y="81534"/>
                    </a:cubicBezTo>
                    <a:cubicBezTo>
                      <a:pt x="18288" y="81629"/>
                      <a:pt x="0" y="63341"/>
                      <a:pt x="0" y="40767"/>
                    </a:cubicBezTo>
                    <a:close/>
                  </a:path>
                </a:pathLst>
              </a:custGeom>
              <a:solidFill>
                <a:srgbClr val="FBC849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7" name="任意多边形: 形状 95" descr="6f202da2-9f9b-4507-bd3f-9d8f93b3f5b5"/>
              <p:cNvSpPr/>
              <p:nvPr/>
            </p:nvSpPr>
            <p:spPr>
              <a:xfrm>
                <a:off x="2417707" y="5803053"/>
                <a:ext cx="256059" cy="255858"/>
              </a:xfrm>
              <a:custGeom>
                <a:avLst/>
                <a:gdLst>
                  <a:gd name="connsiteX0" fmla="*/ 185833 w 371570"/>
                  <a:gd name="connsiteY0" fmla="*/ 371280 h 371279"/>
                  <a:gd name="connsiteX1" fmla="*/ 175927 w 371570"/>
                  <a:gd name="connsiteY1" fmla="*/ 371090 h 371279"/>
                  <a:gd name="connsiteX2" fmla="*/ 169450 w 371570"/>
                  <a:gd name="connsiteY2" fmla="*/ 363946 h 371279"/>
                  <a:gd name="connsiteX3" fmla="*/ 176403 w 371570"/>
                  <a:gd name="connsiteY3" fmla="*/ 357659 h 371279"/>
                  <a:gd name="connsiteX4" fmla="*/ 176594 w 371570"/>
                  <a:gd name="connsiteY4" fmla="*/ 357659 h 371279"/>
                  <a:gd name="connsiteX5" fmla="*/ 185833 w 371570"/>
                  <a:gd name="connsiteY5" fmla="*/ 357850 h 371279"/>
                  <a:gd name="connsiteX6" fmla="*/ 219742 w 371570"/>
                  <a:gd name="connsiteY6" fmla="*/ 354516 h 371279"/>
                  <a:gd name="connsiteX7" fmla="*/ 227648 w 371570"/>
                  <a:gd name="connsiteY7" fmla="*/ 359945 h 371279"/>
                  <a:gd name="connsiteX8" fmla="*/ 227648 w 371570"/>
                  <a:gd name="connsiteY8" fmla="*/ 361278 h 371279"/>
                  <a:gd name="connsiteX9" fmla="*/ 222218 w 371570"/>
                  <a:gd name="connsiteY9" fmla="*/ 367755 h 371279"/>
                  <a:gd name="connsiteX10" fmla="*/ 185833 w 371570"/>
                  <a:gd name="connsiteY10" fmla="*/ 371280 h 371279"/>
                  <a:gd name="connsiteX11" fmla="*/ 132207 w 371570"/>
                  <a:gd name="connsiteY11" fmla="*/ 363184 h 371279"/>
                  <a:gd name="connsiteX12" fmla="*/ 130397 w 371570"/>
                  <a:gd name="connsiteY12" fmla="*/ 362993 h 371279"/>
                  <a:gd name="connsiteX13" fmla="*/ 130207 w 371570"/>
                  <a:gd name="connsiteY13" fmla="*/ 362993 h 371279"/>
                  <a:gd name="connsiteX14" fmla="*/ 129731 w 371570"/>
                  <a:gd name="connsiteY14" fmla="*/ 362803 h 371279"/>
                  <a:gd name="connsiteX15" fmla="*/ 88011 w 371570"/>
                  <a:gd name="connsiteY15" fmla="*/ 343467 h 371279"/>
                  <a:gd name="connsiteX16" fmla="*/ 85058 w 371570"/>
                  <a:gd name="connsiteY16" fmla="*/ 339466 h 371279"/>
                  <a:gd name="connsiteX17" fmla="*/ 85725 w 371570"/>
                  <a:gd name="connsiteY17" fmla="*/ 334323 h 371279"/>
                  <a:gd name="connsiteX18" fmla="*/ 95155 w 371570"/>
                  <a:gd name="connsiteY18" fmla="*/ 332037 h 371279"/>
                  <a:gd name="connsiteX19" fmla="*/ 134207 w 371570"/>
                  <a:gd name="connsiteY19" fmla="*/ 350039 h 371279"/>
                  <a:gd name="connsiteX20" fmla="*/ 138875 w 371570"/>
                  <a:gd name="connsiteY20" fmla="*/ 356516 h 371279"/>
                  <a:gd name="connsiteX21" fmla="*/ 138684 w 371570"/>
                  <a:gd name="connsiteY21" fmla="*/ 358516 h 371279"/>
                  <a:gd name="connsiteX22" fmla="*/ 132207 w 371570"/>
                  <a:gd name="connsiteY22" fmla="*/ 363184 h 371279"/>
                  <a:gd name="connsiteX23" fmla="*/ 263462 w 371570"/>
                  <a:gd name="connsiteY23" fmla="*/ 353563 h 371279"/>
                  <a:gd name="connsiteX24" fmla="*/ 257175 w 371570"/>
                  <a:gd name="connsiteY24" fmla="*/ 349753 h 371279"/>
                  <a:gd name="connsiteX25" fmla="*/ 256889 w 371570"/>
                  <a:gd name="connsiteY25" fmla="*/ 344610 h 371279"/>
                  <a:gd name="connsiteX26" fmla="*/ 260223 w 371570"/>
                  <a:gd name="connsiteY26" fmla="*/ 340800 h 371279"/>
                  <a:gd name="connsiteX27" fmla="*/ 296323 w 371570"/>
                  <a:gd name="connsiteY27" fmla="*/ 317464 h 371279"/>
                  <a:gd name="connsiteX28" fmla="*/ 296513 w 371570"/>
                  <a:gd name="connsiteY28" fmla="*/ 317273 h 371279"/>
                  <a:gd name="connsiteX29" fmla="*/ 305943 w 371570"/>
                  <a:gd name="connsiteY29" fmla="*/ 318416 h 371279"/>
                  <a:gd name="connsiteX30" fmla="*/ 307562 w 371570"/>
                  <a:gd name="connsiteY30" fmla="*/ 322702 h 371279"/>
                  <a:gd name="connsiteX31" fmla="*/ 305276 w 371570"/>
                  <a:gd name="connsiteY31" fmla="*/ 327656 h 371279"/>
                  <a:gd name="connsiteX32" fmla="*/ 305086 w 371570"/>
                  <a:gd name="connsiteY32" fmla="*/ 327846 h 371279"/>
                  <a:gd name="connsiteX33" fmla="*/ 304610 w 371570"/>
                  <a:gd name="connsiteY33" fmla="*/ 328322 h 371279"/>
                  <a:gd name="connsiteX34" fmla="*/ 266224 w 371570"/>
                  <a:gd name="connsiteY34" fmla="*/ 352992 h 371279"/>
                  <a:gd name="connsiteX35" fmla="*/ 263462 w 371570"/>
                  <a:gd name="connsiteY35" fmla="*/ 353563 h 371279"/>
                  <a:gd name="connsiteX36" fmla="*/ 56769 w 371570"/>
                  <a:gd name="connsiteY36" fmla="*/ 316225 h 371279"/>
                  <a:gd name="connsiteX37" fmla="*/ 51816 w 371570"/>
                  <a:gd name="connsiteY37" fmla="*/ 314225 h 371279"/>
                  <a:gd name="connsiteX38" fmla="*/ 24194 w 371570"/>
                  <a:gd name="connsiteY38" fmla="*/ 276982 h 371279"/>
                  <a:gd name="connsiteX39" fmla="*/ 23527 w 371570"/>
                  <a:gd name="connsiteY39" fmla="*/ 271839 h 371279"/>
                  <a:gd name="connsiteX40" fmla="*/ 26670 w 371570"/>
                  <a:gd name="connsiteY40" fmla="*/ 268029 h 371279"/>
                  <a:gd name="connsiteX41" fmla="*/ 35909 w 371570"/>
                  <a:gd name="connsiteY41" fmla="*/ 270506 h 371279"/>
                  <a:gd name="connsiteX42" fmla="*/ 61722 w 371570"/>
                  <a:gd name="connsiteY42" fmla="*/ 305081 h 371279"/>
                  <a:gd name="connsiteX43" fmla="*/ 63532 w 371570"/>
                  <a:gd name="connsiteY43" fmla="*/ 309749 h 371279"/>
                  <a:gd name="connsiteX44" fmla="*/ 61532 w 371570"/>
                  <a:gd name="connsiteY44" fmla="*/ 314416 h 371279"/>
                  <a:gd name="connsiteX45" fmla="*/ 56769 w 371570"/>
                  <a:gd name="connsiteY45" fmla="*/ 316225 h 371279"/>
                  <a:gd name="connsiteX46" fmla="*/ 331280 w 371570"/>
                  <a:gd name="connsiteY46" fmla="*/ 296318 h 371279"/>
                  <a:gd name="connsiteX47" fmla="*/ 327470 w 371570"/>
                  <a:gd name="connsiteY47" fmla="*/ 295175 h 371279"/>
                  <a:gd name="connsiteX48" fmla="*/ 324517 w 371570"/>
                  <a:gd name="connsiteY48" fmla="*/ 290699 h 371279"/>
                  <a:gd name="connsiteX49" fmla="*/ 325850 w 371570"/>
                  <a:gd name="connsiteY49" fmla="*/ 285745 h 371279"/>
                  <a:gd name="connsiteX50" fmla="*/ 346234 w 371570"/>
                  <a:gd name="connsiteY50" fmla="*/ 247836 h 371279"/>
                  <a:gd name="connsiteX51" fmla="*/ 354997 w 371570"/>
                  <a:gd name="connsiteY51" fmla="*/ 244026 h 371279"/>
                  <a:gd name="connsiteX52" fmla="*/ 359283 w 371570"/>
                  <a:gd name="connsiteY52" fmla="*/ 250313 h 371279"/>
                  <a:gd name="connsiteX53" fmla="*/ 358807 w 371570"/>
                  <a:gd name="connsiteY53" fmla="*/ 252789 h 371279"/>
                  <a:gd name="connsiteX54" fmla="*/ 336804 w 371570"/>
                  <a:gd name="connsiteY54" fmla="*/ 293651 h 371279"/>
                  <a:gd name="connsiteX55" fmla="*/ 331280 w 371570"/>
                  <a:gd name="connsiteY55" fmla="*/ 296318 h 371279"/>
                  <a:gd name="connsiteX56" fmla="*/ 12954 w 371570"/>
                  <a:gd name="connsiteY56" fmla="*/ 239073 h 371279"/>
                  <a:gd name="connsiteX57" fmla="*/ 6477 w 371570"/>
                  <a:gd name="connsiteY57" fmla="*/ 234120 h 371279"/>
                  <a:gd name="connsiteX58" fmla="*/ 0 w 371570"/>
                  <a:gd name="connsiteY58" fmla="*/ 188114 h 371279"/>
                  <a:gd name="connsiteX59" fmla="*/ 191 w 371570"/>
                  <a:gd name="connsiteY59" fmla="*/ 186780 h 371279"/>
                  <a:gd name="connsiteX60" fmla="*/ 0 w 371570"/>
                  <a:gd name="connsiteY60" fmla="*/ 185637 h 371279"/>
                  <a:gd name="connsiteX61" fmla="*/ 5810 w 371570"/>
                  <a:gd name="connsiteY61" fmla="*/ 139632 h 371279"/>
                  <a:gd name="connsiteX62" fmla="*/ 13907 w 371570"/>
                  <a:gd name="connsiteY62" fmla="*/ 134679 h 371279"/>
                  <a:gd name="connsiteX63" fmla="*/ 18860 w 371570"/>
                  <a:gd name="connsiteY63" fmla="*/ 142775 h 371279"/>
                  <a:gd name="connsiteX64" fmla="*/ 13430 w 371570"/>
                  <a:gd name="connsiteY64" fmla="*/ 185447 h 371279"/>
                  <a:gd name="connsiteX65" fmla="*/ 13621 w 371570"/>
                  <a:gd name="connsiteY65" fmla="*/ 185637 h 371279"/>
                  <a:gd name="connsiteX66" fmla="*/ 13430 w 371570"/>
                  <a:gd name="connsiteY66" fmla="*/ 186780 h 371279"/>
                  <a:gd name="connsiteX67" fmla="*/ 13621 w 371570"/>
                  <a:gd name="connsiteY67" fmla="*/ 187923 h 371279"/>
                  <a:gd name="connsiteX68" fmla="*/ 19431 w 371570"/>
                  <a:gd name="connsiteY68" fmla="*/ 230596 h 371279"/>
                  <a:gd name="connsiteX69" fmla="*/ 19717 w 371570"/>
                  <a:gd name="connsiteY69" fmla="*/ 232406 h 371279"/>
                  <a:gd name="connsiteX70" fmla="*/ 14764 w 371570"/>
                  <a:gd name="connsiteY70" fmla="*/ 238882 h 371279"/>
                  <a:gd name="connsiteX71" fmla="*/ 12954 w 371570"/>
                  <a:gd name="connsiteY71" fmla="*/ 239073 h 371279"/>
                  <a:gd name="connsiteX72" fmla="*/ 363379 w 371570"/>
                  <a:gd name="connsiteY72" fmla="*/ 213450 h 371279"/>
                  <a:gd name="connsiteX73" fmla="*/ 362712 w 371570"/>
                  <a:gd name="connsiteY73" fmla="*/ 213450 h 371279"/>
                  <a:gd name="connsiteX74" fmla="*/ 356711 w 371570"/>
                  <a:gd name="connsiteY74" fmla="*/ 206021 h 371279"/>
                  <a:gd name="connsiteX75" fmla="*/ 358045 w 371570"/>
                  <a:gd name="connsiteY75" fmla="*/ 185637 h 371279"/>
                  <a:gd name="connsiteX76" fmla="*/ 356521 w 371570"/>
                  <a:gd name="connsiteY76" fmla="*/ 162968 h 371279"/>
                  <a:gd name="connsiteX77" fmla="*/ 356521 w 371570"/>
                  <a:gd name="connsiteY77" fmla="*/ 161825 h 371279"/>
                  <a:gd name="connsiteX78" fmla="*/ 362331 w 371570"/>
                  <a:gd name="connsiteY78" fmla="*/ 155348 h 371279"/>
                  <a:gd name="connsiteX79" fmla="*/ 369951 w 371570"/>
                  <a:gd name="connsiteY79" fmla="*/ 161158 h 371279"/>
                  <a:gd name="connsiteX80" fmla="*/ 371570 w 371570"/>
                  <a:gd name="connsiteY80" fmla="*/ 185637 h 371279"/>
                  <a:gd name="connsiteX81" fmla="*/ 370237 w 371570"/>
                  <a:gd name="connsiteY81" fmla="*/ 207640 h 371279"/>
                  <a:gd name="connsiteX82" fmla="*/ 363379 w 371570"/>
                  <a:gd name="connsiteY82" fmla="*/ 213450 h 371279"/>
                  <a:gd name="connsiteX83" fmla="*/ 351663 w 371570"/>
                  <a:gd name="connsiteY83" fmla="*/ 125439 h 371279"/>
                  <a:gd name="connsiteX84" fmla="*/ 345377 w 371570"/>
                  <a:gd name="connsiteY84" fmla="*/ 121153 h 371279"/>
                  <a:gd name="connsiteX85" fmla="*/ 324517 w 371570"/>
                  <a:gd name="connsiteY85" fmla="*/ 83720 h 371279"/>
                  <a:gd name="connsiteX86" fmla="*/ 323183 w 371570"/>
                  <a:gd name="connsiteY86" fmla="*/ 79720 h 371279"/>
                  <a:gd name="connsiteX87" fmla="*/ 325850 w 371570"/>
                  <a:gd name="connsiteY87" fmla="*/ 74290 h 371279"/>
                  <a:gd name="connsiteX88" fmla="*/ 335280 w 371570"/>
                  <a:gd name="connsiteY88" fmla="*/ 75624 h 371279"/>
                  <a:gd name="connsiteX89" fmla="*/ 357950 w 371570"/>
                  <a:gd name="connsiteY89" fmla="*/ 116296 h 371279"/>
                  <a:gd name="connsiteX90" fmla="*/ 354140 w 371570"/>
                  <a:gd name="connsiteY90" fmla="*/ 125059 h 371279"/>
                  <a:gd name="connsiteX91" fmla="*/ 351663 w 371570"/>
                  <a:gd name="connsiteY91" fmla="*/ 125439 h 371279"/>
                  <a:gd name="connsiteX92" fmla="*/ 28670 w 371570"/>
                  <a:gd name="connsiteY92" fmla="*/ 106389 h 371279"/>
                  <a:gd name="connsiteX93" fmla="*/ 25527 w 371570"/>
                  <a:gd name="connsiteY93" fmla="*/ 105532 h 371279"/>
                  <a:gd name="connsiteX94" fmla="*/ 21908 w 371570"/>
                  <a:gd name="connsiteY94" fmla="*/ 99722 h 371279"/>
                  <a:gd name="connsiteX95" fmla="*/ 22765 w 371570"/>
                  <a:gd name="connsiteY95" fmla="*/ 96388 h 371279"/>
                  <a:gd name="connsiteX96" fmla="*/ 50102 w 371570"/>
                  <a:gd name="connsiteY96" fmla="*/ 58860 h 371279"/>
                  <a:gd name="connsiteX97" fmla="*/ 59531 w 371570"/>
                  <a:gd name="connsiteY97" fmla="*/ 58384 h 371279"/>
                  <a:gd name="connsiteX98" fmla="*/ 59817 w 371570"/>
                  <a:gd name="connsiteY98" fmla="*/ 68004 h 371279"/>
                  <a:gd name="connsiteX99" fmla="*/ 34671 w 371570"/>
                  <a:gd name="connsiteY99" fmla="*/ 102580 h 371279"/>
                  <a:gd name="connsiteX100" fmla="*/ 34671 w 371570"/>
                  <a:gd name="connsiteY100" fmla="*/ 102770 h 371279"/>
                  <a:gd name="connsiteX101" fmla="*/ 28670 w 371570"/>
                  <a:gd name="connsiteY101" fmla="*/ 106389 h 371279"/>
                  <a:gd name="connsiteX102" fmla="*/ 299180 w 371570"/>
                  <a:gd name="connsiteY102" fmla="*/ 53907 h 371279"/>
                  <a:gd name="connsiteX103" fmla="*/ 294894 w 371570"/>
                  <a:gd name="connsiteY103" fmla="*/ 52573 h 371279"/>
                  <a:gd name="connsiteX104" fmla="*/ 258509 w 371570"/>
                  <a:gd name="connsiteY104" fmla="*/ 29713 h 371279"/>
                  <a:gd name="connsiteX105" fmla="*/ 258318 w 371570"/>
                  <a:gd name="connsiteY105" fmla="*/ 29523 h 371279"/>
                  <a:gd name="connsiteX106" fmla="*/ 254508 w 371570"/>
                  <a:gd name="connsiteY106" fmla="*/ 23427 h 371279"/>
                  <a:gd name="connsiteX107" fmla="*/ 255175 w 371570"/>
                  <a:gd name="connsiteY107" fmla="*/ 20474 h 371279"/>
                  <a:gd name="connsiteX108" fmla="*/ 264128 w 371570"/>
                  <a:gd name="connsiteY108" fmla="*/ 17331 h 371279"/>
                  <a:gd name="connsiteX109" fmla="*/ 303371 w 371570"/>
                  <a:gd name="connsiteY109" fmla="*/ 42000 h 371279"/>
                  <a:gd name="connsiteX110" fmla="*/ 304229 w 371570"/>
                  <a:gd name="connsiteY110" fmla="*/ 51431 h 371279"/>
                  <a:gd name="connsiteX111" fmla="*/ 299180 w 371570"/>
                  <a:gd name="connsiteY111" fmla="*/ 53907 h 371279"/>
                  <a:gd name="connsiteX112" fmla="*/ 89535 w 371570"/>
                  <a:gd name="connsiteY112" fmla="*/ 41524 h 371279"/>
                  <a:gd name="connsiteX113" fmla="*/ 83915 w 371570"/>
                  <a:gd name="connsiteY113" fmla="*/ 38381 h 371279"/>
                  <a:gd name="connsiteX114" fmla="*/ 82772 w 371570"/>
                  <a:gd name="connsiteY114" fmla="*/ 34762 h 371279"/>
                  <a:gd name="connsiteX115" fmla="*/ 85916 w 371570"/>
                  <a:gd name="connsiteY115" fmla="*/ 28951 h 371279"/>
                  <a:gd name="connsiteX116" fmla="*/ 127921 w 371570"/>
                  <a:gd name="connsiteY116" fmla="*/ 9234 h 371279"/>
                  <a:gd name="connsiteX117" fmla="*/ 136208 w 371570"/>
                  <a:gd name="connsiteY117" fmla="*/ 13521 h 371279"/>
                  <a:gd name="connsiteX118" fmla="*/ 136017 w 371570"/>
                  <a:gd name="connsiteY118" fmla="*/ 18665 h 371279"/>
                  <a:gd name="connsiteX119" fmla="*/ 132017 w 371570"/>
                  <a:gd name="connsiteY119" fmla="*/ 21998 h 371279"/>
                  <a:gd name="connsiteX120" fmla="*/ 93154 w 371570"/>
                  <a:gd name="connsiteY120" fmla="*/ 40381 h 371279"/>
                  <a:gd name="connsiteX121" fmla="*/ 92964 w 371570"/>
                  <a:gd name="connsiteY121" fmla="*/ 40381 h 371279"/>
                  <a:gd name="connsiteX122" fmla="*/ 89535 w 371570"/>
                  <a:gd name="connsiteY122" fmla="*/ 41524 h 371279"/>
                  <a:gd name="connsiteX123" fmla="*/ 218599 w 371570"/>
                  <a:gd name="connsiteY123" fmla="*/ 16378 h 371279"/>
                  <a:gd name="connsiteX124" fmla="*/ 217265 w 371570"/>
                  <a:gd name="connsiteY124" fmla="*/ 16378 h 371279"/>
                  <a:gd name="connsiteX125" fmla="*/ 174403 w 371570"/>
                  <a:gd name="connsiteY125" fmla="*/ 13711 h 371279"/>
                  <a:gd name="connsiteX126" fmla="*/ 173927 w 371570"/>
                  <a:gd name="connsiteY126" fmla="*/ 13711 h 371279"/>
                  <a:gd name="connsiteX127" fmla="*/ 167164 w 371570"/>
                  <a:gd name="connsiteY127" fmla="*/ 7425 h 371279"/>
                  <a:gd name="connsiteX128" fmla="*/ 167164 w 371570"/>
                  <a:gd name="connsiteY128" fmla="*/ 7234 h 371279"/>
                  <a:gd name="connsiteX129" fmla="*/ 173260 w 371570"/>
                  <a:gd name="connsiteY129" fmla="*/ 471 h 371279"/>
                  <a:gd name="connsiteX130" fmla="*/ 173450 w 371570"/>
                  <a:gd name="connsiteY130" fmla="*/ 471 h 371279"/>
                  <a:gd name="connsiteX131" fmla="*/ 173450 w 371570"/>
                  <a:gd name="connsiteY131" fmla="*/ 471 h 371279"/>
                  <a:gd name="connsiteX132" fmla="*/ 219646 w 371570"/>
                  <a:gd name="connsiteY132" fmla="*/ 3139 h 371279"/>
                  <a:gd name="connsiteX133" fmla="*/ 224123 w 371570"/>
                  <a:gd name="connsiteY133" fmla="*/ 5805 h 371279"/>
                  <a:gd name="connsiteX134" fmla="*/ 224981 w 371570"/>
                  <a:gd name="connsiteY134" fmla="*/ 10949 h 371279"/>
                  <a:gd name="connsiteX135" fmla="*/ 218599 w 371570"/>
                  <a:gd name="connsiteY135" fmla="*/ 16378 h 37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371570" h="371279">
                    <a:moveTo>
                      <a:pt x="185833" y="371280"/>
                    </a:moveTo>
                    <a:cubicBezTo>
                      <a:pt x="182880" y="371280"/>
                      <a:pt x="179737" y="371280"/>
                      <a:pt x="175927" y="371090"/>
                    </a:cubicBezTo>
                    <a:cubicBezTo>
                      <a:pt x="172117" y="370899"/>
                      <a:pt x="169450" y="367755"/>
                      <a:pt x="169450" y="363946"/>
                    </a:cubicBezTo>
                    <a:cubicBezTo>
                      <a:pt x="169640" y="360326"/>
                      <a:pt x="172784" y="357659"/>
                      <a:pt x="176403" y="357659"/>
                    </a:cubicBezTo>
                    <a:lnTo>
                      <a:pt x="176594" y="357659"/>
                    </a:lnTo>
                    <a:cubicBezTo>
                      <a:pt x="179737" y="357850"/>
                      <a:pt x="183071" y="357850"/>
                      <a:pt x="185833" y="357850"/>
                    </a:cubicBezTo>
                    <a:cubicBezTo>
                      <a:pt x="197072" y="357850"/>
                      <a:pt x="208502" y="356707"/>
                      <a:pt x="219742" y="354516"/>
                    </a:cubicBezTo>
                    <a:cubicBezTo>
                      <a:pt x="223075" y="353849"/>
                      <a:pt x="226886" y="356325"/>
                      <a:pt x="227648" y="359945"/>
                    </a:cubicBezTo>
                    <a:cubicBezTo>
                      <a:pt x="227648" y="360422"/>
                      <a:pt x="227648" y="360802"/>
                      <a:pt x="227648" y="361278"/>
                    </a:cubicBezTo>
                    <a:cubicBezTo>
                      <a:pt x="227648" y="364422"/>
                      <a:pt x="225362" y="367089"/>
                      <a:pt x="222218" y="367755"/>
                    </a:cubicBezTo>
                    <a:cubicBezTo>
                      <a:pt x="210217" y="370137"/>
                      <a:pt x="198120" y="371280"/>
                      <a:pt x="185833" y="371280"/>
                    </a:cubicBezTo>
                    <a:close/>
                    <a:moveTo>
                      <a:pt x="132207" y="363184"/>
                    </a:moveTo>
                    <a:cubicBezTo>
                      <a:pt x="131540" y="363184"/>
                      <a:pt x="130874" y="362993"/>
                      <a:pt x="130397" y="362993"/>
                    </a:cubicBezTo>
                    <a:cubicBezTo>
                      <a:pt x="130207" y="362993"/>
                      <a:pt x="130207" y="362993"/>
                      <a:pt x="130207" y="362993"/>
                    </a:cubicBezTo>
                    <a:cubicBezTo>
                      <a:pt x="129921" y="362803"/>
                      <a:pt x="129921" y="362803"/>
                      <a:pt x="129731" y="362803"/>
                    </a:cubicBezTo>
                    <a:cubicBezTo>
                      <a:pt x="115157" y="358135"/>
                      <a:pt x="101251" y="351849"/>
                      <a:pt x="88011" y="343467"/>
                    </a:cubicBezTo>
                    <a:cubicBezTo>
                      <a:pt x="86392" y="342609"/>
                      <a:pt x="85535" y="341181"/>
                      <a:pt x="85058" y="339466"/>
                    </a:cubicBezTo>
                    <a:cubicBezTo>
                      <a:pt x="84582" y="337657"/>
                      <a:pt x="84868" y="335847"/>
                      <a:pt x="85725" y="334323"/>
                    </a:cubicBezTo>
                    <a:cubicBezTo>
                      <a:pt x="87725" y="331180"/>
                      <a:pt x="92012" y="330322"/>
                      <a:pt x="95155" y="332037"/>
                    </a:cubicBezTo>
                    <a:cubicBezTo>
                      <a:pt x="107252" y="339657"/>
                      <a:pt x="120301" y="345753"/>
                      <a:pt x="134207" y="350039"/>
                    </a:cubicBezTo>
                    <a:cubicBezTo>
                      <a:pt x="137160" y="350897"/>
                      <a:pt x="138875" y="353659"/>
                      <a:pt x="138875" y="356516"/>
                    </a:cubicBezTo>
                    <a:cubicBezTo>
                      <a:pt x="138875" y="357183"/>
                      <a:pt x="138875" y="357850"/>
                      <a:pt x="138684" y="358516"/>
                    </a:cubicBezTo>
                    <a:cubicBezTo>
                      <a:pt x="137732" y="361183"/>
                      <a:pt x="135065" y="363184"/>
                      <a:pt x="132207" y="363184"/>
                    </a:cubicBezTo>
                    <a:close/>
                    <a:moveTo>
                      <a:pt x="263462" y="353563"/>
                    </a:moveTo>
                    <a:cubicBezTo>
                      <a:pt x="260795" y="353563"/>
                      <a:pt x="258318" y="352230"/>
                      <a:pt x="257175" y="349753"/>
                    </a:cubicBezTo>
                    <a:cubicBezTo>
                      <a:pt x="256508" y="348229"/>
                      <a:pt x="256318" y="346420"/>
                      <a:pt x="256889" y="344610"/>
                    </a:cubicBezTo>
                    <a:cubicBezTo>
                      <a:pt x="257556" y="343086"/>
                      <a:pt x="258699" y="341657"/>
                      <a:pt x="260223" y="340800"/>
                    </a:cubicBezTo>
                    <a:cubicBezTo>
                      <a:pt x="273463" y="334513"/>
                      <a:pt x="285560" y="326703"/>
                      <a:pt x="296323" y="317464"/>
                    </a:cubicBezTo>
                    <a:cubicBezTo>
                      <a:pt x="296513" y="317464"/>
                      <a:pt x="296513" y="317464"/>
                      <a:pt x="296513" y="317273"/>
                    </a:cubicBezTo>
                    <a:cubicBezTo>
                      <a:pt x="299180" y="315273"/>
                      <a:pt x="303657" y="315654"/>
                      <a:pt x="305943" y="318416"/>
                    </a:cubicBezTo>
                    <a:cubicBezTo>
                      <a:pt x="306800" y="319559"/>
                      <a:pt x="307562" y="321083"/>
                      <a:pt x="307562" y="322702"/>
                    </a:cubicBezTo>
                    <a:cubicBezTo>
                      <a:pt x="307562" y="324512"/>
                      <a:pt x="306705" y="326322"/>
                      <a:pt x="305276" y="327656"/>
                    </a:cubicBezTo>
                    <a:cubicBezTo>
                      <a:pt x="305276" y="327656"/>
                      <a:pt x="305276" y="327846"/>
                      <a:pt x="305086" y="327846"/>
                    </a:cubicBezTo>
                    <a:cubicBezTo>
                      <a:pt x="305086" y="327846"/>
                      <a:pt x="304895" y="328036"/>
                      <a:pt x="304610" y="328322"/>
                    </a:cubicBezTo>
                    <a:cubicBezTo>
                      <a:pt x="292989" y="337942"/>
                      <a:pt x="279940" y="346324"/>
                      <a:pt x="266224" y="352992"/>
                    </a:cubicBezTo>
                    <a:cubicBezTo>
                      <a:pt x="265271" y="353278"/>
                      <a:pt x="264319" y="353563"/>
                      <a:pt x="263462" y="353563"/>
                    </a:cubicBezTo>
                    <a:close/>
                    <a:moveTo>
                      <a:pt x="56769" y="316225"/>
                    </a:moveTo>
                    <a:cubicBezTo>
                      <a:pt x="54959" y="316225"/>
                      <a:pt x="53150" y="315559"/>
                      <a:pt x="51816" y="314225"/>
                    </a:cubicBezTo>
                    <a:cubicBezTo>
                      <a:pt x="41053" y="302986"/>
                      <a:pt x="31623" y="290412"/>
                      <a:pt x="24194" y="276982"/>
                    </a:cubicBezTo>
                    <a:cubicBezTo>
                      <a:pt x="23336" y="275458"/>
                      <a:pt x="23050" y="273648"/>
                      <a:pt x="23527" y="271839"/>
                    </a:cubicBezTo>
                    <a:cubicBezTo>
                      <a:pt x="24003" y="270220"/>
                      <a:pt x="25051" y="268696"/>
                      <a:pt x="26670" y="268029"/>
                    </a:cubicBezTo>
                    <a:cubicBezTo>
                      <a:pt x="29623" y="266219"/>
                      <a:pt x="34100" y="267362"/>
                      <a:pt x="35909" y="270506"/>
                    </a:cubicBezTo>
                    <a:cubicBezTo>
                      <a:pt x="42863" y="283078"/>
                      <a:pt x="51625" y="294508"/>
                      <a:pt x="61722" y="305081"/>
                    </a:cubicBezTo>
                    <a:cubicBezTo>
                      <a:pt x="62865" y="306224"/>
                      <a:pt x="63532" y="308034"/>
                      <a:pt x="63532" y="309749"/>
                    </a:cubicBezTo>
                    <a:cubicBezTo>
                      <a:pt x="63532" y="311558"/>
                      <a:pt x="62675" y="313368"/>
                      <a:pt x="61532" y="314416"/>
                    </a:cubicBezTo>
                    <a:cubicBezTo>
                      <a:pt x="60103" y="315559"/>
                      <a:pt x="58579" y="316225"/>
                      <a:pt x="56769" y="316225"/>
                    </a:cubicBezTo>
                    <a:close/>
                    <a:moveTo>
                      <a:pt x="331280" y="296318"/>
                    </a:moveTo>
                    <a:cubicBezTo>
                      <a:pt x="329946" y="296318"/>
                      <a:pt x="328613" y="295842"/>
                      <a:pt x="327470" y="295175"/>
                    </a:cubicBezTo>
                    <a:cubicBezTo>
                      <a:pt x="325850" y="294032"/>
                      <a:pt x="324993" y="292508"/>
                      <a:pt x="324517" y="290699"/>
                    </a:cubicBezTo>
                    <a:cubicBezTo>
                      <a:pt x="324231" y="288889"/>
                      <a:pt x="324707" y="287079"/>
                      <a:pt x="325850" y="285745"/>
                    </a:cubicBezTo>
                    <a:cubicBezTo>
                      <a:pt x="334137" y="274030"/>
                      <a:pt x="341090" y="261266"/>
                      <a:pt x="346234" y="247836"/>
                    </a:cubicBezTo>
                    <a:cubicBezTo>
                      <a:pt x="347567" y="244502"/>
                      <a:pt x="351663" y="242692"/>
                      <a:pt x="354997" y="244026"/>
                    </a:cubicBezTo>
                    <a:cubicBezTo>
                      <a:pt x="357664" y="244883"/>
                      <a:pt x="359283" y="247645"/>
                      <a:pt x="359283" y="250313"/>
                    </a:cubicBezTo>
                    <a:cubicBezTo>
                      <a:pt x="359283" y="251170"/>
                      <a:pt x="359092" y="251836"/>
                      <a:pt x="358807" y="252789"/>
                    </a:cubicBezTo>
                    <a:cubicBezTo>
                      <a:pt x="353187" y="267171"/>
                      <a:pt x="345758" y="280887"/>
                      <a:pt x="336804" y="293651"/>
                    </a:cubicBezTo>
                    <a:cubicBezTo>
                      <a:pt x="335471" y="295366"/>
                      <a:pt x="333470" y="296318"/>
                      <a:pt x="331280" y="296318"/>
                    </a:cubicBezTo>
                    <a:close/>
                    <a:moveTo>
                      <a:pt x="12954" y="239073"/>
                    </a:moveTo>
                    <a:cubicBezTo>
                      <a:pt x="9811" y="239073"/>
                      <a:pt x="7144" y="237073"/>
                      <a:pt x="6477" y="234120"/>
                    </a:cubicBezTo>
                    <a:cubicBezTo>
                      <a:pt x="2477" y="219070"/>
                      <a:pt x="191" y="203640"/>
                      <a:pt x="0" y="188114"/>
                    </a:cubicBezTo>
                    <a:cubicBezTo>
                      <a:pt x="0" y="187638"/>
                      <a:pt x="0" y="187257"/>
                      <a:pt x="191" y="186780"/>
                    </a:cubicBezTo>
                    <a:cubicBezTo>
                      <a:pt x="0" y="186590"/>
                      <a:pt x="0" y="186114"/>
                      <a:pt x="0" y="185637"/>
                    </a:cubicBezTo>
                    <a:cubicBezTo>
                      <a:pt x="0" y="170112"/>
                      <a:pt x="2000" y="154681"/>
                      <a:pt x="5810" y="139632"/>
                    </a:cubicBezTo>
                    <a:cubicBezTo>
                      <a:pt x="6667" y="136013"/>
                      <a:pt x="10287" y="133821"/>
                      <a:pt x="13907" y="134679"/>
                    </a:cubicBezTo>
                    <a:cubicBezTo>
                      <a:pt x="17526" y="135536"/>
                      <a:pt x="19717" y="139155"/>
                      <a:pt x="18860" y="142775"/>
                    </a:cubicBezTo>
                    <a:cubicBezTo>
                      <a:pt x="15240" y="156682"/>
                      <a:pt x="13430" y="171065"/>
                      <a:pt x="13430" y="185447"/>
                    </a:cubicBezTo>
                    <a:lnTo>
                      <a:pt x="13621" y="185637"/>
                    </a:lnTo>
                    <a:cubicBezTo>
                      <a:pt x="13621" y="186114"/>
                      <a:pt x="13430" y="186495"/>
                      <a:pt x="13430" y="186780"/>
                    </a:cubicBezTo>
                    <a:cubicBezTo>
                      <a:pt x="13430" y="187257"/>
                      <a:pt x="13430" y="187638"/>
                      <a:pt x="13621" y="187923"/>
                    </a:cubicBezTo>
                    <a:cubicBezTo>
                      <a:pt x="13621" y="202497"/>
                      <a:pt x="15621" y="216880"/>
                      <a:pt x="19431" y="230596"/>
                    </a:cubicBezTo>
                    <a:cubicBezTo>
                      <a:pt x="19431" y="231263"/>
                      <a:pt x="19717" y="231739"/>
                      <a:pt x="19717" y="232406"/>
                    </a:cubicBezTo>
                    <a:cubicBezTo>
                      <a:pt x="19717" y="235358"/>
                      <a:pt x="17717" y="238216"/>
                      <a:pt x="14764" y="238882"/>
                    </a:cubicBezTo>
                    <a:cubicBezTo>
                      <a:pt x="14097" y="239073"/>
                      <a:pt x="13430" y="239073"/>
                      <a:pt x="12954" y="239073"/>
                    </a:cubicBezTo>
                    <a:close/>
                    <a:moveTo>
                      <a:pt x="363379" y="213450"/>
                    </a:moveTo>
                    <a:cubicBezTo>
                      <a:pt x="363188" y="213450"/>
                      <a:pt x="362903" y="213450"/>
                      <a:pt x="362712" y="213450"/>
                    </a:cubicBezTo>
                    <a:cubicBezTo>
                      <a:pt x="358902" y="212974"/>
                      <a:pt x="356235" y="209641"/>
                      <a:pt x="356711" y="206021"/>
                    </a:cubicBezTo>
                    <a:cubicBezTo>
                      <a:pt x="357569" y="199258"/>
                      <a:pt x="358045" y="192305"/>
                      <a:pt x="358045" y="185637"/>
                    </a:cubicBezTo>
                    <a:cubicBezTo>
                      <a:pt x="358045" y="177732"/>
                      <a:pt x="357378" y="170112"/>
                      <a:pt x="356521" y="162968"/>
                    </a:cubicBezTo>
                    <a:cubicBezTo>
                      <a:pt x="356521" y="162492"/>
                      <a:pt x="356521" y="162301"/>
                      <a:pt x="356521" y="161825"/>
                    </a:cubicBezTo>
                    <a:cubicBezTo>
                      <a:pt x="356521" y="158491"/>
                      <a:pt x="358997" y="155729"/>
                      <a:pt x="362331" y="155348"/>
                    </a:cubicBezTo>
                    <a:cubicBezTo>
                      <a:pt x="366332" y="154872"/>
                      <a:pt x="369475" y="157634"/>
                      <a:pt x="369951" y="161158"/>
                    </a:cubicBezTo>
                    <a:cubicBezTo>
                      <a:pt x="370808" y="169064"/>
                      <a:pt x="371570" y="177351"/>
                      <a:pt x="371570" y="185637"/>
                    </a:cubicBezTo>
                    <a:cubicBezTo>
                      <a:pt x="371570" y="193067"/>
                      <a:pt x="371094" y="200401"/>
                      <a:pt x="370237" y="207640"/>
                    </a:cubicBezTo>
                    <a:cubicBezTo>
                      <a:pt x="369665" y="210974"/>
                      <a:pt x="366713" y="213450"/>
                      <a:pt x="363379" y="213450"/>
                    </a:cubicBezTo>
                    <a:close/>
                    <a:moveTo>
                      <a:pt x="351663" y="125439"/>
                    </a:moveTo>
                    <a:cubicBezTo>
                      <a:pt x="348996" y="125439"/>
                      <a:pt x="346520" y="123916"/>
                      <a:pt x="345377" y="121153"/>
                    </a:cubicBezTo>
                    <a:cubicBezTo>
                      <a:pt x="339947" y="107914"/>
                      <a:pt x="332994" y="95150"/>
                      <a:pt x="324517" y="83720"/>
                    </a:cubicBezTo>
                    <a:cubicBezTo>
                      <a:pt x="323660" y="82577"/>
                      <a:pt x="323183" y="81053"/>
                      <a:pt x="323183" y="79720"/>
                    </a:cubicBezTo>
                    <a:cubicBezTo>
                      <a:pt x="323183" y="77434"/>
                      <a:pt x="324326" y="75433"/>
                      <a:pt x="325850" y="74290"/>
                    </a:cubicBezTo>
                    <a:cubicBezTo>
                      <a:pt x="328803" y="72100"/>
                      <a:pt x="333280" y="72766"/>
                      <a:pt x="335280" y="75624"/>
                    </a:cubicBezTo>
                    <a:cubicBezTo>
                      <a:pt x="344519" y="88006"/>
                      <a:pt x="352139" y="101627"/>
                      <a:pt x="357950" y="116296"/>
                    </a:cubicBezTo>
                    <a:cubicBezTo>
                      <a:pt x="359283" y="119629"/>
                      <a:pt x="357759" y="123725"/>
                      <a:pt x="354140" y="125059"/>
                    </a:cubicBezTo>
                    <a:cubicBezTo>
                      <a:pt x="353473" y="125249"/>
                      <a:pt x="352616" y="125439"/>
                      <a:pt x="351663" y="125439"/>
                    </a:cubicBezTo>
                    <a:close/>
                    <a:moveTo>
                      <a:pt x="28670" y="106389"/>
                    </a:moveTo>
                    <a:cubicBezTo>
                      <a:pt x="27527" y="106389"/>
                      <a:pt x="26479" y="105913"/>
                      <a:pt x="25527" y="105532"/>
                    </a:cubicBezTo>
                    <a:cubicBezTo>
                      <a:pt x="23241" y="104390"/>
                      <a:pt x="21908" y="101913"/>
                      <a:pt x="21908" y="99722"/>
                    </a:cubicBezTo>
                    <a:cubicBezTo>
                      <a:pt x="21908" y="98579"/>
                      <a:pt x="22384" y="97436"/>
                      <a:pt x="22765" y="96388"/>
                    </a:cubicBezTo>
                    <a:cubicBezTo>
                      <a:pt x="30194" y="82958"/>
                      <a:pt x="39338" y="70099"/>
                      <a:pt x="50102" y="58860"/>
                    </a:cubicBezTo>
                    <a:cubicBezTo>
                      <a:pt x="52388" y="56193"/>
                      <a:pt x="57055" y="55907"/>
                      <a:pt x="59531" y="58384"/>
                    </a:cubicBezTo>
                    <a:cubicBezTo>
                      <a:pt x="62198" y="61050"/>
                      <a:pt x="62484" y="65337"/>
                      <a:pt x="59817" y="68004"/>
                    </a:cubicBezTo>
                    <a:cubicBezTo>
                      <a:pt x="50197" y="78291"/>
                      <a:pt x="41624" y="90007"/>
                      <a:pt x="34671" y="102580"/>
                    </a:cubicBezTo>
                    <a:cubicBezTo>
                      <a:pt x="34671" y="102770"/>
                      <a:pt x="34671" y="102770"/>
                      <a:pt x="34671" y="102770"/>
                    </a:cubicBezTo>
                    <a:cubicBezTo>
                      <a:pt x="33433" y="105056"/>
                      <a:pt x="31147" y="106389"/>
                      <a:pt x="28670" y="106389"/>
                    </a:cubicBezTo>
                    <a:close/>
                    <a:moveTo>
                      <a:pt x="299180" y="53907"/>
                    </a:moveTo>
                    <a:cubicBezTo>
                      <a:pt x="297656" y="53907"/>
                      <a:pt x="296037" y="53430"/>
                      <a:pt x="294894" y="52573"/>
                    </a:cubicBezTo>
                    <a:cubicBezTo>
                      <a:pt x="283464" y="43144"/>
                      <a:pt x="271367" y="35523"/>
                      <a:pt x="258509" y="29713"/>
                    </a:cubicBezTo>
                    <a:cubicBezTo>
                      <a:pt x="258509" y="29523"/>
                      <a:pt x="258318" y="29523"/>
                      <a:pt x="258318" y="29523"/>
                    </a:cubicBezTo>
                    <a:cubicBezTo>
                      <a:pt x="256032" y="28380"/>
                      <a:pt x="254508" y="26189"/>
                      <a:pt x="254508" y="23427"/>
                    </a:cubicBezTo>
                    <a:cubicBezTo>
                      <a:pt x="254508" y="22570"/>
                      <a:pt x="254699" y="21427"/>
                      <a:pt x="255175" y="20474"/>
                    </a:cubicBezTo>
                    <a:cubicBezTo>
                      <a:pt x="256508" y="17331"/>
                      <a:pt x="260795" y="15807"/>
                      <a:pt x="264128" y="17331"/>
                    </a:cubicBezTo>
                    <a:cubicBezTo>
                      <a:pt x="278035" y="23808"/>
                      <a:pt x="291275" y="32095"/>
                      <a:pt x="303371" y="42000"/>
                    </a:cubicBezTo>
                    <a:cubicBezTo>
                      <a:pt x="306324" y="44477"/>
                      <a:pt x="306515" y="48763"/>
                      <a:pt x="304229" y="51431"/>
                    </a:cubicBezTo>
                    <a:cubicBezTo>
                      <a:pt x="302990" y="52954"/>
                      <a:pt x="301181" y="53907"/>
                      <a:pt x="299180" y="53907"/>
                    </a:cubicBezTo>
                    <a:close/>
                    <a:moveTo>
                      <a:pt x="89535" y="41524"/>
                    </a:moveTo>
                    <a:cubicBezTo>
                      <a:pt x="87058" y="41524"/>
                      <a:pt x="85058" y="40191"/>
                      <a:pt x="83915" y="38381"/>
                    </a:cubicBezTo>
                    <a:cubicBezTo>
                      <a:pt x="83058" y="37238"/>
                      <a:pt x="82772" y="36095"/>
                      <a:pt x="82772" y="34762"/>
                    </a:cubicBezTo>
                    <a:cubicBezTo>
                      <a:pt x="82772" y="32475"/>
                      <a:pt x="83915" y="30285"/>
                      <a:pt x="85916" y="28951"/>
                    </a:cubicBezTo>
                    <a:cubicBezTo>
                      <a:pt x="98965" y="20664"/>
                      <a:pt x="113062" y="13902"/>
                      <a:pt x="127921" y="9234"/>
                    </a:cubicBezTo>
                    <a:cubicBezTo>
                      <a:pt x="131254" y="8091"/>
                      <a:pt x="135065" y="10092"/>
                      <a:pt x="136208" y="13521"/>
                    </a:cubicBezTo>
                    <a:cubicBezTo>
                      <a:pt x="136874" y="15330"/>
                      <a:pt x="136684" y="17140"/>
                      <a:pt x="136017" y="18665"/>
                    </a:cubicBezTo>
                    <a:cubicBezTo>
                      <a:pt x="135160" y="20284"/>
                      <a:pt x="133826" y="21331"/>
                      <a:pt x="132017" y="21998"/>
                    </a:cubicBezTo>
                    <a:cubicBezTo>
                      <a:pt x="118491" y="26284"/>
                      <a:pt x="105537" y="32571"/>
                      <a:pt x="93154" y="40381"/>
                    </a:cubicBezTo>
                    <a:cubicBezTo>
                      <a:pt x="93154" y="40381"/>
                      <a:pt x="93154" y="40381"/>
                      <a:pt x="92964" y="40381"/>
                    </a:cubicBezTo>
                    <a:cubicBezTo>
                      <a:pt x="92012" y="41048"/>
                      <a:pt x="90583" y="41524"/>
                      <a:pt x="89535" y="41524"/>
                    </a:cubicBezTo>
                    <a:close/>
                    <a:moveTo>
                      <a:pt x="218599" y="16378"/>
                    </a:moveTo>
                    <a:cubicBezTo>
                      <a:pt x="218123" y="16378"/>
                      <a:pt x="217742" y="16378"/>
                      <a:pt x="217265" y="16378"/>
                    </a:cubicBezTo>
                    <a:cubicBezTo>
                      <a:pt x="203359" y="13711"/>
                      <a:pt x="187452" y="13045"/>
                      <a:pt x="174403" y="13711"/>
                    </a:cubicBezTo>
                    <a:cubicBezTo>
                      <a:pt x="174212" y="13711"/>
                      <a:pt x="173927" y="13711"/>
                      <a:pt x="173927" y="13711"/>
                    </a:cubicBezTo>
                    <a:cubicBezTo>
                      <a:pt x="170307" y="13711"/>
                      <a:pt x="167450" y="11044"/>
                      <a:pt x="167164" y="7425"/>
                    </a:cubicBezTo>
                    <a:lnTo>
                      <a:pt x="167164" y="7234"/>
                    </a:lnTo>
                    <a:cubicBezTo>
                      <a:pt x="167164" y="3615"/>
                      <a:pt x="169831" y="757"/>
                      <a:pt x="173260" y="471"/>
                    </a:cubicBezTo>
                    <a:cubicBezTo>
                      <a:pt x="173450" y="471"/>
                      <a:pt x="173450" y="471"/>
                      <a:pt x="173450" y="471"/>
                    </a:cubicBezTo>
                    <a:lnTo>
                      <a:pt x="173450" y="471"/>
                    </a:lnTo>
                    <a:cubicBezTo>
                      <a:pt x="190500" y="-672"/>
                      <a:pt x="205073" y="281"/>
                      <a:pt x="219646" y="3139"/>
                    </a:cubicBezTo>
                    <a:cubicBezTo>
                      <a:pt x="221456" y="3329"/>
                      <a:pt x="222980" y="4472"/>
                      <a:pt x="224123" y="5805"/>
                    </a:cubicBezTo>
                    <a:cubicBezTo>
                      <a:pt x="224981" y="7330"/>
                      <a:pt x="225457" y="9140"/>
                      <a:pt x="224981" y="10949"/>
                    </a:cubicBezTo>
                    <a:cubicBezTo>
                      <a:pt x="224600" y="14187"/>
                      <a:pt x="221933" y="16378"/>
                      <a:pt x="218599" y="16378"/>
                    </a:cubicBezTo>
                    <a:close/>
                  </a:path>
                </a:pathLst>
              </a:custGeom>
              <a:solidFill>
                <a:srgbClr val="3E41CA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  <p:sp>
            <p:nvSpPr>
              <p:cNvPr id="1051298" name="任意多边形: 形状 93" descr="20e70106-eef4-4cd9-8bad-f731eda75c90"/>
              <p:cNvSpPr/>
              <p:nvPr/>
            </p:nvSpPr>
            <p:spPr>
              <a:xfrm>
                <a:off x="2232735" y="4895784"/>
                <a:ext cx="64983" cy="64983"/>
              </a:xfrm>
              <a:custGeom>
                <a:avLst/>
                <a:gdLst>
                  <a:gd name="connsiteX0" fmla="*/ 0 w 94297"/>
                  <a:gd name="connsiteY0" fmla="*/ 47149 h 94297"/>
                  <a:gd name="connsiteX1" fmla="*/ 47149 w 94297"/>
                  <a:gd name="connsiteY1" fmla="*/ 0 h 94297"/>
                  <a:gd name="connsiteX2" fmla="*/ 94297 w 94297"/>
                  <a:gd name="connsiteY2" fmla="*/ 47149 h 94297"/>
                  <a:gd name="connsiteX3" fmla="*/ 47149 w 94297"/>
                  <a:gd name="connsiteY3" fmla="*/ 94297 h 94297"/>
                  <a:gd name="connsiteX4" fmla="*/ 0 w 94297"/>
                  <a:gd name="connsiteY4" fmla="*/ 47149 h 9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" h="94297">
                    <a:moveTo>
                      <a:pt x="0" y="47149"/>
                    </a:moveTo>
                    <a:cubicBezTo>
                      <a:pt x="0" y="21146"/>
                      <a:pt x="21146" y="0"/>
                      <a:pt x="47149" y="0"/>
                    </a:cubicBezTo>
                    <a:cubicBezTo>
                      <a:pt x="73152" y="0"/>
                      <a:pt x="94297" y="21146"/>
                      <a:pt x="94297" y="47149"/>
                    </a:cubicBezTo>
                    <a:cubicBezTo>
                      <a:pt x="94297" y="73152"/>
                      <a:pt x="73152" y="94297"/>
                      <a:pt x="47149" y="94297"/>
                    </a:cubicBezTo>
                    <a:cubicBezTo>
                      <a:pt x="21146" y="94297"/>
                      <a:pt x="0" y="73152"/>
                      <a:pt x="0" y="47149"/>
                    </a:cubicBezTo>
                    <a:close/>
                  </a:path>
                </a:pathLst>
              </a:custGeom>
              <a:solidFill>
                <a:srgbClr val="728EE1"/>
              </a:solidFill>
              <a:ln w="9525" cap="flat">
                <a:noFill/>
                <a:prstDash val="solid"/>
                <a:miter/>
              </a:ln>
            </p:spPr>
            <p:txBody>
              <a:bodyPr anchor="ctr" rtlCol="0"/>
              <a:p>
                <a:pPr algn="l"/>
              </a:p>
            </p:txBody>
          </p:sp>
        </p:grpSp>
        <p:grpSp>
          <p:nvGrpSpPr>
            <p:cNvPr id="192" name="组合 216" descr="23c17061-92b4-4a24-aff5-05ab43642234"/>
            <p:cNvGrpSpPr/>
            <p:nvPr/>
          </p:nvGrpSpPr>
          <p:grpSpPr>
            <a:xfrm>
              <a:off x="6153148" y="1498847"/>
              <a:ext cx="5248278" cy="1347552"/>
              <a:chOff x="6273798" y="1498847"/>
              <a:chExt cx="5248278" cy="1347552"/>
            </a:xfrm>
          </p:grpSpPr>
          <p:sp>
            <p:nvSpPr>
              <p:cNvPr id="1051299" name="ComponentBackground1" descr="7cf654d5-d556-410d-abca-40de80009381"/>
              <p:cNvSpPr/>
              <p:nvPr/>
            </p:nvSpPr>
            <p:spPr>
              <a:xfrm>
                <a:off x="6273798" y="1498847"/>
                <a:ext cx="5248278" cy="1347550"/>
              </a:xfrm>
              <a:prstGeom prst="rect"/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</a:p>
            </p:txBody>
          </p:sp>
          <p:sp>
            <p:nvSpPr>
              <p:cNvPr id="1051300" name="Bullet1" descr="39d562de-7af0-4bf7-9f79-95e2c8fb6b9e"/>
              <p:cNvSpPr/>
              <p:nvPr/>
            </p:nvSpPr>
            <p:spPr>
              <a:xfrm>
                <a:off x="6273798" y="1498847"/>
                <a:ext cx="5235575" cy="473315"/>
              </a:xfrm>
              <a:prstGeom prst="rect"/>
            </p:spPr>
            <p:txBody>
              <a:bodyPr anchor="b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altLang="en-US" b="1" sz="18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</a:rPr>
                  <a:t>老师退休条件</a:t>
                </a:r>
                <a:endParaRPr altLang="en-US" b="1" sz="1800" i="0" lang="zh-CN" strike="noStrike" u="none">
                  <a:solidFill>
                    <a:srgbClr val="000000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051301" name="Text1" descr="dd35d676-cbaf-4aa3-85f4-4852bff3d523"/>
              <p:cNvSpPr/>
              <p:nvPr/>
            </p:nvSpPr>
            <p:spPr>
              <a:xfrm>
                <a:off x="6273800" y="1972165"/>
                <a:ext cx="5235575" cy="874234"/>
              </a:xfrm>
              <a:prstGeom prst="rect"/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endParaRPr b="0" sz="1200" i="0" lang="en-US" strike="noStrike" u="none">
                  <a:solidFill>
                    <a:srgbClr val="000000"/>
                  </a:solidFill>
                  <a:ea typeface="微软雅黑" panose="020B0503020204020204" charset="-122"/>
                </a:endParaRPr>
              </a:p>
              <a:p>
                <a:pPr algn="l">
                  <a:lnSpc>
                    <a:spcPct val="120000"/>
                  </a:lnSpc>
                </a:pPr>
                <a:endParaRPr b="0" sz="1200" i="0" lang="en-US" strike="noStrike" u="none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93" name="组合 215" descr="3ce795be-e70e-4086-85e5-c3850e818bab"/>
            <p:cNvGrpSpPr/>
            <p:nvPr/>
          </p:nvGrpSpPr>
          <p:grpSpPr>
            <a:xfrm>
              <a:off x="6153148" y="3110823"/>
              <a:ext cx="5248275" cy="3062605"/>
              <a:chOff x="6273798" y="3110823"/>
              <a:chExt cx="5248275" cy="3062605"/>
            </a:xfrm>
          </p:grpSpPr>
          <p:sp>
            <p:nvSpPr>
              <p:cNvPr id="1051302" name="ComponentBackground2" descr="49b6ec74-9b29-4fe8-8197-e44568f067c3"/>
              <p:cNvSpPr/>
              <p:nvPr/>
            </p:nvSpPr>
            <p:spPr>
              <a:xfrm>
                <a:off x="6273798" y="3110823"/>
                <a:ext cx="5248275" cy="2950210"/>
              </a:xfrm>
              <a:prstGeom prst="rect"/>
              <a:solidFill>
                <a:schemeClr val="tx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</a:p>
            </p:txBody>
          </p:sp>
          <p:sp>
            <p:nvSpPr>
              <p:cNvPr id="1051303" name="Text2" descr="d4cb572c-091c-4415-bfb3-4e4d9901f2ee"/>
              <p:cNvSpPr/>
              <p:nvPr/>
            </p:nvSpPr>
            <p:spPr>
              <a:xfrm>
                <a:off x="6273798" y="3110823"/>
                <a:ext cx="5235575" cy="3062605"/>
              </a:xfrm>
              <a:prstGeom prst="rect"/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altLang="en-US" b="1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</a:rPr>
                  <a:t>退休老师退休金明细</a:t>
                </a:r>
                <a:endParaRPr altLang="en-US" b="1" sz="1200" i="0" lang="zh-CN" strike="noStrike" u="none">
                  <a:solidFill>
                    <a:srgbClr val="000000"/>
                  </a:solidFill>
                  <a:ea typeface="微软雅黑" panose="020B0503020204020204" charset="-122"/>
                </a:endParaRPr>
              </a:p>
              <a:p>
                <a:pPr algn="l">
                  <a:lnSpc>
                    <a:spcPct val="120000"/>
                  </a:lnSpc>
                </a:pPr>
                <a:endParaRPr altLang="en-US" b="0" sz="1200" i="0" lang="zh-CN" strike="noStrike" u="none">
                  <a:solidFill>
                    <a:srgbClr val="000000"/>
                  </a:solidFill>
                  <a:ea typeface="微软雅黑" panose="020B050302020402020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b="0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</a:rPr>
                  <a:t>退休</a:t>
                </a:r>
                <a:r>
                  <a:rPr altLang="zh-CN" b="0" sz="1200" i="0" lang="en-US" strike="noStrike" u="none">
                    <a:solidFill>
                      <a:srgbClr val="000000"/>
                    </a:solidFill>
                    <a:ea typeface="微软雅黑" panose="020B0503020204020204" charset="-122"/>
                  </a:rPr>
                  <a:t>8</a:t>
                </a:r>
                <a:r>
                  <a:rPr altLang="en-US" b="0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</a:rPr>
                  <a:t>：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400x59049=23619600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b="0" sz="1200" i="0" lang="zh-CN" strike="noStrike" u="none">
                  <a:solidFill>
                    <a:srgbClr val="000000"/>
                  </a:solidFill>
                  <a:ea typeface="微软雅黑" panose="020B050302020402020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退休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7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：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400x19683=7873200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b="0" sz="1200" i="0" lang="zh-CN" strike="noStrike" u="none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退休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6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：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400x6561=</a:t>
                </a:r>
                <a:r>
                  <a:rPr altLang="zh-CN" b="0" sz="1200" i="0" lang="en-US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2624400</a:t>
                </a:r>
                <a:r>
                  <a:rPr altLang="en-US" b="0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zh-CN" b="0" sz="1200" i="0" lang="en-US" strike="noStrike" u="none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退休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5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：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400x2187=874800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sz="1200" lang="zh-CN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b="0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三阶段：计：</a:t>
                </a:r>
                <a:r>
                  <a:rPr altLang="zh-CN" b="0" sz="1200" i="0" lang="en-US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34992000</a:t>
                </a:r>
                <a:endParaRPr altLang="en-US" b="0" sz="1200" i="0" lang="zh-CN" strike="noStrike" u="none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退休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4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：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1200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x729=874800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b="0" sz="1200" i="0" lang="zh-CN" strike="noStrike" u="none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退休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3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：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1200x243=291600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b="0" sz="1200" i="0" lang="zh-CN" strike="noStrike" u="none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退休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2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：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1200x81=97200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sz="1200" lang="zh-CN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退休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1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：</a:t>
                </a:r>
                <a:r>
                  <a:rPr altLang="zh-CN" sz="1200" lang="en-US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1200x27=32400</a:t>
                </a:r>
                <a:r>
                  <a:rPr altLang="en-US" sz="1200" lang="zh-CN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sz="1200" lang="zh-CN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b="0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二阶段：计：</a:t>
                </a:r>
                <a:r>
                  <a:rPr altLang="zh-CN" b="0" sz="1200" i="0" lang="en-US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1296000    </a:t>
                </a:r>
                <a:r>
                  <a:rPr altLang="en-US" b="0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一阶段：计：</a:t>
                </a:r>
                <a:r>
                  <a:rPr altLang="zh-CN" b="0" sz="1200" i="0" lang="en-US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235000</a:t>
                </a:r>
                <a:r>
                  <a:rPr altLang="en-US" b="0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b="0" sz="1200" i="0" lang="zh-CN" strike="noStrike" u="none">
                  <a:solidFill>
                    <a:srgbClr val="000000"/>
                  </a:solidFill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altLang="en-US" b="0" sz="1200" i="0" lang="zh-CN" strike="noStrike" u="none">
                    <a:solidFill>
                      <a:srgbClr val="000000"/>
                    </a:solidFill>
                    <a:ea typeface="微软雅黑" panose="020B0503020204020204" charset="-122"/>
                    <a:sym typeface="+mn-ea"/>
                  </a:rPr>
                  <a:t>三个阶段合计：</a:t>
                </a:r>
                <a:r>
                  <a:rPr altLang="zh-CN" b="0" sz="1200" i="0" lang="en-US" strike="noStrike" u="none">
                    <a:solidFill>
                      <a:srgbClr val="FF0000"/>
                    </a:solidFill>
                    <a:ea typeface="微软雅黑" panose="020B0503020204020204" charset="-122"/>
                    <a:sym typeface="+mn-ea"/>
                  </a:rPr>
                  <a:t>36523000</a:t>
                </a:r>
                <a:r>
                  <a:rPr altLang="en-US" b="0" sz="1200" i="0" lang="zh-CN" strike="noStrike" u="none">
                    <a:solidFill>
                      <a:srgbClr val="FF0000"/>
                    </a:solidFill>
                    <a:ea typeface="微软雅黑" panose="020B0503020204020204" charset="-122"/>
                    <a:sym typeface="+mn-ea"/>
                  </a:rPr>
                  <a:t>元</a:t>
                </a:r>
                <a:endParaRPr altLang="en-US" b="0" sz="1200" i="0" lang="zh-CN" strike="noStrike" u="none">
                  <a:solidFill>
                    <a:srgbClr val="FF0000"/>
                  </a:solidFill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051304" name="Title" descr="0bf93ba8-5cfc-4de9-be10-560b54755d05"/>
            <p:cNvSpPr txBox="1"/>
            <p:nvPr/>
          </p:nvSpPr>
          <p:spPr>
            <a:xfrm>
              <a:off x="777874" y="1204642"/>
              <a:ext cx="3861435" cy="664210"/>
            </a:xfrm>
            <a:prstGeom prst="rect"/>
            <a:noFill/>
          </p:spPr>
          <p:txBody>
            <a:bodyPr anchor="t" anchorCtr="0" rtlCol="0" vert="horz" wrap="square">
              <a:noAutofit/>
            </a:bodyPr>
            <a:p>
              <a:pPr algn="l"/>
              <a:r>
                <a:rPr altLang="en-US" b="1" sz="1600" i="0" lang="zh-CN" strike="noStrike" u="none">
                  <a:solidFill>
                    <a:srgbClr val="FF0000"/>
                  </a:solidFill>
                  <a:ea typeface="微软雅黑" panose="020B0503020204020204" charset="-122"/>
                </a:rPr>
                <a:t>老师退休后不用约人，没有费用坐等</a:t>
              </a:r>
              <a:endParaRPr altLang="en-US" b="1" sz="1600" i="0" lang="zh-CN" strike="noStrike" u="none">
                <a:solidFill>
                  <a:srgbClr val="FF0000"/>
                </a:solidFill>
                <a:ea typeface="微软雅黑" panose="020B0503020204020204" charset="-122"/>
              </a:endParaRPr>
            </a:p>
            <a:p>
              <a:pPr algn="l"/>
              <a:r>
                <a:rPr altLang="en-US" b="1" sz="1600" i="0" lang="zh-CN" strike="noStrike" u="none">
                  <a:solidFill>
                    <a:srgbClr val="FF0000"/>
                  </a:solidFill>
                  <a:ea typeface="微软雅黑" panose="020B0503020204020204" charset="-122"/>
                </a:rPr>
                <a:t>自动收取退休金。</a:t>
              </a:r>
              <a:endParaRPr altLang="en-US" b="1" sz="1600" i="0" lang="zh-CN" strike="noStrike" u="none">
                <a:solidFill>
                  <a:srgbClr val="FF00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051305" name="标题 1" descr="b66d48f3-f117-4103-88c9-376ffbe4a46e"/>
          <p:cNvSpPr>
            <a:spLocks noGrp="1"/>
          </p:cNvSpPr>
          <p:nvPr/>
        </p:nvSpPr>
        <p:spPr>
          <a:xfrm>
            <a:off x="140335" y="212090"/>
            <a:ext cx="6743700" cy="987425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sz="3600" i="0" lang="zh-CN" u="none">
                <a:solidFill>
                  <a:schemeClr val="tx1"/>
                </a:solidFill>
                <a:ea typeface="微软雅黑" panose="020B0503020204020204" charset="-122"/>
              </a:rPr>
              <a:t>六、老师退休后退休金收入明细</a:t>
            </a:r>
            <a:endParaRPr altLang="en-US" b="1" sz="3600" i="0" lang="zh-CN" u="none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1051306" name="Text2" descr="d4cb572c-091c-4415-bfb3-4e4d9901f2ee"/>
          <p:cNvSpPr/>
          <p:nvPr/>
        </p:nvSpPr>
        <p:spPr>
          <a:xfrm>
            <a:off x="6162675" y="2000233"/>
            <a:ext cx="5235575" cy="874234"/>
          </a:xfrm>
          <a:prstGeom prst="rect"/>
        </p:spPr>
        <p:txBody>
          <a:bodyPr anchor="t" anchorCtr="0" bIns="45720" lIns="91440" rIns="91440" tIns="45720" wrap="square">
            <a:normAutofit fontScale="91667"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20000"/>
              </a:lnSpc>
            </a:pPr>
            <a:r>
              <a:rPr altLang="en-US" b="0" sz="120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每次分班都行成一个五人班，一个老师，一个班长，三个组长，同时寻找</a:t>
            </a:r>
            <a:r>
              <a:rPr altLang="zh-CN" b="0" sz="1200" i="0" lang="en-US" strike="noStrike" u="none">
                <a:solidFill>
                  <a:srgbClr val="00B050"/>
                </a:solidFill>
                <a:ea typeface="微软雅黑" panose="020B0503020204020204" charset="-122"/>
              </a:rPr>
              <a:t>9</a:t>
            </a:r>
            <a:r>
              <a:rPr altLang="en-US" b="0" sz="120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名学员，学元同时一起找学员，找满</a:t>
            </a:r>
            <a:r>
              <a:rPr altLang="zh-CN" b="0" sz="1200" i="0" lang="en-US" strike="noStrike" u="none">
                <a:solidFill>
                  <a:srgbClr val="00B050"/>
                </a:solidFill>
                <a:ea typeface="微软雅黑" panose="020B0503020204020204" charset="-122"/>
              </a:rPr>
              <a:t>9</a:t>
            </a:r>
            <a:r>
              <a:rPr altLang="en-US" b="0" sz="120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个学员就封班，开始分班，每次分班，产生三个班级。每次分班产生一个退休</a:t>
            </a:r>
            <a:r>
              <a:rPr altLang="zh-CN" b="0" sz="1200" i="0" lang="en-US" strike="noStrike" u="none">
                <a:solidFill>
                  <a:srgbClr val="00B050"/>
                </a:solidFill>
                <a:ea typeface="微软雅黑" panose="020B0503020204020204" charset="-122"/>
              </a:rPr>
              <a:t>1</a:t>
            </a:r>
            <a:r>
              <a:rPr altLang="en-US" b="0" sz="120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老师。这个退休</a:t>
            </a:r>
            <a:r>
              <a:rPr altLang="zh-CN" b="0" sz="1200" i="0" lang="en-US" strike="noStrike" u="none">
                <a:solidFill>
                  <a:srgbClr val="00B050"/>
                </a:solidFill>
                <a:ea typeface="微软雅黑" panose="020B0503020204020204" charset="-122"/>
              </a:rPr>
              <a:t>1</a:t>
            </a:r>
            <a:r>
              <a:rPr altLang="en-US" b="0" sz="120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老师带领新分的三个班继续找学生，等这三个班分班时这个退休</a:t>
            </a:r>
            <a:r>
              <a:rPr altLang="zh-CN" b="0" sz="1200" i="0" lang="en-US" strike="noStrike" u="none">
                <a:solidFill>
                  <a:srgbClr val="00B050"/>
                </a:solidFill>
                <a:ea typeface="微软雅黑" panose="020B0503020204020204" charset="-122"/>
              </a:rPr>
              <a:t>1</a:t>
            </a:r>
            <a:r>
              <a:rPr altLang="en-US" b="0" sz="120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老师就成了退休</a:t>
            </a:r>
            <a:r>
              <a:rPr altLang="zh-CN" b="0" sz="1200" i="0" lang="en-US" strike="noStrike" u="none">
                <a:solidFill>
                  <a:srgbClr val="00B050"/>
                </a:solidFill>
                <a:ea typeface="微软雅黑" panose="020B0503020204020204" charset="-122"/>
              </a:rPr>
              <a:t>2老</a:t>
            </a:r>
            <a:r>
              <a:rPr altLang="en-US" b="0" sz="1200" i="0" lang="zh-CN" strike="noStrike" u="none">
                <a:solidFill>
                  <a:srgbClr val="00B050"/>
                </a:solidFill>
                <a:ea typeface="微软雅黑" panose="020B0503020204020204" charset="-122"/>
              </a:rPr>
              <a:t>师。</a:t>
            </a:r>
            <a:endParaRPr altLang="en-US" b="0" sz="1200" i="0" lang="zh-CN" strike="noStrike" u="none">
              <a:solidFill>
                <a:srgbClr val="00B05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Designed by iSlide">
  <a:themeElements>
    <a:clrScheme name="iSlid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2842A2"/>
      </a:accent1>
      <a:accent2>
        <a:srgbClr val="FFC107"/>
      </a:accent2>
      <a:accent3>
        <a:srgbClr val="F1F2F2"/>
      </a:accent3>
      <a:accent4>
        <a:srgbClr val="CBD1E8"/>
      </a:accent4>
      <a:accent5>
        <a:srgbClr val="000000"/>
      </a:accent5>
      <a:accent6>
        <a:srgbClr val="768394"/>
      </a:accent6>
      <a:hlink>
        <a:srgbClr val="4276AA"/>
      </a:hlink>
      <a:folHlink>
        <a:srgbClr val="BFBFBF"/>
      </a:folHlink>
    </a:clrScheme>
    <a:fontScheme name="iSlide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Manager>iSlide</Manager>
  <Company>iSlide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iSlide</dc:creator>
  <cp:lastModifiedBy>WPS_1646014142</cp:lastModifiedBy>
  <dcterms:created xsi:type="dcterms:W3CDTF">2023-06-15T00:00:00Z</dcterms:created>
  <dcterms:modified xsi:type="dcterms:W3CDTF">2025-05-18T05:53:53Z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ebb90485-2f4e-4d98-a708-7a7cba4f33e8</vt:lpwstr>
  </property>
  <property fmtid="{D5CDD505-2E9C-101B-9397-08002B2CF9AE}" pid="3" name="KSOProductBuildVer">
    <vt:lpwstr>2052-11.1.0.8840</vt:lpwstr>
  </property>
  <property fmtid="{D5CDD505-2E9C-101B-9397-08002B2CF9AE}" pid="4" name="ICV">
    <vt:lpwstr>0f11d34f9c924056914861b62b99a619</vt:lpwstr>
  </property>
</Properties>
</file>