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sldIdLst>
    <p:sldId id="341" r:id="rId3"/>
    <p:sldId id="342" r:id="rId5"/>
    <p:sldId id="343" r:id="rId6"/>
    <p:sldId id="344" r:id="rId7"/>
    <p:sldId id="345" r:id="rId8"/>
    <p:sldId id="346" r:id="rId9"/>
    <p:sldId id="347" r:id="rId10"/>
    <p:sldId id="348" r:id="rId11"/>
  </p:sldIdLst>
  <p:sldSz cx="12192000" cy="6858000" type="screen16x9"/>
  <p:notesSz cx="6858000" cy="9144000"/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kern="1200">
        <a:solidFill>
          <a:schemeClr val="tx1"/>
        </a:solidFill>
        <a:latin typeface="Calibri" panose="020F0502020204030204" charset="0"/>
        <a:ea typeface="微软雅黑" panose="020B0503020204020204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kern="1200">
        <a:solidFill>
          <a:schemeClr val="tx1"/>
        </a:solidFill>
        <a:latin typeface="Calibri" panose="020F0502020204030204" charset="0"/>
        <a:ea typeface="微软雅黑" panose="020B0503020204020204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kern="1200">
        <a:solidFill>
          <a:schemeClr val="tx1"/>
        </a:solidFill>
        <a:latin typeface="Calibri" panose="020F0502020204030204" charset="0"/>
        <a:ea typeface="微软雅黑" panose="020B0503020204020204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kern="1200">
        <a:solidFill>
          <a:schemeClr val="tx1"/>
        </a:solidFill>
        <a:latin typeface="Calibri" panose="020F0502020204030204" charset="0"/>
        <a:ea typeface="微软雅黑" panose="020B0503020204020204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kern="1200">
        <a:solidFill>
          <a:schemeClr val="tx1"/>
        </a:solidFill>
        <a:latin typeface="Calibri" panose="020F0502020204030204" charset="0"/>
        <a:ea typeface="微软雅黑" panose="020B0503020204020204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kern="1200">
        <a:solidFill>
          <a:schemeClr val="tx1"/>
        </a:solidFill>
        <a:latin typeface="Calibri" panose="020F0502020204030204" charset="0"/>
        <a:ea typeface="微软雅黑" panose="020B0503020204020204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kern="1200">
        <a:solidFill>
          <a:schemeClr val="tx1"/>
        </a:solidFill>
        <a:latin typeface="Calibri" panose="020F0502020204030204" charset="0"/>
        <a:ea typeface="微软雅黑" panose="020B0503020204020204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kern="1200">
        <a:solidFill>
          <a:schemeClr val="tx1"/>
        </a:solidFill>
        <a:latin typeface="Calibri" panose="020F0502020204030204" charset="0"/>
        <a:ea typeface="微软雅黑" panose="020B0503020204020204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kern="1200">
        <a:solidFill>
          <a:schemeClr val="tx1"/>
        </a:solidFill>
        <a:latin typeface="Calibri" panose="020F0502020204030204" charset="0"/>
        <a:ea typeface="微软雅黑" panose="020B0503020204020204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5987"/>
    <p:restoredTop sz="94660"/>
  </p:normalViewPr>
  <p:slideViewPr>
    <p:cSldViewPr snapToGrid="0" showGuides="1">
      <p:cViewPr varScale="1">
        <p:scale>
          <a:sx n="116" d="100"/>
          <a:sy n="116" d="100"/>
        </p:scale>
        <p:origin x="336" y="108"/>
      </p:cViewPr>
      <p:guideLst>
        <p:guide orient="horz" pos="2082"/>
        <p:guide pos="291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5" cy="72005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4" Type="http://schemas.openxmlformats.org/officeDocument/2006/relationships/tableStyles" Target="tableStyles.xml"/><Relationship Id="rId13" Type="http://schemas.openxmlformats.org/officeDocument/2006/relationships/viewProps" Target="viewProps.xml"/><Relationship Id="rId12" Type="http://schemas.openxmlformats.org/officeDocument/2006/relationships/presProps" Target="presProps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43" name=""/>
        <p:cNvGrpSpPr/>
        <p:nvPr/>
      </p:nvGrpSpPr>
      <p:grpSpPr/>
      <p:sp>
        <p:nvSpPr>
          <p:cNvPr id="1048903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fontAlgn="base"/>
            <a:endParaRPr lang="zh-CN" altLang="en-US" strike="noStrike" noProof="1"/>
          </a:p>
        </p:txBody>
      </p:sp>
      <p:sp>
        <p:nvSpPr>
          <p:cNvPr id="1048904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fontAlgn="base"/>
            <a:fld id="{D2A48B96-639E-45A3-A0BA-2464DFDB1FAA}" type="datetimeFigureOut">
              <a:rPr lang="zh-CN" altLang="en-US" strike="noStrike" noProof="1" smtClean="0">
                <a:latin typeface="Calibri" panose="020F0502020204030204" charset="0"/>
                <a:ea typeface="微软雅黑" panose="020B0503020204020204" charset="-122"/>
                <a:cs typeface="+mn-cs"/>
              </a:rPr>
            </a:fld>
            <a:endParaRPr lang="zh-CN" altLang="en-US" strike="noStrike" noProof="1"/>
          </a:p>
        </p:txBody>
      </p:sp>
      <p:sp>
        <p:nvSpPr>
          <p:cNvPr id="1048905" name="幻灯片图像占位符 3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048906" name="备注占位符 4"/>
          <p:cNvSpPr>
            <a:spLocks noGrp="1"/>
          </p:cNvSpPr>
          <p:nvPr>
            <p:ph type="body" sz="quarter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 w="9525">
            <a:noFill/>
          </a:ln>
        </p:spPr>
        <p:txBody>
          <a:bodyPr vert="horz" lIns="91440" tIns="45720" rIns="91440" bIns="45720" anchor="t"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 indent="0"/>
            <a:r>
              <a:rPr lang="zh-CN" altLang="en-US"/>
              <a:t>第二级</a:t>
            </a:r>
            <a:endParaRPr lang="zh-CN" altLang="en-US"/>
          </a:p>
          <a:p>
            <a:pPr lvl="2" indent="0"/>
            <a:r>
              <a:rPr lang="zh-CN" altLang="en-US"/>
              <a:t>第三级</a:t>
            </a:r>
            <a:endParaRPr lang="zh-CN" altLang="en-US"/>
          </a:p>
          <a:p>
            <a:pPr lvl="3" indent="0"/>
            <a:r>
              <a:rPr lang="zh-CN" altLang="en-US"/>
              <a:t>第四级</a:t>
            </a:r>
            <a:endParaRPr lang="zh-CN" altLang="en-US"/>
          </a:p>
          <a:p>
            <a:pPr lvl="4" indent="0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1048907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fontAlgn="base"/>
            <a:endParaRPr lang="zh-CN" altLang="en-US" strike="noStrike" noProof="1"/>
          </a:p>
        </p:txBody>
      </p:sp>
      <p:sp>
        <p:nvSpPr>
          <p:cNvPr id="1048908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fontAlgn="base"/>
            <a:fld id="{A6837353-30EB-4A48-80EB-173D804AEFBD}" type="slidenum">
              <a:rPr lang="zh-CN" altLang="en-US" strike="noStrike" noProof="1" smtClean="0">
                <a:latin typeface="Calibri" panose="020F0502020204030204" charset="0"/>
                <a:ea typeface="微软雅黑" panose="020B0503020204020204" charset="-122"/>
                <a:cs typeface="+mn-cs"/>
              </a:rPr>
            </a:fld>
            <a:endParaRPr lang="zh-CN" altLang="en-US" strike="noStrike" noProof="1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7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9" name=""/>
        <p:cNvGrpSpPr/>
        <p:nvPr/>
      </p:nvGrpSpPr>
      <p:grpSpPr/>
      <p:sp>
        <p:nvSpPr>
          <p:cNvPr id="1048741" name="幻灯片图像占位符 1"/>
          <p:cNvSpPr>
            <a:spLocks noGrp="1" noRot="1"/>
          </p:cNvSpPr>
          <p:nvPr>
            <p:ph type="sldImg"/>
          </p:nvPr>
        </p:nvSpPr>
        <p:spPr/>
      </p:sp>
      <p:sp>
        <p:nvSpPr>
          <p:cNvPr id="1048742" name="文本占位符 2"/>
          <p:cNvSpPr>
            <a:spLocks noGrp="1"/>
          </p:cNvSpPr>
          <p:nvPr>
            <p:ph type="body"/>
          </p:nvPr>
        </p:nvSpPr>
        <p:spPr/>
        <p:txBody>
          <a:bodyPr lIns="91440" tIns="45720" rIns="91440" bIns="45720" anchor="t"/>
          <a:p>
            <a:pPr lvl="0"/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/>
          </p:nvPr>
        </p:nvSpPr>
        <p:spPr/>
      </p:sp>
      <p:sp>
        <p:nvSpPr>
          <p:cNvPr id="3" name="文本占位符 2"/>
          <p:cNvSpPr/>
          <p:nvPr>
            <p:ph type="body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2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1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pPr fontAlgn="auto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1048582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fontAlgn="auto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1048583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fontAlgn="auto"/>
            <a:fld id="{D997B5FA-0921-464F-AAE1-844C04324D75}" type="datetimeFigureOut">
              <a:rPr lang="zh-CN" altLang="en-US" strike="noStrike" noProof="1" smtClean="0">
                <a:latin typeface="+mn-lt"/>
                <a:ea typeface="+mn-ea"/>
                <a:cs typeface="+mn-cs"/>
              </a:rPr>
            </a:fld>
            <a:endParaRPr lang="zh-CN" altLang="en-US" strike="noStrike" noProof="1"/>
          </a:p>
        </p:txBody>
      </p:sp>
      <p:sp>
        <p:nvSpPr>
          <p:cNvPr id="1048584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fontAlgn="auto"/>
            <a:endParaRPr lang="zh-CN" altLang="en-US" strike="noStrike" noProof="1"/>
          </a:p>
        </p:txBody>
      </p:sp>
      <p:sp>
        <p:nvSpPr>
          <p:cNvPr id="1048585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fontAlgn="auto"/>
            <a:fld id="{565CE74E-AB26-4998-AD42-012C4C1AD076}" type="slidenum">
              <a:rPr lang="zh-CN" altLang="en-US" strike="noStrike" noProof="1" smtClean="0">
                <a:latin typeface="+mn-lt"/>
                <a:ea typeface="+mn-ea"/>
                <a:cs typeface="+mn-cs"/>
              </a:rPr>
            </a:fld>
            <a:endParaRPr lang="zh-CN" altLang="en-US" strike="noStrike" noProof="1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3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870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pPr fontAlgn="auto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1048871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p>
            <a:pPr lvl="0" fontAlgn="auto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auto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auto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auto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auto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1048872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fontAlgn="auto"/>
            <a:fld id="{D997B5FA-0921-464F-AAE1-844C04324D75}" type="datetimeFigureOut">
              <a:rPr lang="zh-CN" altLang="en-US" strike="noStrike" noProof="1" smtClean="0">
                <a:latin typeface="+mn-lt"/>
                <a:ea typeface="+mn-ea"/>
                <a:cs typeface="+mn-cs"/>
              </a:rPr>
            </a:fld>
            <a:endParaRPr lang="zh-CN" altLang="en-US" strike="noStrike" noProof="1"/>
          </a:p>
        </p:txBody>
      </p:sp>
      <p:sp>
        <p:nvSpPr>
          <p:cNvPr id="1048873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fontAlgn="auto"/>
            <a:endParaRPr lang="zh-CN" altLang="en-US" strike="noStrike" noProof="1"/>
          </a:p>
        </p:txBody>
      </p:sp>
      <p:sp>
        <p:nvSpPr>
          <p:cNvPr id="1048874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fontAlgn="auto"/>
            <a:fld id="{565CE74E-AB26-4998-AD42-012C4C1AD076}" type="slidenum">
              <a:rPr lang="zh-CN" altLang="en-US" strike="noStrike" noProof="1" smtClean="0">
                <a:latin typeface="+mn-lt"/>
                <a:ea typeface="+mn-ea"/>
                <a:cs typeface="+mn-cs"/>
              </a:rPr>
            </a:fld>
            <a:endParaRPr lang="zh-CN" altLang="en-US" strike="noStrike" noProof="1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3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854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p>
            <a:pPr fontAlgn="auto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1048855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p>
            <a:pPr lvl="0" fontAlgn="auto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auto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auto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auto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auto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1048856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fontAlgn="auto"/>
            <a:fld id="{D997B5FA-0921-464F-AAE1-844C04324D75}" type="datetimeFigureOut">
              <a:rPr lang="zh-CN" altLang="en-US" strike="noStrike" noProof="1" smtClean="0">
                <a:latin typeface="+mn-lt"/>
                <a:ea typeface="+mn-ea"/>
                <a:cs typeface="+mn-cs"/>
              </a:rPr>
            </a:fld>
            <a:endParaRPr lang="zh-CN" altLang="en-US" strike="noStrike" noProof="1"/>
          </a:p>
        </p:txBody>
      </p:sp>
      <p:sp>
        <p:nvSpPr>
          <p:cNvPr id="1048857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fontAlgn="auto"/>
            <a:endParaRPr lang="zh-CN" altLang="en-US" strike="noStrike" noProof="1"/>
          </a:p>
        </p:txBody>
      </p:sp>
      <p:sp>
        <p:nvSpPr>
          <p:cNvPr id="1048858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fontAlgn="auto"/>
            <a:fld id="{565CE74E-AB26-4998-AD42-012C4C1AD076}" type="slidenum">
              <a:rPr lang="zh-CN" altLang="en-US" strike="noStrike" noProof="1" smtClean="0">
                <a:latin typeface="+mn-lt"/>
                <a:ea typeface="+mn-ea"/>
                <a:cs typeface="+mn-cs"/>
              </a:rPr>
            </a:fld>
            <a:endParaRPr lang="zh-CN" altLang="en-US" strike="noStrike" noProof="1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3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859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pPr fontAlgn="auto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1048860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pPr lvl="0" fontAlgn="auto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auto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auto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auto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auto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1048861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fontAlgn="auto"/>
            <a:fld id="{D997B5FA-0921-464F-AAE1-844C04324D75}" type="datetimeFigureOut">
              <a:rPr lang="zh-CN" altLang="en-US" strike="noStrike" noProof="1" smtClean="0">
                <a:latin typeface="+mn-lt"/>
                <a:ea typeface="+mn-ea"/>
                <a:cs typeface="+mn-cs"/>
              </a:rPr>
            </a:fld>
            <a:endParaRPr lang="zh-CN" altLang="en-US" strike="noStrike" noProof="1"/>
          </a:p>
        </p:txBody>
      </p:sp>
      <p:sp>
        <p:nvSpPr>
          <p:cNvPr id="1048862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fontAlgn="auto"/>
            <a:endParaRPr lang="zh-CN" altLang="en-US" strike="noStrike" noProof="1"/>
          </a:p>
        </p:txBody>
      </p:sp>
      <p:sp>
        <p:nvSpPr>
          <p:cNvPr id="1048863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fontAlgn="auto"/>
            <a:fld id="{565CE74E-AB26-4998-AD42-012C4C1AD076}" type="slidenum">
              <a:rPr lang="zh-CN" altLang="en-US" strike="noStrike" noProof="1" smtClean="0">
                <a:latin typeface="+mn-lt"/>
                <a:ea typeface="+mn-ea"/>
                <a:cs typeface="+mn-cs"/>
              </a:rPr>
            </a:fld>
            <a:endParaRPr lang="zh-CN" altLang="en-US" strike="noStrike" noProof="1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3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875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pPr fontAlgn="auto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1048876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auto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1048877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fontAlgn="auto"/>
            <a:fld id="{D997B5FA-0921-464F-AAE1-844C04324D75}" type="datetimeFigureOut">
              <a:rPr lang="zh-CN" altLang="en-US" strike="noStrike" noProof="1" smtClean="0">
                <a:latin typeface="+mn-lt"/>
                <a:ea typeface="+mn-ea"/>
                <a:cs typeface="+mn-cs"/>
              </a:rPr>
            </a:fld>
            <a:endParaRPr lang="zh-CN" altLang="en-US" strike="noStrike" noProof="1"/>
          </a:p>
        </p:txBody>
      </p:sp>
      <p:sp>
        <p:nvSpPr>
          <p:cNvPr id="1048878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fontAlgn="auto"/>
            <a:endParaRPr lang="zh-CN" altLang="en-US" strike="noStrike" noProof="1"/>
          </a:p>
        </p:txBody>
      </p:sp>
      <p:sp>
        <p:nvSpPr>
          <p:cNvPr id="1048879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fontAlgn="auto"/>
            <a:fld id="{565CE74E-AB26-4998-AD42-012C4C1AD076}" type="slidenum">
              <a:rPr lang="zh-CN" altLang="en-US" strike="noStrike" noProof="1" smtClean="0">
                <a:latin typeface="+mn-lt"/>
                <a:ea typeface="+mn-ea"/>
                <a:cs typeface="+mn-cs"/>
              </a:rPr>
            </a:fld>
            <a:endParaRPr lang="zh-CN" altLang="en-US" strike="noStrike" noProof="1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3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880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pPr fontAlgn="auto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1048881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p>
            <a:pPr lvl="0" fontAlgn="auto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auto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auto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auto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auto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1048882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p>
            <a:pPr lvl="0" fontAlgn="auto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auto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auto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auto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auto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1048883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fontAlgn="auto"/>
            <a:fld id="{D997B5FA-0921-464F-AAE1-844C04324D75}" type="datetimeFigureOut">
              <a:rPr lang="zh-CN" altLang="en-US" strike="noStrike" noProof="1" smtClean="0">
                <a:latin typeface="+mn-lt"/>
                <a:ea typeface="+mn-ea"/>
                <a:cs typeface="+mn-cs"/>
              </a:rPr>
            </a:fld>
            <a:endParaRPr lang="zh-CN" altLang="en-US" strike="noStrike" noProof="1"/>
          </a:p>
        </p:txBody>
      </p:sp>
      <p:sp>
        <p:nvSpPr>
          <p:cNvPr id="1048884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fontAlgn="auto"/>
            <a:endParaRPr lang="zh-CN" altLang="en-US" strike="noStrike" noProof="1"/>
          </a:p>
        </p:txBody>
      </p:sp>
      <p:sp>
        <p:nvSpPr>
          <p:cNvPr id="1048885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fontAlgn="auto"/>
            <a:fld id="{565CE74E-AB26-4998-AD42-012C4C1AD076}" type="slidenum">
              <a:rPr lang="zh-CN" altLang="en-US" strike="noStrike" noProof="1" smtClean="0">
                <a:latin typeface="+mn-lt"/>
                <a:ea typeface="+mn-ea"/>
                <a:cs typeface="+mn-cs"/>
              </a:rPr>
            </a:fld>
            <a:endParaRPr lang="zh-CN" altLang="en-US" strike="noStrike" noProof="1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4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886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p>
            <a:pPr fontAlgn="auto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1048887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fontAlgn="auto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1048888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p>
            <a:pPr lvl="0" fontAlgn="auto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auto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auto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auto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auto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1048889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fontAlgn="auto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1048890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p>
            <a:pPr lvl="0" fontAlgn="auto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auto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auto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auto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auto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1048891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fontAlgn="auto"/>
            <a:fld id="{D997B5FA-0921-464F-AAE1-844C04324D75}" type="datetimeFigureOut">
              <a:rPr lang="zh-CN" altLang="en-US" strike="noStrike" noProof="1" smtClean="0">
                <a:latin typeface="+mn-lt"/>
                <a:ea typeface="+mn-ea"/>
                <a:cs typeface="+mn-cs"/>
              </a:rPr>
            </a:fld>
            <a:endParaRPr lang="zh-CN" altLang="en-US" strike="noStrike" noProof="1"/>
          </a:p>
        </p:txBody>
      </p:sp>
      <p:sp>
        <p:nvSpPr>
          <p:cNvPr id="1048892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fontAlgn="auto"/>
            <a:endParaRPr lang="zh-CN" altLang="en-US" strike="noStrike" noProof="1"/>
          </a:p>
        </p:txBody>
      </p:sp>
      <p:sp>
        <p:nvSpPr>
          <p:cNvPr id="1048893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fontAlgn="auto"/>
            <a:fld id="{565CE74E-AB26-4998-AD42-012C4C1AD076}" type="slidenum">
              <a:rPr lang="zh-CN" altLang="en-US" strike="noStrike" noProof="1" smtClean="0">
                <a:latin typeface="+mn-lt"/>
                <a:ea typeface="+mn-ea"/>
                <a:cs typeface="+mn-cs"/>
              </a:rPr>
            </a:fld>
            <a:endParaRPr lang="zh-CN" altLang="en-US" strike="noStrike" noProof="1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3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850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pPr fontAlgn="auto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1048851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fontAlgn="auto"/>
            <a:fld id="{D997B5FA-0921-464F-AAE1-844C04324D75}" type="datetimeFigureOut">
              <a:rPr lang="zh-CN" altLang="en-US" strike="noStrike" noProof="1" smtClean="0">
                <a:latin typeface="+mn-lt"/>
                <a:ea typeface="+mn-ea"/>
                <a:cs typeface="+mn-cs"/>
              </a:rPr>
            </a:fld>
            <a:endParaRPr lang="zh-CN" altLang="en-US" strike="noStrike" noProof="1"/>
          </a:p>
        </p:txBody>
      </p:sp>
      <p:sp>
        <p:nvSpPr>
          <p:cNvPr id="1048852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fontAlgn="auto"/>
            <a:endParaRPr lang="zh-CN" altLang="en-US" strike="noStrike" noProof="1"/>
          </a:p>
        </p:txBody>
      </p:sp>
      <p:sp>
        <p:nvSpPr>
          <p:cNvPr id="1048853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fontAlgn="auto"/>
            <a:fld id="{565CE74E-AB26-4998-AD42-012C4C1AD076}" type="slidenum">
              <a:rPr lang="zh-CN" altLang="en-US" strike="noStrike" noProof="1" smtClean="0">
                <a:latin typeface="+mn-lt"/>
                <a:ea typeface="+mn-ea"/>
                <a:cs typeface="+mn-cs"/>
              </a:rPr>
            </a:fld>
            <a:endParaRPr lang="zh-CN" altLang="en-US" strike="noStrike" noProof="1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4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894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fontAlgn="auto"/>
            <a:fld id="{D997B5FA-0921-464F-AAE1-844C04324D75}" type="datetimeFigureOut">
              <a:rPr lang="zh-CN" altLang="en-US" strike="noStrike" noProof="1" smtClean="0">
                <a:latin typeface="+mn-lt"/>
                <a:ea typeface="+mn-ea"/>
                <a:cs typeface="+mn-cs"/>
              </a:rPr>
            </a:fld>
            <a:endParaRPr lang="zh-CN" altLang="en-US" strike="noStrike" noProof="1"/>
          </a:p>
        </p:txBody>
      </p:sp>
      <p:sp>
        <p:nvSpPr>
          <p:cNvPr id="1048895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fontAlgn="auto"/>
            <a:endParaRPr lang="zh-CN" altLang="en-US" strike="noStrike" noProof="1"/>
          </a:p>
        </p:txBody>
      </p:sp>
      <p:sp>
        <p:nvSpPr>
          <p:cNvPr id="1048896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fontAlgn="auto"/>
            <a:fld id="{565CE74E-AB26-4998-AD42-012C4C1AD076}" type="slidenum">
              <a:rPr lang="zh-CN" altLang="en-US" strike="noStrike" noProof="1" smtClean="0">
                <a:latin typeface="+mn-lt"/>
                <a:ea typeface="+mn-ea"/>
                <a:cs typeface="+mn-cs"/>
              </a:rPr>
            </a:fld>
            <a:endParaRPr lang="zh-CN" altLang="en-US" strike="noStrike" noProof="1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4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897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pPr fontAlgn="auto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1048898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fontAlgn="auto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auto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auto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auto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auto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1048899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fontAlgn="auto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1048900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fontAlgn="auto"/>
            <a:fld id="{D997B5FA-0921-464F-AAE1-844C04324D75}" type="datetimeFigureOut">
              <a:rPr lang="zh-CN" altLang="en-US" strike="noStrike" noProof="1" smtClean="0">
                <a:latin typeface="+mn-lt"/>
                <a:ea typeface="+mn-ea"/>
                <a:cs typeface="+mn-cs"/>
              </a:rPr>
            </a:fld>
            <a:endParaRPr lang="zh-CN" altLang="en-US" strike="noStrike" noProof="1"/>
          </a:p>
        </p:txBody>
      </p:sp>
      <p:sp>
        <p:nvSpPr>
          <p:cNvPr id="1048901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fontAlgn="auto"/>
            <a:endParaRPr lang="zh-CN" altLang="en-US" strike="noStrike" noProof="1"/>
          </a:p>
        </p:txBody>
      </p:sp>
      <p:sp>
        <p:nvSpPr>
          <p:cNvPr id="1048902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fontAlgn="auto"/>
            <a:fld id="{565CE74E-AB26-4998-AD42-012C4C1AD076}" type="slidenum">
              <a:rPr lang="zh-CN" altLang="en-US" strike="noStrike" noProof="1" smtClean="0">
                <a:latin typeface="+mn-lt"/>
                <a:ea typeface="+mn-ea"/>
                <a:cs typeface="+mn-cs"/>
              </a:rPr>
            </a:fld>
            <a:endParaRPr lang="zh-CN" altLang="en-US" strike="noStrike" noProof="1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3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864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pPr fontAlgn="auto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1048865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fontAlgn="auto"/>
            <a:endParaRPr lang="zh-CN" altLang="en-US" strike="noStrike" noProof="1"/>
          </a:p>
        </p:txBody>
      </p:sp>
      <p:sp>
        <p:nvSpPr>
          <p:cNvPr id="1048866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fontAlgn="auto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1048867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fontAlgn="auto"/>
            <a:fld id="{D997B5FA-0921-464F-AAE1-844C04324D75}" type="datetimeFigureOut">
              <a:rPr lang="zh-CN" altLang="en-US" strike="noStrike" noProof="1" smtClean="0">
                <a:latin typeface="+mn-lt"/>
                <a:ea typeface="+mn-ea"/>
                <a:cs typeface="+mn-cs"/>
              </a:rPr>
            </a:fld>
            <a:endParaRPr lang="zh-CN" altLang="en-US" strike="noStrike" noProof="1"/>
          </a:p>
        </p:txBody>
      </p:sp>
      <p:sp>
        <p:nvSpPr>
          <p:cNvPr id="1048868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fontAlgn="auto"/>
            <a:endParaRPr lang="zh-CN" altLang="en-US" strike="noStrike" noProof="1"/>
          </a:p>
        </p:txBody>
      </p:sp>
      <p:sp>
        <p:nvSpPr>
          <p:cNvPr id="1048869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fontAlgn="auto"/>
            <a:fld id="{565CE74E-AB26-4998-AD42-012C4C1AD076}" type="slidenum">
              <a:rPr lang="zh-CN" altLang="en-US" strike="noStrike" noProof="1" smtClean="0">
                <a:latin typeface="+mn-lt"/>
                <a:ea typeface="+mn-ea"/>
                <a:cs typeface="+mn-cs"/>
              </a:rPr>
            </a:fld>
            <a:endParaRPr lang="zh-CN" altLang="en-US" strike="noStrike" noProof="1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0" name=""/>
        <p:cNvGrpSpPr/>
        <p:nvPr/>
      </p:nvGrpSpPr>
      <p:grpSpPr/>
      <p:sp>
        <p:nvSpPr>
          <p:cNvPr id="1048576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 w="9525">
            <a:noFill/>
          </a:ln>
        </p:spPr>
        <p:txBody>
          <a:bodyPr vert="horz" lIns="91440" tIns="45720" rIns="91440" bIns="45720" anchor="ctr"/>
          <a:p>
            <a:pPr lvl="0"/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1048577" name="文本占位符 2"/>
          <p:cNvSpPr>
            <a:spLocks noGrp="1"/>
          </p:cNvSpPr>
          <p:nvPr>
            <p:ph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 w="9525">
            <a:noFill/>
          </a:ln>
        </p:spPr>
        <p:txBody>
          <a:bodyPr vert="horz" lIns="91440" tIns="45720" rIns="91440" bIns="45720" anchor="t"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 indent="-228600"/>
            <a:r>
              <a:rPr lang="zh-CN" altLang="en-US"/>
              <a:t>第二级</a:t>
            </a:r>
            <a:endParaRPr lang="zh-CN" altLang="en-US"/>
          </a:p>
          <a:p>
            <a:pPr lvl="2" indent="-228600"/>
            <a:r>
              <a:rPr lang="zh-CN" altLang="en-US"/>
              <a:t>第三级</a:t>
            </a:r>
            <a:endParaRPr lang="zh-CN" altLang="en-US"/>
          </a:p>
          <a:p>
            <a:pPr lvl="3" indent="-228600"/>
            <a:r>
              <a:rPr lang="zh-CN" altLang="en-US"/>
              <a:t>第四级</a:t>
            </a:r>
            <a:endParaRPr lang="zh-CN" altLang="en-US"/>
          </a:p>
          <a:p>
            <a:pPr lvl="4" indent="-228600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1048578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/>
            <a:fld id="{D997B5FA-0921-464F-AAE1-844C04324D75}" type="datetimeFigureOut">
              <a:rPr lang="zh-CN" altLang="en-US" strike="noStrike" noProof="1" smtClean="0">
                <a:latin typeface="+mn-lt"/>
                <a:ea typeface="+mn-ea"/>
                <a:cs typeface="+mn-cs"/>
              </a:rPr>
            </a:fld>
            <a:endParaRPr lang="zh-CN" altLang="en-US" strike="noStrike" noProof="1"/>
          </a:p>
        </p:txBody>
      </p:sp>
      <p:sp>
        <p:nvSpPr>
          <p:cNvPr id="1048579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/>
            <a:endParaRPr lang="zh-CN" altLang="en-US" strike="noStrike" noProof="1"/>
          </a:p>
        </p:txBody>
      </p:sp>
      <p:sp>
        <p:nvSpPr>
          <p:cNvPr id="1048580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/>
            <a:fld id="{565CE74E-AB26-4998-AD42-012C4C1AD076}" type="slidenum">
              <a:rPr lang="zh-CN" altLang="en-US" strike="noStrike" noProof="1" smtClean="0">
                <a:latin typeface="+mn-lt"/>
                <a:ea typeface="+mn-ea"/>
                <a:cs typeface="+mn-cs"/>
              </a:rPr>
            </a:fld>
            <a:endParaRPr lang="zh-CN" altLang="en-US" strike="noStrike" noProof="1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.xml"/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2.png"/><Relationship Id="rId1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1.xml"/><Relationship Id="rId4" Type="http://schemas.openxmlformats.org/officeDocument/2006/relationships/image" Target="../media/image4.jpeg"/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1.xml"/><Relationship Id="rId4" Type="http://schemas.openxmlformats.org/officeDocument/2006/relationships/image" Target="../media/image4.jpeg"/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1.xml"/><Relationship Id="rId4" Type="http://schemas.openxmlformats.org/officeDocument/2006/relationships/image" Target="../media/image4.jpeg"/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1.xml"/><Relationship Id="rId4" Type="http://schemas.openxmlformats.org/officeDocument/2006/relationships/image" Target="../media/image4.jpeg"/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4.jpeg"/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6" Type="http://schemas.openxmlformats.org/officeDocument/2006/relationships/notesSlide" Target="../notesSlides/notesSlide2.xml"/><Relationship Id="rId5" Type="http://schemas.openxmlformats.org/officeDocument/2006/relationships/slideLayout" Target="../slideLayouts/slideLayout1.xml"/><Relationship Id="rId4" Type="http://schemas.openxmlformats.org/officeDocument/2006/relationships/image" Target="../media/image4.jpeg"/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image" Target="../media/image1.png"/></Relationships>
</file>

<file path=ppt/slides/_rels/slide8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1.xml"/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tx1"/>
            </a:gs>
            <a:gs pos="100000">
              <a:srgbClr val="0E2557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27" name=""/>
        <p:cNvGrpSpPr/>
        <p:nvPr/>
      </p:nvGrpSpPr>
      <p:grpSpPr/>
      <p:pic>
        <p:nvPicPr>
          <p:cNvPr id="2097205" name="图片 4" descr="啊11 拷贝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-5397" y="3949700"/>
            <a:ext cx="12203112" cy="2906713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048709" name="文本框 5"/>
          <p:cNvSpPr txBox="1"/>
          <p:nvPr/>
        </p:nvSpPr>
        <p:spPr>
          <a:xfrm>
            <a:off x="3759200" y="279400"/>
            <a:ext cx="4414838" cy="58420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r>
              <a:rPr lang="en-US" altLang="zh-CN" sz="3200">
                <a:solidFill>
                  <a:srgbClr val="FFFF00"/>
                </a:solidFill>
                <a:latin typeface="Calibri" panose="020F0502020204030204" charset="0"/>
                <a:ea typeface="微软雅黑" panose="020B0503020204020204" charset="-122"/>
              </a:rPr>
              <a:t>AI</a:t>
            </a:r>
            <a:r>
              <a:rPr lang="zh-CN" altLang="en-US" sz="3200">
                <a:solidFill>
                  <a:srgbClr val="FFFF00"/>
                </a:solidFill>
                <a:latin typeface="Calibri" panose="020F0502020204030204" charset="0"/>
                <a:ea typeface="微软雅黑" panose="020B0503020204020204" charset="-122"/>
              </a:rPr>
              <a:t>数字康养     时代真好</a:t>
            </a:r>
            <a:endParaRPr lang="zh-CN" altLang="en-US" sz="3200">
              <a:solidFill>
                <a:srgbClr val="FFFF00"/>
              </a:solidFill>
              <a:latin typeface="Calibri" panose="020F0502020204030204" charset="0"/>
              <a:ea typeface="微软雅黑" panose="020B0503020204020204" charset="-122"/>
            </a:endParaRPr>
          </a:p>
        </p:txBody>
      </p:sp>
      <p:sp>
        <p:nvSpPr>
          <p:cNvPr id="1048710" name="文本框 6"/>
          <p:cNvSpPr txBox="1"/>
          <p:nvPr/>
        </p:nvSpPr>
        <p:spPr>
          <a:xfrm>
            <a:off x="614363" y="823913"/>
            <a:ext cx="1960562" cy="306387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zh-CN" altLang="en-US" sz="1400">
                <a:solidFill>
                  <a:schemeClr val="bg2"/>
                </a:solidFill>
                <a:latin typeface="Calibri" panose="020F0502020204030204" charset="0"/>
                <a:ea typeface="微软雅黑" panose="020B0503020204020204" charset="-122"/>
              </a:rPr>
              <a:t>全龄康养旅居发展中心</a:t>
            </a:r>
            <a:endParaRPr lang="zh-CN" altLang="en-US" sz="1400">
              <a:solidFill>
                <a:schemeClr val="bg2"/>
              </a:solidFill>
              <a:latin typeface="Calibri" panose="020F0502020204030204" charset="0"/>
              <a:ea typeface="微软雅黑" panose="020B0503020204020204" charset="-122"/>
            </a:endParaRPr>
          </a:p>
        </p:txBody>
      </p:sp>
      <p:sp>
        <p:nvSpPr>
          <p:cNvPr id="1048711" name="文本框 7"/>
          <p:cNvSpPr txBox="1"/>
          <p:nvPr/>
        </p:nvSpPr>
        <p:spPr>
          <a:xfrm>
            <a:off x="795338" y="1674813"/>
            <a:ext cx="1096962" cy="36830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zh-CN" altLang="en-US" b="1">
                <a:solidFill>
                  <a:schemeClr val="bg1"/>
                </a:solidFill>
                <a:latin typeface="Calibri" panose="020F0502020204030204" charset="0"/>
                <a:ea typeface="微软雅黑" panose="020B0503020204020204" charset="-122"/>
              </a:rPr>
              <a:t>一、入口</a:t>
            </a:r>
            <a:endParaRPr lang="zh-CN" altLang="en-US" b="1">
              <a:solidFill>
                <a:schemeClr val="bg1"/>
              </a:solidFill>
              <a:latin typeface="Calibri" panose="020F0502020204030204" charset="0"/>
              <a:ea typeface="微软雅黑" panose="020B0503020204020204" charset="-122"/>
            </a:endParaRPr>
          </a:p>
        </p:txBody>
      </p:sp>
      <p:sp>
        <p:nvSpPr>
          <p:cNvPr id="1048712" name="文本框 8"/>
          <p:cNvSpPr txBox="1"/>
          <p:nvPr/>
        </p:nvSpPr>
        <p:spPr>
          <a:xfrm>
            <a:off x="795338" y="3206750"/>
            <a:ext cx="1096962" cy="36830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zh-CN" altLang="en-US" b="1">
                <a:solidFill>
                  <a:schemeClr val="bg1"/>
                </a:solidFill>
                <a:latin typeface="Calibri" panose="020F0502020204030204" charset="0"/>
                <a:ea typeface="微软雅黑" panose="020B0503020204020204" charset="-122"/>
              </a:rPr>
              <a:t>二、出口</a:t>
            </a:r>
            <a:endParaRPr lang="zh-CN" altLang="en-US" b="1">
              <a:solidFill>
                <a:schemeClr val="bg1"/>
              </a:solidFill>
              <a:latin typeface="Calibri" panose="020F0502020204030204" charset="0"/>
              <a:ea typeface="微软雅黑" panose="020B0503020204020204" charset="-122"/>
            </a:endParaRPr>
          </a:p>
        </p:txBody>
      </p:sp>
      <p:sp>
        <p:nvSpPr>
          <p:cNvPr id="1048713" name="文本框 9"/>
          <p:cNvSpPr txBox="1"/>
          <p:nvPr/>
        </p:nvSpPr>
        <p:spPr>
          <a:xfrm>
            <a:off x="2681288" y="1674813"/>
            <a:ext cx="2519680" cy="35814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zh-CN" altLang="en-US">
                <a:solidFill>
                  <a:schemeClr val="bg1"/>
                </a:solidFill>
                <a:latin typeface="Calibri" panose="020F0502020204030204" charset="0"/>
                <a:ea typeface="微软雅黑" panose="020B0503020204020204" charset="-122"/>
              </a:rPr>
              <a:t>一次性</a:t>
            </a:r>
            <a:r>
              <a:rPr lang="zh-CN" altLang="en-US">
                <a:solidFill>
                  <a:srgbClr val="00B050"/>
                </a:solidFill>
                <a:latin typeface="Calibri" panose="020F0502020204030204" charset="0"/>
                <a:ea typeface="微软雅黑" panose="020B0503020204020204" charset="-122"/>
              </a:rPr>
              <a:t>暂存</a:t>
            </a:r>
            <a:r>
              <a:rPr lang="en-US" altLang="zh-CN">
                <a:solidFill>
                  <a:srgbClr val="00B050"/>
                </a:solidFill>
                <a:latin typeface="Calibri" panose="020F0502020204030204" charset="0"/>
                <a:ea typeface="微软雅黑" panose="020B0503020204020204" charset="-122"/>
              </a:rPr>
              <a:t>1830</a:t>
            </a:r>
            <a:r>
              <a:rPr lang="zh-CN" altLang="en-US">
                <a:solidFill>
                  <a:schemeClr val="bg1"/>
                </a:solidFill>
                <a:latin typeface="Calibri" panose="020F0502020204030204" charset="0"/>
                <a:ea typeface="微软雅黑" panose="020B0503020204020204" charset="-122"/>
              </a:rPr>
              <a:t>元学费</a:t>
            </a:r>
            <a:endParaRPr lang="zh-CN" altLang="en-US">
              <a:solidFill>
                <a:schemeClr val="bg1"/>
              </a:solidFill>
              <a:latin typeface="Calibri" panose="020F0502020204030204" charset="0"/>
              <a:ea typeface="微软雅黑" panose="020B0503020204020204" charset="-122"/>
            </a:endParaRPr>
          </a:p>
        </p:txBody>
      </p:sp>
      <p:sp>
        <p:nvSpPr>
          <p:cNvPr id="1048714" name="文本框 10"/>
          <p:cNvSpPr txBox="1"/>
          <p:nvPr/>
        </p:nvSpPr>
        <p:spPr>
          <a:xfrm>
            <a:off x="5292247" y="1713716"/>
            <a:ext cx="449581" cy="788182"/>
          </a:xfrm>
          <a:prstGeom prst="rect">
            <a:avLst/>
          </a:prstGeom>
          <a:noFill/>
          <a:ln w="9525">
            <a:noFill/>
          </a:ln>
        </p:spPr>
        <p:txBody>
          <a:bodyPr vert="eaVert" wrap="square" anchor="t">
            <a:spAutoFit/>
          </a:bodyPr>
          <a:p>
            <a:r>
              <a:rPr lang="zh-CN" altLang="en-US">
                <a:solidFill>
                  <a:srgbClr val="00B050"/>
                </a:solidFill>
                <a:latin typeface="Calibri" panose="020F0502020204030204" charset="0"/>
                <a:ea typeface="微软雅黑" panose="020B0503020204020204" charset="-122"/>
              </a:rPr>
              <a:t>要求</a:t>
            </a:r>
            <a:endParaRPr lang="zh-CN" altLang="en-US">
              <a:solidFill>
                <a:srgbClr val="00B050"/>
              </a:solidFill>
              <a:latin typeface="Calibri" panose="020F0502020204030204" charset="0"/>
              <a:ea typeface="微软雅黑" panose="020B0503020204020204" charset="-122"/>
            </a:endParaRPr>
          </a:p>
        </p:txBody>
      </p:sp>
      <p:sp>
        <p:nvSpPr>
          <p:cNvPr id="1048716" name="文本框 13"/>
          <p:cNvSpPr txBox="1"/>
          <p:nvPr/>
        </p:nvSpPr>
        <p:spPr>
          <a:xfrm>
            <a:off x="5718810" y="1503045"/>
            <a:ext cx="2072005" cy="119888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pPr algn="l"/>
            <a:r>
              <a:rPr lang="zh-CN" altLang="en-US">
                <a:solidFill>
                  <a:schemeClr val="bg1"/>
                </a:solidFill>
                <a:latin typeface="Calibri" panose="020F0502020204030204" charset="0"/>
                <a:ea typeface="微软雅黑" panose="020B0503020204020204" charset="-122"/>
              </a:rPr>
              <a:t>①  自觉自愿</a:t>
            </a:r>
            <a:endParaRPr lang="zh-CN" altLang="en-US">
              <a:solidFill>
                <a:schemeClr val="bg1"/>
              </a:solidFill>
              <a:latin typeface="Calibri" panose="020F0502020204030204" charset="0"/>
              <a:ea typeface="微软雅黑" panose="020B0503020204020204" charset="-122"/>
            </a:endParaRPr>
          </a:p>
          <a:p>
            <a:pPr algn="l"/>
            <a:endParaRPr lang="zh-CN" altLang="en-US">
              <a:solidFill>
                <a:schemeClr val="bg1"/>
              </a:solidFill>
              <a:latin typeface="Calibri" panose="020F0502020204030204" charset="0"/>
              <a:ea typeface="微软雅黑" panose="020B0503020204020204" charset="-122"/>
            </a:endParaRPr>
          </a:p>
          <a:p>
            <a:pPr algn="l"/>
            <a:r>
              <a:rPr lang="zh-CN" altLang="en-US">
                <a:solidFill>
                  <a:schemeClr val="bg1"/>
                </a:solidFill>
                <a:sym typeface="+mn-ea"/>
              </a:rPr>
              <a:t>②   年龄</a:t>
            </a:r>
            <a:r>
              <a:rPr lang="en-US" altLang="zh-CN">
                <a:solidFill>
                  <a:schemeClr val="bg1"/>
                </a:solidFill>
                <a:sym typeface="+mn-ea"/>
              </a:rPr>
              <a:t>30-65</a:t>
            </a:r>
            <a:r>
              <a:rPr lang="zh-CN" altLang="en-US">
                <a:solidFill>
                  <a:schemeClr val="bg1"/>
                </a:solidFill>
                <a:sym typeface="+mn-ea"/>
              </a:rPr>
              <a:t>岁</a:t>
            </a:r>
            <a:endParaRPr lang="zh-CN" altLang="en-US">
              <a:solidFill>
                <a:schemeClr val="bg1"/>
              </a:solidFill>
              <a:latin typeface="Calibri" panose="020F0502020204030204" charset="0"/>
              <a:ea typeface="微软雅黑" panose="020B0503020204020204" charset="-122"/>
            </a:endParaRPr>
          </a:p>
          <a:p>
            <a:endParaRPr lang="zh-CN" altLang="en-US">
              <a:solidFill>
                <a:schemeClr val="bg1"/>
              </a:solidFill>
              <a:latin typeface="Calibri" panose="020F0502020204030204" charset="0"/>
              <a:ea typeface="微软雅黑" panose="020B0503020204020204" charset="-122"/>
            </a:endParaRPr>
          </a:p>
        </p:txBody>
      </p:sp>
      <p:sp>
        <p:nvSpPr>
          <p:cNvPr id="1048718" name="文本框 15"/>
          <p:cNvSpPr txBox="1"/>
          <p:nvPr/>
        </p:nvSpPr>
        <p:spPr>
          <a:xfrm>
            <a:off x="2681288" y="3797300"/>
            <a:ext cx="458787" cy="1006475"/>
          </a:xfrm>
          <a:prstGeom prst="rect">
            <a:avLst/>
          </a:prstGeom>
          <a:noFill/>
          <a:ln w="9525">
            <a:noFill/>
          </a:ln>
        </p:spPr>
        <p:txBody>
          <a:bodyPr vert="eaVert" wrap="none" anchor="t">
            <a:spAutoFit/>
          </a:bodyPr>
          <a:p>
            <a:r>
              <a:rPr lang="zh-CN" altLang="en-US">
                <a:solidFill>
                  <a:srgbClr val="00B050"/>
                </a:solidFill>
                <a:latin typeface="Calibri" panose="020F0502020204030204" charset="0"/>
                <a:ea typeface="微软雅黑" panose="020B0503020204020204" charset="-122"/>
              </a:rPr>
              <a:t>五个出口</a:t>
            </a:r>
            <a:endParaRPr lang="zh-CN" altLang="en-US">
              <a:solidFill>
                <a:srgbClr val="00B050"/>
              </a:solidFill>
              <a:latin typeface="Calibri" panose="020F0502020204030204" charset="0"/>
              <a:ea typeface="微软雅黑" panose="020B0503020204020204" charset="-122"/>
            </a:endParaRPr>
          </a:p>
        </p:txBody>
      </p:sp>
      <p:sp>
        <p:nvSpPr>
          <p:cNvPr id="1048719" name="文本框 16"/>
          <p:cNvSpPr txBox="1"/>
          <p:nvPr/>
        </p:nvSpPr>
        <p:spPr>
          <a:xfrm rot="20630">
            <a:off x="3016250" y="3155950"/>
            <a:ext cx="657860" cy="267652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r>
              <a:rPr lang="en-US" altLang="zh-CN" sz="2400">
                <a:solidFill>
                  <a:schemeClr val="bg1"/>
                </a:solidFill>
                <a:latin typeface="Calibri" panose="020F0502020204030204" charset="0"/>
                <a:ea typeface="微软雅黑" panose="020B0503020204020204" charset="-122"/>
              </a:rPr>
              <a:t>1</a:t>
            </a:r>
            <a:r>
              <a:rPr lang="zh-CN" altLang="en-US" sz="2400">
                <a:solidFill>
                  <a:schemeClr val="bg1"/>
                </a:solidFill>
                <a:latin typeface="Calibri" panose="020F0502020204030204" charset="0"/>
                <a:ea typeface="微软雅黑" panose="020B0503020204020204" charset="-122"/>
              </a:rPr>
              <a:t>、</a:t>
            </a:r>
            <a:endParaRPr lang="en-US" altLang="zh-CN" sz="2400">
              <a:solidFill>
                <a:schemeClr val="bg1"/>
              </a:solidFill>
              <a:latin typeface="Calibri" panose="020F0502020204030204" charset="0"/>
              <a:ea typeface="微软雅黑" panose="020B0503020204020204" charset="-122"/>
            </a:endParaRPr>
          </a:p>
          <a:p>
            <a:r>
              <a:rPr lang="en-US" altLang="zh-CN" sz="2400">
                <a:solidFill>
                  <a:schemeClr val="bg1"/>
                </a:solidFill>
                <a:latin typeface="Calibri" panose="020F0502020204030204" charset="0"/>
                <a:ea typeface="微软雅黑" panose="020B0503020204020204" charset="-122"/>
              </a:rPr>
              <a:t>2</a:t>
            </a:r>
            <a:r>
              <a:rPr lang="zh-CN" altLang="en-US" sz="2400">
                <a:solidFill>
                  <a:schemeClr val="bg1"/>
                </a:solidFill>
                <a:latin typeface="Calibri" panose="020F0502020204030204" charset="0"/>
                <a:ea typeface="微软雅黑" panose="020B0503020204020204" charset="-122"/>
              </a:rPr>
              <a:t>、</a:t>
            </a:r>
            <a:endParaRPr lang="en-US" altLang="zh-CN" sz="2400">
              <a:solidFill>
                <a:schemeClr val="bg1"/>
              </a:solidFill>
              <a:latin typeface="Calibri" panose="020F0502020204030204" charset="0"/>
              <a:ea typeface="微软雅黑" panose="020B0503020204020204" charset="-122"/>
            </a:endParaRPr>
          </a:p>
          <a:p>
            <a:endParaRPr lang="en-US" altLang="zh-CN" sz="2400">
              <a:solidFill>
                <a:schemeClr val="bg1"/>
              </a:solidFill>
              <a:latin typeface="Calibri" panose="020F0502020204030204" charset="0"/>
              <a:ea typeface="微软雅黑" panose="020B0503020204020204" charset="-122"/>
            </a:endParaRPr>
          </a:p>
          <a:p>
            <a:r>
              <a:rPr lang="en-US" altLang="zh-CN" sz="2400">
                <a:solidFill>
                  <a:schemeClr val="bg1"/>
                </a:solidFill>
                <a:latin typeface="Calibri" panose="020F0502020204030204" charset="0"/>
                <a:ea typeface="微软雅黑" panose="020B0503020204020204" charset="-122"/>
              </a:rPr>
              <a:t>3</a:t>
            </a:r>
            <a:r>
              <a:rPr lang="zh-CN" altLang="en-US" sz="2400">
                <a:solidFill>
                  <a:schemeClr val="bg1"/>
                </a:solidFill>
                <a:latin typeface="Calibri" panose="020F0502020204030204" charset="0"/>
                <a:ea typeface="微软雅黑" panose="020B0503020204020204" charset="-122"/>
              </a:rPr>
              <a:t>、</a:t>
            </a:r>
            <a:endParaRPr lang="en-US" altLang="zh-CN" sz="2400">
              <a:solidFill>
                <a:schemeClr val="bg1"/>
              </a:solidFill>
              <a:latin typeface="Calibri" panose="020F0502020204030204" charset="0"/>
              <a:ea typeface="微软雅黑" panose="020B0503020204020204" charset="-122"/>
            </a:endParaRPr>
          </a:p>
          <a:p>
            <a:r>
              <a:rPr lang="en-US" altLang="zh-CN" sz="2400">
                <a:solidFill>
                  <a:schemeClr val="bg1"/>
                </a:solidFill>
                <a:latin typeface="Calibri" panose="020F0502020204030204" charset="0"/>
                <a:ea typeface="微软雅黑" panose="020B0503020204020204" charset="-122"/>
              </a:rPr>
              <a:t>4</a:t>
            </a:r>
            <a:r>
              <a:rPr lang="zh-CN" altLang="en-US" sz="2400">
                <a:solidFill>
                  <a:schemeClr val="bg1"/>
                </a:solidFill>
                <a:latin typeface="Calibri" panose="020F0502020204030204" charset="0"/>
                <a:ea typeface="微软雅黑" panose="020B0503020204020204" charset="-122"/>
              </a:rPr>
              <a:t>、</a:t>
            </a:r>
            <a:endParaRPr lang="en-US" altLang="zh-CN" sz="2400">
              <a:solidFill>
                <a:schemeClr val="bg1"/>
              </a:solidFill>
              <a:latin typeface="Calibri" panose="020F0502020204030204" charset="0"/>
              <a:ea typeface="微软雅黑" panose="020B0503020204020204" charset="-122"/>
            </a:endParaRPr>
          </a:p>
          <a:p>
            <a:r>
              <a:rPr lang="en-US" altLang="zh-CN" sz="2400">
                <a:solidFill>
                  <a:schemeClr val="bg1"/>
                </a:solidFill>
                <a:latin typeface="Calibri" panose="020F0502020204030204" charset="0"/>
                <a:ea typeface="微软雅黑" panose="020B0503020204020204" charset="-122"/>
              </a:rPr>
              <a:t>5</a:t>
            </a:r>
            <a:r>
              <a:rPr lang="zh-CN" altLang="en-US" sz="2400">
                <a:solidFill>
                  <a:schemeClr val="bg1"/>
                </a:solidFill>
                <a:latin typeface="Calibri" panose="020F0502020204030204" charset="0"/>
                <a:ea typeface="微软雅黑" panose="020B0503020204020204" charset="-122"/>
              </a:rPr>
              <a:t>、</a:t>
            </a:r>
            <a:endParaRPr lang="en-US" altLang="zh-CN" sz="2400">
              <a:solidFill>
                <a:schemeClr val="bg1"/>
              </a:solidFill>
              <a:latin typeface="Calibri" panose="020F0502020204030204" charset="0"/>
              <a:ea typeface="微软雅黑" panose="020B0503020204020204" charset="-122"/>
            </a:endParaRPr>
          </a:p>
          <a:p>
            <a:endParaRPr lang="en-US" altLang="zh-CN" sz="2400">
              <a:solidFill>
                <a:schemeClr val="bg1"/>
              </a:solidFill>
              <a:latin typeface="Calibri" panose="020F0502020204030204" charset="0"/>
              <a:ea typeface="微软雅黑" panose="020B0503020204020204" charset="-122"/>
            </a:endParaRPr>
          </a:p>
        </p:txBody>
      </p:sp>
      <p:sp>
        <p:nvSpPr>
          <p:cNvPr id="1048720" name="文本框 18"/>
          <p:cNvSpPr txBox="1"/>
          <p:nvPr/>
        </p:nvSpPr>
        <p:spPr>
          <a:xfrm>
            <a:off x="3835400" y="3581400"/>
            <a:ext cx="6890385" cy="36830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r>
              <a:rPr lang="zh-CN" altLang="en-US">
                <a:solidFill>
                  <a:schemeClr val="bg1"/>
                </a:solidFill>
                <a:latin typeface="Calibri" panose="020F0502020204030204" charset="0"/>
                <a:ea typeface="微软雅黑" panose="020B0503020204020204" charset="-122"/>
              </a:rPr>
              <a:t>退学：学生             组长                  班长                    老师 </a:t>
            </a:r>
            <a:endParaRPr lang="zh-CN" altLang="en-US">
              <a:solidFill>
                <a:schemeClr val="bg1"/>
              </a:solidFill>
              <a:latin typeface="Calibri" panose="020F0502020204030204" charset="0"/>
              <a:ea typeface="微软雅黑" panose="020B0503020204020204" charset="-122"/>
            </a:endParaRPr>
          </a:p>
        </p:txBody>
      </p:sp>
      <p:sp>
        <p:nvSpPr>
          <p:cNvPr id="1048721" name="文本框 19"/>
          <p:cNvSpPr txBox="1"/>
          <p:nvPr/>
        </p:nvSpPr>
        <p:spPr>
          <a:xfrm>
            <a:off x="3835400" y="3178175"/>
            <a:ext cx="1833880" cy="35814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zh-CN" altLang="en-US">
                <a:solidFill>
                  <a:schemeClr val="bg1"/>
                </a:solidFill>
                <a:latin typeface="Calibri" panose="020F0502020204030204" charset="0"/>
                <a:ea typeface="微软雅黑" panose="020B0503020204020204" charset="-122"/>
              </a:rPr>
              <a:t>置换：</a:t>
            </a:r>
            <a:r>
              <a:rPr lang="en-US" altLang="zh-CN">
                <a:solidFill>
                  <a:schemeClr val="bg1"/>
                </a:solidFill>
                <a:latin typeface="Calibri" panose="020F0502020204030204" charset="0"/>
                <a:ea typeface="微软雅黑" panose="020B0503020204020204" charset="-122"/>
              </a:rPr>
              <a:t>1830</a:t>
            </a:r>
            <a:r>
              <a:rPr lang="zh-CN" altLang="en-US">
                <a:solidFill>
                  <a:schemeClr val="bg1"/>
                </a:solidFill>
                <a:latin typeface="Calibri" panose="020F0502020204030204" charset="0"/>
                <a:ea typeface="微软雅黑" panose="020B0503020204020204" charset="-122"/>
              </a:rPr>
              <a:t>元。</a:t>
            </a:r>
            <a:endParaRPr lang="zh-CN" altLang="en-US">
              <a:solidFill>
                <a:schemeClr val="bg1"/>
              </a:solidFill>
              <a:latin typeface="Calibri" panose="020F0502020204030204" charset="0"/>
              <a:ea typeface="微软雅黑" panose="020B0503020204020204" charset="-122"/>
            </a:endParaRPr>
          </a:p>
        </p:txBody>
      </p:sp>
      <p:sp>
        <p:nvSpPr>
          <p:cNvPr id="1048722" name="右箭头 20"/>
          <p:cNvSpPr/>
          <p:nvPr/>
        </p:nvSpPr>
        <p:spPr>
          <a:xfrm>
            <a:off x="5201285" y="3681095"/>
            <a:ext cx="506413" cy="171450"/>
          </a:xfrm>
          <a:prstGeom prst="rightArrow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p>
            <a:pPr algn="ctr" fontAlgn="auto"/>
            <a:endParaRPr lang="zh-CN" altLang="en-US" strike="noStrike" noProof="1"/>
          </a:p>
        </p:txBody>
      </p:sp>
      <p:sp>
        <p:nvSpPr>
          <p:cNvPr id="1048723" name="右箭头 21"/>
          <p:cNvSpPr/>
          <p:nvPr/>
        </p:nvSpPr>
        <p:spPr>
          <a:xfrm>
            <a:off x="6542723" y="3678873"/>
            <a:ext cx="506413" cy="173038"/>
          </a:xfrm>
          <a:prstGeom prst="rightArrow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p>
            <a:pPr algn="ctr" fontAlgn="auto"/>
            <a:endParaRPr lang="zh-CN" altLang="en-US" strike="noStrike" noProof="1"/>
          </a:p>
        </p:txBody>
      </p:sp>
      <p:sp>
        <p:nvSpPr>
          <p:cNvPr id="1048724" name="上箭头 24"/>
          <p:cNvSpPr/>
          <p:nvPr/>
        </p:nvSpPr>
        <p:spPr>
          <a:xfrm>
            <a:off x="8372475" y="2970530"/>
            <a:ext cx="160338" cy="601663"/>
          </a:xfrm>
          <a:prstGeom prst="upArrow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 fontAlgn="auto"/>
            <a:endParaRPr lang="zh-CN" altLang="en-US" strike="noStrike" noProof="1"/>
          </a:p>
        </p:txBody>
      </p:sp>
      <p:pic>
        <p:nvPicPr>
          <p:cNvPr id="2097206" name="图片 25" descr="微信图片_2025051422091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37825" y="6073775"/>
            <a:ext cx="1212850" cy="522288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pic>
      <p:sp>
        <p:nvSpPr>
          <p:cNvPr id="1048725" name="文本框 26"/>
          <p:cNvSpPr txBox="1"/>
          <p:nvPr/>
        </p:nvSpPr>
        <p:spPr>
          <a:xfrm>
            <a:off x="7944485" y="2355850"/>
            <a:ext cx="4015740" cy="92202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pPr algn="l"/>
            <a:r>
              <a:rPr lang="zh-CN" altLang="en-US">
                <a:solidFill>
                  <a:schemeClr val="bg1"/>
                </a:solidFill>
                <a:latin typeface="Calibri" panose="020F0502020204030204" charset="0"/>
                <a:ea typeface="微软雅黑" panose="020B0503020204020204" charset="-122"/>
              </a:rPr>
              <a:t>退出：</a:t>
            </a:r>
            <a:r>
              <a:rPr lang="en-US" altLang="zh-CN">
                <a:solidFill>
                  <a:schemeClr val="bg1"/>
                </a:solidFill>
                <a:latin typeface="Calibri" panose="020F0502020204030204" charset="0"/>
                <a:ea typeface="微软雅黑" panose="020B0503020204020204" charset="-122"/>
              </a:rPr>
              <a:t>36</a:t>
            </a:r>
            <a:r>
              <a:rPr lang="en-US" altLang="zh-CN">
                <a:solidFill>
                  <a:schemeClr val="bg1"/>
                </a:solidFill>
                <a:latin typeface="Calibri" panose="020F0502020204030204" charset="0"/>
                <a:ea typeface="微软雅黑" panose="020B0503020204020204" charset="-122"/>
              </a:rPr>
              <a:t>90</a:t>
            </a:r>
            <a:r>
              <a:rPr lang="zh-CN" altLang="en-US">
                <a:solidFill>
                  <a:schemeClr val="bg1"/>
                </a:solidFill>
                <a:latin typeface="Calibri" panose="020F0502020204030204" charset="0"/>
                <a:ea typeface="微软雅黑" panose="020B0503020204020204" charset="-122"/>
              </a:rPr>
              <a:t>元</a:t>
            </a:r>
            <a:endParaRPr lang="zh-CN" altLang="en-US">
              <a:solidFill>
                <a:schemeClr val="bg1"/>
              </a:solidFill>
              <a:latin typeface="Calibri" panose="020F0502020204030204" charset="0"/>
              <a:ea typeface="微软雅黑" panose="020B0503020204020204" charset="-122"/>
            </a:endParaRPr>
          </a:p>
          <a:p>
            <a:pPr algn="l"/>
            <a:r>
              <a:rPr lang="zh-CN" altLang="en-US">
                <a:solidFill>
                  <a:schemeClr val="bg1"/>
                </a:solidFill>
                <a:latin typeface="Calibri" panose="020F0502020204030204" charset="0"/>
                <a:ea typeface="微软雅黑" panose="020B0503020204020204" charset="-122"/>
              </a:rPr>
              <a:t>          </a:t>
            </a:r>
            <a:r>
              <a:rPr lang="en-US" altLang="zh-CN">
                <a:solidFill>
                  <a:schemeClr val="bg1"/>
                </a:solidFill>
                <a:latin typeface="Calibri" panose="020F0502020204030204" charset="0"/>
                <a:ea typeface="微软雅黑" panose="020B0503020204020204" charset="-122"/>
              </a:rPr>
              <a:t>=1860</a:t>
            </a:r>
            <a:r>
              <a:rPr lang="zh-CN" altLang="en-US">
                <a:solidFill>
                  <a:schemeClr val="bg1"/>
                </a:solidFill>
                <a:latin typeface="Calibri" panose="020F0502020204030204" charset="0"/>
                <a:ea typeface="微软雅黑" panose="020B0503020204020204" charset="-122"/>
              </a:rPr>
              <a:t>元（无条件多收回）</a:t>
            </a:r>
            <a:endParaRPr lang="zh-CN" altLang="en-US">
              <a:solidFill>
                <a:schemeClr val="bg1"/>
              </a:solidFill>
              <a:latin typeface="Calibri" panose="020F0502020204030204" charset="0"/>
              <a:ea typeface="微软雅黑" panose="020B0503020204020204" charset="-122"/>
            </a:endParaRPr>
          </a:p>
          <a:p>
            <a:pPr algn="l"/>
            <a:r>
              <a:rPr lang="zh-CN" altLang="en-US">
                <a:solidFill>
                  <a:schemeClr val="bg1"/>
                </a:solidFill>
                <a:latin typeface="Calibri" panose="020F0502020204030204" charset="0"/>
                <a:ea typeface="微软雅黑" panose="020B0503020204020204" charset="-122"/>
              </a:rPr>
              <a:t>          分享奖励每单</a:t>
            </a:r>
            <a:r>
              <a:rPr lang="en-US" altLang="zh-CN">
                <a:solidFill>
                  <a:schemeClr val="bg1"/>
                </a:solidFill>
                <a:latin typeface="Calibri" panose="020F0502020204030204" charset="0"/>
                <a:ea typeface="微软雅黑" panose="020B0503020204020204" charset="-122"/>
              </a:rPr>
              <a:t>800</a:t>
            </a:r>
            <a:r>
              <a:rPr lang="zh-CN" altLang="en-US">
                <a:solidFill>
                  <a:schemeClr val="bg1"/>
                </a:solidFill>
                <a:latin typeface="Calibri" panose="020F0502020204030204" charset="0"/>
                <a:ea typeface="微软雅黑" panose="020B0503020204020204" charset="-122"/>
              </a:rPr>
              <a:t>元学费里支出。</a:t>
            </a:r>
            <a:endParaRPr lang="zh-CN" altLang="en-US">
              <a:solidFill>
                <a:schemeClr val="bg1"/>
              </a:solidFill>
              <a:latin typeface="Calibri" panose="020F0502020204030204" charset="0"/>
              <a:ea typeface="微软雅黑" panose="020B0503020204020204" charset="-122"/>
            </a:endParaRPr>
          </a:p>
        </p:txBody>
      </p:sp>
      <p:sp>
        <p:nvSpPr>
          <p:cNvPr id="1048726" name="文本框 27"/>
          <p:cNvSpPr txBox="1"/>
          <p:nvPr/>
        </p:nvSpPr>
        <p:spPr>
          <a:xfrm>
            <a:off x="8445818" y="1465580"/>
            <a:ext cx="1541780" cy="35814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en-US" altLang="zh-CN">
                <a:solidFill>
                  <a:schemeClr val="bg1"/>
                </a:solidFill>
                <a:latin typeface="Calibri" panose="020F0502020204030204" charset="0"/>
                <a:ea typeface="微软雅黑" panose="020B0503020204020204" charset="-122"/>
              </a:rPr>
              <a:t>100x9=900</a:t>
            </a:r>
            <a:r>
              <a:rPr lang="zh-CN" altLang="en-US">
                <a:solidFill>
                  <a:schemeClr val="bg1"/>
                </a:solidFill>
                <a:latin typeface="Calibri" panose="020F0502020204030204" charset="0"/>
                <a:ea typeface="微软雅黑" panose="020B0503020204020204" charset="-122"/>
              </a:rPr>
              <a:t>元</a:t>
            </a:r>
            <a:endParaRPr lang="zh-CN" altLang="en-US">
              <a:solidFill>
                <a:schemeClr val="bg1"/>
              </a:solidFill>
              <a:latin typeface="Calibri" panose="020F0502020204030204" charset="0"/>
              <a:ea typeface="微软雅黑" panose="020B0503020204020204" charset="-122"/>
            </a:endParaRPr>
          </a:p>
        </p:txBody>
      </p:sp>
      <p:sp>
        <p:nvSpPr>
          <p:cNvPr id="1048727" name="文本框 28"/>
          <p:cNvSpPr txBox="1"/>
          <p:nvPr/>
        </p:nvSpPr>
        <p:spPr>
          <a:xfrm>
            <a:off x="8445818" y="1757045"/>
            <a:ext cx="1433195" cy="36830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en-US" altLang="zh-CN">
                <a:solidFill>
                  <a:schemeClr val="bg1"/>
                </a:solidFill>
                <a:latin typeface="Calibri" panose="020F0502020204030204" charset="0"/>
                <a:ea typeface="微软雅黑" panose="020B0503020204020204" charset="-122"/>
              </a:rPr>
              <a:t>110x9=990</a:t>
            </a:r>
            <a:r>
              <a:rPr lang="zh-CN" altLang="en-US">
                <a:solidFill>
                  <a:schemeClr val="bg1"/>
                </a:solidFill>
                <a:latin typeface="Calibri" panose="020F0502020204030204" charset="0"/>
                <a:ea typeface="微软雅黑" panose="020B0503020204020204" charset="-122"/>
              </a:rPr>
              <a:t>元</a:t>
            </a:r>
            <a:endParaRPr lang="zh-CN" altLang="en-US">
              <a:solidFill>
                <a:schemeClr val="bg1"/>
              </a:solidFill>
              <a:latin typeface="Calibri" panose="020F0502020204030204" charset="0"/>
              <a:ea typeface="微软雅黑" panose="020B0503020204020204" charset="-122"/>
            </a:endParaRPr>
          </a:p>
        </p:txBody>
      </p:sp>
      <p:sp>
        <p:nvSpPr>
          <p:cNvPr id="1048728" name="文本框 29"/>
          <p:cNvSpPr txBox="1"/>
          <p:nvPr/>
        </p:nvSpPr>
        <p:spPr>
          <a:xfrm>
            <a:off x="7944168" y="1485265"/>
            <a:ext cx="588962" cy="338138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zh-CN" altLang="en-US" sz="1600">
                <a:solidFill>
                  <a:schemeClr val="bg1"/>
                </a:solidFill>
                <a:latin typeface="Calibri" panose="020F0502020204030204" charset="0"/>
                <a:ea typeface="微软雅黑" panose="020B0503020204020204" charset="-122"/>
              </a:rPr>
              <a:t>组长</a:t>
            </a:r>
            <a:endParaRPr lang="zh-CN" altLang="en-US" sz="1600">
              <a:solidFill>
                <a:schemeClr val="bg1"/>
              </a:solidFill>
              <a:latin typeface="Calibri" panose="020F0502020204030204" charset="0"/>
              <a:ea typeface="微软雅黑" panose="020B0503020204020204" charset="-122"/>
            </a:endParaRPr>
          </a:p>
        </p:txBody>
      </p:sp>
      <p:sp>
        <p:nvSpPr>
          <p:cNvPr id="1048729" name="文本框 30"/>
          <p:cNvSpPr txBox="1"/>
          <p:nvPr/>
        </p:nvSpPr>
        <p:spPr>
          <a:xfrm>
            <a:off x="7944168" y="1778000"/>
            <a:ext cx="589280" cy="337185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pPr algn="l"/>
            <a:r>
              <a:rPr lang="zh-CN" altLang="en-US" sz="1600">
                <a:solidFill>
                  <a:schemeClr val="bg1"/>
                </a:solidFill>
                <a:latin typeface="Calibri" panose="020F0502020204030204" charset="0"/>
                <a:ea typeface="微软雅黑" panose="020B0503020204020204" charset="-122"/>
              </a:rPr>
              <a:t>班长</a:t>
            </a:r>
            <a:endParaRPr lang="zh-CN" altLang="en-US" sz="1600">
              <a:solidFill>
                <a:schemeClr val="bg1"/>
              </a:solidFill>
              <a:latin typeface="Calibri" panose="020F0502020204030204" charset="0"/>
              <a:ea typeface="微软雅黑" panose="020B0503020204020204" charset="-122"/>
            </a:endParaRPr>
          </a:p>
        </p:txBody>
      </p:sp>
      <p:sp>
        <p:nvSpPr>
          <p:cNvPr id="1048731" name="文本框 32"/>
          <p:cNvSpPr txBox="1"/>
          <p:nvPr/>
        </p:nvSpPr>
        <p:spPr>
          <a:xfrm>
            <a:off x="3773170" y="4336415"/>
            <a:ext cx="7875270" cy="36830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r>
              <a:rPr lang="en-US" altLang="zh-CN">
                <a:solidFill>
                  <a:schemeClr val="bg1"/>
                </a:solidFill>
                <a:latin typeface="Calibri" panose="020F0502020204030204" charset="0"/>
                <a:ea typeface="微软雅黑" panose="020B0503020204020204" charset="-122"/>
              </a:rPr>
              <a:t> </a:t>
            </a:r>
            <a:r>
              <a:rPr lang="zh-CN" altLang="en-US">
                <a:solidFill>
                  <a:schemeClr val="bg1"/>
                </a:solidFill>
                <a:latin typeface="Calibri" panose="020F0502020204030204" charset="0"/>
                <a:ea typeface="微软雅黑" panose="020B0503020204020204" charset="-122"/>
              </a:rPr>
              <a:t>一阶段：学生             组长                  班长                     老师（</a:t>
            </a:r>
            <a:r>
              <a:rPr lang="zh-CN" altLang="en-US">
                <a:solidFill>
                  <a:srgbClr val="FFFF00"/>
                </a:solidFill>
                <a:latin typeface="Calibri" panose="020F0502020204030204" charset="0"/>
                <a:ea typeface="微软雅黑" panose="020B0503020204020204" charset="-122"/>
              </a:rPr>
              <a:t>有效一单）</a:t>
            </a:r>
            <a:endParaRPr lang="zh-CN" altLang="en-US">
              <a:solidFill>
                <a:srgbClr val="FFFF00"/>
              </a:solidFill>
              <a:latin typeface="Calibri" panose="020F0502020204030204" charset="0"/>
              <a:ea typeface="微软雅黑" panose="020B0503020204020204" charset="-122"/>
            </a:endParaRPr>
          </a:p>
        </p:txBody>
      </p:sp>
      <p:sp>
        <p:nvSpPr>
          <p:cNvPr id="1048732" name="右箭头 33"/>
          <p:cNvSpPr/>
          <p:nvPr/>
        </p:nvSpPr>
        <p:spPr>
          <a:xfrm>
            <a:off x="5376863" y="4429125"/>
            <a:ext cx="506413" cy="173038"/>
          </a:xfrm>
          <a:prstGeom prst="rightArrow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p>
            <a:pPr algn="ctr" fontAlgn="auto"/>
            <a:endParaRPr lang="zh-CN" altLang="en-US" strike="noStrike" noProof="1"/>
          </a:p>
        </p:txBody>
      </p:sp>
      <p:sp>
        <p:nvSpPr>
          <p:cNvPr id="1048733" name="右箭头 34"/>
          <p:cNvSpPr/>
          <p:nvPr/>
        </p:nvSpPr>
        <p:spPr>
          <a:xfrm>
            <a:off x="6708140" y="4429125"/>
            <a:ext cx="508000" cy="171450"/>
          </a:xfrm>
          <a:prstGeom prst="rightArrow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p>
            <a:pPr algn="ctr" fontAlgn="auto"/>
            <a:endParaRPr lang="zh-CN" altLang="en-US" strike="noStrike" noProof="1"/>
          </a:p>
        </p:txBody>
      </p:sp>
      <p:sp>
        <p:nvSpPr>
          <p:cNvPr id="1048734" name="右箭头 35"/>
          <p:cNvSpPr/>
          <p:nvPr/>
        </p:nvSpPr>
        <p:spPr>
          <a:xfrm>
            <a:off x="8351520" y="4435475"/>
            <a:ext cx="506413" cy="171450"/>
          </a:xfrm>
          <a:prstGeom prst="rightArrow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p>
            <a:pPr algn="ctr" fontAlgn="auto"/>
            <a:endParaRPr lang="zh-CN" altLang="en-US" strike="noStrike" noProof="1"/>
          </a:p>
        </p:txBody>
      </p:sp>
      <p:sp>
        <p:nvSpPr>
          <p:cNvPr id="1048735" name="上箭头 38"/>
          <p:cNvSpPr/>
          <p:nvPr/>
        </p:nvSpPr>
        <p:spPr>
          <a:xfrm>
            <a:off x="9737725" y="3783330"/>
            <a:ext cx="187325" cy="553085"/>
          </a:xfrm>
          <a:prstGeom prst="upArrow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 fontAlgn="auto"/>
            <a:endParaRPr lang="zh-CN" altLang="en-US" strike="noStrike" noProof="1"/>
          </a:p>
        </p:txBody>
      </p:sp>
      <p:sp>
        <p:nvSpPr>
          <p:cNvPr id="1048736" name="文本框 40"/>
          <p:cNvSpPr txBox="1"/>
          <p:nvPr/>
        </p:nvSpPr>
        <p:spPr>
          <a:xfrm>
            <a:off x="8626475" y="3277870"/>
            <a:ext cx="2562225" cy="33718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pPr algn="l"/>
            <a:r>
              <a:rPr lang="zh-CN" altLang="en-US" sz="1600">
                <a:solidFill>
                  <a:schemeClr val="bg1"/>
                </a:solidFill>
                <a:latin typeface="Calibri" panose="020F0502020204030204" charset="0"/>
                <a:ea typeface="微软雅黑" panose="020B0503020204020204" charset="-122"/>
              </a:rPr>
              <a:t>退出：</a:t>
            </a:r>
            <a:r>
              <a:rPr lang="en-US" altLang="zh-CN" sz="1600">
                <a:solidFill>
                  <a:srgbClr val="00B050"/>
                </a:solidFill>
                <a:latin typeface="Calibri" panose="020F0502020204030204" charset="0"/>
                <a:ea typeface="微软雅黑" panose="020B0503020204020204" charset="-122"/>
              </a:rPr>
              <a:t>3690  </a:t>
            </a:r>
            <a:r>
              <a:rPr lang="zh-CN" altLang="en-US" sz="1600">
                <a:solidFill>
                  <a:schemeClr val="bg1"/>
                </a:solidFill>
                <a:latin typeface="Calibri" panose="020F0502020204030204" charset="0"/>
                <a:ea typeface="微软雅黑" panose="020B0503020204020204" charset="-122"/>
              </a:rPr>
              <a:t>或</a:t>
            </a:r>
            <a:r>
              <a:rPr lang="en-US" altLang="zh-CN" sz="1600">
                <a:solidFill>
                  <a:schemeClr val="bg1"/>
                </a:solidFill>
                <a:latin typeface="Calibri" panose="020F0502020204030204" charset="0"/>
                <a:ea typeface="微软雅黑" panose="020B0503020204020204" charset="-122"/>
              </a:rPr>
              <a:t>N  </a:t>
            </a:r>
            <a:r>
              <a:rPr lang="en-US" altLang="zh-CN" sz="1600">
                <a:solidFill>
                  <a:srgbClr val="00B050"/>
                </a:solidFill>
                <a:latin typeface="Calibri" panose="020F0502020204030204" charset="0"/>
                <a:ea typeface="微软雅黑" panose="020B0503020204020204" charset="-122"/>
              </a:rPr>
              <a:t>3690</a:t>
            </a:r>
            <a:endParaRPr lang="en-US" altLang="zh-CN" sz="1600">
              <a:solidFill>
                <a:srgbClr val="00B050"/>
              </a:solidFill>
              <a:latin typeface="Calibri" panose="020F0502020204030204" charset="0"/>
              <a:ea typeface="微软雅黑" panose="020B0503020204020204" charset="-122"/>
            </a:endParaRPr>
          </a:p>
        </p:txBody>
      </p:sp>
      <p:sp>
        <p:nvSpPr>
          <p:cNvPr id="1048737" name="文本框 41"/>
          <p:cNvSpPr txBox="1"/>
          <p:nvPr/>
        </p:nvSpPr>
        <p:spPr>
          <a:xfrm>
            <a:off x="3813175" y="4683125"/>
            <a:ext cx="7375525" cy="36830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r>
              <a:rPr lang="zh-CN" altLang="en-US">
                <a:solidFill>
                  <a:schemeClr val="bg1"/>
                </a:solidFill>
                <a:latin typeface="Calibri" panose="020F0502020204030204" charset="0"/>
                <a:ea typeface="微软雅黑" panose="020B0503020204020204" charset="-122"/>
              </a:rPr>
              <a:t>二阶段：志愿者入    每单</a:t>
            </a:r>
            <a:r>
              <a:rPr lang="en-US" altLang="zh-CN">
                <a:solidFill>
                  <a:schemeClr val="bg1"/>
                </a:solidFill>
                <a:latin typeface="Calibri" panose="020F0502020204030204" charset="0"/>
                <a:ea typeface="微软雅黑" panose="020B0503020204020204" charset="-122"/>
              </a:rPr>
              <a:t>320</a:t>
            </a:r>
            <a:r>
              <a:rPr lang="en-US" altLang="zh-CN">
                <a:solidFill>
                  <a:schemeClr val="bg1"/>
                </a:solidFill>
                <a:latin typeface="Calibri" panose="020F0502020204030204" charset="0"/>
                <a:ea typeface="微软雅黑" panose="020B0503020204020204" charset="-122"/>
              </a:rPr>
              <a:t>/</a:t>
            </a:r>
            <a:r>
              <a:rPr lang="zh-CN" altLang="en-US">
                <a:solidFill>
                  <a:schemeClr val="bg1"/>
                </a:solidFill>
                <a:latin typeface="Calibri" panose="020F0502020204030204" charset="0"/>
                <a:ea typeface="微软雅黑" panose="020B0503020204020204" charset="-122"/>
              </a:rPr>
              <a:t>出</a:t>
            </a:r>
            <a:r>
              <a:rPr lang="en-US" altLang="zh-CN">
                <a:solidFill>
                  <a:schemeClr val="bg1"/>
                </a:solidFill>
                <a:latin typeface="Calibri" panose="020F0502020204030204" charset="0"/>
                <a:ea typeface="微软雅黑" panose="020B0503020204020204" charset="-122"/>
              </a:rPr>
              <a:t>6.48</a:t>
            </a:r>
            <a:r>
              <a:rPr lang="zh-CN" altLang="en-US">
                <a:solidFill>
                  <a:schemeClr val="bg1"/>
                </a:solidFill>
                <a:latin typeface="Calibri" panose="020F0502020204030204" charset="0"/>
                <a:ea typeface="微软雅黑" panose="020B0503020204020204" charset="-122"/>
              </a:rPr>
              <a:t>万  或  </a:t>
            </a:r>
            <a:r>
              <a:rPr lang="en-US" altLang="zh-CN">
                <a:solidFill>
                  <a:schemeClr val="bg1"/>
                </a:solidFill>
                <a:latin typeface="Calibri" panose="020F0502020204030204" charset="0"/>
                <a:ea typeface="微软雅黑" panose="020B0503020204020204" charset="-122"/>
              </a:rPr>
              <a:t>N  </a:t>
            </a:r>
            <a:r>
              <a:rPr lang="zh-CN" altLang="en-US">
                <a:solidFill>
                  <a:schemeClr val="bg1"/>
                </a:solidFill>
                <a:latin typeface="Calibri" panose="020F0502020204030204" charset="0"/>
                <a:ea typeface="微软雅黑" panose="020B0503020204020204" charset="-122"/>
              </a:rPr>
              <a:t>个 </a:t>
            </a:r>
            <a:r>
              <a:rPr lang="en-US">
                <a:solidFill>
                  <a:schemeClr val="bg1"/>
                </a:solidFill>
                <a:latin typeface="Calibri" panose="020F0502020204030204" charset="0"/>
                <a:ea typeface="微软雅黑" panose="020B0503020204020204" charset="-122"/>
              </a:rPr>
              <a:t>6.48</a:t>
            </a:r>
            <a:r>
              <a:rPr lang="en-US" altLang="zh-CN">
                <a:solidFill>
                  <a:schemeClr val="bg1"/>
                </a:solidFill>
                <a:latin typeface="Calibri" panose="020F0502020204030204" charset="0"/>
                <a:ea typeface="微软雅黑" panose="020B0503020204020204" charset="-122"/>
              </a:rPr>
              <a:t>W  </a:t>
            </a:r>
            <a:endParaRPr lang="en-US" altLang="zh-CN">
              <a:solidFill>
                <a:schemeClr val="bg1"/>
              </a:solidFill>
              <a:latin typeface="Calibri" panose="020F0502020204030204" charset="0"/>
              <a:ea typeface="微软雅黑" panose="020B0503020204020204" charset="-122"/>
            </a:endParaRPr>
          </a:p>
        </p:txBody>
      </p:sp>
      <p:sp>
        <p:nvSpPr>
          <p:cNvPr id="1048738" name="文本框 42"/>
          <p:cNvSpPr txBox="1"/>
          <p:nvPr/>
        </p:nvSpPr>
        <p:spPr>
          <a:xfrm>
            <a:off x="3814763" y="5032375"/>
            <a:ext cx="6456362" cy="36830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r>
              <a:rPr lang="zh-CN" altLang="en-US">
                <a:solidFill>
                  <a:schemeClr val="bg1"/>
                </a:solidFill>
                <a:latin typeface="Calibri" panose="020F0502020204030204" charset="0"/>
                <a:ea typeface="微软雅黑" panose="020B0503020204020204" charset="-122"/>
              </a:rPr>
              <a:t>三阶段：志愿者入    已收</a:t>
            </a:r>
            <a:r>
              <a:rPr lang="en-US" altLang="zh-CN">
                <a:solidFill>
                  <a:schemeClr val="bg1"/>
                </a:solidFill>
                <a:latin typeface="Calibri" panose="020F0502020204030204" charset="0"/>
                <a:ea typeface="微软雅黑" panose="020B0503020204020204" charset="-122"/>
              </a:rPr>
              <a:t>/</a:t>
            </a:r>
            <a:r>
              <a:rPr lang="zh-CN" altLang="en-US">
                <a:solidFill>
                  <a:schemeClr val="bg1"/>
                </a:solidFill>
                <a:latin typeface="Calibri" panose="020F0502020204030204" charset="0"/>
                <a:ea typeface="微软雅黑" panose="020B0503020204020204" charset="-122"/>
              </a:rPr>
              <a:t>出</a:t>
            </a:r>
            <a:r>
              <a:rPr lang="en-US" altLang="zh-CN">
                <a:solidFill>
                  <a:schemeClr val="bg1"/>
                </a:solidFill>
                <a:latin typeface="Calibri" panose="020F0502020204030204" charset="0"/>
                <a:ea typeface="微软雅黑" panose="020B0503020204020204" charset="-122"/>
              </a:rPr>
              <a:t>175</a:t>
            </a:r>
            <a:r>
              <a:rPr lang="en-US" altLang="zh-CN">
                <a:solidFill>
                  <a:schemeClr val="bg1"/>
                </a:solidFill>
                <a:latin typeface="Calibri" panose="020F0502020204030204" charset="0"/>
                <a:ea typeface="微软雅黑" panose="020B0503020204020204" charset="-122"/>
              </a:rPr>
              <a:t>W</a:t>
            </a:r>
            <a:r>
              <a:rPr lang="zh-CN" altLang="en-US">
                <a:solidFill>
                  <a:schemeClr val="bg1"/>
                </a:solidFill>
                <a:latin typeface="Calibri" panose="020F0502020204030204" charset="0"/>
                <a:ea typeface="微软雅黑" panose="020B0503020204020204" charset="-122"/>
              </a:rPr>
              <a:t>  或  </a:t>
            </a:r>
            <a:r>
              <a:rPr lang="en-US" altLang="zh-CN">
                <a:solidFill>
                  <a:schemeClr val="bg1"/>
                </a:solidFill>
                <a:latin typeface="Calibri" panose="020F0502020204030204" charset="0"/>
                <a:ea typeface="微软雅黑" panose="020B0503020204020204" charset="-122"/>
              </a:rPr>
              <a:t>N  </a:t>
            </a:r>
            <a:r>
              <a:rPr lang="zh-CN" altLang="en-US">
                <a:solidFill>
                  <a:schemeClr val="bg1"/>
                </a:solidFill>
                <a:latin typeface="Calibri" panose="020F0502020204030204" charset="0"/>
                <a:ea typeface="微软雅黑" panose="020B0503020204020204" charset="-122"/>
              </a:rPr>
              <a:t>个 </a:t>
            </a:r>
            <a:r>
              <a:rPr lang="en-US">
                <a:solidFill>
                  <a:schemeClr val="bg1"/>
                </a:solidFill>
                <a:latin typeface="Calibri" panose="020F0502020204030204" charset="0"/>
                <a:ea typeface="微软雅黑" panose="020B0503020204020204" charset="-122"/>
              </a:rPr>
              <a:t>175</a:t>
            </a:r>
            <a:r>
              <a:rPr lang="en-US" altLang="zh-CN">
                <a:solidFill>
                  <a:schemeClr val="bg1"/>
                </a:solidFill>
                <a:latin typeface="Calibri" panose="020F0502020204030204" charset="0"/>
                <a:ea typeface="微软雅黑" panose="020B0503020204020204" charset="-122"/>
              </a:rPr>
              <a:t>W</a:t>
            </a:r>
            <a:endParaRPr lang="en-US" altLang="zh-CN">
              <a:solidFill>
                <a:schemeClr val="bg1"/>
              </a:solidFill>
              <a:latin typeface="Calibri" panose="020F0502020204030204" charset="0"/>
              <a:ea typeface="微软雅黑" panose="020B0503020204020204" charset="-122"/>
            </a:endParaRPr>
          </a:p>
        </p:txBody>
      </p:sp>
      <p:sp>
        <p:nvSpPr>
          <p:cNvPr id="1048739" name="矩形 78"/>
          <p:cNvSpPr/>
          <p:nvPr/>
        </p:nvSpPr>
        <p:spPr>
          <a:xfrm>
            <a:off x="4704080" y="6243319"/>
            <a:ext cx="2331085" cy="398781"/>
          </a:xfrm>
          <a:prstGeom prst="rect">
            <a:avLst/>
          </a:prstGeom>
          <a:noFill/>
          <a:ln>
            <a:noFill/>
          </a:ln>
        </p:spPr>
        <p:txBody>
          <a:bodyPr wrap="square" rtlCol="0" anchor="t">
            <a:spAutoFit/>
            <a:scene3d>
              <a:camera prst="orthographicFront"/>
              <a:lightRig rig="threePt" dir="t">
                <a:rot lat="0" lon="0" rev="0"/>
              </a:lightRig>
            </a:scene3d>
            <a:sp3d extrusionH="120650" prstMaterial="matte"/>
          </a:bodyPr>
          <a:p>
            <a:pPr algn="ctr" fontAlgn="base"/>
            <a:r>
              <a:rPr lang="zh-CN" altLang="en-US" sz="2000" b="1" strike="noStrike" noProof="1">
                <a:ln>
                  <a:gradFill>
                    <a:gsLst>
                      <a:gs pos="0">
                        <a:srgbClr val="F86CC0"/>
                      </a:gs>
                      <a:gs pos="12000">
                        <a:srgbClr val="E564DF"/>
                      </a:gs>
                      <a:gs pos="24000">
                        <a:srgbClr val="CA78E1"/>
                      </a:gs>
                      <a:gs pos="37000">
                        <a:srgbClr val="9C61DF"/>
                      </a:gs>
                      <a:gs pos="50000">
                        <a:srgbClr val="83D9E3"/>
                      </a:gs>
                      <a:gs pos="62000">
                        <a:srgbClr val="BEC7AF"/>
                      </a:gs>
                      <a:gs pos="73000">
                        <a:srgbClr val="BAD172"/>
                      </a:gs>
                      <a:gs pos="86000">
                        <a:srgbClr val="F8D078"/>
                      </a:gs>
                      <a:gs pos="98000">
                        <a:srgbClr val="F88C89"/>
                      </a:gs>
                    </a:gsLst>
                    <a:lin ang="0" scaled="1"/>
                  </a:gradFill>
                  <a:round/>
                </a:ln>
                <a:gradFill>
                  <a:gsLst>
                    <a:gs pos="0">
                      <a:srgbClr val="FF3300">
                        <a:alpha val="50000"/>
                      </a:srgbClr>
                    </a:gs>
                    <a:gs pos="5000">
                      <a:srgbClr val="FF00FF">
                        <a:alpha val="50000"/>
                      </a:srgbClr>
                    </a:gs>
                    <a:gs pos="22000">
                      <a:srgbClr val="FF00FF">
                        <a:alpha val="50000"/>
                      </a:srgbClr>
                    </a:gs>
                    <a:gs pos="33000">
                      <a:srgbClr val="9900FF">
                        <a:alpha val="50000"/>
                      </a:srgbClr>
                    </a:gs>
                    <a:gs pos="43000">
                      <a:srgbClr val="00FFFF">
                        <a:alpha val="13000"/>
                      </a:srgbClr>
                    </a:gs>
                    <a:gs pos="56000">
                      <a:srgbClr val="00FFFF">
                        <a:alpha val="50000"/>
                      </a:srgbClr>
                    </a:gs>
                    <a:gs pos="70000">
                      <a:srgbClr val="00FF00">
                        <a:alpha val="13000"/>
                      </a:srgbClr>
                    </a:gs>
                    <a:gs pos="79000">
                      <a:srgbClr val="CCFF66"/>
                    </a:gs>
                    <a:gs pos="94000">
                      <a:srgbClr val="FFFF00">
                        <a:alpha val="50000"/>
                      </a:srgbClr>
                    </a:gs>
                    <a:gs pos="100000">
                      <a:srgbClr val="FF3300">
                        <a:alpha val="30000"/>
                      </a:srgbClr>
                    </a:gs>
                  </a:gsLst>
                  <a:lin ang="0"/>
                </a:gradFill>
                <a:effectLst>
                  <a:outerShdw blurRad="50800" dist="38100" algn="l" rotWithShape="0">
                    <a:srgbClr val="CC00CC">
                      <a:alpha val="40000"/>
                    </a:srgbClr>
                  </a:outerShdw>
                </a:effectLst>
                <a:latin typeface="Calibri" panose="020F0502020204030204" charset="0"/>
                <a:ea typeface="微软雅黑" panose="020B0503020204020204" charset="-122"/>
                <a:cs typeface="+mn-cs"/>
              </a:rPr>
              <a:t>时代真好精英团队</a:t>
            </a:r>
            <a:endParaRPr lang="zh-CN" altLang="en-US" sz="2000" b="1" strike="noStrike" noProof="1">
              <a:ln>
                <a:gradFill>
                  <a:gsLst>
                    <a:gs pos="0">
                      <a:srgbClr val="F86CC0"/>
                    </a:gs>
                    <a:gs pos="12000">
                      <a:srgbClr val="E564DF"/>
                    </a:gs>
                    <a:gs pos="24000">
                      <a:srgbClr val="CA78E1"/>
                    </a:gs>
                    <a:gs pos="37000">
                      <a:srgbClr val="9C61DF"/>
                    </a:gs>
                    <a:gs pos="50000">
                      <a:srgbClr val="83D9E3"/>
                    </a:gs>
                    <a:gs pos="62000">
                      <a:srgbClr val="BEC7AF"/>
                    </a:gs>
                    <a:gs pos="73000">
                      <a:srgbClr val="BAD172"/>
                    </a:gs>
                    <a:gs pos="86000">
                      <a:srgbClr val="F8D078"/>
                    </a:gs>
                    <a:gs pos="98000">
                      <a:srgbClr val="F88C89"/>
                    </a:gs>
                  </a:gsLst>
                  <a:lin ang="0" scaled="1"/>
                </a:gradFill>
                <a:round/>
              </a:ln>
              <a:gradFill>
                <a:gsLst>
                  <a:gs pos="0">
                    <a:srgbClr val="FF3300">
                      <a:alpha val="50000"/>
                    </a:srgbClr>
                  </a:gs>
                  <a:gs pos="5000">
                    <a:srgbClr val="FF00FF">
                      <a:alpha val="50000"/>
                    </a:srgbClr>
                  </a:gs>
                  <a:gs pos="22000">
                    <a:srgbClr val="FF00FF">
                      <a:alpha val="50000"/>
                    </a:srgbClr>
                  </a:gs>
                  <a:gs pos="33000">
                    <a:srgbClr val="9900FF">
                      <a:alpha val="50000"/>
                    </a:srgbClr>
                  </a:gs>
                  <a:gs pos="43000">
                    <a:srgbClr val="00FFFF">
                      <a:alpha val="13000"/>
                    </a:srgbClr>
                  </a:gs>
                  <a:gs pos="56000">
                    <a:srgbClr val="00FFFF">
                      <a:alpha val="50000"/>
                    </a:srgbClr>
                  </a:gs>
                  <a:gs pos="70000">
                    <a:srgbClr val="00FF00">
                      <a:alpha val="13000"/>
                    </a:srgbClr>
                  </a:gs>
                  <a:gs pos="79000">
                    <a:srgbClr val="CCFF66"/>
                  </a:gs>
                  <a:gs pos="94000">
                    <a:srgbClr val="FFFF00">
                      <a:alpha val="50000"/>
                    </a:srgbClr>
                  </a:gs>
                  <a:gs pos="100000">
                    <a:srgbClr val="FF3300">
                      <a:alpha val="30000"/>
                    </a:srgbClr>
                  </a:gs>
                </a:gsLst>
                <a:lin ang="0"/>
              </a:gradFill>
              <a:effectLst>
                <a:outerShdw blurRad="50800" dist="38100" algn="l" rotWithShape="0">
                  <a:srgbClr val="CC00CC">
                    <a:alpha val="40000"/>
                  </a:srgbClr>
                </a:outerShdw>
              </a:effectLst>
            </a:endParaRPr>
          </a:p>
        </p:txBody>
      </p:sp>
      <p:sp>
        <p:nvSpPr>
          <p:cNvPr id="1048740" name="文本框 79"/>
          <p:cNvSpPr txBox="1"/>
          <p:nvPr/>
        </p:nvSpPr>
        <p:spPr>
          <a:xfrm>
            <a:off x="5198110" y="6501765"/>
            <a:ext cx="16097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noProof="1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  <a:outerShdw dist="38100" dir="2700000" algn="tl" rotWithShape="0">
                    <a:schemeClr val="accent2"/>
                  </a:outerShdw>
                </a:effectLst>
                <a:latin typeface="Calibri" panose="020F0502020204030204" charset="0"/>
                <a:ea typeface="微软雅黑" panose="020B0503020204020204" charset="-122"/>
                <a:cs typeface="+mn-cs"/>
              </a:rPr>
              <a:t>sdzh.cnw.icu</a:t>
            </a:r>
            <a:endParaRPr lang="en-US" altLang="zh-CN" noProof="1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glow rad="228600">
                  <a:schemeClr val="accent4">
                    <a:satMod val="175000"/>
                    <a:alpha val="40000"/>
                  </a:schemeClr>
                </a:glow>
                <a:outerShdw dist="38100" dir="2700000" algn="tl" rotWithShape="0">
                  <a:schemeClr val="accent2"/>
                </a:outerShdw>
              </a:effectLst>
            </a:endParaRPr>
          </a:p>
        </p:txBody>
      </p:sp>
      <p:sp>
        <p:nvSpPr>
          <p:cNvPr id="1" name="文本框 30"/>
          <p:cNvSpPr txBox="1"/>
          <p:nvPr/>
        </p:nvSpPr>
        <p:spPr>
          <a:xfrm>
            <a:off x="7935278" y="2045970"/>
            <a:ext cx="589280" cy="337185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pPr algn="l"/>
            <a:r>
              <a:rPr lang="zh-CN" altLang="en-US" sz="1600">
                <a:solidFill>
                  <a:schemeClr val="bg1"/>
                </a:solidFill>
                <a:latin typeface="Calibri" panose="020F0502020204030204" charset="0"/>
                <a:ea typeface="微软雅黑" panose="020B0503020204020204" charset="-122"/>
              </a:rPr>
              <a:t>老师</a:t>
            </a:r>
            <a:endParaRPr lang="zh-CN" altLang="en-US" sz="1600">
              <a:solidFill>
                <a:schemeClr val="bg1"/>
              </a:solidFill>
              <a:latin typeface="Calibri" panose="020F0502020204030204" charset="0"/>
              <a:ea typeface="微软雅黑" panose="020B0503020204020204" charset="-122"/>
            </a:endParaRPr>
          </a:p>
        </p:txBody>
      </p:sp>
      <p:sp>
        <p:nvSpPr>
          <p:cNvPr id="2" name="文本框 28"/>
          <p:cNvSpPr txBox="1"/>
          <p:nvPr/>
        </p:nvSpPr>
        <p:spPr>
          <a:xfrm>
            <a:off x="8445818" y="2035810"/>
            <a:ext cx="1548765" cy="36830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en-US" altLang="zh-CN">
                <a:solidFill>
                  <a:schemeClr val="bg1"/>
                </a:solidFill>
                <a:latin typeface="Calibri" panose="020F0502020204030204" charset="0"/>
                <a:ea typeface="微软雅黑" panose="020B0503020204020204" charset="-122"/>
              </a:rPr>
              <a:t>200x9=1800</a:t>
            </a:r>
            <a:r>
              <a:rPr lang="zh-CN" altLang="en-US">
                <a:solidFill>
                  <a:schemeClr val="bg1"/>
                </a:solidFill>
                <a:latin typeface="Calibri" panose="020F0502020204030204" charset="0"/>
                <a:ea typeface="微软雅黑" panose="020B0503020204020204" charset="-122"/>
              </a:rPr>
              <a:t>元</a:t>
            </a:r>
            <a:endParaRPr lang="zh-CN" altLang="en-US">
              <a:solidFill>
                <a:schemeClr val="bg1"/>
              </a:solidFill>
              <a:latin typeface="Calibri" panose="020F0502020204030204" charset="0"/>
              <a:ea typeface="微软雅黑" panose="020B0503020204020204" charset="-122"/>
            </a:endParaRPr>
          </a:p>
        </p:txBody>
      </p:sp>
      <p:sp>
        <p:nvSpPr>
          <p:cNvPr id="3" name="右箭头 21"/>
          <p:cNvSpPr/>
          <p:nvPr/>
        </p:nvSpPr>
        <p:spPr>
          <a:xfrm>
            <a:off x="8119428" y="3669983"/>
            <a:ext cx="506413" cy="173038"/>
          </a:xfrm>
          <a:prstGeom prst="rightArrow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p>
            <a:pPr algn="ctr" fontAlgn="auto"/>
            <a:endParaRPr lang="zh-CN" altLang="en-US" strike="noStrike" noProof="1"/>
          </a:p>
        </p:txBody>
      </p:sp>
      <p:sp>
        <p:nvSpPr>
          <p:cNvPr id="4" name="文本框 9"/>
          <p:cNvSpPr txBox="1"/>
          <p:nvPr/>
        </p:nvSpPr>
        <p:spPr>
          <a:xfrm>
            <a:off x="3789998" y="5398453"/>
            <a:ext cx="2850515" cy="36830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zh-CN" altLang="en-US">
                <a:solidFill>
                  <a:srgbClr val="00B050"/>
                </a:solidFill>
                <a:latin typeface="Calibri" panose="020F0502020204030204" charset="0"/>
                <a:ea typeface="微软雅黑" panose="020B0503020204020204" charset="-122"/>
              </a:rPr>
              <a:t>三个阶段收益累计</a:t>
            </a:r>
            <a:r>
              <a:rPr lang="en-US" altLang="zh-CN">
                <a:solidFill>
                  <a:srgbClr val="FF0000"/>
                </a:solidFill>
                <a:latin typeface="Calibri" panose="020F0502020204030204" charset="0"/>
                <a:ea typeface="微软雅黑" panose="020B0503020204020204" charset="-122"/>
              </a:rPr>
              <a:t>182.61</a:t>
            </a:r>
            <a:r>
              <a:rPr lang="en-US" altLang="zh-CN">
                <a:solidFill>
                  <a:srgbClr val="00B050"/>
                </a:solidFill>
                <a:latin typeface="Calibri" panose="020F0502020204030204" charset="0"/>
                <a:ea typeface="微软雅黑" panose="020B0503020204020204" charset="-122"/>
              </a:rPr>
              <a:t>W</a:t>
            </a:r>
            <a:endParaRPr lang="en-US" altLang="zh-CN">
              <a:solidFill>
                <a:srgbClr val="00B050"/>
              </a:solidFill>
              <a:latin typeface="Calibri" panose="020F0502020204030204" charset="0"/>
              <a:ea typeface="微软雅黑" panose="020B0503020204020204" charset="-122"/>
            </a:endParaRPr>
          </a:p>
        </p:txBody>
      </p:sp>
      <p:sp>
        <p:nvSpPr>
          <p:cNvPr id="5" name="文本框 40"/>
          <p:cNvSpPr txBox="1"/>
          <p:nvPr/>
        </p:nvSpPr>
        <p:spPr>
          <a:xfrm>
            <a:off x="9925050" y="3699510"/>
            <a:ext cx="1826260" cy="33718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pPr algn="l"/>
            <a:r>
              <a:rPr lang="zh-CN" altLang="en-US" sz="1600">
                <a:solidFill>
                  <a:srgbClr val="FFFF00"/>
                </a:solidFill>
                <a:latin typeface="Calibri" panose="020F0502020204030204" charset="0"/>
                <a:ea typeface="微软雅黑" panose="020B0503020204020204" charset="-122"/>
              </a:rPr>
              <a:t>可领取</a:t>
            </a:r>
            <a:r>
              <a:rPr lang="en-US" altLang="zh-CN" sz="1600">
                <a:solidFill>
                  <a:srgbClr val="FFFF00"/>
                </a:solidFill>
                <a:latin typeface="Calibri" panose="020F0502020204030204" charset="0"/>
                <a:ea typeface="微软雅黑" panose="020B0503020204020204" charset="-122"/>
              </a:rPr>
              <a:t>1</a:t>
            </a:r>
            <a:r>
              <a:rPr lang="zh-CN" altLang="en-US" sz="1600">
                <a:solidFill>
                  <a:srgbClr val="FFFF00"/>
                </a:solidFill>
                <a:latin typeface="Calibri" panose="020F0502020204030204" charset="0"/>
                <a:ea typeface="微软雅黑" panose="020B0503020204020204" charset="-122"/>
              </a:rPr>
              <a:t>到</a:t>
            </a:r>
            <a:r>
              <a:rPr lang="en-US" altLang="zh-CN" sz="1600">
                <a:solidFill>
                  <a:srgbClr val="FFFF00"/>
                </a:solidFill>
                <a:latin typeface="Calibri" panose="020F0502020204030204" charset="0"/>
                <a:ea typeface="微软雅黑" panose="020B0503020204020204" charset="-122"/>
              </a:rPr>
              <a:t>8</a:t>
            </a:r>
            <a:r>
              <a:rPr lang="zh-CN" altLang="en-US" sz="1600">
                <a:solidFill>
                  <a:srgbClr val="FFFF00"/>
                </a:solidFill>
                <a:latin typeface="Calibri" panose="020F0502020204030204" charset="0"/>
                <a:ea typeface="微软雅黑" panose="020B0503020204020204" charset="-122"/>
              </a:rPr>
              <a:t>成就奖</a:t>
            </a:r>
            <a:endParaRPr lang="zh-CN" altLang="en-US" sz="1600">
              <a:solidFill>
                <a:srgbClr val="FFFF00"/>
              </a:solidFill>
              <a:latin typeface="Calibri" panose="020F0502020204030204" charset="0"/>
              <a:ea typeface="微软雅黑" panose="020B050302020402020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7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972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972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7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0972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0972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0487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0487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0487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0487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0487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0487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0487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0487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0487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0487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0487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0487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0487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0487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0487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10487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10487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10487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10487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10487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10487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10487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10487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10487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10487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10487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10487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6" dur="500"/>
                                        <p:tgtEl>
                                          <p:spTgt spid="10487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9" dur="500"/>
                                        <p:tgtEl>
                                          <p:spTgt spid="10487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10487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5" dur="500"/>
                                        <p:tgtEl>
                                          <p:spTgt spid="10487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8" dur="500"/>
                                        <p:tgtEl>
                                          <p:spTgt spid="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6" dur="500"/>
                                        <p:tgtEl>
                                          <p:spTgt spid="10487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1" dur="500" fill="hold"/>
                                        <p:tgtEl>
                                          <p:spTgt spid="10487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2" dur="500" fill="hold"/>
                                        <p:tgtEl>
                                          <p:spTgt spid="10487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7" dur="500" fill="hold"/>
                                        <p:tgtEl>
                                          <p:spTgt spid="10487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8" dur="500" fill="hold"/>
                                        <p:tgtEl>
                                          <p:spTgt spid="10487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3" dur="500" fill="hold"/>
                                        <p:tgtEl>
                                          <p:spTgt spid="10487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4" dur="500" fill="hold"/>
                                        <p:tgtEl>
                                          <p:spTgt spid="10487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9" dur="500" fill="hold"/>
                                        <p:tgtEl>
                                          <p:spTgt spid="10487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0" dur="500" fill="hold"/>
                                        <p:tgtEl>
                                          <p:spTgt spid="10487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5" dur="500" fill="hold"/>
                                        <p:tgtEl>
                                          <p:spTgt spid="10487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6" dur="500" fill="hold"/>
                                        <p:tgtEl>
                                          <p:spTgt spid="10487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1" dur="500" fill="hold"/>
                                        <p:tgtEl>
                                          <p:spTgt spid="10487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2" dur="500" fill="hold"/>
                                        <p:tgtEl>
                                          <p:spTgt spid="10487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>
                      <p:stCondLst>
                        <p:cond delay="indefinite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3" dur="500" fill="hold"/>
                                        <p:tgtEl>
                                          <p:spTgt spid="10487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4" dur="500" fill="hold"/>
                                        <p:tgtEl>
                                          <p:spTgt spid="10487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>
                      <p:stCondLst>
                        <p:cond delay="indefinite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9" dur="500" fill="hold"/>
                                        <p:tgtEl>
                                          <p:spTgt spid="10487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0" dur="500" fill="hold"/>
                                        <p:tgtEl>
                                          <p:spTgt spid="10487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1" fill="hold">
                      <p:stCondLst>
                        <p:cond delay="indefinite"/>
                      </p:stCondLst>
                      <p:childTnLst>
                        <p:par>
                          <p:cTn id="182" fill="hold">
                            <p:stCondLst>
                              <p:cond delay="0"/>
                            </p:stCondLst>
                            <p:childTnLst>
                              <p:par>
                                <p:cTn id="1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7" fill="hold">
                      <p:stCondLst>
                        <p:cond delay="indefinite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1" dur="5000" fill="hold"/>
                                        <p:tgtEl>
                                          <p:spTgt spid="10487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2" dur="5000" fill="hold"/>
                                        <p:tgtEl>
                                          <p:spTgt spid="10487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3" presetID="7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5" dur="5000" fill="hold"/>
                                        <p:tgtEl>
                                          <p:spTgt spid="10487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6" dur="5000" fill="hold"/>
                                        <p:tgtEl>
                                          <p:spTgt spid="10487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8709" grpId="0"/>
      <p:bldP spid="1048709" grpId="1"/>
      <p:bldP spid="1048710" grpId="0"/>
      <p:bldP spid="1048710" grpId="1"/>
      <p:bldP spid="1048711" grpId="0"/>
      <p:bldP spid="1048711" grpId="1"/>
      <p:bldP spid="1048713" grpId="0"/>
      <p:bldP spid="1048713" grpId="1"/>
      <p:bldP spid="1048714" grpId="0"/>
      <p:bldP spid="1048714" grpId="1"/>
      <p:bldP spid="1048716" grpId="0"/>
      <p:bldP spid="1048716" grpId="1"/>
      <p:bldP spid="1048712" grpId="0"/>
      <p:bldP spid="1048712" grpId="1"/>
      <p:bldP spid="1048718" grpId="0"/>
      <p:bldP spid="1048718" grpId="1"/>
      <p:bldP spid="1048719" grpId="0"/>
      <p:bldP spid="1048719" grpId="1"/>
      <p:bldP spid="1048721" grpId="0"/>
      <p:bldP spid="1048721" grpId="1"/>
      <p:bldP spid="1048720" grpId="0"/>
      <p:bldP spid="1048720" grpId="1"/>
      <p:bldP spid="1048722" grpId="0" bldLvl="0" animBg="1"/>
      <p:bldP spid="1048722" grpId="1" animBg="1"/>
      <p:bldP spid="1048723" grpId="0" bldLvl="0" animBg="1"/>
      <p:bldP spid="1048723" grpId="1" animBg="1"/>
      <p:bldP spid="3" grpId="0" bldLvl="0" animBg="1"/>
      <p:bldP spid="3" grpId="1" animBg="1"/>
      <p:bldP spid="1048724" grpId="0" bldLvl="0" animBg="1"/>
      <p:bldP spid="1048724" grpId="1" animBg="1"/>
      <p:bldP spid="1048728" grpId="0"/>
      <p:bldP spid="1048726" grpId="0"/>
      <p:bldP spid="1048729" grpId="0"/>
      <p:bldP spid="1048727" grpId="0"/>
      <p:bldP spid="1" grpId="0"/>
      <p:bldP spid="2" grpId="0"/>
      <p:bldP spid="1048728" grpId="1"/>
      <p:bldP spid="1048726" grpId="1"/>
      <p:bldP spid="1048729" grpId="1"/>
      <p:bldP spid="1048727" grpId="1"/>
      <p:bldP spid="1" grpId="1"/>
      <p:bldP spid="2" grpId="1"/>
      <p:bldP spid="1048725" grpId="0"/>
      <p:bldP spid="1048725" grpId="1"/>
      <p:bldP spid="1048736" grpId="0"/>
      <p:bldP spid="1048736" grpId="1"/>
      <p:bldP spid="1048731" grpId="0"/>
      <p:bldP spid="1048731" grpId="1"/>
      <p:bldP spid="1048732" grpId="0" animBg="1"/>
      <p:bldP spid="1048732" grpId="1" animBg="1"/>
      <p:bldP spid="1048733" grpId="0" bldLvl="0" animBg="1"/>
      <p:bldP spid="1048733" grpId="1" animBg="1"/>
      <p:bldP spid="1048734" grpId="0" bldLvl="0" animBg="1"/>
      <p:bldP spid="1048734" grpId="1" animBg="1"/>
      <p:bldP spid="1048735" grpId="0" bldLvl="0" animBg="1"/>
      <p:bldP spid="1048735" grpId="1" animBg="1"/>
      <p:bldP spid="5" grpId="0"/>
      <p:bldP spid="5" grpId="1"/>
      <p:bldP spid="1048737" grpId="0"/>
      <p:bldP spid="1048737" grpId="1"/>
      <p:bldP spid="1048738" grpId="0"/>
      <p:bldP spid="1048738" grpId="1"/>
      <p:bldP spid="4" grpId="0"/>
      <p:bldP spid="4" grpId="1"/>
      <p:bldP spid="1048739" grpId="0"/>
      <p:bldP spid="1048740" grpId="0"/>
      <p:bldP spid="1048739" grpId="1"/>
      <p:bldP spid="1048740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47000">
              <a:schemeClr val="tx1"/>
            </a:gs>
            <a:gs pos="100000">
              <a:srgbClr val="0E2557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30" name=""/>
        <p:cNvGrpSpPr/>
        <p:nvPr/>
      </p:nvGrpSpPr>
      <p:grpSpPr/>
      <p:pic>
        <p:nvPicPr>
          <p:cNvPr id="2097207" name="图片 4" descr="啊11 拷贝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1115" y="3914775"/>
            <a:ext cx="12201525" cy="2906713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048743" name="文本框 5"/>
          <p:cNvSpPr txBox="1"/>
          <p:nvPr/>
        </p:nvSpPr>
        <p:spPr>
          <a:xfrm>
            <a:off x="3759200" y="279400"/>
            <a:ext cx="4414838" cy="58420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r>
              <a:rPr lang="en-US" altLang="zh-CN" sz="3200">
                <a:solidFill>
                  <a:srgbClr val="FFFF00"/>
                </a:solidFill>
                <a:latin typeface="Calibri" panose="020F0502020204030204" charset="0"/>
                <a:ea typeface="微软雅黑" panose="020B0503020204020204" charset="-122"/>
              </a:rPr>
              <a:t>AI</a:t>
            </a:r>
            <a:r>
              <a:rPr lang="zh-CN" altLang="en-US" sz="3200">
                <a:solidFill>
                  <a:srgbClr val="FFFF00"/>
                </a:solidFill>
                <a:latin typeface="Calibri" panose="020F0502020204030204" charset="0"/>
                <a:ea typeface="微软雅黑" panose="020B0503020204020204" charset="-122"/>
              </a:rPr>
              <a:t>数字康养     时代真好</a:t>
            </a:r>
            <a:endParaRPr lang="zh-CN" altLang="en-US" sz="3200">
              <a:solidFill>
                <a:srgbClr val="FFFF00"/>
              </a:solidFill>
              <a:latin typeface="Calibri" panose="020F0502020204030204" charset="0"/>
              <a:ea typeface="微软雅黑" panose="020B0503020204020204" charset="-122"/>
            </a:endParaRPr>
          </a:p>
        </p:txBody>
      </p:sp>
      <p:sp>
        <p:nvSpPr>
          <p:cNvPr id="1048744" name="文本框 6"/>
          <p:cNvSpPr txBox="1"/>
          <p:nvPr/>
        </p:nvSpPr>
        <p:spPr>
          <a:xfrm>
            <a:off x="614363" y="823913"/>
            <a:ext cx="1960562" cy="306387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zh-CN" altLang="en-US" sz="1400">
                <a:solidFill>
                  <a:schemeClr val="bg2"/>
                </a:solidFill>
                <a:latin typeface="Calibri" panose="020F0502020204030204" charset="0"/>
                <a:ea typeface="微软雅黑" panose="020B0503020204020204" charset="-122"/>
              </a:rPr>
              <a:t>全龄康养旅居发展中心</a:t>
            </a:r>
            <a:endParaRPr lang="zh-CN" altLang="en-US" sz="1400">
              <a:solidFill>
                <a:schemeClr val="bg2"/>
              </a:solidFill>
              <a:latin typeface="Calibri" panose="020F0502020204030204" charset="0"/>
              <a:ea typeface="微软雅黑" panose="020B0503020204020204" charset="-122"/>
            </a:endParaRPr>
          </a:p>
        </p:txBody>
      </p:sp>
      <p:sp>
        <p:nvSpPr>
          <p:cNvPr id="1048745" name="文本框 7"/>
          <p:cNvSpPr txBox="1"/>
          <p:nvPr/>
        </p:nvSpPr>
        <p:spPr>
          <a:xfrm>
            <a:off x="4127500" y="4149725"/>
            <a:ext cx="805180" cy="35814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en-US" altLang="zh-CN" b="1">
                <a:solidFill>
                  <a:schemeClr val="bg1"/>
                </a:solidFill>
                <a:latin typeface="Calibri" panose="020F0502020204030204" charset="0"/>
                <a:ea typeface="微软雅黑" panose="020B0503020204020204" charset="-122"/>
              </a:rPr>
              <a:t>100x3</a:t>
            </a:r>
            <a:endParaRPr lang="en-US" altLang="zh-CN" b="1">
              <a:solidFill>
                <a:schemeClr val="bg1"/>
              </a:solidFill>
              <a:latin typeface="Calibri" panose="020F0502020204030204" charset="0"/>
              <a:ea typeface="微软雅黑" panose="020B0503020204020204" charset="-122"/>
            </a:endParaRPr>
          </a:p>
        </p:txBody>
      </p:sp>
      <p:pic>
        <p:nvPicPr>
          <p:cNvPr id="2097208" name="图片 25" descr="微信图片_2025051422091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91825" y="6278563"/>
            <a:ext cx="1214438" cy="520700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pic>
      <p:sp>
        <p:nvSpPr>
          <p:cNvPr id="1048746" name="文本框 43"/>
          <p:cNvSpPr txBox="1"/>
          <p:nvPr/>
        </p:nvSpPr>
        <p:spPr>
          <a:xfrm>
            <a:off x="817563" y="1978025"/>
            <a:ext cx="1198562" cy="828675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zh-CN" altLang="en-US" sz="1600">
                <a:solidFill>
                  <a:srgbClr val="00B050"/>
                </a:solidFill>
                <a:latin typeface="Calibri" panose="020F0502020204030204" charset="0"/>
                <a:ea typeface="微软雅黑" panose="020B0503020204020204" charset="-122"/>
              </a:rPr>
              <a:t>没有领导者</a:t>
            </a:r>
            <a:endParaRPr lang="zh-CN" altLang="en-US" sz="1600">
              <a:solidFill>
                <a:srgbClr val="00B050"/>
              </a:solidFill>
              <a:latin typeface="Calibri" panose="020F0502020204030204" charset="0"/>
              <a:ea typeface="微软雅黑" panose="020B0503020204020204" charset="-122"/>
            </a:endParaRPr>
          </a:p>
          <a:p>
            <a:r>
              <a:rPr lang="zh-CN" altLang="en-US" sz="1600">
                <a:solidFill>
                  <a:srgbClr val="00B050"/>
                </a:solidFill>
                <a:latin typeface="Calibri" panose="020F0502020204030204" charset="0"/>
                <a:ea typeface="微软雅黑" panose="020B0503020204020204" charset="-122"/>
              </a:rPr>
              <a:t>没有公司</a:t>
            </a:r>
            <a:endParaRPr lang="zh-CN" altLang="en-US" sz="1600">
              <a:solidFill>
                <a:srgbClr val="00B050"/>
              </a:solidFill>
              <a:latin typeface="Calibri" panose="020F0502020204030204" charset="0"/>
              <a:ea typeface="微软雅黑" panose="020B0503020204020204" charset="-122"/>
            </a:endParaRPr>
          </a:p>
          <a:p>
            <a:r>
              <a:rPr lang="zh-CN" altLang="en-US" sz="1600">
                <a:solidFill>
                  <a:srgbClr val="00B050"/>
                </a:solidFill>
                <a:latin typeface="Calibri" panose="020F0502020204030204" charset="0"/>
                <a:ea typeface="微软雅黑" panose="020B0503020204020204" charset="-122"/>
              </a:rPr>
              <a:t>没有老板</a:t>
            </a:r>
            <a:endParaRPr lang="zh-CN" altLang="en-US" sz="1600">
              <a:solidFill>
                <a:srgbClr val="00B050"/>
              </a:solidFill>
              <a:latin typeface="Calibri" panose="020F0502020204030204" charset="0"/>
              <a:ea typeface="微软雅黑" panose="020B0503020204020204" charset="-122"/>
            </a:endParaRPr>
          </a:p>
        </p:txBody>
      </p:sp>
      <p:pic>
        <p:nvPicPr>
          <p:cNvPr id="2097210" name="图片 48" descr="A1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27500" y="3125788"/>
            <a:ext cx="692150" cy="44767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2097211" name="图片 49" descr="A1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88025" y="2436813"/>
            <a:ext cx="692150" cy="44767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048747" name="同侧圆角矩形 50"/>
          <p:cNvSpPr/>
          <p:nvPr/>
        </p:nvSpPr>
        <p:spPr>
          <a:xfrm>
            <a:off x="2093913" y="4606925"/>
            <a:ext cx="1562100" cy="122238"/>
          </a:xfrm>
          <a:prstGeom prst="round2Same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p>
            <a:pPr algn="ctr" fontAlgn="auto"/>
            <a:endParaRPr lang="zh-CN" altLang="en-US" strike="noStrike" noProof="1"/>
          </a:p>
        </p:txBody>
      </p:sp>
      <p:sp>
        <p:nvSpPr>
          <p:cNvPr id="1048748" name="同侧圆角矩形 51"/>
          <p:cNvSpPr/>
          <p:nvPr/>
        </p:nvSpPr>
        <p:spPr>
          <a:xfrm>
            <a:off x="3694113" y="3905250"/>
            <a:ext cx="1560513" cy="123825"/>
          </a:xfrm>
          <a:prstGeom prst="round2Same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p>
            <a:pPr algn="ctr" fontAlgn="auto"/>
            <a:endParaRPr lang="zh-CN" altLang="en-US" strike="noStrike" noProof="1"/>
          </a:p>
        </p:txBody>
      </p:sp>
      <p:sp>
        <p:nvSpPr>
          <p:cNvPr id="1048749" name="同侧圆角矩形 52"/>
          <p:cNvSpPr/>
          <p:nvPr/>
        </p:nvSpPr>
        <p:spPr>
          <a:xfrm>
            <a:off x="5343525" y="3211513"/>
            <a:ext cx="1562100" cy="114300"/>
          </a:xfrm>
          <a:prstGeom prst="round2Same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p>
            <a:pPr algn="ctr" fontAlgn="auto"/>
            <a:endParaRPr lang="zh-CN" altLang="en-US" strike="noStrike" noProof="1"/>
          </a:p>
        </p:txBody>
      </p:sp>
      <p:pic>
        <p:nvPicPr>
          <p:cNvPr id="2097212" name="图片 54" descr="A1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34885" y="1673225"/>
            <a:ext cx="692150" cy="44767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048750" name="上箭头 24"/>
          <p:cNvSpPr/>
          <p:nvPr/>
        </p:nvSpPr>
        <p:spPr>
          <a:xfrm flipH="1">
            <a:off x="3581400" y="4032250"/>
            <a:ext cx="319088" cy="603250"/>
          </a:xfrm>
          <a:prstGeom prst="upArrow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 fontAlgn="auto"/>
            <a:endParaRPr lang="zh-CN" altLang="en-US" strike="noStrike" noProof="1"/>
          </a:p>
        </p:txBody>
      </p:sp>
      <p:sp>
        <p:nvSpPr>
          <p:cNvPr id="1048751" name="上箭头 1"/>
          <p:cNvSpPr/>
          <p:nvPr/>
        </p:nvSpPr>
        <p:spPr>
          <a:xfrm flipH="1">
            <a:off x="5181600" y="3330575"/>
            <a:ext cx="319088" cy="603250"/>
          </a:xfrm>
          <a:prstGeom prst="upArrow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 fontAlgn="auto"/>
            <a:endParaRPr lang="zh-CN" altLang="en-US" strike="noStrike" noProof="1"/>
          </a:p>
        </p:txBody>
      </p:sp>
      <p:sp>
        <p:nvSpPr>
          <p:cNvPr id="1048752" name="上箭头 3"/>
          <p:cNvSpPr/>
          <p:nvPr/>
        </p:nvSpPr>
        <p:spPr>
          <a:xfrm flipH="1">
            <a:off x="6826250" y="2617788"/>
            <a:ext cx="317500" cy="603250"/>
          </a:xfrm>
          <a:prstGeom prst="upArrow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 fontAlgn="auto"/>
            <a:endParaRPr lang="zh-CN" altLang="en-US" strike="noStrike" noProof="1"/>
          </a:p>
        </p:txBody>
      </p:sp>
      <p:sp>
        <p:nvSpPr>
          <p:cNvPr id="1048753" name="文本框 8"/>
          <p:cNvSpPr txBox="1"/>
          <p:nvPr/>
        </p:nvSpPr>
        <p:spPr>
          <a:xfrm>
            <a:off x="4154488" y="3546475"/>
            <a:ext cx="639762" cy="36830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zh-CN" altLang="en-US" b="1">
                <a:solidFill>
                  <a:schemeClr val="bg1"/>
                </a:solidFill>
                <a:latin typeface="Calibri" panose="020F0502020204030204" charset="0"/>
                <a:ea typeface="微软雅黑" panose="020B0503020204020204" charset="-122"/>
              </a:rPr>
              <a:t>组长</a:t>
            </a:r>
            <a:endParaRPr lang="zh-CN" altLang="en-US" b="1">
              <a:solidFill>
                <a:schemeClr val="bg1"/>
              </a:solidFill>
              <a:latin typeface="Calibri" panose="020F0502020204030204" charset="0"/>
              <a:ea typeface="微软雅黑" panose="020B0503020204020204" charset="-122"/>
            </a:endParaRPr>
          </a:p>
        </p:txBody>
      </p:sp>
      <p:sp>
        <p:nvSpPr>
          <p:cNvPr id="1048754" name="文本框 9"/>
          <p:cNvSpPr txBox="1"/>
          <p:nvPr/>
        </p:nvSpPr>
        <p:spPr>
          <a:xfrm>
            <a:off x="2554288" y="4252913"/>
            <a:ext cx="640080" cy="36830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zh-CN" altLang="en-US" b="1">
                <a:solidFill>
                  <a:schemeClr val="bg1"/>
                </a:solidFill>
                <a:latin typeface="Calibri" panose="020F0502020204030204" charset="0"/>
                <a:ea typeface="微软雅黑" panose="020B0503020204020204" charset="-122"/>
              </a:rPr>
              <a:t>学生</a:t>
            </a:r>
            <a:endParaRPr lang="zh-CN" altLang="en-US" b="1">
              <a:solidFill>
                <a:schemeClr val="bg1"/>
              </a:solidFill>
              <a:latin typeface="Calibri" panose="020F0502020204030204" charset="0"/>
              <a:ea typeface="微软雅黑" panose="020B0503020204020204" charset="-122"/>
            </a:endParaRPr>
          </a:p>
        </p:txBody>
      </p:sp>
      <p:sp>
        <p:nvSpPr>
          <p:cNvPr id="1048755" name="文本框 10"/>
          <p:cNvSpPr txBox="1"/>
          <p:nvPr/>
        </p:nvSpPr>
        <p:spPr>
          <a:xfrm>
            <a:off x="5840413" y="2884488"/>
            <a:ext cx="639762" cy="36830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zh-CN" altLang="en-US" b="1">
                <a:solidFill>
                  <a:schemeClr val="bg1"/>
                </a:solidFill>
                <a:latin typeface="Calibri" panose="020F0502020204030204" charset="0"/>
                <a:ea typeface="微软雅黑" panose="020B0503020204020204" charset="-122"/>
              </a:rPr>
              <a:t>班长</a:t>
            </a:r>
            <a:endParaRPr lang="zh-CN" altLang="en-US" b="1">
              <a:solidFill>
                <a:schemeClr val="bg1"/>
              </a:solidFill>
              <a:latin typeface="Calibri" panose="020F0502020204030204" charset="0"/>
              <a:ea typeface="微软雅黑" panose="020B0503020204020204" charset="-122"/>
            </a:endParaRPr>
          </a:p>
        </p:txBody>
      </p:sp>
      <p:sp>
        <p:nvSpPr>
          <p:cNvPr id="1048756" name="文本框 11"/>
          <p:cNvSpPr txBox="1"/>
          <p:nvPr/>
        </p:nvSpPr>
        <p:spPr>
          <a:xfrm>
            <a:off x="7361238" y="2120900"/>
            <a:ext cx="639762" cy="36830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zh-CN" altLang="en-US" b="1">
                <a:solidFill>
                  <a:schemeClr val="bg1"/>
                </a:solidFill>
                <a:latin typeface="Calibri" panose="020F0502020204030204" charset="0"/>
                <a:ea typeface="微软雅黑" panose="020B0503020204020204" charset="-122"/>
              </a:rPr>
              <a:t>老师</a:t>
            </a:r>
            <a:endParaRPr lang="zh-CN" altLang="en-US" b="1">
              <a:solidFill>
                <a:schemeClr val="bg1"/>
              </a:solidFill>
              <a:latin typeface="Calibri" panose="020F0502020204030204" charset="0"/>
              <a:ea typeface="微软雅黑" panose="020B0503020204020204" charset="-122"/>
            </a:endParaRPr>
          </a:p>
        </p:txBody>
      </p:sp>
      <p:sp>
        <p:nvSpPr>
          <p:cNvPr id="1048757" name="上箭头 12"/>
          <p:cNvSpPr/>
          <p:nvPr/>
        </p:nvSpPr>
        <p:spPr>
          <a:xfrm rot="2880000" flipH="1">
            <a:off x="8901906" y="1335881"/>
            <a:ext cx="242888" cy="1419225"/>
          </a:xfrm>
          <a:prstGeom prst="upArrow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 fontAlgn="auto"/>
            <a:endParaRPr lang="zh-CN" altLang="en-US" strike="noStrike" noProof="1"/>
          </a:p>
        </p:txBody>
      </p:sp>
      <p:sp>
        <p:nvSpPr>
          <p:cNvPr id="1048758" name="文本框 14"/>
          <p:cNvSpPr txBox="1"/>
          <p:nvPr/>
        </p:nvSpPr>
        <p:spPr>
          <a:xfrm>
            <a:off x="9464675" y="1263650"/>
            <a:ext cx="1520190" cy="36830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r>
              <a:rPr lang="zh-CN" altLang="en-US" b="1">
                <a:solidFill>
                  <a:schemeClr val="bg1"/>
                </a:solidFill>
                <a:latin typeface="Calibri" panose="020F0502020204030204" charset="0"/>
                <a:ea typeface="微软雅黑" panose="020B0503020204020204" charset="-122"/>
              </a:rPr>
              <a:t>成就奖区域</a:t>
            </a:r>
            <a:endParaRPr lang="zh-CN" altLang="en-US" b="1">
              <a:solidFill>
                <a:schemeClr val="bg1"/>
              </a:solidFill>
              <a:latin typeface="Calibri" panose="020F0502020204030204" charset="0"/>
              <a:ea typeface="微软雅黑" panose="020B0503020204020204" charset="-122"/>
            </a:endParaRPr>
          </a:p>
        </p:txBody>
      </p:sp>
      <p:sp>
        <p:nvSpPr>
          <p:cNvPr id="1048759" name="同侧圆角矩形 15"/>
          <p:cNvSpPr/>
          <p:nvPr/>
        </p:nvSpPr>
        <p:spPr>
          <a:xfrm>
            <a:off x="6956425" y="2473325"/>
            <a:ext cx="1560513" cy="114300"/>
          </a:xfrm>
          <a:prstGeom prst="round2Same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p>
            <a:pPr algn="ctr" fontAlgn="auto"/>
            <a:endParaRPr lang="zh-CN" altLang="en-US" strike="noStrike" noProof="1"/>
          </a:p>
        </p:txBody>
      </p:sp>
      <p:sp>
        <p:nvSpPr>
          <p:cNvPr id="1048760" name="文本框 17"/>
          <p:cNvSpPr txBox="1"/>
          <p:nvPr/>
        </p:nvSpPr>
        <p:spPr>
          <a:xfrm>
            <a:off x="2027238" y="4756150"/>
            <a:ext cx="1605279" cy="35814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zh-CN" altLang="en-US" b="1">
                <a:solidFill>
                  <a:srgbClr val="00B050"/>
                </a:solidFill>
                <a:latin typeface="Calibri" panose="020F0502020204030204" charset="0"/>
                <a:ea typeface="微软雅黑" panose="020B0503020204020204" charset="-122"/>
              </a:rPr>
              <a:t>暂存：</a:t>
            </a:r>
            <a:r>
              <a:rPr lang="en-US" altLang="zh-CN" b="1">
                <a:solidFill>
                  <a:srgbClr val="00B050"/>
                </a:solidFill>
                <a:latin typeface="Calibri" panose="020F0502020204030204" charset="0"/>
                <a:ea typeface="微软雅黑" panose="020B0503020204020204" charset="-122"/>
              </a:rPr>
              <a:t>1830</a:t>
            </a:r>
            <a:r>
              <a:rPr lang="zh-CN" altLang="en-US" b="1">
                <a:solidFill>
                  <a:schemeClr val="bg1"/>
                </a:solidFill>
                <a:latin typeface="Calibri" panose="020F0502020204030204" charset="0"/>
                <a:ea typeface="微软雅黑" panose="020B0503020204020204" charset="-122"/>
              </a:rPr>
              <a:t>元</a:t>
            </a:r>
            <a:endParaRPr lang="zh-CN" altLang="en-US" b="1">
              <a:solidFill>
                <a:schemeClr val="bg1"/>
              </a:solidFill>
              <a:latin typeface="Calibri" panose="020F0502020204030204" charset="0"/>
              <a:ea typeface="微软雅黑" panose="020B0503020204020204" charset="-122"/>
            </a:endParaRPr>
          </a:p>
        </p:txBody>
      </p:sp>
      <p:sp>
        <p:nvSpPr>
          <p:cNvPr id="1048761" name="文本框 18"/>
          <p:cNvSpPr txBox="1"/>
          <p:nvPr/>
        </p:nvSpPr>
        <p:spPr>
          <a:xfrm>
            <a:off x="817563" y="1479550"/>
            <a:ext cx="1554162" cy="36830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zh-CN" altLang="en-US" b="1">
                <a:solidFill>
                  <a:schemeClr val="bg1"/>
                </a:solidFill>
                <a:latin typeface="Calibri" panose="020F0502020204030204" charset="0"/>
                <a:ea typeface="微软雅黑" panose="020B0503020204020204" charset="-122"/>
              </a:rPr>
              <a:t>三、分配方式</a:t>
            </a:r>
            <a:endParaRPr lang="zh-CN" altLang="en-US" b="1">
              <a:solidFill>
                <a:schemeClr val="bg1"/>
              </a:solidFill>
              <a:latin typeface="Calibri" panose="020F0502020204030204" charset="0"/>
              <a:ea typeface="微软雅黑" panose="020B0503020204020204" charset="-122"/>
            </a:endParaRPr>
          </a:p>
        </p:txBody>
      </p:sp>
      <p:sp>
        <p:nvSpPr>
          <p:cNvPr id="1048762" name="文本框 19"/>
          <p:cNvSpPr txBox="1"/>
          <p:nvPr/>
        </p:nvSpPr>
        <p:spPr>
          <a:xfrm>
            <a:off x="5768975" y="3330575"/>
            <a:ext cx="1074738" cy="36830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r>
              <a:rPr lang="en-US" altLang="zh-CN" b="1">
                <a:solidFill>
                  <a:schemeClr val="bg1"/>
                </a:solidFill>
                <a:latin typeface="Calibri" panose="020F0502020204030204" charset="0"/>
                <a:ea typeface="微软雅黑" panose="020B0503020204020204" charset="-122"/>
              </a:rPr>
              <a:t>110x1</a:t>
            </a:r>
            <a:endParaRPr lang="en-US" altLang="zh-CN" b="1">
              <a:solidFill>
                <a:schemeClr val="bg1"/>
              </a:solidFill>
              <a:latin typeface="Calibri" panose="020F0502020204030204" charset="0"/>
              <a:ea typeface="微软雅黑" panose="020B0503020204020204" charset="-122"/>
            </a:endParaRPr>
          </a:p>
        </p:txBody>
      </p:sp>
      <p:sp>
        <p:nvSpPr>
          <p:cNvPr id="1048763" name="文本框 20"/>
          <p:cNvSpPr txBox="1"/>
          <p:nvPr/>
        </p:nvSpPr>
        <p:spPr>
          <a:xfrm>
            <a:off x="7383780" y="2618105"/>
            <a:ext cx="1127325" cy="36830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r>
              <a:rPr lang="en-US" altLang="zh-CN">
                <a:solidFill>
                  <a:schemeClr val="bg1"/>
                </a:solidFill>
                <a:latin typeface="Calibri" panose="020F0502020204030204" charset="0"/>
                <a:ea typeface="微软雅黑" panose="020B0503020204020204" charset="-122"/>
              </a:rPr>
              <a:t>200x1</a:t>
            </a:r>
            <a:endParaRPr lang="en-US" altLang="zh-CN">
              <a:solidFill>
                <a:schemeClr val="bg1"/>
              </a:solidFill>
              <a:latin typeface="Calibri" panose="020F0502020204030204" charset="0"/>
              <a:ea typeface="微软雅黑" panose="020B0503020204020204" charset="-122"/>
            </a:endParaRPr>
          </a:p>
        </p:txBody>
      </p:sp>
      <p:sp>
        <p:nvSpPr>
          <p:cNvPr id="1048764" name="文本框 21"/>
          <p:cNvSpPr txBox="1"/>
          <p:nvPr/>
        </p:nvSpPr>
        <p:spPr>
          <a:xfrm>
            <a:off x="4181475" y="4711700"/>
            <a:ext cx="1767205" cy="36830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r>
              <a:rPr lang="en-US" altLang="zh-CN" b="1">
                <a:solidFill>
                  <a:schemeClr val="bg1"/>
                </a:solidFill>
                <a:latin typeface="Calibri" panose="020F0502020204030204" charset="0"/>
                <a:ea typeface="微软雅黑" panose="020B0503020204020204" charset="-122"/>
              </a:rPr>
              <a:t>-300-800-320</a:t>
            </a:r>
            <a:endParaRPr lang="en-US" altLang="zh-CN" b="1">
              <a:solidFill>
                <a:schemeClr val="bg1"/>
              </a:solidFill>
              <a:latin typeface="Calibri" panose="020F0502020204030204" charset="0"/>
              <a:ea typeface="微软雅黑" panose="020B0503020204020204" charset="-122"/>
            </a:endParaRPr>
          </a:p>
        </p:txBody>
      </p:sp>
      <p:sp>
        <p:nvSpPr>
          <p:cNvPr id="1048765" name="文本框 22"/>
          <p:cNvSpPr txBox="1"/>
          <p:nvPr/>
        </p:nvSpPr>
        <p:spPr>
          <a:xfrm>
            <a:off x="5786755" y="4719955"/>
            <a:ext cx="1483995" cy="36830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r>
              <a:rPr lang="en-US" altLang="zh-CN" b="1">
                <a:solidFill>
                  <a:schemeClr val="bg1"/>
                </a:solidFill>
                <a:latin typeface="Calibri" panose="020F0502020204030204" charset="0"/>
                <a:ea typeface="微软雅黑" panose="020B0503020204020204" charset="-122"/>
              </a:rPr>
              <a:t>-110-50-50</a:t>
            </a:r>
            <a:endParaRPr lang="en-US" altLang="zh-CN" b="1">
              <a:solidFill>
                <a:schemeClr val="bg1"/>
              </a:solidFill>
              <a:latin typeface="Calibri" panose="020F0502020204030204" charset="0"/>
              <a:ea typeface="微软雅黑" panose="020B0503020204020204" charset="-122"/>
            </a:endParaRPr>
          </a:p>
        </p:txBody>
      </p:sp>
      <p:sp>
        <p:nvSpPr>
          <p:cNvPr id="1048766" name="文本框 23"/>
          <p:cNvSpPr txBox="1"/>
          <p:nvPr/>
        </p:nvSpPr>
        <p:spPr>
          <a:xfrm>
            <a:off x="7383463" y="4719638"/>
            <a:ext cx="938212" cy="36830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r>
              <a:rPr lang="en-US" altLang="zh-CN" b="1">
                <a:solidFill>
                  <a:schemeClr val="bg1"/>
                </a:solidFill>
                <a:latin typeface="Calibri" panose="020F0502020204030204" charset="0"/>
                <a:ea typeface="微软雅黑" panose="020B0503020204020204" charset="-122"/>
              </a:rPr>
              <a:t>-200</a:t>
            </a:r>
            <a:endParaRPr lang="en-US" altLang="zh-CN" b="1">
              <a:solidFill>
                <a:schemeClr val="bg1"/>
              </a:solidFill>
              <a:latin typeface="Calibri" panose="020F0502020204030204" charset="0"/>
              <a:ea typeface="微软雅黑" panose="020B0503020204020204" charset="-122"/>
            </a:endParaRPr>
          </a:p>
        </p:txBody>
      </p:sp>
      <p:sp>
        <p:nvSpPr>
          <p:cNvPr id="1048767" name="文本框 26"/>
          <p:cNvSpPr txBox="1"/>
          <p:nvPr/>
        </p:nvSpPr>
        <p:spPr>
          <a:xfrm>
            <a:off x="8237538" y="4711700"/>
            <a:ext cx="747712" cy="36830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r>
              <a:rPr lang="en-US" altLang="zh-CN" b="1">
                <a:solidFill>
                  <a:schemeClr val="bg1"/>
                </a:solidFill>
                <a:latin typeface="Calibri" panose="020F0502020204030204" charset="0"/>
                <a:ea typeface="微软雅黑" panose="020B0503020204020204" charset="-122"/>
              </a:rPr>
              <a:t>=”0”</a:t>
            </a:r>
            <a:endParaRPr lang="en-US" altLang="zh-CN" b="1">
              <a:solidFill>
                <a:schemeClr val="bg1"/>
              </a:solidFill>
              <a:latin typeface="Calibri" panose="020F0502020204030204" charset="0"/>
              <a:ea typeface="微软雅黑" panose="020B0503020204020204" charset="-122"/>
            </a:endParaRPr>
          </a:p>
        </p:txBody>
      </p:sp>
      <p:sp>
        <p:nvSpPr>
          <p:cNvPr id="1048768" name="文本框 27"/>
          <p:cNvSpPr txBox="1"/>
          <p:nvPr/>
        </p:nvSpPr>
        <p:spPr>
          <a:xfrm>
            <a:off x="8875713" y="4371975"/>
            <a:ext cx="1498600" cy="891541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r>
              <a:rPr lang="zh-CN" altLang="en-US" b="1">
                <a:solidFill>
                  <a:srgbClr val="00B050"/>
                </a:solidFill>
                <a:latin typeface="Calibri" panose="020F0502020204030204" charset="0"/>
                <a:ea typeface="微软雅黑" panose="020B0503020204020204" charset="-122"/>
              </a:rPr>
              <a:t>没有沉淀</a:t>
            </a:r>
            <a:endParaRPr lang="zh-CN" altLang="en-US" b="1">
              <a:solidFill>
                <a:srgbClr val="00B050"/>
              </a:solidFill>
              <a:latin typeface="Calibri" panose="020F0502020204030204" charset="0"/>
              <a:ea typeface="微软雅黑" panose="020B0503020204020204" charset="-122"/>
            </a:endParaRPr>
          </a:p>
          <a:p>
            <a:r>
              <a:rPr lang="zh-CN" altLang="en-US" b="1">
                <a:solidFill>
                  <a:srgbClr val="00B050"/>
                </a:solidFill>
                <a:latin typeface="Calibri" panose="020F0502020204030204" charset="0"/>
                <a:ea typeface="微软雅黑" panose="020B0503020204020204" charset="-122"/>
              </a:rPr>
              <a:t>百分百分配</a:t>
            </a:r>
            <a:endParaRPr lang="zh-CN" altLang="en-US" b="1">
              <a:solidFill>
                <a:srgbClr val="00B050"/>
              </a:solidFill>
              <a:latin typeface="Calibri" panose="020F0502020204030204" charset="0"/>
              <a:ea typeface="微软雅黑" panose="020B0503020204020204" charset="-122"/>
            </a:endParaRPr>
          </a:p>
          <a:p>
            <a:r>
              <a:rPr lang="zh-CN" altLang="en-US" b="1">
                <a:solidFill>
                  <a:srgbClr val="00B050"/>
                </a:solidFill>
                <a:latin typeface="Calibri" panose="020F0502020204030204" charset="0"/>
                <a:ea typeface="微软雅黑" panose="020B0503020204020204" charset="-122"/>
              </a:rPr>
              <a:t>没有操控</a:t>
            </a:r>
            <a:endParaRPr lang="zh-CN" altLang="en-US" b="1">
              <a:solidFill>
                <a:srgbClr val="00B050"/>
              </a:solidFill>
              <a:latin typeface="Calibri" panose="020F0502020204030204" charset="0"/>
              <a:ea typeface="微软雅黑" panose="020B0503020204020204" charset="-122"/>
            </a:endParaRPr>
          </a:p>
        </p:txBody>
      </p:sp>
      <p:sp>
        <p:nvSpPr>
          <p:cNvPr id="1048769" name="矩形 78"/>
          <p:cNvSpPr/>
          <p:nvPr/>
        </p:nvSpPr>
        <p:spPr>
          <a:xfrm>
            <a:off x="4704080" y="6243319"/>
            <a:ext cx="2331085" cy="398781"/>
          </a:xfrm>
          <a:prstGeom prst="rect">
            <a:avLst/>
          </a:prstGeom>
          <a:noFill/>
          <a:ln>
            <a:noFill/>
          </a:ln>
        </p:spPr>
        <p:txBody>
          <a:bodyPr wrap="square" rtlCol="0" anchor="t">
            <a:spAutoFit/>
            <a:scene3d>
              <a:camera prst="orthographicFront"/>
              <a:lightRig rig="threePt" dir="t">
                <a:rot lat="0" lon="0" rev="0"/>
              </a:lightRig>
            </a:scene3d>
            <a:sp3d extrusionH="120650" prstMaterial="matte"/>
          </a:bodyPr>
          <a:p>
            <a:pPr algn="ctr" fontAlgn="base"/>
            <a:r>
              <a:rPr lang="zh-CN" altLang="en-US" sz="2000" b="1" strike="noStrike" noProof="1">
                <a:ln>
                  <a:gradFill>
                    <a:gsLst>
                      <a:gs pos="0">
                        <a:srgbClr val="F86CC0"/>
                      </a:gs>
                      <a:gs pos="12000">
                        <a:srgbClr val="E564DF"/>
                      </a:gs>
                      <a:gs pos="24000">
                        <a:srgbClr val="CA78E1"/>
                      </a:gs>
                      <a:gs pos="37000">
                        <a:srgbClr val="9C61DF"/>
                      </a:gs>
                      <a:gs pos="50000">
                        <a:srgbClr val="83D9E3"/>
                      </a:gs>
                      <a:gs pos="62000">
                        <a:srgbClr val="BEC7AF"/>
                      </a:gs>
                      <a:gs pos="73000">
                        <a:srgbClr val="BAD172"/>
                      </a:gs>
                      <a:gs pos="86000">
                        <a:srgbClr val="F8D078"/>
                      </a:gs>
                      <a:gs pos="98000">
                        <a:srgbClr val="F88C89"/>
                      </a:gs>
                    </a:gsLst>
                    <a:lin ang="0" scaled="1"/>
                  </a:gradFill>
                  <a:round/>
                </a:ln>
                <a:gradFill>
                  <a:gsLst>
                    <a:gs pos="0">
                      <a:srgbClr val="FF3300">
                        <a:alpha val="50000"/>
                      </a:srgbClr>
                    </a:gs>
                    <a:gs pos="5000">
                      <a:srgbClr val="FF00FF">
                        <a:alpha val="50000"/>
                      </a:srgbClr>
                    </a:gs>
                    <a:gs pos="22000">
                      <a:srgbClr val="FF00FF">
                        <a:alpha val="50000"/>
                      </a:srgbClr>
                    </a:gs>
                    <a:gs pos="33000">
                      <a:srgbClr val="9900FF">
                        <a:alpha val="50000"/>
                      </a:srgbClr>
                    </a:gs>
                    <a:gs pos="43000">
                      <a:srgbClr val="00FFFF">
                        <a:alpha val="13000"/>
                      </a:srgbClr>
                    </a:gs>
                    <a:gs pos="56000">
                      <a:srgbClr val="00FFFF">
                        <a:alpha val="50000"/>
                      </a:srgbClr>
                    </a:gs>
                    <a:gs pos="70000">
                      <a:srgbClr val="00FF00">
                        <a:alpha val="13000"/>
                      </a:srgbClr>
                    </a:gs>
                    <a:gs pos="79000">
                      <a:srgbClr val="CCFF66"/>
                    </a:gs>
                    <a:gs pos="94000">
                      <a:srgbClr val="FFFF00">
                        <a:alpha val="50000"/>
                      </a:srgbClr>
                    </a:gs>
                    <a:gs pos="100000">
                      <a:srgbClr val="FF3300">
                        <a:alpha val="30000"/>
                      </a:srgbClr>
                    </a:gs>
                  </a:gsLst>
                  <a:lin ang="0"/>
                </a:gradFill>
                <a:effectLst>
                  <a:outerShdw blurRad="50800" dist="38100" algn="l" rotWithShape="0">
                    <a:srgbClr val="CC00CC">
                      <a:alpha val="40000"/>
                    </a:srgbClr>
                  </a:outerShdw>
                </a:effectLst>
                <a:latin typeface="Calibri" panose="020F0502020204030204" charset="0"/>
                <a:ea typeface="微软雅黑" panose="020B0503020204020204" charset="-122"/>
                <a:cs typeface="+mn-cs"/>
              </a:rPr>
              <a:t>时代真好精英团队</a:t>
            </a:r>
            <a:endParaRPr lang="zh-CN" altLang="en-US" sz="2000" b="1" strike="noStrike" noProof="1">
              <a:ln>
                <a:gradFill>
                  <a:gsLst>
                    <a:gs pos="0">
                      <a:srgbClr val="F86CC0"/>
                    </a:gs>
                    <a:gs pos="12000">
                      <a:srgbClr val="E564DF"/>
                    </a:gs>
                    <a:gs pos="24000">
                      <a:srgbClr val="CA78E1"/>
                    </a:gs>
                    <a:gs pos="37000">
                      <a:srgbClr val="9C61DF"/>
                    </a:gs>
                    <a:gs pos="50000">
                      <a:srgbClr val="83D9E3"/>
                    </a:gs>
                    <a:gs pos="62000">
                      <a:srgbClr val="BEC7AF"/>
                    </a:gs>
                    <a:gs pos="73000">
                      <a:srgbClr val="BAD172"/>
                    </a:gs>
                    <a:gs pos="86000">
                      <a:srgbClr val="F8D078"/>
                    </a:gs>
                    <a:gs pos="98000">
                      <a:srgbClr val="F88C89"/>
                    </a:gs>
                  </a:gsLst>
                  <a:lin ang="0" scaled="1"/>
                </a:gradFill>
                <a:round/>
              </a:ln>
              <a:gradFill>
                <a:gsLst>
                  <a:gs pos="0">
                    <a:srgbClr val="FF3300">
                      <a:alpha val="50000"/>
                    </a:srgbClr>
                  </a:gs>
                  <a:gs pos="5000">
                    <a:srgbClr val="FF00FF">
                      <a:alpha val="50000"/>
                    </a:srgbClr>
                  </a:gs>
                  <a:gs pos="22000">
                    <a:srgbClr val="FF00FF">
                      <a:alpha val="50000"/>
                    </a:srgbClr>
                  </a:gs>
                  <a:gs pos="33000">
                    <a:srgbClr val="9900FF">
                      <a:alpha val="50000"/>
                    </a:srgbClr>
                  </a:gs>
                  <a:gs pos="43000">
                    <a:srgbClr val="00FFFF">
                      <a:alpha val="13000"/>
                    </a:srgbClr>
                  </a:gs>
                  <a:gs pos="56000">
                    <a:srgbClr val="00FFFF">
                      <a:alpha val="50000"/>
                    </a:srgbClr>
                  </a:gs>
                  <a:gs pos="70000">
                    <a:srgbClr val="00FF00">
                      <a:alpha val="13000"/>
                    </a:srgbClr>
                  </a:gs>
                  <a:gs pos="79000">
                    <a:srgbClr val="CCFF66"/>
                  </a:gs>
                  <a:gs pos="94000">
                    <a:srgbClr val="FFFF00">
                      <a:alpha val="50000"/>
                    </a:srgbClr>
                  </a:gs>
                  <a:gs pos="100000">
                    <a:srgbClr val="FF3300">
                      <a:alpha val="30000"/>
                    </a:srgbClr>
                  </a:gs>
                </a:gsLst>
                <a:lin ang="0"/>
              </a:gradFill>
              <a:effectLst>
                <a:outerShdw blurRad="50800" dist="38100" algn="l" rotWithShape="0">
                  <a:srgbClr val="CC00CC">
                    <a:alpha val="40000"/>
                  </a:srgbClr>
                </a:outerShdw>
              </a:effectLst>
            </a:endParaRPr>
          </a:p>
        </p:txBody>
      </p:sp>
      <p:sp>
        <p:nvSpPr>
          <p:cNvPr id="1048770" name="文本框 79"/>
          <p:cNvSpPr txBox="1"/>
          <p:nvPr/>
        </p:nvSpPr>
        <p:spPr>
          <a:xfrm>
            <a:off x="5198110" y="6501765"/>
            <a:ext cx="16097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noProof="1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  <a:outerShdw dist="38100" dir="2700000" algn="tl" rotWithShape="0">
                    <a:schemeClr val="accent2"/>
                  </a:outerShdw>
                </a:effectLst>
                <a:latin typeface="Calibri" panose="020F0502020204030204" charset="0"/>
                <a:ea typeface="微软雅黑" panose="020B0503020204020204" charset="-122"/>
                <a:cs typeface="+mn-cs"/>
              </a:rPr>
              <a:t>sdzh.cnw.icu</a:t>
            </a:r>
            <a:endParaRPr lang="en-US" altLang="zh-CN" noProof="1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glow rad="228600">
                  <a:schemeClr val="accent4">
                    <a:satMod val="175000"/>
                    <a:alpha val="40000"/>
                  </a:schemeClr>
                </a:glow>
                <a:outerShdw dist="38100" dir="2700000" algn="tl" rotWithShape="0">
                  <a:schemeClr val="accent2"/>
                </a:outerShdw>
              </a:effectLst>
            </a:endParaRPr>
          </a:p>
        </p:txBody>
      </p:sp>
      <p:sp>
        <p:nvSpPr>
          <p:cNvPr id="1048771" name="文本框 2"/>
          <p:cNvSpPr txBox="1"/>
          <p:nvPr/>
        </p:nvSpPr>
        <p:spPr>
          <a:xfrm>
            <a:off x="8658224" y="2541270"/>
            <a:ext cx="2611171" cy="52197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r>
              <a:rPr lang="zh-CN" altLang="en-US" sz="1400">
                <a:solidFill>
                  <a:srgbClr val="00B0F0"/>
                </a:solidFill>
                <a:latin typeface="Calibri" panose="020F0502020204030204" charset="0"/>
                <a:ea typeface="微软雅黑" panose="020B0503020204020204" charset="-122"/>
              </a:rPr>
              <a:t>每单</a:t>
            </a:r>
            <a:r>
              <a:rPr lang="en-US" altLang="zh-CN" sz="1400">
                <a:solidFill>
                  <a:srgbClr val="00B0F0"/>
                </a:solidFill>
                <a:latin typeface="Calibri" panose="020F0502020204030204" charset="0"/>
                <a:ea typeface="微软雅黑" panose="020B0503020204020204" charset="-122"/>
              </a:rPr>
              <a:t>320</a:t>
            </a:r>
            <a:r>
              <a:rPr lang="zh-CN" altLang="en-US" sz="1400">
                <a:solidFill>
                  <a:srgbClr val="00B0F0"/>
                </a:solidFill>
                <a:latin typeface="Calibri" panose="020F0502020204030204" charset="0"/>
                <a:ea typeface="微软雅黑" panose="020B0503020204020204" charset="-122"/>
              </a:rPr>
              <a:t>元</a:t>
            </a:r>
            <a:r>
              <a:rPr lang="en-US" altLang="zh-CN" sz="1400">
                <a:solidFill>
                  <a:srgbClr val="00B0F0"/>
                </a:solidFill>
                <a:latin typeface="Calibri" panose="020F0502020204030204" charset="0"/>
                <a:ea typeface="微软雅黑" panose="020B0503020204020204" charset="-122"/>
              </a:rPr>
              <a:t>+</a:t>
            </a:r>
            <a:r>
              <a:rPr lang="zh-CN" altLang="en-US" sz="1400">
                <a:solidFill>
                  <a:srgbClr val="00B0F0"/>
                </a:solidFill>
                <a:latin typeface="Calibri" panose="020F0502020204030204" charset="0"/>
                <a:ea typeface="微软雅黑" panose="020B0503020204020204" charset="-122"/>
              </a:rPr>
              <a:t>补贴</a:t>
            </a:r>
            <a:r>
              <a:rPr lang="en-US" altLang="zh-CN" sz="1400">
                <a:solidFill>
                  <a:srgbClr val="00B0F0"/>
                </a:solidFill>
                <a:latin typeface="Calibri" panose="020F0502020204030204" charset="0"/>
                <a:ea typeface="微软雅黑" panose="020B0503020204020204" charset="-122"/>
              </a:rPr>
              <a:t>100</a:t>
            </a:r>
            <a:endParaRPr lang="en-US" altLang="zh-CN" sz="1400">
              <a:solidFill>
                <a:srgbClr val="00B0F0"/>
              </a:solidFill>
              <a:latin typeface="Calibri" panose="020F0502020204030204" charset="0"/>
              <a:ea typeface="微软雅黑" panose="020B0503020204020204" charset="-122"/>
            </a:endParaRPr>
          </a:p>
          <a:p>
            <a:r>
              <a:rPr lang="zh-CN" altLang="en-US" sz="1400">
                <a:solidFill>
                  <a:srgbClr val="00B0F0"/>
                </a:solidFill>
                <a:latin typeface="Calibri" panose="020F0502020204030204" charset="0"/>
                <a:ea typeface="微软雅黑" panose="020B0503020204020204" charset="-122"/>
              </a:rPr>
              <a:t>合计</a:t>
            </a:r>
            <a:r>
              <a:rPr lang="en-US" altLang="zh-CN" sz="1400">
                <a:solidFill>
                  <a:srgbClr val="00B0F0"/>
                </a:solidFill>
                <a:latin typeface="Calibri" panose="020F0502020204030204" charset="0"/>
                <a:ea typeface="微软雅黑" panose="020B0503020204020204" charset="-122"/>
              </a:rPr>
              <a:t>420</a:t>
            </a:r>
            <a:r>
              <a:rPr lang="zh-CN" altLang="en-US" sz="1400">
                <a:solidFill>
                  <a:srgbClr val="00B0F0"/>
                </a:solidFill>
                <a:latin typeface="Calibri" panose="020F0502020204030204" charset="0"/>
                <a:ea typeface="微软雅黑" panose="020B0503020204020204" charset="-122"/>
              </a:rPr>
              <a:t>元</a:t>
            </a:r>
            <a:r>
              <a:rPr lang="zh-CN" altLang="en-US" sz="1400">
                <a:solidFill>
                  <a:srgbClr val="00B0F0"/>
                </a:solidFill>
                <a:latin typeface="Calibri" panose="020F0502020204030204" charset="0"/>
                <a:ea typeface="微软雅黑" panose="020B0503020204020204" charset="-122"/>
              </a:rPr>
              <a:t>到二阶段排队。</a:t>
            </a:r>
            <a:endParaRPr lang="zh-CN" altLang="en-US" sz="1400">
              <a:solidFill>
                <a:srgbClr val="00B0F0"/>
              </a:solidFill>
              <a:latin typeface="Calibri" panose="020F0502020204030204" charset="0"/>
              <a:ea typeface="微软雅黑" panose="020B0503020204020204" charset="-122"/>
            </a:endParaRPr>
          </a:p>
        </p:txBody>
      </p:sp>
      <p:sp>
        <p:nvSpPr>
          <p:cNvPr id="1" name="文本框 20"/>
          <p:cNvSpPr txBox="1"/>
          <p:nvPr/>
        </p:nvSpPr>
        <p:spPr>
          <a:xfrm>
            <a:off x="2027555" y="5384165"/>
            <a:ext cx="7444105" cy="36830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r>
              <a:rPr lang="zh-CN" altLang="en-US">
                <a:solidFill>
                  <a:schemeClr val="bg1"/>
                </a:solidFill>
                <a:latin typeface="Calibri" panose="020F0502020204030204" charset="0"/>
                <a:ea typeface="微软雅黑" panose="020B0503020204020204" charset="-122"/>
              </a:rPr>
              <a:t>分享奖励每单</a:t>
            </a:r>
            <a:r>
              <a:rPr lang="en-US" altLang="zh-CN">
                <a:solidFill>
                  <a:schemeClr val="bg1"/>
                </a:solidFill>
                <a:latin typeface="Calibri" panose="020F0502020204030204" charset="0"/>
                <a:ea typeface="微软雅黑" panose="020B0503020204020204" charset="-122"/>
              </a:rPr>
              <a:t>800</a:t>
            </a:r>
            <a:r>
              <a:rPr lang="zh-CN" altLang="en-US">
                <a:solidFill>
                  <a:schemeClr val="bg1"/>
                </a:solidFill>
                <a:latin typeface="Calibri" panose="020F0502020204030204" charset="0"/>
                <a:ea typeface="微软雅黑" panose="020B0503020204020204" charset="-122"/>
              </a:rPr>
              <a:t>元，退休金总</a:t>
            </a:r>
            <a:r>
              <a:rPr lang="en-US" altLang="zh-CN">
                <a:solidFill>
                  <a:schemeClr val="bg1"/>
                </a:solidFill>
                <a:latin typeface="Calibri" panose="020F0502020204030204" charset="0"/>
                <a:ea typeface="微软雅黑" panose="020B0503020204020204" charset="-122"/>
              </a:rPr>
              <a:t>320</a:t>
            </a:r>
            <a:r>
              <a:rPr lang="zh-CN" altLang="en-US">
                <a:solidFill>
                  <a:schemeClr val="bg1"/>
                </a:solidFill>
                <a:latin typeface="Calibri" panose="020F0502020204030204" charset="0"/>
                <a:ea typeface="微软雅黑" panose="020B0503020204020204" charset="-122"/>
              </a:rPr>
              <a:t>，工作室补贴</a:t>
            </a:r>
            <a:r>
              <a:rPr lang="en-US" altLang="zh-CN">
                <a:solidFill>
                  <a:schemeClr val="bg1"/>
                </a:solidFill>
                <a:latin typeface="Calibri" panose="020F0502020204030204" charset="0"/>
                <a:ea typeface="微软雅黑" panose="020B0503020204020204" charset="-122"/>
              </a:rPr>
              <a:t>50</a:t>
            </a:r>
            <a:r>
              <a:rPr lang="zh-CN" altLang="en-US">
                <a:solidFill>
                  <a:schemeClr val="bg1"/>
                </a:solidFill>
                <a:latin typeface="Calibri" panose="020F0502020204030204" charset="0"/>
                <a:ea typeface="微软雅黑" panose="020B0503020204020204" charset="-122"/>
              </a:rPr>
              <a:t>车旅费补贴</a:t>
            </a:r>
            <a:r>
              <a:rPr lang="en-US" altLang="zh-CN">
                <a:solidFill>
                  <a:schemeClr val="bg1"/>
                </a:solidFill>
                <a:latin typeface="Calibri" panose="020F0502020204030204" charset="0"/>
                <a:ea typeface="微软雅黑" panose="020B0503020204020204" charset="-122"/>
              </a:rPr>
              <a:t>50</a:t>
            </a:r>
            <a:endParaRPr lang="en-US" altLang="zh-CN">
              <a:solidFill>
                <a:schemeClr val="bg1"/>
              </a:solidFill>
              <a:latin typeface="Calibri" panose="020F0502020204030204" charset="0"/>
              <a:ea typeface="微软雅黑" panose="020B0503020204020204" charset="-122"/>
            </a:endParaRPr>
          </a:p>
        </p:txBody>
      </p:sp>
      <p:pic>
        <p:nvPicPr>
          <p:cNvPr id="7" name="图片 45" descr="mtdeYmXKLj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flipH="1">
            <a:off x="2650173" y="3782695"/>
            <a:ext cx="522287" cy="484188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7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972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972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7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0972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0972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0487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0487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0487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0487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0487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0487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10487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487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0487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0487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10487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0487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0487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0487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0487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0487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7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20972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10487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10487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0487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10487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10487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7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20972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3" dur="500"/>
                                        <p:tgtEl>
                                          <p:spTgt spid="10487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6" dur="500"/>
                                        <p:tgtEl>
                                          <p:spTgt spid="10487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10487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10487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10487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10487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3" dur="500"/>
                                        <p:tgtEl>
                                          <p:spTgt spid="10487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6" dur="500"/>
                                        <p:tgtEl>
                                          <p:spTgt spid="10487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7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9" dur="500"/>
                                        <p:tgtEl>
                                          <p:spTgt spid="20972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4" dur="500"/>
                                        <p:tgtEl>
                                          <p:spTgt spid="10487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7" dur="500"/>
                                        <p:tgtEl>
                                          <p:spTgt spid="10487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2" dur="500"/>
                                        <p:tgtEl>
                                          <p:spTgt spid="10487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7" dur="500"/>
                                        <p:tgtEl>
                                          <p:spTgt spid="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2" dur="500"/>
                                        <p:tgtEl>
                                          <p:spTgt spid="10487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7" dur="500"/>
                                        <p:tgtEl>
                                          <p:spTgt spid="10487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2" dur="500"/>
                                        <p:tgtEl>
                                          <p:spTgt spid="10487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7" dur="500"/>
                                        <p:tgtEl>
                                          <p:spTgt spid="10487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2" dur="500"/>
                                        <p:tgtEl>
                                          <p:spTgt spid="10487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7" dur="5000" fill="hold"/>
                                        <p:tgtEl>
                                          <p:spTgt spid="10487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8" dur="5000" fill="hold"/>
                                        <p:tgtEl>
                                          <p:spTgt spid="10487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9" presetID="7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1" dur="5000" fill="hold"/>
                                        <p:tgtEl>
                                          <p:spTgt spid="10487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2" dur="5000" fill="hold"/>
                                        <p:tgtEl>
                                          <p:spTgt spid="10487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8743" grpId="0"/>
      <p:bldP spid="1048744" grpId="0"/>
      <p:bldP spid="1048743" grpId="1"/>
      <p:bldP spid="1048744" grpId="1"/>
      <p:bldP spid="1048761" grpId="0"/>
      <p:bldP spid="1048761" grpId="1"/>
      <p:bldP spid="1048746" grpId="0"/>
      <p:bldP spid="1048746" grpId="1"/>
      <p:bldP spid="1048747" grpId="0" animBg="1"/>
      <p:bldP spid="1048747" grpId="1" animBg="1"/>
      <p:bldP spid="1048754" grpId="0"/>
      <p:bldP spid="1048760" grpId="0"/>
      <p:bldP spid="1048754" grpId="1"/>
      <p:bldP spid="1048760" grpId="1"/>
      <p:bldP spid="1048750" grpId="0" animBg="1"/>
      <p:bldP spid="1048750" grpId="1" animBg="1"/>
      <p:bldP spid="1048748" grpId="0" animBg="1"/>
      <p:bldP spid="1048745" grpId="0"/>
      <p:bldP spid="1048753" grpId="0"/>
      <p:bldP spid="1048745" grpId="1"/>
      <p:bldP spid="1048753" grpId="1"/>
      <p:bldP spid="1048751" grpId="0" animBg="1"/>
      <p:bldP spid="1048751" grpId="1" animBg="1"/>
      <p:bldP spid="1048749" grpId="0" animBg="1"/>
      <p:bldP spid="1048749" grpId="1" animBg="1"/>
      <p:bldP spid="1048755" grpId="0"/>
      <p:bldP spid="1048762" grpId="0"/>
      <p:bldP spid="1048755" grpId="1"/>
      <p:bldP spid="1048762" grpId="1"/>
      <p:bldP spid="1048752" grpId="0" animBg="1"/>
      <p:bldP spid="1048752" grpId="1" animBg="1"/>
      <p:bldP spid="1048759" grpId="0" animBg="1"/>
      <p:bldP spid="1048763" grpId="0"/>
      <p:bldP spid="1048756" grpId="0"/>
      <p:bldP spid="1048763" grpId="1"/>
      <p:bldP spid="1048756" grpId="1"/>
      <p:bldP spid="1048758" grpId="0"/>
      <p:bldP spid="1048757" grpId="0" animBg="1"/>
      <p:bldP spid="1048758" grpId="1"/>
      <p:bldP spid="1048757" grpId="1" animBg="1"/>
      <p:bldP spid="1048771" grpId="0"/>
      <p:bldP spid="1048771" grpId="1"/>
      <p:bldP spid="1" grpId="0"/>
      <p:bldP spid="1" grpId="1"/>
      <p:bldP spid="1048764" grpId="0"/>
      <p:bldP spid="1048764" grpId="1"/>
      <p:bldP spid="1048765" grpId="0"/>
      <p:bldP spid="1048765" grpId="1"/>
      <p:bldP spid="1048766" grpId="0"/>
      <p:bldP spid="1048766" grpId="1"/>
      <p:bldP spid="1048767" grpId="0"/>
      <p:bldP spid="1048767" grpId="1"/>
      <p:bldP spid="1048768" grpId="0"/>
      <p:bldP spid="1048768" grpId="1"/>
      <p:bldP spid="1048770" grpId="0"/>
      <p:bldP spid="1048769" grpId="0"/>
      <p:bldP spid="1048770" grpId="1"/>
      <p:bldP spid="1048769" grpId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47000">
              <a:schemeClr val="tx1"/>
            </a:gs>
            <a:gs pos="100000">
              <a:srgbClr val="0E2557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31" name=""/>
        <p:cNvGrpSpPr/>
        <p:nvPr/>
      </p:nvGrpSpPr>
      <p:grpSpPr/>
      <p:pic>
        <p:nvPicPr>
          <p:cNvPr id="2097213" name="图片 4" descr="啊11 拷贝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4925" y="4286250"/>
            <a:ext cx="12247563" cy="255905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048772" name="文本框 5"/>
          <p:cNvSpPr txBox="1"/>
          <p:nvPr/>
        </p:nvSpPr>
        <p:spPr>
          <a:xfrm>
            <a:off x="3759200" y="279400"/>
            <a:ext cx="4414838" cy="58420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r>
              <a:rPr lang="en-US" altLang="zh-CN" sz="3200">
                <a:solidFill>
                  <a:srgbClr val="FFFF00"/>
                </a:solidFill>
                <a:latin typeface="Calibri" panose="020F0502020204030204" charset="0"/>
                <a:ea typeface="微软雅黑" panose="020B0503020204020204" charset="-122"/>
              </a:rPr>
              <a:t>AI</a:t>
            </a:r>
            <a:r>
              <a:rPr lang="zh-CN" altLang="en-US" sz="3200">
                <a:solidFill>
                  <a:srgbClr val="FFFF00"/>
                </a:solidFill>
                <a:latin typeface="Calibri" panose="020F0502020204030204" charset="0"/>
                <a:ea typeface="微软雅黑" panose="020B0503020204020204" charset="-122"/>
              </a:rPr>
              <a:t>数字康养     时代真好</a:t>
            </a:r>
            <a:endParaRPr lang="zh-CN" altLang="en-US" sz="3200">
              <a:solidFill>
                <a:srgbClr val="FFFF00"/>
              </a:solidFill>
              <a:latin typeface="Calibri" panose="020F0502020204030204" charset="0"/>
              <a:ea typeface="微软雅黑" panose="020B0503020204020204" charset="-122"/>
            </a:endParaRPr>
          </a:p>
        </p:txBody>
      </p:sp>
      <p:sp>
        <p:nvSpPr>
          <p:cNvPr id="1048773" name="文本框 6"/>
          <p:cNvSpPr txBox="1"/>
          <p:nvPr/>
        </p:nvSpPr>
        <p:spPr>
          <a:xfrm>
            <a:off x="614363" y="823913"/>
            <a:ext cx="1960562" cy="306387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zh-CN" altLang="en-US" sz="1400">
                <a:solidFill>
                  <a:schemeClr val="bg2"/>
                </a:solidFill>
                <a:latin typeface="Calibri" panose="020F0502020204030204" charset="0"/>
                <a:ea typeface="微软雅黑" panose="020B0503020204020204" charset="-122"/>
              </a:rPr>
              <a:t>全龄康养旅居发展中心</a:t>
            </a:r>
            <a:endParaRPr lang="zh-CN" altLang="en-US" sz="1400">
              <a:solidFill>
                <a:schemeClr val="bg2"/>
              </a:solidFill>
              <a:latin typeface="Calibri" panose="020F0502020204030204" charset="0"/>
              <a:ea typeface="微软雅黑" panose="020B0503020204020204" charset="-122"/>
            </a:endParaRPr>
          </a:p>
        </p:txBody>
      </p:sp>
      <p:pic>
        <p:nvPicPr>
          <p:cNvPr id="2097214" name="图片 25" descr="微信图片_2025051422091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90213" y="6121400"/>
            <a:ext cx="1214438" cy="522288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pic>
      <p:sp>
        <p:nvSpPr>
          <p:cNvPr id="1048774" name="文本框 43"/>
          <p:cNvSpPr txBox="1"/>
          <p:nvPr/>
        </p:nvSpPr>
        <p:spPr>
          <a:xfrm>
            <a:off x="752475" y="1898650"/>
            <a:ext cx="1198563" cy="830263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zh-CN" altLang="en-US" sz="1600">
                <a:solidFill>
                  <a:srgbClr val="00B050"/>
                </a:solidFill>
                <a:latin typeface="Calibri" panose="020F0502020204030204" charset="0"/>
                <a:ea typeface="微软雅黑" panose="020B0503020204020204" charset="-122"/>
              </a:rPr>
              <a:t>没有领导者</a:t>
            </a:r>
            <a:endParaRPr lang="zh-CN" altLang="en-US" sz="1600">
              <a:solidFill>
                <a:srgbClr val="00B050"/>
              </a:solidFill>
              <a:latin typeface="Calibri" panose="020F0502020204030204" charset="0"/>
              <a:ea typeface="微软雅黑" panose="020B0503020204020204" charset="-122"/>
            </a:endParaRPr>
          </a:p>
          <a:p>
            <a:r>
              <a:rPr lang="zh-CN" altLang="en-US" sz="1600">
                <a:solidFill>
                  <a:srgbClr val="00B050"/>
                </a:solidFill>
                <a:latin typeface="Calibri" panose="020F0502020204030204" charset="0"/>
                <a:ea typeface="微软雅黑" panose="020B0503020204020204" charset="-122"/>
              </a:rPr>
              <a:t>没有公司</a:t>
            </a:r>
            <a:endParaRPr lang="zh-CN" altLang="en-US" sz="1600">
              <a:solidFill>
                <a:srgbClr val="00B050"/>
              </a:solidFill>
              <a:latin typeface="Calibri" panose="020F0502020204030204" charset="0"/>
              <a:ea typeface="微软雅黑" panose="020B0503020204020204" charset="-122"/>
            </a:endParaRPr>
          </a:p>
          <a:p>
            <a:r>
              <a:rPr lang="zh-CN" altLang="en-US" sz="1600">
                <a:solidFill>
                  <a:srgbClr val="00B050"/>
                </a:solidFill>
                <a:latin typeface="Calibri" panose="020F0502020204030204" charset="0"/>
                <a:ea typeface="微软雅黑" panose="020B0503020204020204" charset="-122"/>
              </a:rPr>
              <a:t>没有老板</a:t>
            </a:r>
            <a:endParaRPr lang="zh-CN" altLang="en-US" sz="1600">
              <a:solidFill>
                <a:srgbClr val="00B050"/>
              </a:solidFill>
              <a:latin typeface="Calibri" panose="020F0502020204030204" charset="0"/>
              <a:ea typeface="微软雅黑" panose="020B0503020204020204" charset="-122"/>
            </a:endParaRPr>
          </a:p>
        </p:txBody>
      </p:sp>
      <p:pic>
        <p:nvPicPr>
          <p:cNvPr id="2097215" name="图片 49" descr="A1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94350" y="2528888"/>
            <a:ext cx="1128713" cy="5715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2097216" name="图片 54" descr="A1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02263" y="1374775"/>
            <a:ext cx="1576387" cy="757238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048775" name="文本框 9"/>
          <p:cNvSpPr txBox="1"/>
          <p:nvPr/>
        </p:nvSpPr>
        <p:spPr>
          <a:xfrm>
            <a:off x="1728788" y="5695950"/>
            <a:ext cx="363537" cy="52070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en-US" altLang="zh-CN" sz="2800" b="1">
                <a:solidFill>
                  <a:srgbClr val="00B050"/>
                </a:solidFill>
                <a:latin typeface="Calibri" panose="020F0502020204030204" charset="0"/>
                <a:ea typeface="微软雅黑" panose="020B0503020204020204" charset="-122"/>
              </a:rPr>
              <a:t>1</a:t>
            </a:r>
            <a:endParaRPr lang="en-US" altLang="zh-CN" sz="2800" b="1">
              <a:solidFill>
                <a:srgbClr val="00B050"/>
              </a:solidFill>
              <a:latin typeface="Calibri" panose="020F0502020204030204" charset="0"/>
              <a:ea typeface="微软雅黑" panose="020B0503020204020204" charset="-122"/>
            </a:endParaRPr>
          </a:p>
        </p:txBody>
      </p:sp>
      <p:sp>
        <p:nvSpPr>
          <p:cNvPr id="1048776" name="文本框 10"/>
          <p:cNvSpPr txBox="1"/>
          <p:nvPr/>
        </p:nvSpPr>
        <p:spPr>
          <a:xfrm>
            <a:off x="5849938" y="3082925"/>
            <a:ext cx="639762" cy="36830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zh-CN" altLang="en-US" b="1">
                <a:solidFill>
                  <a:schemeClr val="bg1"/>
                </a:solidFill>
                <a:latin typeface="Calibri" panose="020F0502020204030204" charset="0"/>
                <a:ea typeface="微软雅黑" panose="020B0503020204020204" charset="-122"/>
              </a:rPr>
              <a:t>班长</a:t>
            </a:r>
            <a:endParaRPr lang="zh-CN" altLang="en-US" b="1">
              <a:solidFill>
                <a:schemeClr val="bg1"/>
              </a:solidFill>
              <a:latin typeface="Calibri" panose="020F0502020204030204" charset="0"/>
              <a:ea typeface="微软雅黑" panose="020B0503020204020204" charset="-122"/>
            </a:endParaRPr>
          </a:p>
        </p:txBody>
      </p:sp>
      <p:sp>
        <p:nvSpPr>
          <p:cNvPr id="1048777" name="文本框 18"/>
          <p:cNvSpPr txBox="1"/>
          <p:nvPr/>
        </p:nvSpPr>
        <p:spPr>
          <a:xfrm>
            <a:off x="752475" y="1401763"/>
            <a:ext cx="1782763" cy="36830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zh-CN" altLang="en-US" b="1">
                <a:solidFill>
                  <a:schemeClr val="bg1"/>
                </a:solidFill>
                <a:latin typeface="Calibri" panose="020F0502020204030204" charset="0"/>
                <a:ea typeface="微软雅黑" panose="020B0503020204020204" charset="-122"/>
              </a:rPr>
              <a:t>四、人员架构图</a:t>
            </a:r>
            <a:endParaRPr lang="zh-CN" altLang="en-US" b="1">
              <a:solidFill>
                <a:schemeClr val="bg1"/>
              </a:solidFill>
              <a:latin typeface="Calibri" panose="020F0502020204030204" charset="0"/>
              <a:ea typeface="微软雅黑" panose="020B0503020204020204" charset="-122"/>
            </a:endParaRPr>
          </a:p>
        </p:txBody>
      </p:sp>
      <p:sp>
        <p:nvSpPr>
          <p:cNvPr id="1048778" name="文本框 13"/>
          <p:cNvSpPr txBox="1"/>
          <p:nvPr/>
        </p:nvSpPr>
        <p:spPr>
          <a:xfrm>
            <a:off x="5830888" y="2159000"/>
            <a:ext cx="639762" cy="36830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zh-CN" altLang="en-US" b="1">
                <a:solidFill>
                  <a:schemeClr val="bg1"/>
                </a:solidFill>
                <a:latin typeface="Calibri" panose="020F0502020204030204" charset="0"/>
                <a:ea typeface="微软雅黑" panose="020B0503020204020204" charset="-122"/>
              </a:rPr>
              <a:t>老师</a:t>
            </a:r>
            <a:endParaRPr lang="zh-CN" altLang="en-US" b="1">
              <a:solidFill>
                <a:schemeClr val="bg1"/>
              </a:solidFill>
              <a:latin typeface="Calibri" panose="020F0502020204030204" charset="0"/>
              <a:ea typeface="微软雅黑" panose="020B0503020204020204" charset="-122"/>
            </a:endParaRPr>
          </a:p>
        </p:txBody>
      </p:sp>
      <p:pic>
        <p:nvPicPr>
          <p:cNvPr id="2097217" name="图片 16" descr="A1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321800" y="3921125"/>
            <a:ext cx="692150" cy="44767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048779" name="文本框 28"/>
          <p:cNvSpPr txBox="1"/>
          <p:nvPr/>
        </p:nvSpPr>
        <p:spPr>
          <a:xfrm>
            <a:off x="9374188" y="4332288"/>
            <a:ext cx="639762" cy="36830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zh-CN" altLang="en-US" b="1">
                <a:solidFill>
                  <a:schemeClr val="bg1"/>
                </a:solidFill>
                <a:latin typeface="Calibri" panose="020F0502020204030204" charset="0"/>
                <a:ea typeface="微软雅黑" panose="020B0503020204020204" charset="-122"/>
              </a:rPr>
              <a:t>组长</a:t>
            </a:r>
            <a:endParaRPr lang="zh-CN" altLang="en-US" b="1">
              <a:solidFill>
                <a:schemeClr val="bg1"/>
              </a:solidFill>
              <a:latin typeface="Calibri" panose="020F0502020204030204" charset="0"/>
              <a:ea typeface="微软雅黑" panose="020B0503020204020204" charset="-122"/>
            </a:endParaRPr>
          </a:p>
        </p:txBody>
      </p:sp>
      <p:pic>
        <p:nvPicPr>
          <p:cNvPr id="2097218" name="图片 29" descr="A1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84850" y="3867150"/>
            <a:ext cx="692150" cy="44767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048780" name="文本框 30"/>
          <p:cNvSpPr txBox="1"/>
          <p:nvPr/>
        </p:nvSpPr>
        <p:spPr>
          <a:xfrm>
            <a:off x="5837238" y="4279900"/>
            <a:ext cx="639762" cy="36830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zh-CN" altLang="en-US" b="1">
                <a:solidFill>
                  <a:schemeClr val="bg1"/>
                </a:solidFill>
                <a:latin typeface="Calibri" panose="020F0502020204030204" charset="0"/>
                <a:ea typeface="微软雅黑" panose="020B0503020204020204" charset="-122"/>
              </a:rPr>
              <a:t>组长</a:t>
            </a:r>
            <a:endParaRPr lang="zh-CN" altLang="en-US" b="1">
              <a:solidFill>
                <a:schemeClr val="bg1"/>
              </a:solidFill>
              <a:latin typeface="Calibri" panose="020F0502020204030204" charset="0"/>
              <a:ea typeface="微软雅黑" panose="020B0503020204020204" charset="-122"/>
            </a:endParaRPr>
          </a:p>
        </p:txBody>
      </p:sp>
      <p:pic>
        <p:nvPicPr>
          <p:cNvPr id="2097219" name="图片 31" descr="A1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00300" y="3949700"/>
            <a:ext cx="692150" cy="44767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048781" name="文本框 32"/>
          <p:cNvSpPr txBox="1"/>
          <p:nvPr/>
        </p:nvSpPr>
        <p:spPr>
          <a:xfrm>
            <a:off x="2451100" y="4352925"/>
            <a:ext cx="641350" cy="36830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zh-CN" altLang="en-US" b="1">
                <a:solidFill>
                  <a:schemeClr val="bg1"/>
                </a:solidFill>
                <a:latin typeface="Calibri" panose="020F0502020204030204" charset="0"/>
                <a:ea typeface="微软雅黑" panose="020B0503020204020204" charset="-122"/>
              </a:rPr>
              <a:t>组长</a:t>
            </a:r>
            <a:endParaRPr lang="zh-CN" altLang="en-US" b="1">
              <a:solidFill>
                <a:schemeClr val="bg1"/>
              </a:solidFill>
              <a:latin typeface="Calibri" panose="020F0502020204030204" charset="0"/>
              <a:ea typeface="微软雅黑" panose="020B0503020204020204" charset="-122"/>
            </a:endParaRPr>
          </a:p>
        </p:txBody>
      </p:sp>
      <p:sp>
        <p:nvSpPr>
          <p:cNvPr id="1048782" name="上箭头 33"/>
          <p:cNvSpPr/>
          <p:nvPr/>
        </p:nvSpPr>
        <p:spPr>
          <a:xfrm rot="10800000" flipH="1">
            <a:off x="6029325" y="3495675"/>
            <a:ext cx="242888" cy="392113"/>
          </a:xfrm>
          <a:prstGeom prst="upArrow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 fontAlgn="auto"/>
            <a:endParaRPr lang="zh-CN" altLang="en-US" strike="noStrike" noProof="1"/>
          </a:p>
        </p:txBody>
      </p:sp>
      <p:sp>
        <p:nvSpPr>
          <p:cNvPr id="1048783" name="上箭头 34"/>
          <p:cNvSpPr/>
          <p:nvPr/>
        </p:nvSpPr>
        <p:spPr>
          <a:xfrm rot="5940000" flipH="1">
            <a:off x="7618413" y="2195513"/>
            <a:ext cx="242888" cy="3176588"/>
          </a:xfrm>
          <a:prstGeom prst="upArrow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 fontAlgn="auto"/>
            <a:endParaRPr lang="zh-CN" altLang="en-US" strike="noStrike" noProof="1"/>
          </a:p>
        </p:txBody>
      </p:sp>
      <p:sp>
        <p:nvSpPr>
          <p:cNvPr id="1048784" name="上箭头 35"/>
          <p:cNvSpPr/>
          <p:nvPr/>
        </p:nvSpPr>
        <p:spPr>
          <a:xfrm rot="15600000" flipH="1">
            <a:off x="4472781" y="2242344"/>
            <a:ext cx="242888" cy="3105150"/>
          </a:xfrm>
          <a:prstGeom prst="upArrow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 fontAlgn="auto"/>
            <a:endParaRPr lang="zh-CN" altLang="en-US" strike="noStrike" noProof="1"/>
          </a:p>
        </p:txBody>
      </p:sp>
      <p:sp>
        <p:nvSpPr>
          <p:cNvPr id="1048785" name="上箭头 36"/>
          <p:cNvSpPr/>
          <p:nvPr/>
        </p:nvSpPr>
        <p:spPr>
          <a:xfrm rot="10800000" flipH="1">
            <a:off x="6022975" y="4799013"/>
            <a:ext cx="241300" cy="392113"/>
          </a:xfrm>
          <a:prstGeom prst="upArrow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 fontAlgn="auto"/>
            <a:endParaRPr lang="zh-CN" altLang="en-US" strike="noStrike" noProof="1"/>
          </a:p>
        </p:txBody>
      </p:sp>
      <p:sp>
        <p:nvSpPr>
          <p:cNvPr id="1048786" name="上箭头 37"/>
          <p:cNvSpPr/>
          <p:nvPr/>
        </p:nvSpPr>
        <p:spPr>
          <a:xfrm rot="7020000" flipH="1">
            <a:off x="6373019" y="4483894"/>
            <a:ext cx="241300" cy="862013"/>
          </a:xfrm>
          <a:prstGeom prst="upArrow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 fontAlgn="auto"/>
            <a:endParaRPr lang="zh-CN" altLang="en-US" strike="noStrike" noProof="1"/>
          </a:p>
        </p:txBody>
      </p:sp>
      <p:sp>
        <p:nvSpPr>
          <p:cNvPr id="1048787" name="上箭头 38"/>
          <p:cNvSpPr/>
          <p:nvPr/>
        </p:nvSpPr>
        <p:spPr>
          <a:xfrm rot="14580000" flipH="1">
            <a:off x="5614988" y="4498975"/>
            <a:ext cx="241300" cy="825500"/>
          </a:xfrm>
          <a:prstGeom prst="upArrow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 fontAlgn="auto"/>
            <a:endParaRPr lang="zh-CN" altLang="en-US" strike="noStrike" noProof="1"/>
          </a:p>
        </p:txBody>
      </p:sp>
      <p:pic>
        <p:nvPicPr>
          <p:cNvPr id="2097220" name="图片 39" descr="mtdeYmXKLj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flipH="1">
            <a:off x="5875338" y="5216525"/>
            <a:ext cx="522287" cy="48577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2097221" name="图片 41" descr="mtdeYmXKLj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flipH="1">
            <a:off x="6723063" y="5219700"/>
            <a:ext cx="522287" cy="484188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2097222" name="图片 44" descr="mtdeYmXKLj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flipH="1">
            <a:off x="5072063" y="5213350"/>
            <a:ext cx="522287" cy="484188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048788" name="上箭头 53"/>
          <p:cNvSpPr/>
          <p:nvPr/>
        </p:nvSpPr>
        <p:spPr>
          <a:xfrm rot="10800000" flipH="1">
            <a:off x="2638425" y="4792663"/>
            <a:ext cx="241300" cy="392113"/>
          </a:xfrm>
          <a:prstGeom prst="upArrow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 fontAlgn="auto"/>
            <a:endParaRPr lang="zh-CN" altLang="en-US" strike="noStrike" noProof="1"/>
          </a:p>
        </p:txBody>
      </p:sp>
      <p:sp>
        <p:nvSpPr>
          <p:cNvPr id="1048789" name="上箭头 55"/>
          <p:cNvSpPr/>
          <p:nvPr/>
        </p:nvSpPr>
        <p:spPr>
          <a:xfrm rot="7020000" flipH="1">
            <a:off x="2988469" y="4477544"/>
            <a:ext cx="241300" cy="862013"/>
          </a:xfrm>
          <a:prstGeom prst="upArrow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 fontAlgn="auto"/>
            <a:endParaRPr lang="zh-CN" altLang="en-US" strike="noStrike" noProof="1"/>
          </a:p>
        </p:txBody>
      </p:sp>
      <p:sp>
        <p:nvSpPr>
          <p:cNvPr id="1048790" name="上箭头 56"/>
          <p:cNvSpPr/>
          <p:nvPr/>
        </p:nvSpPr>
        <p:spPr>
          <a:xfrm rot="14580000" flipH="1">
            <a:off x="2230438" y="4492625"/>
            <a:ext cx="241300" cy="825500"/>
          </a:xfrm>
          <a:prstGeom prst="upArrow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 fontAlgn="auto"/>
            <a:endParaRPr lang="zh-CN" altLang="en-US" strike="noStrike" noProof="1"/>
          </a:p>
        </p:txBody>
      </p:sp>
      <p:pic>
        <p:nvPicPr>
          <p:cNvPr id="2097223" name="图片 57" descr="mtdeYmXKLj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flipH="1">
            <a:off x="2490788" y="5210175"/>
            <a:ext cx="522287" cy="48577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2097224" name="图片 59" descr="mtdeYmXKLj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flipH="1">
            <a:off x="3338513" y="5213350"/>
            <a:ext cx="522287" cy="484188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2097225" name="图片 61" descr="mtdeYmXKLj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flipH="1">
            <a:off x="1687513" y="5207000"/>
            <a:ext cx="522287" cy="484188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048791" name="文本框 62"/>
          <p:cNvSpPr txBox="1"/>
          <p:nvPr/>
        </p:nvSpPr>
        <p:spPr>
          <a:xfrm>
            <a:off x="676910" y="5753100"/>
            <a:ext cx="1179195" cy="36830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r>
              <a:rPr lang="zh-CN" altLang="en-US" b="1">
                <a:solidFill>
                  <a:schemeClr val="bg1"/>
                </a:solidFill>
                <a:latin typeface="Calibri" panose="020F0502020204030204" charset="0"/>
                <a:ea typeface="微软雅黑" panose="020B0503020204020204" charset="-122"/>
              </a:rPr>
              <a:t>学生开始</a:t>
            </a:r>
            <a:endParaRPr lang="en-US" altLang="zh-CN" b="1">
              <a:solidFill>
                <a:schemeClr val="bg1"/>
              </a:solidFill>
              <a:latin typeface="Calibri" panose="020F0502020204030204" charset="0"/>
              <a:ea typeface="微软雅黑" panose="020B0503020204020204" charset="-122"/>
            </a:endParaRPr>
          </a:p>
        </p:txBody>
      </p:sp>
      <p:sp>
        <p:nvSpPr>
          <p:cNvPr id="1048792" name="上箭头 64"/>
          <p:cNvSpPr/>
          <p:nvPr/>
        </p:nvSpPr>
        <p:spPr>
          <a:xfrm rot="10800000" flipH="1">
            <a:off x="9563100" y="4800600"/>
            <a:ext cx="242888" cy="393700"/>
          </a:xfrm>
          <a:prstGeom prst="upArrow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 fontAlgn="auto"/>
            <a:endParaRPr lang="zh-CN" altLang="en-US" strike="noStrike" noProof="1"/>
          </a:p>
        </p:txBody>
      </p:sp>
      <p:sp>
        <p:nvSpPr>
          <p:cNvPr id="1048793" name="上箭头 65"/>
          <p:cNvSpPr/>
          <p:nvPr/>
        </p:nvSpPr>
        <p:spPr>
          <a:xfrm rot="7020000" flipH="1">
            <a:off x="9913144" y="4487069"/>
            <a:ext cx="242888" cy="860425"/>
          </a:xfrm>
          <a:prstGeom prst="upArrow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 fontAlgn="auto"/>
            <a:endParaRPr lang="zh-CN" altLang="en-US" strike="noStrike" noProof="1"/>
          </a:p>
        </p:txBody>
      </p:sp>
      <p:sp>
        <p:nvSpPr>
          <p:cNvPr id="1048794" name="上箭头 66"/>
          <p:cNvSpPr/>
          <p:nvPr/>
        </p:nvSpPr>
        <p:spPr>
          <a:xfrm rot="14580000" flipH="1">
            <a:off x="9154319" y="4501356"/>
            <a:ext cx="242888" cy="825500"/>
          </a:xfrm>
          <a:prstGeom prst="upArrow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 fontAlgn="auto"/>
            <a:endParaRPr lang="zh-CN" altLang="en-US" strike="noStrike" noProof="1"/>
          </a:p>
        </p:txBody>
      </p:sp>
      <p:pic>
        <p:nvPicPr>
          <p:cNvPr id="2097226" name="图片 67" descr="mtdeYmXKLj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flipH="1">
            <a:off x="9417050" y="5219700"/>
            <a:ext cx="520700" cy="484188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2097227" name="图片 69" descr="mtdeYmXKLj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flipH="1">
            <a:off x="10263188" y="5222875"/>
            <a:ext cx="522287" cy="484188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2097228" name="图片 71" descr="mtdeYmXKLj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flipH="1">
            <a:off x="8612188" y="5216525"/>
            <a:ext cx="522287" cy="484188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048795" name="文本框 73"/>
          <p:cNvSpPr txBox="1"/>
          <p:nvPr/>
        </p:nvSpPr>
        <p:spPr>
          <a:xfrm>
            <a:off x="2522538" y="5707063"/>
            <a:ext cx="363538" cy="522288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fontAlgn="auto"/>
            <a:r>
              <a:rPr lang="en-US" altLang="zh-CN" sz="2800" b="1" noProof="1">
                <a:solidFill>
                  <a:schemeClr val="accent4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rPr>
              <a:t>4</a:t>
            </a:r>
            <a:endParaRPr lang="en-US" altLang="zh-CN" sz="2800" b="1" noProof="1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048796" name="文本框 74"/>
          <p:cNvSpPr txBox="1"/>
          <p:nvPr/>
        </p:nvSpPr>
        <p:spPr>
          <a:xfrm>
            <a:off x="3360738" y="5708650"/>
            <a:ext cx="363537" cy="522288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en-US" altLang="zh-CN" sz="2800" b="1">
                <a:solidFill>
                  <a:srgbClr val="FF0000"/>
                </a:solidFill>
                <a:latin typeface="Calibri" panose="020F0502020204030204" charset="0"/>
                <a:ea typeface="微软雅黑" panose="020B0503020204020204" charset="-122"/>
              </a:rPr>
              <a:t>7</a:t>
            </a:r>
            <a:endParaRPr lang="en-US" altLang="zh-CN" sz="2800" b="1">
              <a:solidFill>
                <a:srgbClr val="FF0000"/>
              </a:solidFill>
              <a:latin typeface="Calibri" panose="020F0502020204030204" charset="0"/>
              <a:ea typeface="微软雅黑" panose="020B0503020204020204" charset="-122"/>
            </a:endParaRPr>
          </a:p>
        </p:txBody>
      </p:sp>
      <p:sp>
        <p:nvSpPr>
          <p:cNvPr id="1048797" name="文本框 75"/>
          <p:cNvSpPr txBox="1"/>
          <p:nvPr/>
        </p:nvSpPr>
        <p:spPr>
          <a:xfrm>
            <a:off x="5140325" y="5711825"/>
            <a:ext cx="363538" cy="522288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en-US" altLang="zh-CN" sz="2800" b="1">
                <a:solidFill>
                  <a:srgbClr val="00B050"/>
                </a:solidFill>
                <a:latin typeface="Calibri" panose="020F0502020204030204" charset="0"/>
                <a:ea typeface="微软雅黑" panose="020B0503020204020204" charset="-122"/>
              </a:rPr>
              <a:t>2</a:t>
            </a:r>
            <a:endParaRPr lang="en-US" altLang="zh-CN" sz="2800" b="1">
              <a:solidFill>
                <a:srgbClr val="00B050"/>
              </a:solidFill>
              <a:latin typeface="Calibri" panose="020F0502020204030204" charset="0"/>
              <a:ea typeface="微软雅黑" panose="020B0503020204020204" charset="-122"/>
            </a:endParaRPr>
          </a:p>
        </p:txBody>
      </p:sp>
      <p:sp>
        <p:nvSpPr>
          <p:cNvPr id="1048798" name="文本框 76"/>
          <p:cNvSpPr txBox="1"/>
          <p:nvPr/>
        </p:nvSpPr>
        <p:spPr>
          <a:xfrm>
            <a:off x="5934075" y="5705475"/>
            <a:ext cx="363538" cy="522288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fontAlgn="auto"/>
            <a:r>
              <a:rPr lang="en-US" altLang="zh-CN" sz="2800" b="1" noProof="1">
                <a:solidFill>
                  <a:schemeClr val="accent4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rPr>
              <a:t>5</a:t>
            </a:r>
            <a:endParaRPr lang="en-US" altLang="zh-CN" sz="2800" b="1" noProof="1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048799" name="文本框 77"/>
          <p:cNvSpPr txBox="1"/>
          <p:nvPr/>
        </p:nvSpPr>
        <p:spPr>
          <a:xfrm>
            <a:off x="6772275" y="5708650"/>
            <a:ext cx="363538" cy="52070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en-US" altLang="zh-CN" sz="2800" b="1">
                <a:solidFill>
                  <a:srgbClr val="FF0000"/>
                </a:solidFill>
                <a:latin typeface="Calibri" panose="020F0502020204030204" charset="0"/>
                <a:ea typeface="微软雅黑" panose="020B0503020204020204" charset="-122"/>
              </a:rPr>
              <a:t>8</a:t>
            </a:r>
            <a:endParaRPr lang="en-US" altLang="zh-CN" sz="2800" b="1">
              <a:solidFill>
                <a:srgbClr val="FF0000"/>
              </a:solidFill>
              <a:latin typeface="Calibri" panose="020F0502020204030204" charset="0"/>
              <a:ea typeface="微软雅黑" panose="020B0503020204020204" charset="-122"/>
            </a:endParaRPr>
          </a:p>
        </p:txBody>
      </p:sp>
      <p:sp>
        <p:nvSpPr>
          <p:cNvPr id="1048800" name="文本框 78"/>
          <p:cNvSpPr txBox="1"/>
          <p:nvPr/>
        </p:nvSpPr>
        <p:spPr>
          <a:xfrm>
            <a:off x="8677275" y="5710238"/>
            <a:ext cx="363538" cy="522287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en-US" altLang="zh-CN" sz="2800" b="1">
                <a:solidFill>
                  <a:srgbClr val="00B050"/>
                </a:solidFill>
                <a:latin typeface="Calibri" panose="020F0502020204030204" charset="0"/>
                <a:ea typeface="微软雅黑" panose="020B0503020204020204" charset="-122"/>
              </a:rPr>
              <a:t>3</a:t>
            </a:r>
            <a:endParaRPr lang="en-US" altLang="zh-CN" sz="2800" b="1">
              <a:solidFill>
                <a:srgbClr val="00B050"/>
              </a:solidFill>
              <a:latin typeface="Calibri" panose="020F0502020204030204" charset="0"/>
              <a:ea typeface="微软雅黑" panose="020B0503020204020204" charset="-122"/>
            </a:endParaRPr>
          </a:p>
        </p:txBody>
      </p:sp>
      <p:sp>
        <p:nvSpPr>
          <p:cNvPr id="1048801" name="文本框 79"/>
          <p:cNvSpPr txBox="1"/>
          <p:nvPr/>
        </p:nvSpPr>
        <p:spPr>
          <a:xfrm>
            <a:off x="9490075" y="5703888"/>
            <a:ext cx="361950" cy="522288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fontAlgn="auto"/>
            <a:r>
              <a:rPr lang="en-US" altLang="zh-CN" sz="2800" b="1" noProof="1">
                <a:solidFill>
                  <a:schemeClr val="accent4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rPr>
              <a:t>6</a:t>
            </a:r>
            <a:endParaRPr lang="en-US" altLang="zh-CN" sz="2800" b="1" noProof="1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048802" name="文本框 80"/>
          <p:cNvSpPr txBox="1"/>
          <p:nvPr/>
        </p:nvSpPr>
        <p:spPr>
          <a:xfrm>
            <a:off x="10328275" y="5707063"/>
            <a:ext cx="361950" cy="522287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en-US" altLang="zh-CN" sz="2800" b="1">
                <a:solidFill>
                  <a:srgbClr val="FF0000"/>
                </a:solidFill>
                <a:latin typeface="Calibri" panose="020F0502020204030204" charset="0"/>
                <a:ea typeface="微软雅黑" panose="020B0503020204020204" charset="-122"/>
              </a:rPr>
              <a:t>9</a:t>
            </a:r>
            <a:endParaRPr lang="en-US" altLang="zh-CN" sz="2800" b="1">
              <a:solidFill>
                <a:srgbClr val="FF0000"/>
              </a:solidFill>
              <a:latin typeface="Calibri" panose="020F0502020204030204" charset="0"/>
              <a:ea typeface="微软雅黑" panose="020B0503020204020204" charset="-122"/>
            </a:endParaRPr>
          </a:p>
        </p:txBody>
      </p:sp>
      <p:sp>
        <p:nvSpPr>
          <p:cNvPr id="1048803" name="文本框 82"/>
          <p:cNvSpPr txBox="1"/>
          <p:nvPr/>
        </p:nvSpPr>
        <p:spPr>
          <a:xfrm>
            <a:off x="9923780" y="2441575"/>
            <a:ext cx="2418080" cy="1920241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zh-CN" altLang="en-US" sz="1400">
                <a:solidFill>
                  <a:srgbClr val="00B050"/>
                </a:solidFill>
                <a:latin typeface="Calibri" panose="020F0502020204030204" charset="0"/>
                <a:ea typeface="微软雅黑" panose="020B0503020204020204" charset="-122"/>
              </a:rPr>
              <a:t>亮点</a:t>
            </a:r>
            <a:endParaRPr lang="zh-CN" altLang="en-US" sz="1400">
              <a:solidFill>
                <a:srgbClr val="00B050"/>
              </a:solidFill>
              <a:latin typeface="Calibri" panose="020F0502020204030204" charset="0"/>
              <a:ea typeface="微软雅黑" panose="020B0503020204020204" charset="-122"/>
            </a:endParaRPr>
          </a:p>
          <a:p>
            <a:r>
              <a:rPr lang="en-US" altLang="zh-CN" sz="1400">
                <a:solidFill>
                  <a:srgbClr val="00B050"/>
                </a:solidFill>
                <a:latin typeface="Calibri" panose="020F0502020204030204" charset="0"/>
                <a:ea typeface="微软雅黑" panose="020B0503020204020204" charset="-122"/>
              </a:rPr>
              <a:t>1</a:t>
            </a:r>
            <a:r>
              <a:rPr lang="zh-CN" altLang="en-US" sz="1400">
                <a:solidFill>
                  <a:srgbClr val="00B050"/>
                </a:solidFill>
                <a:latin typeface="Calibri" panose="020F0502020204030204" charset="0"/>
                <a:ea typeface="微软雅黑" panose="020B0503020204020204" charset="-122"/>
              </a:rPr>
              <a:t>、团队运作。</a:t>
            </a:r>
            <a:endParaRPr lang="zh-CN" altLang="en-US" sz="1400">
              <a:solidFill>
                <a:srgbClr val="00B050"/>
              </a:solidFill>
              <a:latin typeface="Calibri" panose="020F0502020204030204" charset="0"/>
              <a:ea typeface="微软雅黑" panose="020B0503020204020204" charset="-122"/>
            </a:endParaRPr>
          </a:p>
          <a:p>
            <a:r>
              <a:rPr lang="en-US" altLang="zh-CN" sz="1400">
                <a:solidFill>
                  <a:srgbClr val="00B050"/>
                </a:solidFill>
                <a:latin typeface="Calibri" panose="020F0502020204030204" charset="0"/>
                <a:ea typeface="微软雅黑" panose="020B0503020204020204" charset="-122"/>
              </a:rPr>
              <a:t>2</a:t>
            </a:r>
            <a:r>
              <a:rPr lang="zh-CN" altLang="en-US" sz="1400">
                <a:solidFill>
                  <a:srgbClr val="00B050"/>
                </a:solidFill>
                <a:latin typeface="Calibri" panose="020F0502020204030204" charset="0"/>
                <a:ea typeface="微软雅黑" panose="020B0503020204020204" charset="-122"/>
              </a:rPr>
              <a:t>、名额优先，按时间顺序。</a:t>
            </a:r>
            <a:endParaRPr lang="zh-CN" altLang="en-US" sz="1400">
              <a:solidFill>
                <a:srgbClr val="00B050"/>
              </a:solidFill>
              <a:latin typeface="Calibri" panose="020F0502020204030204" charset="0"/>
              <a:ea typeface="微软雅黑" panose="020B0503020204020204" charset="-122"/>
            </a:endParaRPr>
          </a:p>
          <a:p>
            <a:r>
              <a:rPr lang="en-US" altLang="zh-CN" sz="1400">
                <a:solidFill>
                  <a:srgbClr val="00B050"/>
                </a:solidFill>
                <a:latin typeface="Calibri" panose="020F0502020204030204" charset="0"/>
                <a:ea typeface="微软雅黑" panose="020B0503020204020204" charset="-122"/>
              </a:rPr>
              <a:t>3</a:t>
            </a:r>
            <a:r>
              <a:rPr lang="zh-CN" altLang="en-US" sz="1400">
                <a:solidFill>
                  <a:srgbClr val="00B050"/>
                </a:solidFill>
                <a:latin typeface="Calibri" panose="020F0502020204030204" charset="0"/>
                <a:ea typeface="微软雅黑" panose="020B0503020204020204" charset="-122"/>
              </a:rPr>
              <a:t>、公排跳排。</a:t>
            </a:r>
            <a:endParaRPr lang="zh-CN" altLang="en-US" sz="1400">
              <a:solidFill>
                <a:srgbClr val="00B050"/>
              </a:solidFill>
              <a:latin typeface="Calibri" panose="020F0502020204030204" charset="0"/>
              <a:ea typeface="微软雅黑" panose="020B0503020204020204" charset="-122"/>
            </a:endParaRPr>
          </a:p>
          <a:p>
            <a:r>
              <a:rPr lang="en-US" altLang="zh-CN" sz="1400">
                <a:solidFill>
                  <a:srgbClr val="00B050"/>
                </a:solidFill>
                <a:latin typeface="Calibri" panose="020F0502020204030204" charset="0"/>
                <a:ea typeface="微软雅黑" panose="020B0503020204020204" charset="-122"/>
              </a:rPr>
              <a:t>4</a:t>
            </a:r>
            <a:r>
              <a:rPr lang="zh-CN" altLang="en-US" sz="1400">
                <a:solidFill>
                  <a:srgbClr val="00B050"/>
                </a:solidFill>
                <a:latin typeface="Calibri" panose="020F0502020204030204" charset="0"/>
                <a:ea typeface="微软雅黑" panose="020B0503020204020204" charset="-122"/>
              </a:rPr>
              <a:t>、整体晋升（无条件）</a:t>
            </a:r>
            <a:endParaRPr lang="zh-CN" altLang="en-US" sz="1400">
              <a:solidFill>
                <a:srgbClr val="00B050"/>
              </a:solidFill>
              <a:latin typeface="Calibri" panose="020F0502020204030204" charset="0"/>
              <a:ea typeface="微软雅黑" panose="020B0503020204020204" charset="-122"/>
            </a:endParaRPr>
          </a:p>
          <a:p>
            <a:r>
              <a:rPr lang="en-US" altLang="zh-CN" sz="1400">
                <a:solidFill>
                  <a:srgbClr val="00B050"/>
                </a:solidFill>
                <a:latin typeface="Calibri" panose="020F0502020204030204" charset="0"/>
                <a:ea typeface="微软雅黑" panose="020B0503020204020204" charset="-122"/>
              </a:rPr>
              <a:t>5</a:t>
            </a:r>
            <a:r>
              <a:rPr lang="zh-CN" altLang="en-US" sz="1400">
                <a:solidFill>
                  <a:srgbClr val="00B050"/>
                </a:solidFill>
                <a:latin typeface="Calibri" panose="020F0502020204030204" charset="0"/>
                <a:ea typeface="微软雅黑" panose="020B0503020204020204" charset="-122"/>
              </a:rPr>
              <a:t>、资格永不滑落。</a:t>
            </a:r>
            <a:endParaRPr lang="zh-CN" altLang="en-US" sz="1400">
              <a:solidFill>
                <a:srgbClr val="00B050"/>
              </a:solidFill>
              <a:latin typeface="Calibri" panose="020F0502020204030204" charset="0"/>
              <a:ea typeface="微软雅黑" panose="020B0503020204020204" charset="-122"/>
            </a:endParaRPr>
          </a:p>
          <a:p>
            <a:r>
              <a:rPr lang="zh-CN" altLang="en-US" sz="1400">
                <a:solidFill>
                  <a:srgbClr val="00B050"/>
                </a:solidFill>
                <a:latin typeface="Calibri" panose="020F0502020204030204" charset="0"/>
                <a:ea typeface="微软雅黑" panose="020B0503020204020204" charset="-122"/>
              </a:rPr>
              <a:t>越级晋升速度</a:t>
            </a:r>
            <a:endParaRPr lang="zh-CN" altLang="en-US" sz="1400">
              <a:solidFill>
                <a:srgbClr val="00B050"/>
              </a:solidFill>
              <a:latin typeface="Calibri" panose="020F0502020204030204" charset="0"/>
              <a:ea typeface="微软雅黑" panose="020B0503020204020204" charset="-122"/>
            </a:endParaRPr>
          </a:p>
          <a:p>
            <a:r>
              <a:rPr lang="en-US" altLang="zh-CN" sz="1400">
                <a:solidFill>
                  <a:srgbClr val="00B050"/>
                </a:solidFill>
                <a:latin typeface="Calibri" panose="020F0502020204030204" charset="0"/>
                <a:ea typeface="微软雅黑" panose="020B0503020204020204" charset="-122"/>
              </a:rPr>
              <a:t>1</a:t>
            </a:r>
            <a:r>
              <a:rPr lang="zh-CN" altLang="en-US" sz="1400">
                <a:solidFill>
                  <a:srgbClr val="00B050"/>
                </a:solidFill>
                <a:latin typeface="Calibri" panose="020F0502020204030204" charset="0"/>
                <a:ea typeface="微软雅黑" panose="020B0503020204020204" charset="-122"/>
              </a:rPr>
              <a:t>、扩大发展区域</a:t>
            </a:r>
            <a:endParaRPr lang="zh-CN" altLang="en-US" sz="1400">
              <a:solidFill>
                <a:srgbClr val="00B050"/>
              </a:solidFill>
              <a:latin typeface="Calibri" panose="020F0502020204030204" charset="0"/>
              <a:ea typeface="微软雅黑" panose="020B0503020204020204" charset="-122"/>
            </a:endParaRPr>
          </a:p>
          <a:p>
            <a:r>
              <a:rPr lang="en-US" altLang="zh-CN" sz="1400">
                <a:solidFill>
                  <a:srgbClr val="00B050"/>
                </a:solidFill>
                <a:latin typeface="Calibri" panose="020F0502020204030204" charset="0"/>
                <a:ea typeface="微软雅黑" panose="020B0503020204020204" charset="-122"/>
              </a:rPr>
              <a:t>2</a:t>
            </a:r>
            <a:r>
              <a:rPr lang="zh-CN" altLang="en-US" sz="1400">
                <a:solidFill>
                  <a:srgbClr val="00B050"/>
                </a:solidFill>
                <a:latin typeface="Calibri" panose="020F0502020204030204" charset="0"/>
                <a:ea typeface="微软雅黑" panose="020B0503020204020204" charset="-122"/>
              </a:rPr>
              <a:t>、强帮弱，弱靠强。</a:t>
            </a:r>
            <a:endParaRPr lang="zh-CN" altLang="en-US" sz="1400">
              <a:solidFill>
                <a:srgbClr val="00B050"/>
              </a:solidFill>
              <a:latin typeface="Calibri" panose="020F0502020204030204" charset="0"/>
              <a:ea typeface="微软雅黑" panose="020B0503020204020204" charset="-122"/>
            </a:endParaRPr>
          </a:p>
        </p:txBody>
      </p:sp>
      <p:sp>
        <p:nvSpPr>
          <p:cNvPr id="1048804" name="矩形 1"/>
          <p:cNvSpPr/>
          <p:nvPr/>
        </p:nvSpPr>
        <p:spPr>
          <a:xfrm>
            <a:off x="4704080" y="6243319"/>
            <a:ext cx="2331085" cy="398781"/>
          </a:xfrm>
          <a:prstGeom prst="rect">
            <a:avLst/>
          </a:prstGeom>
          <a:noFill/>
          <a:ln>
            <a:noFill/>
          </a:ln>
        </p:spPr>
        <p:txBody>
          <a:bodyPr wrap="square" rtlCol="0" anchor="t">
            <a:spAutoFit/>
            <a:scene3d>
              <a:camera prst="orthographicFront"/>
              <a:lightRig rig="threePt" dir="t">
                <a:rot lat="0" lon="0" rev="0"/>
              </a:lightRig>
            </a:scene3d>
            <a:sp3d extrusionH="120650" prstMaterial="matte"/>
          </a:bodyPr>
          <a:p>
            <a:pPr algn="ctr" fontAlgn="base"/>
            <a:r>
              <a:rPr lang="zh-CN" altLang="en-US" sz="2000" b="1" strike="noStrike" noProof="1">
                <a:ln>
                  <a:gradFill>
                    <a:gsLst>
                      <a:gs pos="0">
                        <a:srgbClr val="F86CC0"/>
                      </a:gs>
                      <a:gs pos="12000">
                        <a:srgbClr val="E564DF"/>
                      </a:gs>
                      <a:gs pos="24000">
                        <a:srgbClr val="CA78E1"/>
                      </a:gs>
                      <a:gs pos="37000">
                        <a:srgbClr val="9C61DF"/>
                      </a:gs>
                      <a:gs pos="50000">
                        <a:srgbClr val="83D9E3"/>
                      </a:gs>
                      <a:gs pos="62000">
                        <a:srgbClr val="BEC7AF"/>
                      </a:gs>
                      <a:gs pos="73000">
                        <a:srgbClr val="BAD172"/>
                      </a:gs>
                      <a:gs pos="86000">
                        <a:srgbClr val="F8D078"/>
                      </a:gs>
                      <a:gs pos="98000">
                        <a:srgbClr val="F88C89"/>
                      </a:gs>
                    </a:gsLst>
                    <a:lin ang="0" scaled="1"/>
                  </a:gradFill>
                  <a:round/>
                </a:ln>
                <a:gradFill>
                  <a:gsLst>
                    <a:gs pos="0">
                      <a:srgbClr val="FF3300">
                        <a:alpha val="50000"/>
                      </a:srgbClr>
                    </a:gs>
                    <a:gs pos="5000">
                      <a:srgbClr val="FF00FF">
                        <a:alpha val="50000"/>
                      </a:srgbClr>
                    </a:gs>
                    <a:gs pos="22000">
                      <a:srgbClr val="FF00FF">
                        <a:alpha val="50000"/>
                      </a:srgbClr>
                    </a:gs>
                    <a:gs pos="33000">
                      <a:srgbClr val="9900FF">
                        <a:alpha val="50000"/>
                      </a:srgbClr>
                    </a:gs>
                    <a:gs pos="43000">
                      <a:srgbClr val="00FFFF">
                        <a:alpha val="13000"/>
                      </a:srgbClr>
                    </a:gs>
                    <a:gs pos="56000">
                      <a:srgbClr val="00FFFF">
                        <a:alpha val="50000"/>
                      </a:srgbClr>
                    </a:gs>
                    <a:gs pos="70000">
                      <a:srgbClr val="00FF00">
                        <a:alpha val="13000"/>
                      </a:srgbClr>
                    </a:gs>
                    <a:gs pos="79000">
                      <a:srgbClr val="CCFF66"/>
                    </a:gs>
                    <a:gs pos="94000">
                      <a:srgbClr val="FFFF00">
                        <a:alpha val="50000"/>
                      </a:srgbClr>
                    </a:gs>
                    <a:gs pos="100000">
                      <a:srgbClr val="FF3300">
                        <a:alpha val="30000"/>
                      </a:srgbClr>
                    </a:gs>
                  </a:gsLst>
                  <a:lin ang="0"/>
                </a:gradFill>
                <a:effectLst>
                  <a:outerShdw blurRad="50800" dist="38100" algn="l" rotWithShape="0">
                    <a:srgbClr val="CC00CC">
                      <a:alpha val="40000"/>
                    </a:srgbClr>
                  </a:outerShdw>
                </a:effectLst>
                <a:latin typeface="Calibri" panose="020F0502020204030204" charset="0"/>
                <a:ea typeface="微软雅黑" panose="020B0503020204020204" charset="-122"/>
                <a:cs typeface="+mn-cs"/>
              </a:rPr>
              <a:t>时代真好精英团队</a:t>
            </a:r>
            <a:endParaRPr lang="zh-CN" altLang="en-US" sz="2000" b="1" strike="noStrike" noProof="1">
              <a:ln>
                <a:gradFill>
                  <a:gsLst>
                    <a:gs pos="0">
                      <a:srgbClr val="F86CC0"/>
                    </a:gs>
                    <a:gs pos="12000">
                      <a:srgbClr val="E564DF"/>
                    </a:gs>
                    <a:gs pos="24000">
                      <a:srgbClr val="CA78E1"/>
                    </a:gs>
                    <a:gs pos="37000">
                      <a:srgbClr val="9C61DF"/>
                    </a:gs>
                    <a:gs pos="50000">
                      <a:srgbClr val="83D9E3"/>
                    </a:gs>
                    <a:gs pos="62000">
                      <a:srgbClr val="BEC7AF"/>
                    </a:gs>
                    <a:gs pos="73000">
                      <a:srgbClr val="BAD172"/>
                    </a:gs>
                    <a:gs pos="86000">
                      <a:srgbClr val="F8D078"/>
                    </a:gs>
                    <a:gs pos="98000">
                      <a:srgbClr val="F88C89"/>
                    </a:gs>
                  </a:gsLst>
                  <a:lin ang="0" scaled="1"/>
                </a:gradFill>
                <a:round/>
              </a:ln>
              <a:gradFill>
                <a:gsLst>
                  <a:gs pos="0">
                    <a:srgbClr val="FF3300">
                      <a:alpha val="50000"/>
                    </a:srgbClr>
                  </a:gs>
                  <a:gs pos="5000">
                    <a:srgbClr val="FF00FF">
                      <a:alpha val="50000"/>
                    </a:srgbClr>
                  </a:gs>
                  <a:gs pos="22000">
                    <a:srgbClr val="FF00FF">
                      <a:alpha val="50000"/>
                    </a:srgbClr>
                  </a:gs>
                  <a:gs pos="33000">
                    <a:srgbClr val="9900FF">
                      <a:alpha val="50000"/>
                    </a:srgbClr>
                  </a:gs>
                  <a:gs pos="43000">
                    <a:srgbClr val="00FFFF">
                      <a:alpha val="13000"/>
                    </a:srgbClr>
                  </a:gs>
                  <a:gs pos="56000">
                    <a:srgbClr val="00FFFF">
                      <a:alpha val="50000"/>
                    </a:srgbClr>
                  </a:gs>
                  <a:gs pos="70000">
                    <a:srgbClr val="00FF00">
                      <a:alpha val="13000"/>
                    </a:srgbClr>
                  </a:gs>
                  <a:gs pos="79000">
                    <a:srgbClr val="CCFF66"/>
                  </a:gs>
                  <a:gs pos="94000">
                    <a:srgbClr val="FFFF00">
                      <a:alpha val="50000"/>
                    </a:srgbClr>
                  </a:gs>
                  <a:gs pos="100000">
                    <a:srgbClr val="FF3300">
                      <a:alpha val="30000"/>
                    </a:srgbClr>
                  </a:gs>
                </a:gsLst>
                <a:lin ang="0"/>
              </a:gradFill>
              <a:effectLst>
                <a:outerShdw blurRad="50800" dist="38100" algn="l" rotWithShape="0">
                  <a:srgbClr val="CC00CC">
                    <a:alpha val="40000"/>
                  </a:srgbClr>
                </a:outerShdw>
              </a:effectLst>
            </a:endParaRPr>
          </a:p>
        </p:txBody>
      </p:sp>
      <p:sp>
        <p:nvSpPr>
          <p:cNvPr id="1048805" name="文本框 2"/>
          <p:cNvSpPr txBox="1"/>
          <p:nvPr/>
        </p:nvSpPr>
        <p:spPr>
          <a:xfrm>
            <a:off x="5198110" y="6501765"/>
            <a:ext cx="16097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noProof="1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  <a:outerShdw dist="38100" dir="2700000" algn="tl" rotWithShape="0">
                    <a:schemeClr val="accent2"/>
                  </a:outerShdw>
                </a:effectLst>
                <a:latin typeface="Calibri" panose="020F0502020204030204" charset="0"/>
                <a:ea typeface="微软雅黑" panose="020B0503020204020204" charset="-122"/>
                <a:cs typeface="+mn-cs"/>
              </a:rPr>
              <a:t>sdzh.cnw.icu</a:t>
            </a:r>
            <a:endParaRPr lang="en-US" altLang="zh-CN" noProof="1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glow rad="228600">
                  <a:schemeClr val="accent4">
                    <a:satMod val="175000"/>
                    <a:alpha val="40000"/>
                  </a:schemeClr>
                </a:glow>
                <a:outerShdw dist="38100" dir="2700000" algn="tl" rotWithShape="0">
                  <a:schemeClr val="accent2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7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972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972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7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0972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0972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0487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0487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0487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0487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0487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0487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10487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7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0972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0972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0487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0487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7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20972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0972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0487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0487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0487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0487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0487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10487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10487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0487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7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20972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20972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10487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10487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7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20972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20972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10487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10487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7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20972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20972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10487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10487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10487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5" dur="500"/>
                                        <p:tgtEl>
                                          <p:spTgt spid="10487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8" dur="500"/>
                                        <p:tgtEl>
                                          <p:spTgt spid="10487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1" dur="500"/>
                                        <p:tgtEl>
                                          <p:spTgt spid="10487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4" dur="500"/>
                                        <p:tgtEl>
                                          <p:spTgt spid="10487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10487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0" dur="500"/>
                                        <p:tgtEl>
                                          <p:spTgt spid="10487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3" dur="500"/>
                                        <p:tgtEl>
                                          <p:spTgt spid="10487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6" dur="500"/>
                                        <p:tgtEl>
                                          <p:spTgt spid="10487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7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1" dur="500"/>
                                        <p:tgtEl>
                                          <p:spTgt spid="20972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7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4" dur="500"/>
                                        <p:tgtEl>
                                          <p:spTgt spid="2097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7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7" dur="500"/>
                                        <p:tgtEl>
                                          <p:spTgt spid="2097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7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0" dur="500"/>
                                        <p:tgtEl>
                                          <p:spTgt spid="2097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7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3" dur="500"/>
                                        <p:tgtEl>
                                          <p:spTgt spid="2097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7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6" dur="500"/>
                                        <p:tgtEl>
                                          <p:spTgt spid="2097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7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9" dur="500"/>
                                        <p:tgtEl>
                                          <p:spTgt spid="2097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7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2" dur="500"/>
                                        <p:tgtEl>
                                          <p:spTgt spid="2097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7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5" dur="500"/>
                                        <p:tgtEl>
                                          <p:spTgt spid="20972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0" dur="500" fill="hold"/>
                                        <p:tgtEl>
                                          <p:spTgt spid="10487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1" dur="500" fill="hold"/>
                                        <p:tgtEl>
                                          <p:spTgt spid="10487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2" fill="hold">
                      <p:stCondLst>
                        <p:cond delay="indefinite"/>
                      </p:stCondLst>
                      <p:childTnLst>
                        <p:par>
                          <p:cTn id="163" fill="hold">
                            <p:stCondLst>
                              <p:cond delay="0"/>
                            </p:stCondLst>
                            <p:childTnLst>
                              <p:par>
                                <p:cTn id="16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6" dur="500" fill="hold"/>
                                        <p:tgtEl>
                                          <p:spTgt spid="10487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7" dur="500" fill="hold"/>
                                        <p:tgtEl>
                                          <p:spTgt spid="10487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>
                      <p:stCondLst>
                        <p:cond delay="indefinite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8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2" dur="500" fill="hold"/>
                                        <p:tgtEl>
                                          <p:spTgt spid="10488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3" dur="500" fill="hold"/>
                                        <p:tgtEl>
                                          <p:spTgt spid="10488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4" fill="hold">
                      <p:stCondLst>
                        <p:cond delay="indefinite"/>
                      </p:stCondLst>
                      <p:childTnLst>
                        <p:par>
                          <p:cTn id="175" fill="hold">
                            <p:stCondLst>
                              <p:cond delay="0"/>
                            </p:stCondLst>
                            <p:childTnLst>
                              <p:par>
                                <p:cTn id="17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8" dur="500" fill="hold"/>
                                        <p:tgtEl>
                                          <p:spTgt spid="10487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9" dur="500" fill="hold"/>
                                        <p:tgtEl>
                                          <p:spTgt spid="10487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0" fill="hold">
                      <p:stCondLst>
                        <p:cond delay="indefinite"/>
                      </p:stCondLst>
                      <p:childTnLst>
                        <p:par>
                          <p:cTn id="181" fill="hold">
                            <p:stCondLst>
                              <p:cond delay="0"/>
                            </p:stCondLst>
                            <p:childTnLst>
                              <p:par>
                                <p:cTn id="18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4" dur="500" fill="hold"/>
                                        <p:tgtEl>
                                          <p:spTgt spid="10487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5" dur="500" fill="hold"/>
                                        <p:tgtEl>
                                          <p:spTgt spid="10487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6" fill="hold">
                      <p:stCondLst>
                        <p:cond delay="indefinite"/>
                      </p:stCondLst>
                      <p:childTnLst>
                        <p:par>
                          <p:cTn id="187" fill="hold">
                            <p:stCondLst>
                              <p:cond delay="0"/>
                            </p:stCondLst>
                            <p:childTnLst>
                              <p:par>
                                <p:cTn id="18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8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0" dur="500" fill="hold"/>
                                        <p:tgtEl>
                                          <p:spTgt spid="10488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1" dur="500" fill="hold"/>
                                        <p:tgtEl>
                                          <p:spTgt spid="10488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2" fill="hold">
                      <p:stCondLst>
                        <p:cond delay="indefinite"/>
                      </p:stCondLst>
                      <p:childTnLst>
                        <p:par>
                          <p:cTn id="193" fill="hold">
                            <p:stCondLst>
                              <p:cond delay="0"/>
                            </p:stCondLst>
                            <p:childTnLst>
                              <p:par>
                                <p:cTn id="19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6" dur="500" fill="hold"/>
                                        <p:tgtEl>
                                          <p:spTgt spid="10487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7" dur="500" fill="hold"/>
                                        <p:tgtEl>
                                          <p:spTgt spid="10487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8" fill="hold">
                      <p:stCondLst>
                        <p:cond delay="indefinite"/>
                      </p:stCondLst>
                      <p:childTnLst>
                        <p:par>
                          <p:cTn id="199" fill="hold">
                            <p:stCondLst>
                              <p:cond delay="0"/>
                            </p:stCondLst>
                            <p:childTnLst>
                              <p:par>
                                <p:cTn id="20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2" dur="500" fill="hold"/>
                                        <p:tgtEl>
                                          <p:spTgt spid="10487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3" dur="500" fill="hold"/>
                                        <p:tgtEl>
                                          <p:spTgt spid="10487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4" fill="hold">
                      <p:stCondLst>
                        <p:cond delay="indefinite"/>
                      </p:stCondLst>
                      <p:childTnLst>
                        <p:par>
                          <p:cTn id="205" fill="hold">
                            <p:stCondLst>
                              <p:cond delay="0"/>
                            </p:stCondLst>
                            <p:childTnLst>
                              <p:par>
                                <p:cTn id="20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8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8" dur="500" fill="hold"/>
                                        <p:tgtEl>
                                          <p:spTgt spid="10488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9" dur="500" fill="hold"/>
                                        <p:tgtEl>
                                          <p:spTgt spid="10488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0" fill="hold">
                      <p:stCondLst>
                        <p:cond delay="indefinite"/>
                      </p:stCondLst>
                      <p:childTnLst>
                        <p:par>
                          <p:cTn id="211" fill="hold">
                            <p:stCondLst>
                              <p:cond delay="0"/>
                            </p:stCondLst>
                            <p:childTnLst>
                              <p:par>
                                <p:cTn id="2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4" dur="500" fill="hold"/>
                                        <p:tgtEl>
                                          <p:spTgt spid="10487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5" dur="500" fill="hold"/>
                                        <p:tgtEl>
                                          <p:spTgt spid="10487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6" fill="hold">
                      <p:stCondLst>
                        <p:cond delay="indefinite"/>
                      </p:stCondLst>
                      <p:childTnLst>
                        <p:par>
                          <p:cTn id="217" fill="hold">
                            <p:stCondLst>
                              <p:cond delay="0"/>
                            </p:stCondLst>
                            <p:childTnLst>
                              <p:par>
                                <p:cTn id="2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8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0" dur="500"/>
                                        <p:tgtEl>
                                          <p:spTgt spid="10488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1" fill="hold">
                      <p:stCondLst>
                        <p:cond delay="indefinite"/>
                      </p:stCondLst>
                      <p:childTnLst>
                        <p:par>
                          <p:cTn id="222" fill="hold">
                            <p:stCondLst>
                              <p:cond delay="0"/>
                            </p:stCondLst>
                            <p:childTnLst>
                              <p:par>
                                <p:cTn id="223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8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5" dur="5000" fill="hold"/>
                                        <p:tgtEl>
                                          <p:spTgt spid="10488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6" dur="5000" fill="hold"/>
                                        <p:tgtEl>
                                          <p:spTgt spid="10488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7" presetID="7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8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9" dur="5000" fill="hold"/>
                                        <p:tgtEl>
                                          <p:spTgt spid="10488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0" dur="5000" fill="hold"/>
                                        <p:tgtEl>
                                          <p:spTgt spid="10488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8772" grpId="0"/>
      <p:bldP spid="1048773" grpId="0"/>
      <p:bldP spid="1048772" grpId="1"/>
      <p:bldP spid="1048773" grpId="1"/>
      <p:bldP spid="1048777" grpId="0"/>
      <p:bldP spid="1048777" grpId="1"/>
      <p:bldP spid="1048774" grpId="0"/>
      <p:bldP spid="1048774" grpId="1"/>
      <p:bldP spid="1048778" grpId="0"/>
      <p:bldP spid="1048778" grpId="1"/>
      <p:bldP spid="1048776" grpId="0"/>
      <p:bldP spid="1048776" grpId="1"/>
      <p:bldP spid="1048784" grpId="0" animBg="1"/>
      <p:bldP spid="1048782" grpId="0" animBg="1"/>
      <p:bldP spid="1048783" grpId="0" animBg="1"/>
      <p:bldP spid="1048784" grpId="1" animBg="1"/>
      <p:bldP spid="1048782" grpId="1" animBg="1"/>
      <p:bldP spid="1048783" grpId="1" animBg="1"/>
      <p:bldP spid="1048781" grpId="0"/>
      <p:bldP spid="1048781" grpId="1"/>
      <p:bldP spid="1048780" grpId="0"/>
      <p:bldP spid="1048779" grpId="0"/>
      <p:bldP spid="1048779" grpId="1"/>
      <p:bldP spid="1048790" grpId="0" animBg="1"/>
      <p:bldP spid="1048788" grpId="0" animBg="1"/>
      <p:bldP spid="1048789" grpId="0" animBg="1"/>
      <p:bldP spid="1048787" grpId="0" animBg="1"/>
      <p:bldP spid="1048785" grpId="0" animBg="1"/>
      <p:bldP spid="1048786" grpId="0" animBg="1"/>
      <p:bldP spid="1048794" grpId="0" animBg="1"/>
      <p:bldP spid="1048792" grpId="0" animBg="1"/>
      <p:bldP spid="1048793" grpId="0" animBg="1"/>
      <p:bldP spid="1048790" grpId="1" animBg="1"/>
      <p:bldP spid="1048788" grpId="1" animBg="1"/>
      <p:bldP spid="1048789" grpId="1" animBg="1"/>
      <p:bldP spid="1048787" grpId="1" animBg="1"/>
      <p:bldP spid="1048785" grpId="1" animBg="1"/>
      <p:bldP spid="1048786" grpId="1" animBg="1"/>
      <p:bldP spid="1048794" grpId="1" animBg="1"/>
      <p:bldP spid="1048792" grpId="1" animBg="1"/>
      <p:bldP spid="1048793" grpId="1" animBg="1"/>
      <p:bldP spid="1048775" grpId="0"/>
      <p:bldP spid="1048775" grpId="1"/>
      <p:bldP spid="1048797" grpId="0"/>
      <p:bldP spid="1048797" grpId="1"/>
      <p:bldP spid="1048800" grpId="0"/>
      <p:bldP spid="1048800" grpId="1"/>
      <p:bldP spid="1048795" grpId="0"/>
      <p:bldP spid="1048795" grpId="1"/>
      <p:bldP spid="1048798" grpId="0"/>
      <p:bldP spid="1048798" grpId="1"/>
      <p:bldP spid="1048801" grpId="0"/>
      <p:bldP spid="1048801" grpId="1"/>
      <p:bldP spid="1048796" grpId="0"/>
      <p:bldP spid="1048796" grpId="1"/>
      <p:bldP spid="1048799" grpId="0"/>
      <p:bldP spid="1048799" grpId="1"/>
      <p:bldP spid="1048802" grpId="0"/>
      <p:bldP spid="1048802" grpId="1"/>
      <p:bldP spid="1048791" grpId="0"/>
      <p:bldP spid="1048791" grpId="1"/>
      <p:bldP spid="1048803" grpId="0"/>
      <p:bldP spid="1048803" grpId="1"/>
      <p:bldP spid="1048804" grpId="0"/>
      <p:bldP spid="1048805" grpId="0"/>
      <p:bldP spid="1048804" grpId="1"/>
      <p:bldP spid="1048805" grpId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47000">
              <a:schemeClr val="tx1"/>
            </a:gs>
            <a:gs pos="100000">
              <a:srgbClr val="0E2557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32" name=""/>
        <p:cNvGrpSpPr/>
        <p:nvPr/>
      </p:nvGrpSpPr>
      <p:grpSpPr/>
      <p:pic>
        <p:nvPicPr>
          <p:cNvPr id="2097229" name="图片 4" descr="啊11 拷贝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4925" y="4286250"/>
            <a:ext cx="12247563" cy="255905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048806" name="文本框 5"/>
          <p:cNvSpPr txBox="1"/>
          <p:nvPr/>
        </p:nvSpPr>
        <p:spPr>
          <a:xfrm>
            <a:off x="3759200" y="279400"/>
            <a:ext cx="4414838" cy="58420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r>
              <a:rPr lang="en-US" altLang="zh-CN" sz="3200">
                <a:solidFill>
                  <a:srgbClr val="FFFF00"/>
                </a:solidFill>
                <a:latin typeface="Calibri" panose="020F0502020204030204" charset="0"/>
                <a:ea typeface="微软雅黑" panose="020B0503020204020204" charset="-122"/>
              </a:rPr>
              <a:t>AI</a:t>
            </a:r>
            <a:r>
              <a:rPr lang="zh-CN" altLang="en-US" sz="3200">
                <a:solidFill>
                  <a:srgbClr val="FFFF00"/>
                </a:solidFill>
                <a:latin typeface="Calibri" panose="020F0502020204030204" charset="0"/>
                <a:ea typeface="微软雅黑" panose="020B0503020204020204" charset="-122"/>
              </a:rPr>
              <a:t>数字康养     时代真好</a:t>
            </a:r>
            <a:endParaRPr lang="zh-CN" altLang="en-US" sz="3200">
              <a:solidFill>
                <a:srgbClr val="FFFF00"/>
              </a:solidFill>
              <a:latin typeface="Calibri" panose="020F0502020204030204" charset="0"/>
              <a:ea typeface="微软雅黑" panose="020B0503020204020204" charset="-122"/>
            </a:endParaRPr>
          </a:p>
        </p:txBody>
      </p:sp>
      <p:sp>
        <p:nvSpPr>
          <p:cNvPr id="1048807" name="文本框 6"/>
          <p:cNvSpPr txBox="1"/>
          <p:nvPr/>
        </p:nvSpPr>
        <p:spPr>
          <a:xfrm>
            <a:off x="614363" y="823913"/>
            <a:ext cx="1960562" cy="306387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zh-CN" altLang="en-US" sz="1400">
                <a:solidFill>
                  <a:schemeClr val="bg2"/>
                </a:solidFill>
                <a:latin typeface="Calibri" panose="020F0502020204030204" charset="0"/>
                <a:ea typeface="微软雅黑" panose="020B0503020204020204" charset="-122"/>
              </a:rPr>
              <a:t>全龄康养旅居发展中心</a:t>
            </a:r>
            <a:endParaRPr lang="zh-CN" altLang="en-US" sz="1400">
              <a:solidFill>
                <a:schemeClr val="bg2"/>
              </a:solidFill>
              <a:latin typeface="Calibri" panose="020F0502020204030204" charset="0"/>
              <a:ea typeface="微软雅黑" panose="020B0503020204020204" charset="-122"/>
            </a:endParaRPr>
          </a:p>
        </p:txBody>
      </p:sp>
      <p:pic>
        <p:nvPicPr>
          <p:cNvPr id="2097230" name="图片 25" descr="微信图片_2025051422091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29913" y="6121400"/>
            <a:ext cx="1214438" cy="522288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pic>
      <p:pic>
        <p:nvPicPr>
          <p:cNvPr id="2097231" name="图片 49" descr="A1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9938" y="2528888"/>
            <a:ext cx="1128712" cy="5715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2097232" name="图片 54" descr="A1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89438" y="1374775"/>
            <a:ext cx="1576387" cy="757238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048808" name="文本框 9"/>
          <p:cNvSpPr txBox="1"/>
          <p:nvPr/>
        </p:nvSpPr>
        <p:spPr>
          <a:xfrm>
            <a:off x="714375" y="5695950"/>
            <a:ext cx="363538" cy="52070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en-US" altLang="zh-CN" sz="2800" b="1">
                <a:solidFill>
                  <a:srgbClr val="00B050"/>
                </a:solidFill>
                <a:latin typeface="Calibri" panose="020F0502020204030204" charset="0"/>
                <a:ea typeface="微软雅黑" panose="020B0503020204020204" charset="-122"/>
              </a:rPr>
              <a:t>1</a:t>
            </a:r>
            <a:endParaRPr lang="en-US" altLang="zh-CN" sz="2800" b="1">
              <a:solidFill>
                <a:srgbClr val="00B050"/>
              </a:solidFill>
              <a:latin typeface="Calibri" panose="020F0502020204030204" charset="0"/>
              <a:ea typeface="微软雅黑" panose="020B0503020204020204" charset="-122"/>
            </a:endParaRPr>
          </a:p>
        </p:txBody>
      </p:sp>
      <p:sp>
        <p:nvSpPr>
          <p:cNvPr id="1048809" name="文本框 10"/>
          <p:cNvSpPr txBox="1"/>
          <p:nvPr/>
        </p:nvSpPr>
        <p:spPr>
          <a:xfrm>
            <a:off x="4810125" y="3144838"/>
            <a:ext cx="639763" cy="36830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zh-CN" altLang="en-US" b="1">
                <a:solidFill>
                  <a:schemeClr val="bg1"/>
                </a:solidFill>
                <a:latin typeface="Calibri" panose="020F0502020204030204" charset="0"/>
                <a:ea typeface="微软雅黑" panose="020B0503020204020204" charset="-122"/>
              </a:rPr>
              <a:t>班长</a:t>
            </a:r>
            <a:endParaRPr lang="zh-CN" altLang="en-US" b="1">
              <a:solidFill>
                <a:schemeClr val="bg1"/>
              </a:solidFill>
              <a:latin typeface="Calibri" panose="020F0502020204030204" charset="0"/>
              <a:ea typeface="微软雅黑" panose="020B0503020204020204" charset="-122"/>
            </a:endParaRPr>
          </a:p>
        </p:txBody>
      </p:sp>
      <p:sp>
        <p:nvSpPr>
          <p:cNvPr id="1048810" name="文本框 18"/>
          <p:cNvSpPr txBox="1"/>
          <p:nvPr/>
        </p:nvSpPr>
        <p:spPr>
          <a:xfrm>
            <a:off x="387350" y="1570038"/>
            <a:ext cx="2012950" cy="36830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zh-CN" altLang="en-US" b="1">
                <a:solidFill>
                  <a:schemeClr val="bg1"/>
                </a:solidFill>
                <a:latin typeface="Calibri" panose="020F0502020204030204" charset="0"/>
                <a:ea typeface="微软雅黑" panose="020B0503020204020204" charset="-122"/>
              </a:rPr>
              <a:t>五、第一阶段收入</a:t>
            </a:r>
            <a:endParaRPr lang="zh-CN" altLang="en-US" b="1">
              <a:solidFill>
                <a:schemeClr val="bg1"/>
              </a:solidFill>
              <a:latin typeface="Calibri" panose="020F0502020204030204" charset="0"/>
              <a:ea typeface="微软雅黑" panose="020B0503020204020204" charset="-122"/>
            </a:endParaRPr>
          </a:p>
        </p:txBody>
      </p:sp>
      <p:sp>
        <p:nvSpPr>
          <p:cNvPr id="1048811" name="文本框 13"/>
          <p:cNvSpPr txBox="1"/>
          <p:nvPr/>
        </p:nvSpPr>
        <p:spPr>
          <a:xfrm>
            <a:off x="4818063" y="2159000"/>
            <a:ext cx="639762" cy="36830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zh-CN" altLang="en-US" b="1">
                <a:solidFill>
                  <a:schemeClr val="bg1"/>
                </a:solidFill>
                <a:latin typeface="Calibri" panose="020F0502020204030204" charset="0"/>
                <a:ea typeface="微软雅黑" panose="020B0503020204020204" charset="-122"/>
              </a:rPr>
              <a:t>老师</a:t>
            </a:r>
            <a:endParaRPr lang="zh-CN" altLang="en-US" b="1">
              <a:solidFill>
                <a:schemeClr val="bg1"/>
              </a:solidFill>
              <a:latin typeface="Calibri" panose="020F0502020204030204" charset="0"/>
              <a:ea typeface="微软雅黑" panose="020B0503020204020204" charset="-122"/>
            </a:endParaRPr>
          </a:p>
        </p:txBody>
      </p:sp>
      <p:pic>
        <p:nvPicPr>
          <p:cNvPr id="2097233" name="图片 16" descr="A1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08975" y="3921125"/>
            <a:ext cx="692150" cy="44767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048812" name="文本框 28"/>
          <p:cNvSpPr txBox="1"/>
          <p:nvPr/>
        </p:nvSpPr>
        <p:spPr>
          <a:xfrm>
            <a:off x="8361363" y="4349750"/>
            <a:ext cx="639762" cy="36830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zh-CN" altLang="en-US" b="1">
                <a:solidFill>
                  <a:schemeClr val="bg1"/>
                </a:solidFill>
                <a:latin typeface="Calibri" panose="020F0502020204030204" charset="0"/>
                <a:ea typeface="微软雅黑" panose="020B0503020204020204" charset="-122"/>
              </a:rPr>
              <a:t>组长</a:t>
            </a:r>
            <a:endParaRPr lang="zh-CN" altLang="en-US" b="1">
              <a:solidFill>
                <a:schemeClr val="bg1"/>
              </a:solidFill>
              <a:latin typeface="Calibri" panose="020F0502020204030204" charset="0"/>
              <a:ea typeface="微软雅黑" panose="020B0503020204020204" charset="-122"/>
            </a:endParaRPr>
          </a:p>
        </p:txBody>
      </p:sp>
      <p:pic>
        <p:nvPicPr>
          <p:cNvPr id="2097234" name="图片 29" descr="A1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72025" y="3867150"/>
            <a:ext cx="692150" cy="44767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048813" name="文本框 30"/>
          <p:cNvSpPr txBox="1"/>
          <p:nvPr/>
        </p:nvSpPr>
        <p:spPr>
          <a:xfrm>
            <a:off x="4822825" y="4349750"/>
            <a:ext cx="641350" cy="36830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zh-CN" altLang="en-US" b="1">
                <a:solidFill>
                  <a:schemeClr val="bg1"/>
                </a:solidFill>
                <a:latin typeface="Calibri" panose="020F0502020204030204" charset="0"/>
                <a:ea typeface="微软雅黑" panose="020B0503020204020204" charset="-122"/>
              </a:rPr>
              <a:t>组长</a:t>
            </a:r>
            <a:endParaRPr lang="zh-CN" altLang="en-US" b="1">
              <a:solidFill>
                <a:schemeClr val="bg1"/>
              </a:solidFill>
              <a:latin typeface="Calibri" panose="020F0502020204030204" charset="0"/>
              <a:ea typeface="微软雅黑" panose="020B0503020204020204" charset="-122"/>
            </a:endParaRPr>
          </a:p>
        </p:txBody>
      </p:sp>
      <p:pic>
        <p:nvPicPr>
          <p:cNvPr id="2097235" name="图片 31" descr="A1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85888" y="3949700"/>
            <a:ext cx="692150" cy="44767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048814" name="文本框 32"/>
          <p:cNvSpPr txBox="1"/>
          <p:nvPr/>
        </p:nvSpPr>
        <p:spPr>
          <a:xfrm>
            <a:off x="1438275" y="4352925"/>
            <a:ext cx="639763" cy="36830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zh-CN" altLang="en-US" b="1">
                <a:solidFill>
                  <a:schemeClr val="bg1"/>
                </a:solidFill>
                <a:latin typeface="Calibri" panose="020F0502020204030204" charset="0"/>
                <a:ea typeface="微软雅黑" panose="020B0503020204020204" charset="-122"/>
              </a:rPr>
              <a:t>组长</a:t>
            </a:r>
            <a:endParaRPr lang="zh-CN" altLang="en-US" b="1">
              <a:solidFill>
                <a:schemeClr val="bg1"/>
              </a:solidFill>
              <a:latin typeface="Calibri" panose="020F0502020204030204" charset="0"/>
              <a:ea typeface="微软雅黑" panose="020B0503020204020204" charset="-122"/>
            </a:endParaRPr>
          </a:p>
        </p:txBody>
      </p:sp>
      <p:sp>
        <p:nvSpPr>
          <p:cNvPr id="1048815" name="上箭头 33"/>
          <p:cNvSpPr/>
          <p:nvPr/>
        </p:nvSpPr>
        <p:spPr>
          <a:xfrm rot="10800000" flipH="1">
            <a:off x="5016500" y="3495675"/>
            <a:ext cx="242888" cy="392113"/>
          </a:xfrm>
          <a:prstGeom prst="upArrow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 fontAlgn="auto"/>
            <a:endParaRPr lang="zh-CN" altLang="en-US" strike="noStrike" noProof="1"/>
          </a:p>
        </p:txBody>
      </p:sp>
      <p:sp>
        <p:nvSpPr>
          <p:cNvPr id="1048816" name="上箭头 34"/>
          <p:cNvSpPr/>
          <p:nvPr/>
        </p:nvSpPr>
        <p:spPr>
          <a:xfrm rot="5940000" flipH="1">
            <a:off x="6604794" y="2194719"/>
            <a:ext cx="242888" cy="3178175"/>
          </a:xfrm>
          <a:prstGeom prst="upArrow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 fontAlgn="auto"/>
            <a:endParaRPr lang="zh-CN" altLang="en-US" strike="noStrike" noProof="1"/>
          </a:p>
        </p:txBody>
      </p:sp>
      <p:sp>
        <p:nvSpPr>
          <p:cNvPr id="1048817" name="上箭头 35"/>
          <p:cNvSpPr/>
          <p:nvPr/>
        </p:nvSpPr>
        <p:spPr>
          <a:xfrm rot="15600000" flipH="1">
            <a:off x="3459163" y="2241550"/>
            <a:ext cx="242888" cy="3106738"/>
          </a:xfrm>
          <a:prstGeom prst="upArrow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 fontAlgn="auto"/>
            <a:endParaRPr lang="zh-CN" altLang="en-US" strike="noStrike" noProof="1"/>
          </a:p>
        </p:txBody>
      </p:sp>
      <p:sp>
        <p:nvSpPr>
          <p:cNvPr id="1048818" name="上箭头 36"/>
          <p:cNvSpPr/>
          <p:nvPr/>
        </p:nvSpPr>
        <p:spPr>
          <a:xfrm rot="10800000" flipH="1">
            <a:off x="5008563" y="4799013"/>
            <a:ext cx="242888" cy="392113"/>
          </a:xfrm>
          <a:prstGeom prst="upArrow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 fontAlgn="auto"/>
            <a:endParaRPr lang="zh-CN" altLang="en-US" strike="noStrike" noProof="1"/>
          </a:p>
        </p:txBody>
      </p:sp>
      <p:sp>
        <p:nvSpPr>
          <p:cNvPr id="1048819" name="上箭头 37"/>
          <p:cNvSpPr/>
          <p:nvPr/>
        </p:nvSpPr>
        <p:spPr>
          <a:xfrm rot="7020000" flipH="1">
            <a:off x="5359400" y="4484688"/>
            <a:ext cx="241300" cy="860425"/>
          </a:xfrm>
          <a:prstGeom prst="upArrow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 fontAlgn="auto"/>
            <a:endParaRPr lang="zh-CN" altLang="en-US" strike="noStrike" noProof="1"/>
          </a:p>
        </p:txBody>
      </p:sp>
      <p:sp>
        <p:nvSpPr>
          <p:cNvPr id="1048820" name="上箭头 38"/>
          <p:cNvSpPr/>
          <p:nvPr/>
        </p:nvSpPr>
        <p:spPr>
          <a:xfrm rot="14580000" flipH="1">
            <a:off x="4600575" y="4498975"/>
            <a:ext cx="241300" cy="825500"/>
          </a:xfrm>
          <a:prstGeom prst="upArrow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 fontAlgn="auto"/>
            <a:endParaRPr lang="zh-CN" altLang="en-US" strike="noStrike" noProof="1"/>
          </a:p>
        </p:txBody>
      </p:sp>
      <p:pic>
        <p:nvPicPr>
          <p:cNvPr id="2097236" name="图片 39" descr="mtdeYmXKLj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flipH="1">
            <a:off x="4862513" y="5216525"/>
            <a:ext cx="522287" cy="48577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2097237" name="图片 41" descr="mtdeYmXKLj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flipH="1">
            <a:off x="5708650" y="5219700"/>
            <a:ext cx="522288" cy="484188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2097238" name="图片 44" descr="mtdeYmXKLj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flipH="1">
            <a:off x="4057650" y="5213350"/>
            <a:ext cx="522288" cy="484188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048821" name="上箭头 53"/>
          <p:cNvSpPr/>
          <p:nvPr/>
        </p:nvSpPr>
        <p:spPr>
          <a:xfrm rot="10800000" flipH="1">
            <a:off x="1624013" y="4792663"/>
            <a:ext cx="242888" cy="392113"/>
          </a:xfrm>
          <a:prstGeom prst="upArrow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 fontAlgn="auto"/>
            <a:endParaRPr lang="zh-CN" altLang="en-US" strike="noStrike" noProof="1"/>
          </a:p>
        </p:txBody>
      </p:sp>
      <p:sp>
        <p:nvSpPr>
          <p:cNvPr id="1048822" name="上箭头 55"/>
          <p:cNvSpPr/>
          <p:nvPr/>
        </p:nvSpPr>
        <p:spPr>
          <a:xfrm rot="7020000" flipH="1">
            <a:off x="1974850" y="4478338"/>
            <a:ext cx="241300" cy="860425"/>
          </a:xfrm>
          <a:prstGeom prst="upArrow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 fontAlgn="auto"/>
            <a:endParaRPr lang="zh-CN" altLang="en-US" strike="noStrike" noProof="1"/>
          </a:p>
        </p:txBody>
      </p:sp>
      <p:sp>
        <p:nvSpPr>
          <p:cNvPr id="1048823" name="上箭头 56"/>
          <p:cNvSpPr/>
          <p:nvPr/>
        </p:nvSpPr>
        <p:spPr>
          <a:xfrm rot="14580000" flipH="1">
            <a:off x="1216025" y="4492625"/>
            <a:ext cx="241300" cy="825500"/>
          </a:xfrm>
          <a:prstGeom prst="upArrow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 fontAlgn="auto"/>
            <a:endParaRPr lang="zh-CN" altLang="en-US" strike="noStrike" noProof="1"/>
          </a:p>
        </p:txBody>
      </p:sp>
      <p:pic>
        <p:nvPicPr>
          <p:cNvPr id="2097239" name="图片 57" descr="mtdeYmXKLj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flipH="1">
            <a:off x="1477963" y="5210175"/>
            <a:ext cx="522287" cy="48577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2097240" name="图片 59" descr="mtdeYmXKLj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flipH="1">
            <a:off x="2324100" y="5213350"/>
            <a:ext cx="522288" cy="484188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2097241" name="图片 61" descr="mtdeYmXKLj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flipH="1">
            <a:off x="673100" y="5207000"/>
            <a:ext cx="522288" cy="484188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048824" name="文本框 62"/>
          <p:cNvSpPr txBox="1"/>
          <p:nvPr/>
        </p:nvSpPr>
        <p:spPr>
          <a:xfrm>
            <a:off x="241300" y="5780088"/>
            <a:ext cx="640080" cy="36830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zh-CN" altLang="en-US" b="1">
                <a:solidFill>
                  <a:schemeClr val="bg1"/>
                </a:solidFill>
                <a:latin typeface="Calibri" panose="020F0502020204030204" charset="0"/>
                <a:ea typeface="微软雅黑" panose="020B0503020204020204" charset="-122"/>
              </a:rPr>
              <a:t>学生</a:t>
            </a:r>
            <a:endParaRPr lang="zh-CN" altLang="en-US" b="1">
              <a:solidFill>
                <a:schemeClr val="bg1"/>
              </a:solidFill>
              <a:latin typeface="Calibri" panose="020F0502020204030204" charset="0"/>
              <a:ea typeface="微软雅黑" panose="020B0503020204020204" charset="-122"/>
            </a:endParaRPr>
          </a:p>
        </p:txBody>
      </p:sp>
      <p:sp>
        <p:nvSpPr>
          <p:cNvPr id="1048825" name="上箭头 64"/>
          <p:cNvSpPr/>
          <p:nvPr/>
        </p:nvSpPr>
        <p:spPr>
          <a:xfrm rot="10800000" flipH="1">
            <a:off x="8550275" y="4800600"/>
            <a:ext cx="241300" cy="393700"/>
          </a:xfrm>
          <a:prstGeom prst="upArrow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 fontAlgn="auto"/>
            <a:endParaRPr lang="zh-CN" altLang="en-US" strike="noStrike" noProof="1"/>
          </a:p>
        </p:txBody>
      </p:sp>
      <p:sp>
        <p:nvSpPr>
          <p:cNvPr id="1048826" name="上箭头 65"/>
          <p:cNvSpPr/>
          <p:nvPr/>
        </p:nvSpPr>
        <p:spPr>
          <a:xfrm rot="7020000" flipH="1">
            <a:off x="8899525" y="4486275"/>
            <a:ext cx="242888" cy="862013"/>
          </a:xfrm>
          <a:prstGeom prst="upArrow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 fontAlgn="auto"/>
            <a:endParaRPr lang="zh-CN" altLang="en-US" strike="noStrike" noProof="1"/>
          </a:p>
        </p:txBody>
      </p:sp>
      <p:sp>
        <p:nvSpPr>
          <p:cNvPr id="1048827" name="上箭头 66"/>
          <p:cNvSpPr/>
          <p:nvPr/>
        </p:nvSpPr>
        <p:spPr>
          <a:xfrm rot="14580000" flipH="1">
            <a:off x="8141494" y="4501356"/>
            <a:ext cx="242888" cy="825500"/>
          </a:xfrm>
          <a:prstGeom prst="upArrow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 fontAlgn="auto"/>
            <a:endParaRPr lang="zh-CN" altLang="en-US" strike="noStrike" noProof="1"/>
          </a:p>
        </p:txBody>
      </p:sp>
      <p:pic>
        <p:nvPicPr>
          <p:cNvPr id="2097242" name="图片 67" descr="mtdeYmXKLj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flipH="1">
            <a:off x="8402638" y="5219700"/>
            <a:ext cx="522287" cy="484188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2097243" name="图片 69" descr="mtdeYmXKLj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flipH="1">
            <a:off x="9250363" y="5222875"/>
            <a:ext cx="522287" cy="484188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2097244" name="图片 71" descr="mtdeYmXKLj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flipH="1">
            <a:off x="7599363" y="5216525"/>
            <a:ext cx="522287" cy="484188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048828" name="文本框 73"/>
          <p:cNvSpPr txBox="1"/>
          <p:nvPr/>
        </p:nvSpPr>
        <p:spPr>
          <a:xfrm>
            <a:off x="1508125" y="5707063"/>
            <a:ext cx="363538" cy="522288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fontAlgn="auto"/>
            <a:r>
              <a:rPr lang="en-US" altLang="zh-CN" sz="2800" b="1" noProof="1">
                <a:solidFill>
                  <a:schemeClr val="accent4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rPr>
              <a:t>4</a:t>
            </a:r>
            <a:endParaRPr lang="en-US" altLang="zh-CN" sz="2800" b="1" noProof="1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048829" name="文本框 74"/>
          <p:cNvSpPr txBox="1"/>
          <p:nvPr/>
        </p:nvSpPr>
        <p:spPr>
          <a:xfrm>
            <a:off x="2346325" y="5708650"/>
            <a:ext cx="363538" cy="522288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en-US" altLang="zh-CN" sz="2800" b="1">
                <a:solidFill>
                  <a:srgbClr val="FF0000"/>
                </a:solidFill>
                <a:latin typeface="Calibri" panose="020F0502020204030204" charset="0"/>
                <a:ea typeface="微软雅黑" panose="020B0503020204020204" charset="-122"/>
              </a:rPr>
              <a:t>7</a:t>
            </a:r>
            <a:endParaRPr lang="en-US" altLang="zh-CN" sz="2800" b="1">
              <a:solidFill>
                <a:srgbClr val="FF0000"/>
              </a:solidFill>
              <a:latin typeface="Calibri" panose="020F0502020204030204" charset="0"/>
              <a:ea typeface="微软雅黑" panose="020B0503020204020204" charset="-122"/>
            </a:endParaRPr>
          </a:p>
        </p:txBody>
      </p:sp>
      <p:sp>
        <p:nvSpPr>
          <p:cNvPr id="1048830" name="文本框 75"/>
          <p:cNvSpPr txBox="1"/>
          <p:nvPr/>
        </p:nvSpPr>
        <p:spPr>
          <a:xfrm>
            <a:off x="4127500" y="5711825"/>
            <a:ext cx="363538" cy="522288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en-US" altLang="zh-CN" sz="2800" b="1">
                <a:solidFill>
                  <a:srgbClr val="00B050"/>
                </a:solidFill>
                <a:latin typeface="Calibri" panose="020F0502020204030204" charset="0"/>
                <a:ea typeface="微软雅黑" panose="020B0503020204020204" charset="-122"/>
              </a:rPr>
              <a:t>2</a:t>
            </a:r>
            <a:endParaRPr lang="en-US" altLang="zh-CN" sz="2800" b="1">
              <a:solidFill>
                <a:srgbClr val="00B050"/>
              </a:solidFill>
              <a:latin typeface="Calibri" panose="020F0502020204030204" charset="0"/>
              <a:ea typeface="微软雅黑" panose="020B0503020204020204" charset="-122"/>
            </a:endParaRPr>
          </a:p>
        </p:txBody>
      </p:sp>
      <p:sp>
        <p:nvSpPr>
          <p:cNvPr id="1048831" name="文本框 76"/>
          <p:cNvSpPr txBox="1"/>
          <p:nvPr/>
        </p:nvSpPr>
        <p:spPr>
          <a:xfrm>
            <a:off x="4921250" y="5705475"/>
            <a:ext cx="363538" cy="522288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fontAlgn="auto"/>
            <a:r>
              <a:rPr lang="en-US" altLang="zh-CN" sz="2800" b="1" noProof="1">
                <a:solidFill>
                  <a:schemeClr val="accent4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rPr>
              <a:t>5</a:t>
            </a:r>
            <a:endParaRPr lang="en-US" altLang="zh-CN" sz="2800" b="1" noProof="1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048832" name="文本框 77"/>
          <p:cNvSpPr txBox="1"/>
          <p:nvPr/>
        </p:nvSpPr>
        <p:spPr>
          <a:xfrm>
            <a:off x="5759450" y="5708650"/>
            <a:ext cx="363538" cy="52070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en-US" altLang="zh-CN" sz="2800" b="1">
                <a:solidFill>
                  <a:srgbClr val="FF0000"/>
                </a:solidFill>
                <a:latin typeface="Calibri" panose="020F0502020204030204" charset="0"/>
                <a:ea typeface="微软雅黑" panose="020B0503020204020204" charset="-122"/>
              </a:rPr>
              <a:t>8</a:t>
            </a:r>
            <a:endParaRPr lang="en-US" altLang="zh-CN" sz="2800" b="1">
              <a:solidFill>
                <a:srgbClr val="FF0000"/>
              </a:solidFill>
              <a:latin typeface="Calibri" panose="020F0502020204030204" charset="0"/>
              <a:ea typeface="微软雅黑" panose="020B0503020204020204" charset="-122"/>
            </a:endParaRPr>
          </a:p>
        </p:txBody>
      </p:sp>
      <p:sp>
        <p:nvSpPr>
          <p:cNvPr id="1048833" name="文本框 78"/>
          <p:cNvSpPr txBox="1"/>
          <p:nvPr/>
        </p:nvSpPr>
        <p:spPr>
          <a:xfrm>
            <a:off x="7664450" y="5710238"/>
            <a:ext cx="363538" cy="522287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en-US" altLang="zh-CN" sz="2800" b="1">
                <a:solidFill>
                  <a:srgbClr val="00B050"/>
                </a:solidFill>
                <a:latin typeface="Calibri" panose="020F0502020204030204" charset="0"/>
                <a:ea typeface="微软雅黑" panose="020B0503020204020204" charset="-122"/>
              </a:rPr>
              <a:t>3</a:t>
            </a:r>
            <a:endParaRPr lang="en-US" altLang="zh-CN" sz="2800" b="1">
              <a:solidFill>
                <a:srgbClr val="00B050"/>
              </a:solidFill>
              <a:latin typeface="Calibri" panose="020F0502020204030204" charset="0"/>
              <a:ea typeface="微软雅黑" panose="020B0503020204020204" charset="-122"/>
            </a:endParaRPr>
          </a:p>
        </p:txBody>
      </p:sp>
      <p:sp>
        <p:nvSpPr>
          <p:cNvPr id="1048834" name="文本框 79"/>
          <p:cNvSpPr txBox="1"/>
          <p:nvPr/>
        </p:nvSpPr>
        <p:spPr>
          <a:xfrm>
            <a:off x="8475663" y="5703888"/>
            <a:ext cx="363538" cy="522288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fontAlgn="auto"/>
            <a:r>
              <a:rPr lang="en-US" altLang="zh-CN" sz="2800" b="1" noProof="1">
                <a:solidFill>
                  <a:schemeClr val="accent4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rPr>
              <a:t>6</a:t>
            </a:r>
            <a:endParaRPr lang="en-US" altLang="zh-CN" sz="2800" b="1" noProof="1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048835" name="文本框 80"/>
          <p:cNvSpPr txBox="1"/>
          <p:nvPr/>
        </p:nvSpPr>
        <p:spPr>
          <a:xfrm>
            <a:off x="9313863" y="5707063"/>
            <a:ext cx="363537" cy="522287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en-US" altLang="zh-CN" sz="2800" b="1">
                <a:solidFill>
                  <a:srgbClr val="FF0000"/>
                </a:solidFill>
                <a:latin typeface="Calibri" panose="020F0502020204030204" charset="0"/>
                <a:ea typeface="微软雅黑" panose="020B0503020204020204" charset="-122"/>
              </a:rPr>
              <a:t>9</a:t>
            </a:r>
            <a:endParaRPr lang="en-US" altLang="zh-CN" sz="2800" b="1">
              <a:solidFill>
                <a:srgbClr val="FF0000"/>
              </a:solidFill>
              <a:latin typeface="Calibri" panose="020F0502020204030204" charset="0"/>
              <a:ea typeface="微软雅黑" panose="020B0503020204020204" charset="-122"/>
            </a:endParaRPr>
          </a:p>
        </p:txBody>
      </p:sp>
      <p:sp>
        <p:nvSpPr>
          <p:cNvPr id="1048836" name="文本框 82"/>
          <p:cNvSpPr txBox="1"/>
          <p:nvPr/>
        </p:nvSpPr>
        <p:spPr>
          <a:xfrm>
            <a:off x="8121650" y="2719665"/>
            <a:ext cx="1336675" cy="46037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r>
              <a:rPr lang="en-US" altLang="zh-CN" sz="2400" b="1">
                <a:solidFill>
                  <a:srgbClr val="00B050"/>
                </a:solidFill>
                <a:latin typeface="Calibri" panose="020F0502020204030204" charset="0"/>
                <a:ea typeface="微软雅黑" panose="020B0503020204020204" charset="-122"/>
              </a:rPr>
              <a:t>3690</a:t>
            </a:r>
            <a:endParaRPr lang="en-US" altLang="zh-CN" sz="2400" b="1">
              <a:solidFill>
                <a:srgbClr val="00B050"/>
              </a:solidFill>
              <a:latin typeface="Calibri" panose="020F0502020204030204" charset="0"/>
              <a:ea typeface="微软雅黑" panose="020B0503020204020204" charset="-122"/>
            </a:endParaRPr>
          </a:p>
        </p:txBody>
      </p:sp>
      <p:sp>
        <p:nvSpPr>
          <p:cNvPr id="1048837" name="文本框 1"/>
          <p:cNvSpPr txBox="1"/>
          <p:nvPr/>
        </p:nvSpPr>
        <p:spPr>
          <a:xfrm>
            <a:off x="7616825" y="1290638"/>
            <a:ext cx="411163" cy="36830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zh-CN" altLang="en-US" b="1">
                <a:solidFill>
                  <a:schemeClr val="bg1"/>
                </a:solidFill>
                <a:latin typeface="Calibri" panose="020F0502020204030204" charset="0"/>
                <a:ea typeface="微软雅黑" panose="020B0503020204020204" charset="-122"/>
              </a:rPr>
              <a:t>①</a:t>
            </a:r>
            <a:endParaRPr lang="zh-CN" altLang="en-US" b="1">
              <a:solidFill>
                <a:schemeClr val="bg1"/>
              </a:solidFill>
              <a:latin typeface="Calibri" panose="020F0502020204030204" charset="0"/>
              <a:ea typeface="微软雅黑" panose="020B0503020204020204" charset="-122"/>
            </a:endParaRPr>
          </a:p>
        </p:txBody>
      </p:sp>
      <p:sp>
        <p:nvSpPr>
          <p:cNvPr id="1048838" name="文本框 3"/>
          <p:cNvSpPr txBox="1"/>
          <p:nvPr/>
        </p:nvSpPr>
        <p:spPr>
          <a:xfrm>
            <a:off x="7616825" y="2787650"/>
            <a:ext cx="411163" cy="36830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zh-CN" altLang="en-US" b="1">
                <a:solidFill>
                  <a:schemeClr val="bg1"/>
                </a:solidFill>
                <a:latin typeface="Calibri" panose="020F0502020204030204" charset="0"/>
                <a:ea typeface="微软雅黑" panose="020B0503020204020204" charset="-122"/>
              </a:rPr>
              <a:t>②</a:t>
            </a:r>
            <a:endParaRPr lang="zh-CN" altLang="en-US" b="1">
              <a:solidFill>
                <a:schemeClr val="bg1"/>
              </a:solidFill>
              <a:latin typeface="Calibri" panose="020F0502020204030204" charset="0"/>
              <a:ea typeface="微软雅黑" panose="020B0503020204020204" charset="-122"/>
            </a:endParaRPr>
          </a:p>
        </p:txBody>
      </p:sp>
      <p:sp>
        <p:nvSpPr>
          <p:cNvPr id="1048839" name="文本框 7"/>
          <p:cNvSpPr txBox="1"/>
          <p:nvPr/>
        </p:nvSpPr>
        <p:spPr>
          <a:xfrm>
            <a:off x="8121650" y="1307623"/>
            <a:ext cx="1104900" cy="460375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en-US" altLang="zh-CN" sz="2400" b="1">
                <a:solidFill>
                  <a:srgbClr val="FF0000"/>
                </a:solidFill>
                <a:latin typeface="Calibri" panose="020F0502020204030204" charset="0"/>
                <a:ea typeface="微软雅黑" panose="020B0503020204020204" charset="-122"/>
              </a:rPr>
              <a:t>3690</a:t>
            </a:r>
            <a:r>
              <a:rPr lang="zh-CN" altLang="en-US" sz="2400" b="1">
                <a:solidFill>
                  <a:srgbClr val="FF0000"/>
                </a:solidFill>
                <a:latin typeface="Calibri" panose="020F0502020204030204" charset="0"/>
                <a:ea typeface="微软雅黑" panose="020B0503020204020204" charset="-122"/>
              </a:rPr>
              <a:t>？</a:t>
            </a:r>
            <a:endParaRPr lang="zh-CN" altLang="en-US" sz="2400" b="1">
              <a:solidFill>
                <a:srgbClr val="FF0000"/>
              </a:solidFill>
              <a:latin typeface="Calibri" panose="020F0502020204030204" charset="0"/>
              <a:ea typeface="微软雅黑" panose="020B0503020204020204" charset="-122"/>
            </a:endParaRPr>
          </a:p>
        </p:txBody>
      </p:sp>
      <p:sp>
        <p:nvSpPr>
          <p:cNvPr id="1048840" name="文本框 8"/>
          <p:cNvSpPr txBox="1"/>
          <p:nvPr/>
        </p:nvSpPr>
        <p:spPr>
          <a:xfrm>
            <a:off x="5966619" y="1512887"/>
            <a:ext cx="1956333" cy="64516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r>
              <a:rPr lang="en-US" altLang="zh-CN" b="1">
                <a:solidFill>
                  <a:schemeClr val="bg1"/>
                </a:solidFill>
                <a:latin typeface="Calibri" panose="020F0502020204030204" charset="0"/>
                <a:ea typeface="微软雅黑" panose="020B0503020204020204" charset="-122"/>
              </a:rPr>
              <a:t>200x9</a:t>
            </a:r>
            <a:r>
              <a:rPr lang="en-US" altLang="zh-CN" b="1">
                <a:solidFill>
                  <a:schemeClr val="bg1"/>
                </a:solidFill>
                <a:latin typeface="Calibri" panose="020F0502020204030204" charset="0"/>
                <a:ea typeface="微软雅黑" panose="020B0503020204020204" charset="-122"/>
              </a:rPr>
              <a:t>=1800</a:t>
            </a:r>
            <a:endParaRPr lang="en-US" altLang="zh-CN" b="1">
              <a:solidFill>
                <a:schemeClr val="bg1"/>
              </a:solidFill>
              <a:latin typeface="Calibri" panose="020F0502020204030204" charset="0"/>
              <a:ea typeface="微软雅黑" panose="020B0503020204020204" charset="-122"/>
            </a:endParaRPr>
          </a:p>
          <a:p>
            <a:endParaRPr lang="en-US" altLang="zh-CN" b="1">
              <a:solidFill>
                <a:schemeClr val="bg1"/>
              </a:solidFill>
              <a:latin typeface="Calibri" panose="020F0502020204030204" charset="0"/>
              <a:ea typeface="微软雅黑" panose="020B0503020204020204" charset="-122"/>
            </a:endParaRPr>
          </a:p>
        </p:txBody>
      </p:sp>
      <p:sp>
        <p:nvSpPr>
          <p:cNvPr id="1048841" name="文本框 11"/>
          <p:cNvSpPr txBox="1"/>
          <p:nvPr/>
        </p:nvSpPr>
        <p:spPr>
          <a:xfrm>
            <a:off x="5969000" y="2586038"/>
            <a:ext cx="1516083" cy="35814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r>
              <a:rPr lang="en-US" altLang="zh-CN" b="1">
                <a:solidFill>
                  <a:schemeClr val="bg1"/>
                </a:solidFill>
                <a:latin typeface="Calibri" panose="020F0502020204030204" charset="0"/>
                <a:ea typeface="微软雅黑" panose="020B0503020204020204" charset="-122"/>
              </a:rPr>
              <a:t>110x9</a:t>
            </a:r>
            <a:r>
              <a:rPr lang="en-US" altLang="zh-CN" b="1">
                <a:solidFill>
                  <a:schemeClr val="bg1"/>
                </a:solidFill>
                <a:latin typeface="Calibri" panose="020F0502020204030204" charset="0"/>
                <a:ea typeface="微软雅黑" panose="020B0503020204020204" charset="-122"/>
              </a:rPr>
              <a:t>=</a:t>
            </a:r>
            <a:r>
              <a:rPr lang="en-US" altLang="zh-CN" b="1">
                <a:solidFill>
                  <a:schemeClr val="bg1"/>
                </a:solidFill>
                <a:latin typeface="Calibri" panose="020F0502020204030204" charset="0"/>
                <a:ea typeface="微软雅黑" panose="020B0503020204020204" charset="-122"/>
              </a:rPr>
              <a:t>9</a:t>
            </a:r>
            <a:r>
              <a:rPr lang="en-US" altLang="zh-CN" b="1">
                <a:solidFill>
                  <a:schemeClr val="bg1"/>
                </a:solidFill>
                <a:latin typeface="Calibri" panose="020F0502020204030204" charset="0"/>
                <a:ea typeface="微软雅黑" panose="020B0503020204020204" charset="-122"/>
              </a:rPr>
              <a:t>9</a:t>
            </a:r>
            <a:r>
              <a:rPr lang="en-US" altLang="zh-CN" b="1">
                <a:solidFill>
                  <a:schemeClr val="bg1"/>
                </a:solidFill>
                <a:latin typeface="Calibri" panose="020F0502020204030204" charset="0"/>
                <a:ea typeface="微软雅黑" panose="020B0503020204020204" charset="-122"/>
              </a:rPr>
              <a:t>0</a:t>
            </a:r>
            <a:endParaRPr lang="en-US" altLang="zh-CN" b="1">
              <a:solidFill>
                <a:schemeClr val="bg1"/>
              </a:solidFill>
              <a:latin typeface="Calibri" panose="020F0502020204030204" charset="0"/>
              <a:ea typeface="微软雅黑" panose="020B0503020204020204" charset="-122"/>
            </a:endParaRPr>
          </a:p>
        </p:txBody>
      </p:sp>
      <p:sp>
        <p:nvSpPr>
          <p:cNvPr id="1048842" name="文本框 12"/>
          <p:cNvSpPr txBox="1"/>
          <p:nvPr/>
        </p:nvSpPr>
        <p:spPr>
          <a:xfrm>
            <a:off x="2152650" y="3981450"/>
            <a:ext cx="805180" cy="35814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en-US" altLang="zh-CN" b="1">
                <a:solidFill>
                  <a:schemeClr val="bg1"/>
                </a:solidFill>
                <a:latin typeface="Calibri" panose="020F0502020204030204" charset="0"/>
                <a:ea typeface="微软雅黑" panose="020B0503020204020204" charset="-122"/>
              </a:rPr>
              <a:t>100x9</a:t>
            </a:r>
            <a:endParaRPr lang="en-US" altLang="zh-CN" b="1">
              <a:solidFill>
                <a:schemeClr val="bg1"/>
              </a:solidFill>
              <a:latin typeface="Calibri" panose="020F0502020204030204" charset="0"/>
              <a:ea typeface="微软雅黑" panose="020B0503020204020204" charset="-122"/>
            </a:endParaRPr>
          </a:p>
        </p:txBody>
      </p:sp>
      <p:sp>
        <p:nvSpPr>
          <p:cNvPr id="1048843" name="文本框 14"/>
          <p:cNvSpPr txBox="1"/>
          <p:nvPr/>
        </p:nvSpPr>
        <p:spPr>
          <a:xfrm>
            <a:off x="5508625" y="3887788"/>
            <a:ext cx="805180" cy="35814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en-US" altLang="zh-CN" b="1">
                <a:solidFill>
                  <a:schemeClr val="bg1"/>
                </a:solidFill>
                <a:latin typeface="Calibri" panose="020F0502020204030204" charset="0"/>
                <a:ea typeface="微软雅黑" panose="020B0503020204020204" charset="-122"/>
              </a:rPr>
              <a:t>100x9</a:t>
            </a:r>
            <a:endParaRPr lang="en-US" altLang="zh-CN" b="1">
              <a:solidFill>
                <a:schemeClr val="bg1"/>
              </a:solidFill>
              <a:latin typeface="Calibri" panose="020F0502020204030204" charset="0"/>
              <a:ea typeface="微软雅黑" panose="020B0503020204020204" charset="-122"/>
            </a:endParaRPr>
          </a:p>
        </p:txBody>
      </p:sp>
      <p:sp>
        <p:nvSpPr>
          <p:cNvPr id="1048844" name="文本框 15"/>
          <p:cNvSpPr txBox="1"/>
          <p:nvPr/>
        </p:nvSpPr>
        <p:spPr>
          <a:xfrm>
            <a:off x="9063038" y="3921125"/>
            <a:ext cx="805180" cy="35814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en-US" altLang="zh-CN" b="1">
                <a:solidFill>
                  <a:schemeClr val="bg1"/>
                </a:solidFill>
                <a:latin typeface="Calibri" panose="020F0502020204030204" charset="0"/>
                <a:ea typeface="微软雅黑" panose="020B0503020204020204" charset="-122"/>
              </a:rPr>
              <a:t>100x9</a:t>
            </a:r>
            <a:endParaRPr lang="en-US" altLang="zh-CN" b="1">
              <a:solidFill>
                <a:schemeClr val="bg1"/>
              </a:solidFill>
              <a:latin typeface="Calibri" panose="020F0502020204030204" charset="0"/>
              <a:ea typeface="微软雅黑" panose="020B0503020204020204" charset="-122"/>
            </a:endParaRPr>
          </a:p>
        </p:txBody>
      </p:sp>
      <p:sp>
        <p:nvSpPr>
          <p:cNvPr id="1048845" name="文本框 17"/>
          <p:cNvSpPr txBox="1"/>
          <p:nvPr/>
        </p:nvSpPr>
        <p:spPr>
          <a:xfrm>
            <a:off x="8059738" y="1658938"/>
            <a:ext cx="3397250" cy="92202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r>
              <a:rPr lang="en-US" altLang="zh-CN" b="1">
                <a:solidFill>
                  <a:schemeClr val="bg1"/>
                </a:solidFill>
                <a:latin typeface="Calibri" panose="020F0502020204030204" charset="0"/>
                <a:ea typeface="微软雅黑" panose="020B0503020204020204" charset="-122"/>
              </a:rPr>
              <a:t>100x9=900</a:t>
            </a:r>
            <a:r>
              <a:rPr lang="zh-CN" altLang="en-US">
                <a:solidFill>
                  <a:srgbClr val="00B050"/>
                </a:solidFill>
                <a:latin typeface="Calibri" panose="020F0502020204030204" charset="0"/>
                <a:ea typeface="微软雅黑" panose="020B0503020204020204" charset="-122"/>
              </a:rPr>
              <a:t>（组长奖励）</a:t>
            </a:r>
            <a:endParaRPr lang="en-US" altLang="zh-CN">
              <a:solidFill>
                <a:schemeClr val="bg1"/>
              </a:solidFill>
              <a:latin typeface="Calibri" panose="020F0502020204030204" charset="0"/>
              <a:ea typeface="微软雅黑" panose="020B0503020204020204" charset="-122"/>
            </a:endParaRPr>
          </a:p>
          <a:p>
            <a:r>
              <a:rPr lang="en-US" altLang="zh-CN" b="1">
                <a:solidFill>
                  <a:schemeClr val="bg1"/>
                </a:solidFill>
                <a:latin typeface="Calibri" panose="020F0502020204030204" charset="0"/>
                <a:ea typeface="微软雅黑" panose="020B0503020204020204" charset="-122"/>
              </a:rPr>
              <a:t>110x9=990</a:t>
            </a:r>
            <a:r>
              <a:rPr lang="zh-CN" altLang="en-US">
                <a:solidFill>
                  <a:srgbClr val="00B050"/>
                </a:solidFill>
                <a:latin typeface="Calibri" panose="020F0502020204030204" charset="0"/>
                <a:ea typeface="微软雅黑" panose="020B0503020204020204" charset="-122"/>
              </a:rPr>
              <a:t>（班长奖励）</a:t>
            </a:r>
            <a:endParaRPr lang="zh-CN" altLang="en-US">
              <a:solidFill>
                <a:srgbClr val="00B050"/>
              </a:solidFill>
              <a:latin typeface="Calibri" panose="020F0502020204030204" charset="0"/>
              <a:ea typeface="微软雅黑" panose="020B0503020204020204" charset="-122"/>
            </a:endParaRPr>
          </a:p>
          <a:p>
            <a:r>
              <a:rPr lang="en-US" altLang="zh-CN">
                <a:solidFill>
                  <a:schemeClr val="bg1"/>
                </a:solidFill>
                <a:latin typeface="Calibri" panose="020F0502020204030204" charset="0"/>
                <a:ea typeface="微软雅黑" panose="020B0503020204020204" charset="-122"/>
              </a:rPr>
              <a:t>200x9=1800</a:t>
            </a:r>
            <a:r>
              <a:rPr lang="zh-CN" altLang="en-US">
                <a:solidFill>
                  <a:srgbClr val="00B050"/>
                </a:solidFill>
                <a:latin typeface="Calibri" panose="020F0502020204030204" charset="0"/>
                <a:ea typeface="微软雅黑" panose="020B0503020204020204" charset="-122"/>
              </a:rPr>
              <a:t>（老师奖励）</a:t>
            </a:r>
            <a:endParaRPr lang="zh-CN" altLang="en-US">
              <a:solidFill>
                <a:srgbClr val="00B050"/>
              </a:solidFill>
              <a:latin typeface="Calibri" panose="020F0502020204030204" charset="0"/>
              <a:ea typeface="微软雅黑" panose="020B0503020204020204" charset="-122"/>
            </a:endParaRPr>
          </a:p>
        </p:txBody>
      </p:sp>
      <p:sp>
        <p:nvSpPr>
          <p:cNvPr id="1048846" name="文本框 19"/>
          <p:cNvSpPr txBox="1"/>
          <p:nvPr/>
        </p:nvSpPr>
        <p:spPr>
          <a:xfrm>
            <a:off x="8121650" y="3057129"/>
            <a:ext cx="1899285" cy="36830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en-US" altLang="zh-CN">
                <a:solidFill>
                  <a:schemeClr val="bg1"/>
                </a:solidFill>
                <a:latin typeface="Calibri" panose="020F0502020204030204" charset="0"/>
                <a:ea typeface="微软雅黑" panose="020B0503020204020204" charset="-122"/>
              </a:rPr>
              <a:t>1+1</a:t>
            </a:r>
            <a:r>
              <a:rPr lang="zh-CN" altLang="en-US">
                <a:solidFill>
                  <a:schemeClr val="bg1"/>
                </a:solidFill>
                <a:latin typeface="Calibri" panose="020F0502020204030204" charset="0"/>
                <a:ea typeface="微软雅黑" panose="020B0503020204020204" charset="-122"/>
              </a:rPr>
              <a:t>自然晋升退休</a:t>
            </a:r>
            <a:endParaRPr lang="zh-CN" altLang="en-US">
              <a:solidFill>
                <a:schemeClr val="bg1"/>
              </a:solidFill>
              <a:latin typeface="Calibri" panose="020F0502020204030204" charset="0"/>
              <a:ea typeface="微软雅黑" panose="020B0503020204020204" charset="-122"/>
            </a:endParaRPr>
          </a:p>
        </p:txBody>
      </p:sp>
      <p:sp>
        <p:nvSpPr>
          <p:cNvPr id="1048847" name="文本框 20"/>
          <p:cNvSpPr txBox="1"/>
          <p:nvPr/>
        </p:nvSpPr>
        <p:spPr>
          <a:xfrm>
            <a:off x="8072438" y="2519998"/>
            <a:ext cx="2011362" cy="36830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zh-CN" altLang="en-US">
                <a:solidFill>
                  <a:srgbClr val="FFFF00"/>
                </a:solidFill>
                <a:latin typeface="Calibri" panose="020F0502020204030204" charset="0"/>
                <a:ea typeface="微软雅黑" panose="020B0503020204020204" charset="-122"/>
              </a:rPr>
              <a:t>退学制度回本机制</a:t>
            </a:r>
            <a:endParaRPr lang="zh-CN" altLang="en-US">
              <a:solidFill>
                <a:srgbClr val="FFFF00"/>
              </a:solidFill>
              <a:latin typeface="Calibri" panose="020F0502020204030204" charset="0"/>
              <a:ea typeface="微软雅黑" panose="020B0503020204020204" charset="-122"/>
            </a:endParaRPr>
          </a:p>
        </p:txBody>
      </p:sp>
      <p:sp>
        <p:nvSpPr>
          <p:cNvPr id="1048848" name="矩形 2"/>
          <p:cNvSpPr/>
          <p:nvPr/>
        </p:nvSpPr>
        <p:spPr>
          <a:xfrm>
            <a:off x="4704080" y="6243319"/>
            <a:ext cx="2331085" cy="398781"/>
          </a:xfrm>
          <a:prstGeom prst="rect">
            <a:avLst/>
          </a:prstGeom>
          <a:noFill/>
          <a:ln>
            <a:noFill/>
          </a:ln>
        </p:spPr>
        <p:txBody>
          <a:bodyPr wrap="square" rtlCol="0" anchor="t">
            <a:spAutoFit/>
            <a:scene3d>
              <a:camera prst="orthographicFront"/>
              <a:lightRig rig="threePt" dir="t">
                <a:rot lat="0" lon="0" rev="0"/>
              </a:lightRig>
            </a:scene3d>
            <a:sp3d extrusionH="120650" prstMaterial="matte"/>
          </a:bodyPr>
          <a:p>
            <a:pPr algn="ctr" fontAlgn="base"/>
            <a:r>
              <a:rPr lang="zh-CN" altLang="en-US" sz="2000" b="1" strike="noStrike" noProof="1">
                <a:ln>
                  <a:gradFill>
                    <a:gsLst>
                      <a:gs pos="0">
                        <a:srgbClr val="F86CC0"/>
                      </a:gs>
                      <a:gs pos="12000">
                        <a:srgbClr val="E564DF"/>
                      </a:gs>
                      <a:gs pos="24000">
                        <a:srgbClr val="CA78E1"/>
                      </a:gs>
                      <a:gs pos="37000">
                        <a:srgbClr val="9C61DF"/>
                      </a:gs>
                      <a:gs pos="50000">
                        <a:srgbClr val="83D9E3"/>
                      </a:gs>
                      <a:gs pos="62000">
                        <a:srgbClr val="BEC7AF"/>
                      </a:gs>
                      <a:gs pos="73000">
                        <a:srgbClr val="BAD172"/>
                      </a:gs>
                      <a:gs pos="86000">
                        <a:srgbClr val="F8D078"/>
                      </a:gs>
                      <a:gs pos="98000">
                        <a:srgbClr val="F88C89"/>
                      </a:gs>
                    </a:gsLst>
                    <a:lin ang="0" scaled="1"/>
                  </a:gradFill>
                  <a:round/>
                </a:ln>
                <a:gradFill>
                  <a:gsLst>
                    <a:gs pos="0">
                      <a:srgbClr val="FF3300">
                        <a:alpha val="50000"/>
                      </a:srgbClr>
                    </a:gs>
                    <a:gs pos="5000">
                      <a:srgbClr val="FF00FF">
                        <a:alpha val="50000"/>
                      </a:srgbClr>
                    </a:gs>
                    <a:gs pos="22000">
                      <a:srgbClr val="FF00FF">
                        <a:alpha val="50000"/>
                      </a:srgbClr>
                    </a:gs>
                    <a:gs pos="33000">
                      <a:srgbClr val="9900FF">
                        <a:alpha val="50000"/>
                      </a:srgbClr>
                    </a:gs>
                    <a:gs pos="43000">
                      <a:srgbClr val="00FFFF">
                        <a:alpha val="13000"/>
                      </a:srgbClr>
                    </a:gs>
                    <a:gs pos="56000">
                      <a:srgbClr val="00FFFF">
                        <a:alpha val="50000"/>
                      </a:srgbClr>
                    </a:gs>
                    <a:gs pos="70000">
                      <a:srgbClr val="00FF00">
                        <a:alpha val="13000"/>
                      </a:srgbClr>
                    </a:gs>
                    <a:gs pos="79000">
                      <a:srgbClr val="CCFF66"/>
                    </a:gs>
                    <a:gs pos="94000">
                      <a:srgbClr val="FFFF00">
                        <a:alpha val="50000"/>
                      </a:srgbClr>
                    </a:gs>
                    <a:gs pos="100000">
                      <a:srgbClr val="FF3300">
                        <a:alpha val="30000"/>
                      </a:srgbClr>
                    </a:gs>
                  </a:gsLst>
                  <a:lin ang="0"/>
                </a:gradFill>
                <a:effectLst>
                  <a:outerShdw blurRad="50800" dist="38100" algn="l" rotWithShape="0">
                    <a:srgbClr val="CC00CC">
                      <a:alpha val="40000"/>
                    </a:srgbClr>
                  </a:outerShdw>
                </a:effectLst>
                <a:latin typeface="Calibri" panose="020F0502020204030204" charset="0"/>
                <a:ea typeface="微软雅黑" panose="020B0503020204020204" charset="-122"/>
                <a:cs typeface="+mn-cs"/>
              </a:rPr>
              <a:t>时代真好精英团队</a:t>
            </a:r>
            <a:endParaRPr lang="zh-CN" altLang="en-US" sz="2000" b="1" strike="noStrike" noProof="1">
              <a:ln>
                <a:gradFill>
                  <a:gsLst>
                    <a:gs pos="0">
                      <a:srgbClr val="F86CC0"/>
                    </a:gs>
                    <a:gs pos="12000">
                      <a:srgbClr val="E564DF"/>
                    </a:gs>
                    <a:gs pos="24000">
                      <a:srgbClr val="CA78E1"/>
                    </a:gs>
                    <a:gs pos="37000">
                      <a:srgbClr val="9C61DF"/>
                    </a:gs>
                    <a:gs pos="50000">
                      <a:srgbClr val="83D9E3"/>
                    </a:gs>
                    <a:gs pos="62000">
                      <a:srgbClr val="BEC7AF"/>
                    </a:gs>
                    <a:gs pos="73000">
                      <a:srgbClr val="BAD172"/>
                    </a:gs>
                    <a:gs pos="86000">
                      <a:srgbClr val="F8D078"/>
                    </a:gs>
                    <a:gs pos="98000">
                      <a:srgbClr val="F88C89"/>
                    </a:gs>
                  </a:gsLst>
                  <a:lin ang="0" scaled="1"/>
                </a:gradFill>
                <a:round/>
              </a:ln>
              <a:gradFill>
                <a:gsLst>
                  <a:gs pos="0">
                    <a:srgbClr val="FF3300">
                      <a:alpha val="50000"/>
                    </a:srgbClr>
                  </a:gs>
                  <a:gs pos="5000">
                    <a:srgbClr val="FF00FF">
                      <a:alpha val="50000"/>
                    </a:srgbClr>
                  </a:gs>
                  <a:gs pos="22000">
                    <a:srgbClr val="FF00FF">
                      <a:alpha val="50000"/>
                    </a:srgbClr>
                  </a:gs>
                  <a:gs pos="33000">
                    <a:srgbClr val="9900FF">
                      <a:alpha val="50000"/>
                    </a:srgbClr>
                  </a:gs>
                  <a:gs pos="43000">
                    <a:srgbClr val="00FFFF">
                      <a:alpha val="13000"/>
                    </a:srgbClr>
                  </a:gs>
                  <a:gs pos="56000">
                    <a:srgbClr val="00FFFF">
                      <a:alpha val="50000"/>
                    </a:srgbClr>
                  </a:gs>
                  <a:gs pos="70000">
                    <a:srgbClr val="00FF00">
                      <a:alpha val="13000"/>
                    </a:srgbClr>
                  </a:gs>
                  <a:gs pos="79000">
                    <a:srgbClr val="CCFF66"/>
                  </a:gs>
                  <a:gs pos="94000">
                    <a:srgbClr val="FFFF00">
                      <a:alpha val="50000"/>
                    </a:srgbClr>
                  </a:gs>
                  <a:gs pos="100000">
                    <a:srgbClr val="FF3300">
                      <a:alpha val="30000"/>
                    </a:srgbClr>
                  </a:gs>
                </a:gsLst>
                <a:lin ang="0"/>
              </a:gradFill>
              <a:effectLst>
                <a:outerShdw blurRad="50800" dist="38100" algn="l" rotWithShape="0">
                  <a:srgbClr val="CC00CC">
                    <a:alpha val="40000"/>
                  </a:srgbClr>
                </a:outerShdw>
              </a:effectLst>
            </a:endParaRPr>
          </a:p>
        </p:txBody>
      </p:sp>
      <p:sp>
        <p:nvSpPr>
          <p:cNvPr id="1048849" name="文本框 21"/>
          <p:cNvSpPr txBox="1"/>
          <p:nvPr/>
        </p:nvSpPr>
        <p:spPr>
          <a:xfrm>
            <a:off x="5198110" y="6501765"/>
            <a:ext cx="16097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noProof="1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  <a:outerShdw dist="38100" dir="2700000" algn="tl" rotWithShape="0">
                    <a:schemeClr val="accent2"/>
                  </a:outerShdw>
                </a:effectLst>
                <a:latin typeface="Calibri" panose="020F0502020204030204" charset="0"/>
                <a:ea typeface="微软雅黑" panose="020B0503020204020204" charset="-122"/>
                <a:cs typeface="+mn-cs"/>
              </a:rPr>
              <a:t>sdzh.cnw.icu</a:t>
            </a:r>
            <a:endParaRPr lang="en-US" altLang="zh-CN" noProof="1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glow rad="228600">
                  <a:schemeClr val="accent4">
                    <a:satMod val="175000"/>
                    <a:alpha val="40000"/>
                  </a:schemeClr>
                </a:glow>
                <a:outerShdw dist="38100" dir="2700000" algn="tl" rotWithShape="0">
                  <a:schemeClr val="accent2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7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972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972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7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0972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0972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8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0488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0488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8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0488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0488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7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0972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7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20972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8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10488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8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10488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8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10488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8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0488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7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20972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8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10488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7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20972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8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10488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7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20972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8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10488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8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10488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8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10488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8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10488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10488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8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10488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8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10488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7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1" dur="500"/>
                                        <p:tgtEl>
                                          <p:spTgt spid="20972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7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4" dur="500"/>
                                        <p:tgtEl>
                                          <p:spTgt spid="20972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7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20972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8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10488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8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3" dur="500"/>
                                        <p:tgtEl>
                                          <p:spTgt spid="10488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8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6" dur="500"/>
                                        <p:tgtEl>
                                          <p:spTgt spid="10488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7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9" dur="500"/>
                                        <p:tgtEl>
                                          <p:spTgt spid="20972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7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20972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7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5" dur="500"/>
                                        <p:tgtEl>
                                          <p:spTgt spid="20972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8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8" dur="500"/>
                                        <p:tgtEl>
                                          <p:spTgt spid="10488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8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1" dur="500"/>
                                        <p:tgtEl>
                                          <p:spTgt spid="10488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8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4" dur="500"/>
                                        <p:tgtEl>
                                          <p:spTgt spid="10488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8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10488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7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0" dur="500"/>
                                        <p:tgtEl>
                                          <p:spTgt spid="2097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7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3" dur="500"/>
                                        <p:tgtEl>
                                          <p:spTgt spid="2097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7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6" dur="500"/>
                                        <p:tgtEl>
                                          <p:spTgt spid="2097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8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9" dur="500"/>
                                        <p:tgtEl>
                                          <p:spTgt spid="10488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8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2" dur="500"/>
                                        <p:tgtEl>
                                          <p:spTgt spid="10488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8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5" dur="500"/>
                                        <p:tgtEl>
                                          <p:spTgt spid="10488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8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8" dur="500"/>
                                        <p:tgtEl>
                                          <p:spTgt spid="10488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8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1" dur="500"/>
                                        <p:tgtEl>
                                          <p:spTgt spid="10488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8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4" dur="500"/>
                                        <p:tgtEl>
                                          <p:spTgt spid="10488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8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7" dur="500"/>
                                        <p:tgtEl>
                                          <p:spTgt spid="10488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8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0" dur="500"/>
                                        <p:tgtEl>
                                          <p:spTgt spid="10488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8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3" dur="500"/>
                                        <p:tgtEl>
                                          <p:spTgt spid="10488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8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6" dur="500"/>
                                        <p:tgtEl>
                                          <p:spTgt spid="10488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8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9" dur="500"/>
                                        <p:tgtEl>
                                          <p:spTgt spid="10488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8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2" dur="500"/>
                                        <p:tgtEl>
                                          <p:spTgt spid="10488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5" dur="500"/>
                                        <p:tgtEl>
                                          <p:spTgt spid="10488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8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8" dur="500"/>
                                        <p:tgtEl>
                                          <p:spTgt spid="10488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1" dur="500"/>
                                        <p:tgtEl>
                                          <p:spTgt spid="10488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2" fill="hold">
                      <p:stCondLst>
                        <p:cond delay="indefinite"/>
                      </p:stCondLst>
                      <p:childTnLst>
                        <p:par>
                          <p:cTn id="173" fill="hold">
                            <p:stCondLst>
                              <p:cond delay="0"/>
                            </p:stCondLst>
                            <p:childTnLst>
                              <p:par>
                                <p:cTn id="17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8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6" dur="500" fill="hold"/>
                                        <p:tgtEl>
                                          <p:spTgt spid="10488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7" dur="500" fill="hold"/>
                                        <p:tgtEl>
                                          <p:spTgt spid="10488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>
                      <p:stCondLst>
                        <p:cond delay="indefinite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8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2" dur="500" fill="hold"/>
                                        <p:tgtEl>
                                          <p:spTgt spid="10488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3" dur="500" fill="hold"/>
                                        <p:tgtEl>
                                          <p:spTgt spid="10488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4" fill="hold">
                      <p:stCondLst>
                        <p:cond delay="indefinite"/>
                      </p:stCondLst>
                      <p:childTnLst>
                        <p:par>
                          <p:cTn id="185" fill="hold">
                            <p:stCondLst>
                              <p:cond delay="0"/>
                            </p:stCondLst>
                            <p:childTnLst>
                              <p:par>
                                <p:cTn id="18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8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8" dur="500" fill="hold"/>
                                        <p:tgtEl>
                                          <p:spTgt spid="10488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9" dur="500" fill="hold"/>
                                        <p:tgtEl>
                                          <p:spTgt spid="10488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0" fill="hold">
                      <p:stCondLst>
                        <p:cond delay="indefinite"/>
                      </p:stCondLst>
                      <p:childTnLst>
                        <p:par>
                          <p:cTn id="191" fill="hold">
                            <p:stCondLst>
                              <p:cond delay="0"/>
                            </p:stCondLst>
                            <p:childTnLst>
                              <p:par>
                                <p:cTn id="19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8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4" dur="500" fill="hold"/>
                                        <p:tgtEl>
                                          <p:spTgt spid="10488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5" dur="500" fill="hold"/>
                                        <p:tgtEl>
                                          <p:spTgt spid="10488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6" fill="hold">
                      <p:stCondLst>
                        <p:cond delay="indefinite"/>
                      </p:stCondLst>
                      <p:childTnLst>
                        <p:par>
                          <p:cTn id="197" fill="hold">
                            <p:stCondLst>
                              <p:cond delay="0"/>
                            </p:stCondLst>
                            <p:childTnLst>
                              <p:par>
                                <p:cTn id="19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8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0" dur="500" fill="hold"/>
                                        <p:tgtEl>
                                          <p:spTgt spid="10488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1" dur="500" fill="hold"/>
                                        <p:tgtEl>
                                          <p:spTgt spid="10488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2" fill="hold">
                      <p:stCondLst>
                        <p:cond delay="indefinite"/>
                      </p:stCondLst>
                      <p:childTnLst>
                        <p:par>
                          <p:cTn id="203" fill="hold">
                            <p:stCondLst>
                              <p:cond delay="0"/>
                            </p:stCondLst>
                            <p:childTnLst>
                              <p:par>
                                <p:cTn id="204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8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6" dur="5000" fill="hold"/>
                                        <p:tgtEl>
                                          <p:spTgt spid="10488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7" dur="5000" fill="hold"/>
                                        <p:tgtEl>
                                          <p:spTgt spid="10488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8" presetID="7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8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0" dur="5000" fill="hold"/>
                                        <p:tgtEl>
                                          <p:spTgt spid="10488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1" dur="5000" fill="hold"/>
                                        <p:tgtEl>
                                          <p:spTgt spid="10488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8806" grpId="0"/>
      <p:bldP spid="1048807" grpId="0"/>
      <p:bldP spid="1048806" grpId="1"/>
      <p:bldP spid="1048807" grpId="1"/>
      <p:bldP spid="1048808" grpId="0"/>
      <p:bldP spid="1048809" grpId="0"/>
      <p:bldP spid="1048810" grpId="0"/>
      <p:bldP spid="1048811" grpId="0"/>
      <p:bldP spid="1048812" grpId="0"/>
      <p:bldP spid="1048813" grpId="0"/>
      <p:bldP spid="1048814" grpId="0"/>
      <p:bldP spid="1048815" grpId="0" animBg="1"/>
      <p:bldP spid="1048816" grpId="0" animBg="1"/>
      <p:bldP spid="1048817" grpId="0" animBg="1"/>
      <p:bldP spid="1048818" grpId="0" animBg="1"/>
      <p:bldP spid="1048819" grpId="0" animBg="1"/>
      <p:bldP spid="1048820" grpId="0" animBg="1"/>
      <p:bldP spid="1048821" grpId="0" animBg="1"/>
      <p:bldP spid="1048822" grpId="0" animBg="1"/>
      <p:bldP spid="1048823" grpId="0" animBg="1"/>
      <p:bldP spid="1048824" grpId="0"/>
      <p:bldP spid="1048825" grpId="0" animBg="1"/>
      <p:bldP spid="1048826" grpId="0" animBg="1"/>
      <p:bldP spid="1048827" grpId="0" animBg="1"/>
      <p:bldP spid="1048828" grpId="0"/>
      <p:bldP spid="1048829" grpId="0"/>
      <p:bldP spid="1048830" grpId="0"/>
      <p:bldP spid="1048831" grpId="0"/>
      <p:bldP spid="1048832" grpId="0"/>
      <p:bldP spid="1048833" grpId="0"/>
      <p:bldP spid="1048834" grpId="0"/>
      <p:bldP spid="1048835" grpId="0"/>
      <p:bldP spid="1048837" grpId="0"/>
      <p:bldP spid="1048838" grpId="0"/>
      <p:bldP spid="1048840" grpId="0"/>
      <p:bldP spid="1048841" grpId="0"/>
      <p:bldP spid="1048842" grpId="0"/>
      <p:bldP spid="1048843" grpId="0"/>
      <p:bldP spid="1048844" grpId="0"/>
      <p:bldP spid="1048808" grpId="1"/>
      <p:bldP spid="1048809" grpId="1"/>
      <p:bldP spid="1048810" grpId="1"/>
      <p:bldP spid="1048811" grpId="1"/>
      <p:bldP spid="1048812" grpId="1"/>
      <p:bldP spid="1048813" grpId="1"/>
      <p:bldP spid="1048814" grpId="1"/>
      <p:bldP spid="1048815" grpId="1" animBg="1"/>
      <p:bldP spid="1048816" grpId="1" animBg="1"/>
      <p:bldP spid="1048817" grpId="1" animBg="1"/>
      <p:bldP spid="1048818" grpId="1" animBg="1"/>
      <p:bldP spid="1048819" grpId="1" animBg="1"/>
      <p:bldP spid="1048820" grpId="1" animBg="1"/>
      <p:bldP spid="1048821" grpId="1" animBg="1"/>
      <p:bldP spid="1048822" grpId="1" animBg="1"/>
      <p:bldP spid="1048823" grpId="1" animBg="1"/>
      <p:bldP spid="1048824" grpId="1"/>
      <p:bldP spid="1048825" grpId="1" animBg="1"/>
      <p:bldP spid="1048826" grpId="1" animBg="1"/>
      <p:bldP spid="1048827" grpId="1" animBg="1"/>
      <p:bldP spid="1048828" grpId="1"/>
      <p:bldP spid="1048829" grpId="1"/>
      <p:bldP spid="1048830" grpId="1"/>
      <p:bldP spid="1048831" grpId="1"/>
      <p:bldP spid="1048832" grpId="1"/>
      <p:bldP spid="1048833" grpId="1"/>
      <p:bldP spid="1048834" grpId="1"/>
      <p:bldP spid="1048835" grpId="1"/>
      <p:bldP spid="1048837" grpId="1"/>
      <p:bldP spid="1048838" grpId="1"/>
      <p:bldP spid="1048840" grpId="1"/>
      <p:bldP spid="1048841" grpId="1"/>
      <p:bldP spid="1048842" grpId="1"/>
      <p:bldP spid="1048843" grpId="1"/>
      <p:bldP spid="1048844" grpId="1"/>
      <p:bldP spid="1048839" grpId="0"/>
      <p:bldP spid="1048839" grpId="1"/>
      <p:bldP spid="1048845" grpId="0"/>
      <p:bldP spid="1048845" grpId="1"/>
      <p:bldP spid="1048847" grpId="0"/>
      <p:bldP spid="1048847" grpId="1"/>
      <p:bldP spid="1048836" grpId="0"/>
      <p:bldP spid="1048836" grpId="1"/>
      <p:bldP spid="1048846" grpId="0"/>
      <p:bldP spid="1048846" grpId="1"/>
      <p:bldP spid="1048848" grpId="0"/>
      <p:bldP spid="1048849" grpId="0"/>
      <p:bldP spid="1048848" grpId="1"/>
      <p:bldP spid="1048849" grpId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47000">
              <a:schemeClr val="tx1"/>
            </a:gs>
            <a:gs pos="100000">
              <a:srgbClr val="0E2557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26" name=""/>
        <p:cNvGrpSpPr/>
        <p:nvPr/>
      </p:nvGrpSpPr>
      <p:grpSpPr/>
      <p:pic>
        <p:nvPicPr>
          <p:cNvPr id="2097189" name="图片 4" descr="啊11 拷贝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-28575" y="4175125"/>
            <a:ext cx="12249150" cy="2560638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048673" name="文本框 5"/>
          <p:cNvSpPr txBox="1"/>
          <p:nvPr/>
        </p:nvSpPr>
        <p:spPr>
          <a:xfrm>
            <a:off x="3759200" y="279400"/>
            <a:ext cx="4414838" cy="58420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r>
              <a:rPr lang="en-US" altLang="zh-CN" sz="3200">
                <a:solidFill>
                  <a:srgbClr val="FFFF00"/>
                </a:solidFill>
                <a:latin typeface="Calibri" panose="020F0502020204030204" charset="0"/>
                <a:ea typeface="微软雅黑" panose="020B0503020204020204" charset="-122"/>
              </a:rPr>
              <a:t>AI</a:t>
            </a:r>
            <a:r>
              <a:rPr lang="zh-CN" altLang="en-US" sz="3200">
                <a:solidFill>
                  <a:srgbClr val="FFFF00"/>
                </a:solidFill>
                <a:latin typeface="Calibri" panose="020F0502020204030204" charset="0"/>
                <a:ea typeface="微软雅黑" panose="020B0503020204020204" charset="-122"/>
              </a:rPr>
              <a:t>数字康养     时代真好</a:t>
            </a:r>
            <a:endParaRPr lang="zh-CN" altLang="en-US" sz="3200">
              <a:solidFill>
                <a:srgbClr val="FFFF00"/>
              </a:solidFill>
              <a:latin typeface="Calibri" panose="020F0502020204030204" charset="0"/>
              <a:ea typeface="微软雅黑" panose="020B0503020204020204" charset="-122"/>
            </a:endParaRPr>
          </a:p>
        </p:txBody>
      </p:sp>
      <p:sp>
        <p:nvSpPr>
          <p:cNvPr id="1048674" name="文本框 6"/>
          <p:cNvSpPr txBox="1"/>
          <p:nvPr/>
        </p:nvSpPr>
        <p:spPr>
          <a:xfrm>
            <a:off x="614363" y="823913"/>
            <a:ext cx="1960562" cy="306387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zh-CN" altLang="en-US" sz="1400">
                <a:solidFill>
                  <a:schemeClr val="bg2"/>
                </a:solidFill>
                <a:latin typeface="Calibri" panose="020F0502020204030204" charset="0"/>
                <a:ea typeface="微软雅黑" panose="020B0503020204020204" charset="-122"/>
              </a:rPr>
              <a:t>全龄康养旅居发展中心</a:t>
            </a:r>
            <a:endParaRPr lang="zh-CN" altLang="en-US" sz="1400">
              <a:solidFill>
                <a:schemeClr val="bg2"/>
              </a:solidFill>
              <a:latin typeface="Calibri" panose="020F0502020204030204" charset="0"/>
              <a:ea typeface="微软雅黑" panose="020B0503020204020204" charset="-122"/>
            </a:endParaRPr>
          </a:p>
        </p:txBody>
      </p:sp>
      <p:pic>
        <p:nvPicPr>
          <p:cNvPr id="2097190" name="图片 25" descr="微信图片_2025051422091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83800" y="6110605"/>
            <a:ext cx="1214438" cy="522288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pic>
      <p:pic>
        <p:nvPicPr>
          <p:cNvPr id="2097191" name="图片 49" descr="A1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9938" y="2528888"/>
            <a:ext cx="1128712" cy="5715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2097192" name="图片 54" descr="A1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89438" y="1374775"/>
            <a:ext cx="1576387" cy="757238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048675" name="文本框 9"/>
          <p:cNvSpPr txBox="1"/>
          <p:nvPr/>
        </p:nvSpPr>
        <p:spPr>
          <a:xfrm>
            <a:off x="714375" y="5695950"/>
            <a:ext cx="363538" cy="52070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en-US" altLang="zh-CN" sz="2800" b="1">
                <a:solidFill>
                  <a:srgbClr val="00B050"/>
                </a:solidFill>
                <a:latin typeface="Calibri" panose="020F0502020204030204" charset="0"/>
                <a:ea typeface="微软雅黑" panose="020B0503020204020204" charset="-122"/>
              </a:rPr>
              <a:t>1</a:t>
            </a:r>
            <a:endParaRPr lang="en-US" altLang="zh-CN" sz="2800" b="1">
              <a:solidFill>
                <a:srgbClr val="00B050"/>
              </a:solidFill>
              <a:latin typeface="Calibri" panose="020F0502020204030204" charset="0"/>
              <a:ea typeface="微软雅黑" panose="020B0503020204020204" charset="-122"/>
            </a:endParaRPr>
          </a:p>
        </p:txBody>
      </p:sp>
      <p:sp>
        <p:nvSpPr>
          <p:cNvPr id="1048676" name="文本框 10"/>
          <p:cNvSpPr txBox="1"/>
          <p:nvPr/>
        </p:nvSpPr>
        <p:spPr>
          <a:xfrm>
            <a:off x="4810125" y="3144838"/>
            <a:ext cx="639763" cy="36830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zh-CN" altLang="en-US" b="1">
                <a:solidFill>
                  <a:schemeClr val="bg1"/>
                </a:solidFill>
                <a:latin typeface="Calibri" panose="020F0502020204030204" charset="0"/>
                <a:ea typeface="微软雅黑" panose="020B0503020204020204" charset="-122"/>
              </a:rPr>
              <a:t>班长</a:t>
            </a:r>
            <a:endParaRPr lang="zh-CN" altLang="en-US" b="1">
              <a:solidFill>
                <a:schemeClr val="bg1"/>
              </a:solidFill>
              <a:latin typeface="Calibri" panose="020F0502020204030204" charset="0"/>
              <a:ea typeface="微软雅黑" panose="020B0503020204020204" charset="-122"/>
            </a:endParaRPr>
          </a:p>
        </p:txBody>
      </p:sp>
      <p:sp>
        <p:nvSpPr>
          <p:cNvPr id="1048677" name="文本框 18"/>
          <p:cNvSpPr txBox="1"/>
          <p:nvPr/>
        </p:nvSpPr>
        <p:spPr>
          <a:xfrm>
            <a:off x="474980" y="1374458"/>
            <a:ext cx="2698750" cy="36830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zh-CN" altLang="en-US" b="1">
                <a:solidFill>
                  <a:schemeClr val="bg1"/>
                </a:solidFill>
                <a:latin typeface="Calibri" panose="020F0502020204030204" charset="0"/>
                <a:ea typeface="微软雅黑" panose="020B0503020204020204" charset="-122"/>
              </a:rPr>
              <a:t>六、快速晋升，越级晋升</a:t>
            </a:r>
            <a:endParaRPr lang="zh-CN" altLang="en-US" b="1">
              <a:solidFill>
                <a:schemeClr val="bg1"/>
              </a:solidFill>
              <a:latin typeface="Calibri" panose="020F0502020204030204" charset="0"/>
              <a:ea typeface="微软雅黑" panose="020B0503020204020204" charset="-122"/>
            </a:endParaRPr>
          </a:p>
        </p:txBody>
      </p:sp>
      <p:sp>
        <p:nvSpPr>
          <p:cNvPr id="1048678" name="文本框 13"/>
          <p:cNvSpPr txBox="1"/>
          <p:nvPr/>
        </p:nvSpPr>
        <p:spPr>
          <a:xfrm>
            <a:off x="4818063" y="2159000"/>
            <a:ext cx="639762" cy="36830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zh-CN" altLang="en-US" b="1">
                <a:solidFill>
                  <a:schemeClr val="bg1"/>
                </a:solidFill>
                <a:latin typeface="Calibri" panose="020F0502020204030204" charset="0"/>
                <a:ea typeface="微软雅黑" panose="020B0503020204020204" charset="-122"/>
              </a:rPr>
              <a:t>老师</a:t>
            </a:r>
            <a:endParaRPr lang="zh-CN" altLang="en-US" b="1">
              <a:solidFill>
                <a:schemeClr val="bg1"/>
              </a:solidFill>
              <a:latin typeface="Calibri" panose="020F0502020204030204" charset="0"/>
              <a:ea typeface="微软雅黑" panose="020B0503020204020204" charset="-122"/>
            </a:endParaRPr>
          </a:p>
        </p:txBody>
      </p:sp>
      <p:pic>
        <p:nvPicPr>
          <p:cNvPr id="2097193" name="图片 16" descr="A1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08975" y="3921125"/>
            <a:ext cx="692150" cy="44767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048679" name="文本框 28"/>
          <p:cNvSpPr txBox="1"/>
          <p:nvPr/>
        </p:nvSpPr>
        <p:spPr>
          <a:xfrm>
            <a:off x="8361363" y="4349750"/>
            <a:ext cx="639762" cy="36830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zh-CN" altLang="en-US" b="1">
                <a:solidFill>
                  <a:schemeClr val="bg1"/>
                </a:solidFill>
                <a:latin typeface="Calibri" panose="020F0502020204030204" charset="0"/>
                <a:ea typeface="微软雅黑" panose="020B0503020204020204" charset="-122"/>
              </a:rPr>
              <a:t>组长</a:t>
            </a:r>
            <a:endParaRPr lang="zh-CN" altLang="en-US" b="1">
              <a:solidFill>
                <a:schemeClr val="bg1"/>
              </a:solidFill>
              <a:latin typeface="Calibri" panose="020F0502020204030204" charset="0"/>
              <a:ea typeface="微软雅黑" panose="020B0503020204020204" charset="-122"/>
            </a:endParaRPr>
          </a:p>
        </p:txBody>
      </p:sp>
      <p:pic>
        <p:nvPicPr>
          <p:cNvPr id="2097194" name="图片 29" descr="A1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72025" y="3867150"/>
            <a:ext cx="692150" cy="44767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048680" name="文本框 30"/>
          <p:cNvSpPr txBox="1"/>
          <p:nvPr/>
        </p:nvSpPr>
        <p:spPr>
          <a:xfrm>
            <a:off x="4822825" y="4349750"/>
            <a:ext cx="641350" cy="36830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zh-CN" altLang="en-US" b="1">
                <a:solidFill>
                  <a:schemeClr val="bg1"/>
                </a:solidFill>
                <a:latin typeface="Calibri" panose="020F0502020204030204" charset="0"/>
                <a:ea typeface="微软雅黑" panose="020B0503020204020204" charset="-122"/>
              </a:rPr>
              <a:t>组长</a:t>
            </a:r>
            <a:endParaRPr lang="zh-CN" altLang="en-US" b="1">
              <a:solidFill>
                <a:schemeClr val="bg1"/>
              </a:solidFill>
              <a:latin typeface="Calibri" panose="020F0502020204030204" charset="0"/>
              <a:ea typeface="微软雅黑" panose="020B0503020204020204" charset="-122"/>
            </a:endParaRPr>
          </a:p>
        </p:txBody>
      </p:sp>
      <p:pic>
        <p:nvPicPr>
          <p:cNvPr id="2097195" name="图片 31" descr="A1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85888" y="3949700"/>
            <a:ext cx="692150" cy="44767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048681" name="文本框 32"/>
          <p:cNvSpPr txBox="1"/>
          <p:nvPr/>
        </p:nvSpPr>
        <p:spPr>
          <a:xfrm>
            <a:off x="1438275" y="4352925"/>
            <a:ext cx="639763" cy="36830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zh-CN" altLang="en-US" b="1">
                <a:solidFill>
                  <a:schemeClr val="bg1"/>
                </a:solidFill>
                <a:latin typeface="Calibri" panose="020F0502020204030204" charset="0"/>
                <a:ea typeface="微软雅黑" panose="020B0503020204020204" charset="-122"/>
              </a:rPr>
              <a:t>组长</a:t>
            </a:r>
            <a:endParaRPr lang="zh-CN" altLang="en-US" b="1">
              <a:solidFill>
                <a:schemeClr val="bg1"/>
              </a:solidFill>
              <a:latin typeface="Calibri" panose="020F0502020204030204" charset="0"/>
              <a:ea typeface="微软雅黑" panose="020B0503020204020204" charset="-122"/>
            </a:endParaRPr>
          </a:p>
        </p:txBody>
      </p:sp>
      <p:sp>
        <p:nvSpPr>
          <p:cNvPr id="1048682" name="上箭头 33"/>
          <p:cNvSpPr/>
          <p:nvPr/>
        </p:nvSpPr>
        <p:spPr>
          <a:xfrm rot="10800000" flipH="1">
            <a:off x="5016500" y="3495675"/>
            <a:ext cx="242888" cy="392113"/>
          </a:xfrm>
          <a:prstGeom prst="upArrow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 fontAlgn="auto"/>
            <a:endParaRPr lang="zh-CN" altLang="en-US" strike="noStrike" noProof="1"/>
          </a:p>
        </p:txBody>
      </p:sp>
      <p:sp>
        <p:nvSpPr>
          <p:cNvPr id="1048683" name="上箭头 34"/>
          <p:cNvSpPr/>
          <p:nvPr/>
        </p:nvSpPr>
        <p:spPr>
          <a:xfrm rot="5940000" flipH="1">
            <a:off x="6604794" y="2194719"/>
            <a:ext cx="242888" cy="3178175"/>
          </a:xfrm>
          <a:prstGeom prst="upArrow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 fontAlgn="auto"/>
            <a:endParaRPr lang="zh-CN" altLang="en-US" strike="noStrike" noProof="1"/>
          </a:p>
        </p:txBody>
      </p:sp>
      <p:sp>
        <p:nvSpPr>
          <p:cNvPr id="1048684" name="上箭头 35"/>
          <p:cNvSpPr/>
          <p:nvPr/>
        </p:nvSpPr>
        <p:spPr>
          <a:xfrm rot="15600000" flipH="1">
            <a:off x="3459163" y="2241550"/>
            <a:ext cx="242888" cy="3106738"/>
          </a:xfrm>
          <a:prstGeom prst="upArrow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 fontAlgn="auto"/>
            <a:endParaRPr lang="zh-CN" altLang="en-US" strike="noStrike" noProof="1"/>
          </a:p>
        </p:txBody>
      </p:sp>
      <p:sp>
        <p:nvSpPr>
          <p:cNvPr id="1048685" name="上箭头 36"/>
          <p:cNvSpPr/>
          <p:nvPr/>
        </p:nvSpPr>
        <p:spPr>
          <a:xfrm rot="10800000" flipH="1">
            <a:off x="5008563" y="4799013"/>
            <a:ext cx="242888" cy="392113"/>
          </a:xfrm>
          <a:prstGeom prst="upArrow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 fontAlgn="auto"/>
            <a:endParaRPr lang="zh-CN" altLang="en-US" strike="noStrike" noProof="1"/>
          </a:p>
        </p:txBody>
      </p:sp>
      <p:sp>
        <p:nvSpPr>
          <p:cNvPr id="1048686" name="上箭头 37"/>
          <p:cNvSpPr/>
          <p:nvPr/>
        </p:nvSpPr>
        <p:spPr>
          <a:xfrm rot="7020000" flipH="1">
            <a:off x="5359400" y="4484688"/>
            <a:ext cx="241300" cy="860425"/>
          </a:xfrm>
          <a:prstGeom prst="upArrow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 fontAlgn="auto"/>
            <a:endParaRPr lang="zh-CN" altLang="en-US" strike="noStrike" noProof="1"/>
          </a:p>
        </p:txBody>
      </p:sp>
      <p:sp>
        <p:nvSpPr>
          <p:cNvPr id="1048687" name="上箭头 38"/>
          <p:cNvSpPr/>
          <p:nvPr/>
        </p:nvSpPr>
        <p:spPr>
          <a:xfrm rot="14580000" flipH="1">
            <a:off x="4600575" y="4498975"/>
            <a:ext cx="241300" cy="825500"/>
          </a:xfrm>
          <a:prstGeom prst="upArrow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 fontAlgn="auto"/>
            <a:endParaRPr lang="zh-CN" altLang="en-US" strike="noStrike" noProof="1"/>
          </a:p>
        </p:txBody>
      </p:sp>
      <p:pic>
        <p:nvPicPr>
          <p:cNvPr id="2097196" name="图片 39" descr="mtdeYmXKLj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flipH="1">
            <a:off x="4862513" y="5216525"/>
            <a:ext cx="522287" cy="48577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2097197" name="图片 41" descr="mtdeYmXKLj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flipH="1">
            <a:off x="5708650" y="5219700"/>
            <a:ext cx="522288" cy="484188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2097198" name="图片 44" descr="mtdeYmXKLj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flipH="1">
            <a:off x="4057650" y="5213350"/>
            <a:ext cx="522288" cy="484188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048688" name="上箭头 53"/>
          <p:cNvSpPr/>
          <p:nvPr/>
        </p:nvSpPr>
        <p:spPr>
          <a:xfrm rot="10800000" flipH="1">
            <a:off x="1624013" y="4792663"/>
            <a:ext cx="242888" cy="392113"/>
          </a:xfrm>
          <a:prstGeom prst="upArrow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 fontAlgn="auto"/>
            <a:endParaRPr lang="zh-CN" altLang="en-US" strike="noStrike" noProof="1"/>
          </a:p>
        </p:txBody>
      </p:sp>
      <p:sp>
        <p:nvSpPr>
          <p:cNvPr id="1048689" name="上箭头 55"/>
          <p:cNvSpPr/>
          <p:nvPr/>
        </p:nvSpPr>
        <p:spPr>
          <a:xfrm rot="7020000" flipH="1">
            <a:off x="1974850" y="4478338"/>
            <a:ext cx="241300" cy="860425"/>
          </a:xfrm>
          <a:prstGeom prst="upArrow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 fontAlgn="auto"/>
            <a:endParaRPr lang="zh-CN" altLang="en-US" strike="noStrike" noProof="1"/>
          </a:p>
        </p:txBody>
      </p:sp>
      <p:sp>
        <p:nvSpPr>
          <p:cNvPr id="1048690" name="上箭头 56"/>
          <p:cNvSpPr/>
          <p:nvPr/>
        </p:nvSpPr>
        <p:spPr>
          <a:xfrm rot="14580000" flipH="1">
            <a:off x="1216025" y="4492625"/>
            <a:ext cx="241300" cy="825500"/>
          </a:xfrm>
          <a:prstGeom prst="upArrow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 fontAlgn="auto"/>
            <a:endParaRPr lang="zh-CN" altLang="en-US" strike="noStrike" noProof="1"/>
          </a:p>
        </p:txBody>
      </p:sp>
      <p:pic>
        <p:nvPicPr>
          <p:cNvPr id="2097199" name="图片 57" descr="mtdeYmXKLj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flipH="1">
            <a:off x="1477963" y="5210175"/>
            <a:ext cx="522287" cy="48577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2097200" name="图片 59" descr="mtdeYmXKLj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flipH="1">
            <a:off x="2324100" y="5213350"/>
            <a:ext cx="522288" cy="484188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2097201" name="图片 61" descr="mtdeYmXKLj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flipH="1">
            <a:off x="673100" y="5207000"/>
            <a:ext cx="522288" cy="484188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048691" name="文本框 62"/>
          <p:cNvSpPr txBox="1"/>
          <p:nvPr/>
        </p:nvSpPr>
        <p:spPr>
          <a:xfrm>
            <a:off x="241300" y="5780405"/>
            <a:ext cx="771525" cy="36830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r>
              <a:rPr lang="zh-CN" altLang="en-US" b="1">
                <a:solidFill>
                  <a:schemeClr val="bg1"/>
                </a:solidFill>
                <a:latin typeface="Calibri" panose="020F0502020204030204" charset="0"/>
                <a:ea typeface="微软雅黑" panose="020B0503020204020204" charset="-122"/>
              </a:rPr>
              <a:t>学生</a:t>
            </a:r>
            <a:endParaRPr lang="zh-CN" altLang="en-US" b="1">
              <a:solidFill>
                <a:schemeClr val="bg1"/>
              </a:solidFill>
              <a:latin typeface="Calibri" panose="020F0502020204030204" charset="0"/>
              <a:ea typeface="微软雅黑" panose="020B0503020204020204" charset="-122"/>
            </a:endParaRPr>
          </a:p>
        </p:txBody>
      </p:sp>
      <p:sp>
        <p:nvSpPr>
          <p:cNvPr id="1048692" name="上箭头 64"/>
          <p:cNvSpPr/>
          <p:nvPr/>
        </p:nvSpPr>
        <p:spPr>
          <a:xfrm rot="10800000" flipH="1">
            <a:off x="8550275" y="4800600"/>
            <a:ext cx="241300" cy="393700"/>
          </a:xfrm>
          <a:prstGeom prst="upArrow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 fontAlgn="auto"/>
            <a:endParaRPr lang="zh-CN" altLang="en-US" strike="noStrike" noProof="1"/>
          </a:p>
        </p:txBody>
      </p:sp>
      <p:sp>
        <p:nvSpPr>
          <p:cNvPr id="1048693" name="上箭头 65"/>
          <p:cNvSpPr/>
          <p:nvPr/>
        </p:nvSpPr>
        <p:spPr>
          <a:xfrm rot="7020000" flipH="1">
            <a:off x="8899525" y="4486275"/>
            <a:ext cx="242888" cy="862013"/>
          </a:xfrm>
          <a:prstGeom prst="upArrow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 fontAlgn="auto"/>
            <a:endParaRPr lang="zh-CN" altLang="en-US" strike="noStrike" noProof="1"/>
          </a:p>
        </p:txBody>
      </p:sp>
      <p:sp>
        <p:nvSpPr>
          <p:cNvPr id="1048694" name="上箭头 66"/>
          <p:cNvSpPr/>
          <p:nvPr/>
        </p:nvSpPr>
        <p:spPr>
          <a:xfrm rot="14580000" flipH="1">
            <a:off x="8141494" y="4501356"/>
            <a:ext cx="242888" cy="825500"/>
          </a:xfrm>
          <a:prstGeom prst="upArrow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 fontAlgn="auto"/>
            <a:endParaRPr lang="zh-CN" altLang="en-US" strike="noStrike" noProof="1"/>
          </a:p>
        </p:txBody>
      </p:sp>
      <p:pic>
        <p:nvPicPr>
          <p:cNvPr id="2097202" name="图片 67" descr="mtdeYmXKLj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flipH="1">
            <a:off x="8402638" y="5219700"/>
            <a:ext cx="522287" cy="484188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2097203" name="图片 69" descr="mtdeYmXKLj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flipH="1">
            <a:off x="9250363" y="5222875"/>
            <a:ext cx="522287" cy="484188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2097204" name="图片 71" descr="mtdeYmXKLj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flipH="1">
            <a:off x="7599363" y="5216525"/>
            <a:ext cx="522287" cy="484188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048695" name="文本框 73"/>
          <p:cNvSpPr txBox="1"/>
          <p:nvPr/>
        </p:nvSpPr>
        <p:spPr>
          <a:xfrm>
            <a:off x="1508125" y="5707063"/>
            <a:ext cx="363538" cy="522288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fontAlgn="auto"/>
            <a:r>
              <a:rPr lang="en-US" altLang="zh-CN" sz="2800" b="1" noProof="1">
                <a:solidFill>
                  <a:schemeClr val="accent4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rPr>
              <a:t>4</a:t>
            </a:r>
            <a:endParaRPr lang="en-US" altLang="zh-CN" sz="2800" b="1" noProof="1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048696" name="文本框 74"/>
          <p:cNvSpPr txBox="1"/>
          <p:nvPr/>
        </p:nvSpPr>
        <p:spPr>
          <a:xfrm>
            <a:off x="2346325" y="5708650"/>
            <a:ext cx="363538" cy="522288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en-US" altLang="zh-CN" sz="2800" b="1">
                <a:solidFill>
                  <a:srgbClr val="FF0000"/>
                </a:solidFill>
                <a:latin typeface="Calibri" panose="020F0502020204030204" charset="0"/>
                <a:ea typeface="微软雅黑" panose="020B0503020204020204" charset="-122"/>
              </a:rPr>
              <a:t>7</a:t>
            </a:r>
            <a:endParaRPr lang="en-US" altLang="zh-CN" sz="2800" b="1">
              <a:solidFill>
                <a:srgbClr val="FF0000"/>
              </a:solidFill>
              <a:latin typeface="Calibri" panose="020F0502020204030204" charset="0"/>
              <a:ea typeface="微软雅黑" panose="020B0503020204020204" charset="-122"/>
            </a:endParaRPr>
          </a:p>
        </p:txBody>
      </p:sp>
      <p:sp>
        <p:nvSpPr>
          <p:cNvPr id="1048697" name="文本框 75"/>
          <p:cNvSpPr txBox="1"/>
          <p:nvPr/>
        </p:nvSpPr>
        <p:spPr>
          <a:xfrm>
            <a:off x="4127500" y="5711825"/>
            <a:ext cx="363538" cy="522288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en-US" altLang="zh-CN" sz="2800" b="1">
                <a:solidFill>
                  <a:srgbClr val="00B050"/>
                </a:solidFill>
                <a:latin typeface="Calibri" panose="020F0502020204030204" charset="0"/>
                <a:ea typeface="微软雅黑" panose="020B0503020204020204" charset="-122"/>
              </a:rPr>
              <a:t>2</a:t>
            </a:r>
            <a:endParaRPr lang="en-US" altLang="zh-CN" sz="2800" b="1">
              <a:solidFill>
                <a:srgbClr val="00B050"/>
              </a:solidFill>
              <a:latin typeface="Calibri" panose="020F0502020204030204" charset="0"/>
              <a:ea typeface="微软雅黑" panose="020B0503020204020204" charset="-122"/>
            </a:endParaRPr>
          </a:p>
        </p:txBody>
      </p:sp>
      <p:sp>
        <p:nvSpPr>
          <p:cNvPr id="1048698" name="文本框 76"/>
          <p:cNvSpPr txBox="1"/>
          <p:nvPr/>
        </p:nvSpPr>
        <p:spPr>
          <a:xfrm>
            <a:off x="4921250" y="5705475"/>
            <a:ext cx="363538" cy="522288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fontAlgn="auto"/>
            <a:r>
              <a:rPr lang="en-US" altLang="zh-CN" sz="2800" b="1" noProof="1">
                <a:solidFill>
                  <a:schemeClr val="accent4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rPr>
              <a:t>5</a:t>
            </a:r>
            <a:endParaRPr lang="en-US" altLang="zh-CN" sz="2800" b="1" noProof="1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048699" name="文本框 77"/>
          <p:cNvSpPr txBox="1"/>
          <p:nvPr/>
        </p:nvSpPr>
        <p:spPr>
          <a:xfrm>
            <a:off x="5759450" y="5708650"/>
            <a:ext cx="363538" cy="52070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en-US" altLang="zh-CN" sz="2800" b="1">
                <a:solidFill>
                  <a:srgbClr val="FF0000"/>
                </a:solidFill>
                <a:latin typeface="Calibri" panose="020F0502020204030204" charset="0"/>
                <a:ea typeface="微软雅黑" panose="020B0503020204020204" charset="-122"/>
              </a:rPr>
              <a:t>8</a:t>
            </a:r>
            <a:endParaRPr lang="en-US" altLang="zh-CN" sz="2800" b="1">
              <a:solidFill>
                <a:srgbClr val="FF0000"/>
              </a:solidFill>
              <a:latin typeface="Calibri" panose="020F0502020204030204" charset="0"/>
              <a:ea typeface="微软雅黑" panose="020B0503020204020204" charset="-122"/>
            </a:endParaRPr>
          </a:p>
        </p:txBody>
      </p:sp>
      <p:sp>
        <p:nvSpPr>
          <p:cNvPr id="1048700" name="文本框 78"/>
          <p:cNvSpPr txBox="1"/>
          <p:nvPr/>
        </p:nvSpPr>
        <p:spPr>
          <a:xfrm>
            <a:off x="7664450" y="5710238"/>
            <a:ext cx="363538" cy="522287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en-US" altLang="zh-CN" sz="2800" b="1">
                <a:solidFill>
                  <a:srgbClr val="00B050"/>
                </a:solidFill>
                <a:latin typeface="Calibri" panose="020F0502020204030204" charset="0"/>
                <a:ea typeface="微软雅黑" panose="020B0503020204020204" charset="-122"/>
              </a:rPr>
              <a:t>3</a:t>
            </a:r>
            <a:endParaRPr lang="en-US" altLang="zh-CN" sz="2800" b="1">
              <a:solidFill>
                <a:srgbClr val="00B050"/>
              </a:solidFill>
              <a:latin typeface="Calibri" panose="020F0502020204030204" charset="0"/>
              <a:ea typeface="微软雅黑" panose="020B0503020204020204" charset="-122"/>
            </a:endParaRPr>
          </a:p>
        </p:txBody>
      </p:sp>
      <p:sp>
        <p:nvSpPr>
          <p:cNvPr id="1048701" name="文本框 79"/>
          <p:cNvSpPr txBox="1"/>
          <p:nvPr/>
        </p:nvSpPr>
        <p:spPr>
          <a:xfrm>
            <a:off x="8475663" y="5703888"/>
            <a:ext cx="363538" cy="522288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fontAlgn="auto"/>
            <a:r>
              <a:rPr lang="en-US" altLang="zh-CN" sz="2800" b="1" noProof="1">
                <a:solidFill>
                  <a:schemeClr val="accent4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rPr>
              <a:t>6</a:t>
            </a:r>
            <a:endParaRPr lang="en-US" altLang="zh-CN" sz="2800" b="1" noProof="1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048702" name="文本框 80"/>
          <p:cNvSpPr txBox="1"/>
          <p:nvPr/>
        </p:nvSpPr>
        <p:spPr>
          <a:xfrm>
            <a:off x="9313863" y="5707063"/>
            <a:ext cx="363537" cy="522287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en-US" altLang="zh-CN" sz="2800" b="1">
                <a:solidFill>
                  <a:srgbClr val="FF0000"/>
                </a:solidFill>
                <a:latin typeface="Calibri" panose="020F0502020204030204" charset="0"/>
                <a:ea typeface="微软雅黑" panose="020B0503020204020204" charset="-122"/>
              </a:rPr>
              <a:t>9</a:t>
            </a:r>
            <a:endParaRPr lang="en-US" altLang="zh-CN" sz="2800" b="1">
              <a:solidFill>
                <a:srgbClr val="FF0000"/>
              </a:solidFill>
              <a:latin typeface="Calibri" panose="020F0502020204030204" charset="0"/>
              <a:ea typeface="微软雅黑" panose="020B0503020204020204" charset="-122"/>
            </a:endParaRPr>
          </a:p>
        </p:txBody>
      </p:sp>
      <p:sp>
        <p:nvSpPr>
          <p:cNvPr id="1048703" name="文本框 17"/>
          <p:cNvSpPr txBox="1"/>
          <p:nvPr/>
        </p:nvSpPr>
        <p:spPr>
          <a:xfrm>
            <a:off x="10013950" y="2132013"/>
            <a:ext cx="2014538" cy="3558541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r>
              <a:rPr lang="zh-CN" altLang="en-US">
                <a:solidFill>
                  <a:srgbClr val="FFFF00"/>
                </a:solidFill>
                <a:latin typeface="Calibri" panose="020F0502020204030204" charset="0"/>
                <a:ea typeface="微软雅黑" panose="020B0503020204020204" charset="-122"/>
              </a:rPr>
              <a:t>当满</a:t>
            </a:r>
            <a:r>
              <a:rPr lang="en-US" altLang="zh-CN">
                <a:solidFill>
                  <a:srgbClr val="FFFF00"/>
                </a:solidFill>
                <a:latin typeface="Calibri" panose="020F0502020204030204" charset="0"/>
                <a:ea typeface="微软雅黑" panose="020B0503020204020204" charset="-122"/>
              </a:rPr>
              <a:t>9</a:t>
            </a:r>
            <a:r>
              <a:rPr lang="zh-CN" altLang="en-US">
                <a:solidFill>
                  <a:srgbClr val="FFFF00"/>
                </a:solidFill>
                <a:latin typeface="Calibri" panose="020F0502020204030204" charset="0"/>
                <a:ea typeface="微软雅黑" panose="020B0503020204020204" charset="-122"/>
              </a:rPr>
              <a:t>个学生后</a:t>
            </a:r>
            <a:endParaRPr lang="zh-CN" altLang="en-US">
              <a:solidFill>
                <a:srgbClr val="FFFF00"/>
              </a:solidFill>
              <a:latin typeface="Calibri" panose="020F0502020204030204" charset="0"/>
              <a:ea typeface="微软雅黑" panose="020B0503020204020204" charset="-122"/>
            </a:endParaRPr>
          </a:p>
          <a:p>
            <a:r>
              <a:rPr lang="zh-CN" altLang="en-US">
                <a:solidFill>
                  <a:srgbClr val="FFFF00"/>
                </a:solidFill>
                <a:latin typeface="Calibri" panose="020F0502020204030204" charset="0"/>
                <a:ea typeface="微软雅黑" panose="020B0503020204020204" charset="-122"/>
              </a:rPr>
              <a:t>封班集体晋升</a:t>
            </a:r>
            <a:endParaRPr lang="zh-CN" altLang="en-US">
              <a:solidFill>
                <a:srgbClr val="FFFF00"/>
              </a:solidFill>
              <a:latin typeface="Calibri" panose="020F0502020204030204" charset="0"/>
              <a:ea typeface="微软雅黑" panose="020B0503020204020204" charset="-122"/>
            </a:endParaRPr>
          </a:p>
          <a:p>
            <a:r>
              <a:rPr lang="zh-CN" altLang="en-US">
                <a:solidFill>
                  <a:srgbClr val="FFFF00"/>
                </a:solidFill>
                <a:latin typeface="Calibri" panose="020F0502020204030204" charset="0"/>
                <a:ea typeface="微软雅黑" panose="020B0503020204020204" charset="-122"/>
              </a:rPr>
              <a:t>同时分成三个班级</a:t>
            </a:r>
            <a:endParaRPr lang="zh-CN" altLang="en-US">
              <a:solidFill>
                <a:srgbClr val="FFFF00"/>
              </a:solidFill>
              <a:latin typeface="Calibri" panose="020F0502020204030204" charset="0"/>
              <a:ea typeface="微软雅黑" panose="020B0503020204020204" charset="-122"/>
            </a:endParaRPr>
          </a:p>
          <a:p>
            <a:r>
              <a:rPr lang="zh-CN" altLang="en-US">
                <a:solidFill>
                  <a:srgbClr val="FFFF00"/>
                </a:solidFill>
                <a:latin typeface="Calibri" panose="020F0502020204030204" charset="0"/>
                <a:ea typeface="微软雅黑" panose="020B0503020204020204" charset="-122"/>
              </a:rPr>
              <a:t>三个老师带领三个班长和</a:t>
            </a:r>
            <a:r>
              <a:rPr lang="en-US" altLang="zh-CN">
                <a:solidFill>
                  <a:srgbClr val="FFFF00"/>
                </a:solidFill>
                <a:latin typeface="Calibri" panose="020F0502020204030204" charset="0"/>
                <a:ea typeface="微软雅黑" panose="020B0503020204020204" charset="-122"/>
              </a:rPr>
              <a:t>9</a:t>
            </a:r>
            <a:r>
              <a:rPr lang="zh-CN" altLang="en-US">
                <a:solidFill>
                  <a:srgbClr val="FFFF00"/>
                </a:solidFill>
                <a:latin typeface="Calibri" panose="020F0502020204030204" charset="0"/>
                <a:ea typeface="微软雅黑" panose="020B0503020204020204" charset="-122"/>
              </a:rPr>
              <a:t>个学生、重新成立三个原始五人小班、开始一起招聘学生。</a:t>
            </a:r>
            <a:endParaRPr lang="zh-CN" altLang="en-US">
              <a:solidFill>
                <a:srgbClr val="FFFF00"/>
              </a:solidFill>
              <a:latin typeface="Calibri" panose="020F0502020204030204" charset="0"/>
              <a:ea typeface="微软雅黑" panose="020B0503020204020204" charset="-122"/>
            </a:endParaRPr>
          </a:p>
          <a:p>
            <a:r>
              <a:rPr lang="zh-CN" altLang="en-US">
                <a:solidFill>
                  <a:srgbClr val="FFFF00"/>
                </a:solidFill>
                <a:latin typeface="Calibri" panose="020F0502020204030204" charset="0"/>
                <a:ea typeface="微软雅黑" panose="020B0503020204020204" charset="-122"/>
              </a:rPr>
              <a:t>奖励的两个老师给分享最多单的两个学生或组长。</a:t>
            </a:r>
            <a:endParaRPr lang="zh-CN" altLang="en-US">
              <a:solidFill>
                <a:srgbClr val="FFFF00"/>
              </a:solidFill>
              <a:latin typeface="Calibri" panose="020F0502020204030204" charset="0"/>
              <a:ea typeface="微软雅黑" panose="020B0503020204020204" charset="-122"/>
            </a:endParaRPr>
          </a:p>
          <a:p>
            <a:r>
              <a:rPr lang="zh-CN" altLang="en-US">
                <a:solidFill>
                  <a:srgbClr val="FFFF00"/>
                </a:solidFill>
                <a:latin typeface="Calibri" panose="020F0502020204030204" charset="0"/>
                <a:ea typeface="微软雅黑" panose="020B0503020204020204" charset="-122"/>
              </a:rPr>
              <a:t>名额优先，时间优先。</a:t>
            </a:r>
            <a:endParaRPr lang="zh-CN" altLang="en-US">
              <a:solidFill>
                <a:srgbClr val="FFFF00"/>
              </a:solidFill>
              <a:latin typeface="Calibri" panose="020F0502020204030204" charset="0"/>
              <a:ea typeface="微软雅黑" panose="020B0503020204020204" charset="-122"/>
            </a:endParaRPr>
          </a:p>
        </p:txBody>
      </p:sp>
      <p:sp>
        <p:nvSpPr>
          <p:cNvPr id="1048704" name="上箭头 21"/>
          <p:cNvSpPr/>
          <p:nvPr/>
        </p:nvSpPr>
        <p:spPr>
          <a:xfrm rot="10800000" flipH="1" flipV="1">
            <a:off x="9832975" y="1706563"/>
            <a:ext cx="114300" cy="4003675"/>
          </a:xfrm>
          <a:prstGeom prst="upArrow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 fontAlgn="auto"/>
            <a:endParaRPr lang="zh-CN" altLang="en-US" strike="noStrike" noProof="1"/>
          </a:p>
        </p:txBody>
      </p:sp>
      <p:sp>
        <p:nvSpPr>
          <p:cNvPr id="1048705" name="上弧形箭头 24"/>
          <p:cNvSpPr/>
          <p:nvPr/>
        </p:nvSpPr>
        <p:spPr>
          <a:xfrm rot="18960000">
            <a:off x="-403225" y="2619375"/>
            <a:ext cx="5341938" cy="869950"/>
          </a:xfrm>
          <a:prstGeom prst="curvedDownArrow">
            <a:avLst>
              <a:gd name="adj1" fmla="val 25000"/>
              <a:gd name="adj2" fmla="val 50000"/>
              <a:gd name="adj3" fmla="val 18522"/>
            </a:avLst>
          </a:prstGeom>
          <a:gradFill>
            <a:gsLst>
              <a:gs pos="0">
                <a:srgbClr val="FE4444"/>
              </a:gs>
              <a:gs pos="100000">
                <a:srgbClr val="832B2B"/>
              </a:gs>
            </a:gsLst>
            <a:lin ang="5400000" scaled="0"/>
          </a:gra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p>
            <a:pPr algn="ctr" fontAlgn="auto"/>
            <a:endParaRPr lang="zh-CN" altLang="en-US" strike="noStrike" noProof="1">
              <a:solidFill>
                <a:schemeClr val="tx1"/>
              </a:solidFill>
            </a:endParaRPr>
          </a:p>
        </p:txBody>
      </p:sp>
      <p:sp>
        <p:nvSpPr>
          <p:cNvPr id="1048706" name="上弧形箭头 26"/>
          <p:cNvSpPr/>
          <p:nvPr/>
        </p:nvSpPr>
        <p:spPr>
          <a:xfrm rot="13080000" flipV="1">
            <a:off x="5724525" y="1997075"/>
            <a:ext cx="3719513" cy="881063"/>
          </a:xfrm>
          <a:prstGeom prst="curvedDownArrow">
            <a:avLst>
              <a:gd name="adj1" fmla="val 25000"/>
              <a:gd name="adj2" fmla="val 50000"/>
              <a:gd name="adj3" fmla="val 18522"/>
            </a:avLst>
          </a:prstGeom>
          <a:gradFill>
            <a:gsLst>
              <a:gs pos="0">
                <a:srgbClr val="14CD68"/>
              </a:gs>
              <a:gs pos="100000">
                <a:srgbClr val="0B6E38"/>
              </a:gs>
            </a:gsLst>
            <a:lin ang="5400000" scaled="0"/>
          </a:gra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p>
            <a:pPr algn="ctr" fontAlgn="auto"/>
            <a:endParaRPr lang="zh-CN" altLang="en-US" strike="noStrike" noProof="1">
              <a:solidFill>
                <a:schemeClr val="tx1"/>
              </a:solidFill>
            </a:endParaRPr>
          </a:p>
        </p:txBody>
      </p:sp>
      <p:sp>
        <p:nvSpPr>
          <p:cNvPr id="1048707" name="矩形 1"/>
          <p:cNvSpPr/>
          <p:nvPr/>
        </p:nvSpPr>
        <p:spPr>
          <a:xfrm>
            <a:off x="4704080" y="6234430"/>
            <a:ext cx="2331085" cy="398782"/>
          </a:xfrm>
          <a:prstGeom prst="rect">
            <a:avLst/>
          </a:prstGeom>
          <a:noFill/>
          <a:ln>
            <a:noFill/>
          </a:ln>
        </p:spPr>
        <p:txBody>
          <a:bodyPr wrap="square" rtlCol="0" anchor="t">
            <a:spAutoFit/>
            <a:scene3d>
              <a:camera prst="orthographicFront"/>
              <a:lightRig rig="threePt" dir="t">
                <a:rot lat="0" lon="0" rev="0"/>
              </a:lightRig>
            </a:scene3d>
            <a:sp3d extrusionH="120650" prstMaterial="matte"/>
          </a:bodyPr>
          <a:p>
            <a:pPr algn="ctr" fontAlgn="base"/>
            <a:r>
              <a:rPr lang="zh-CN" altLang="en-US" sz="2000" b="1" strike="noStrike" noProof="1">
                <a:ln>
                  <a:gradFill>
                    <a:gsLst>
                      <a:gs pos="0">
                        <a:srgbClr val="F86CC0"/>
                      </a:gs>
                      <a:gs pos="12000">
                        <a:srgbClr val="E564DF"/>
                      </a:gs>
                      <a:gs pos="24000">
                        <a:srgbClr val="CA78E1"/>
                      </a:gs>
                      <a:gs pos="37000">
                        <a:srgbClr val="9C61DF"/>
                      </a:gs>
                      <a:gs pos="50000">
                        <a:srgbClr val="83D9E3"/>
                      </a:gs>
                      <a:gs pos="62000">
                        <a:srgbClr val="BEC7AF"/>
                      </a:gs>
                      <a:gs pos="73000">
                        <a:srgbClr val="BAD172"/>
                      </a:gs>
                      <a:gs pos="86000">
                        <a:srgbClr val="F8D078"/>
                      </a:gs>
                      <a:gs pos="98000">
                        <a:srgbClr val="F88C89"/>
                      </a:gs>
                    </a:gsLst>
                    <a:lin ang="0" scaled="1"/>
                  </a:gradFill>
                  <a:round/>
                </a:ln>
                <a:gradFill>
                  <a:gsLst>
                    <a:gs pos="0">
                      <a:srgbClr val="FF3300">
                        <a:alpha val="50000"/>
                      </a:srgbClr>
                    </a:gs>
                    <a:gs pos="5000">
                      <a:srgbClr val="FF00FF">
                        <a:alpha val="50000"/>
                      </a:srgbClr>
                    </a:gs>
                    <a:gs pos="22000">
                      <a:srgbClr val="FF00FF">
                        <a:alpha val="50000"/>
                      </a:srgbClr>
                    </a:gs>
                    <a:gs pos="33000">
                      <a:srgbClr val="9900FF">
                        <a:alpha val="50000"/>
                      </a:srgbClr>
                    </a:gs>
                    <a:gs pos="43000">
                      <a:srgbClr val="00FFFF">
                        <a:alpha val="13000"/>
                      </a:srgbClr>
                    </a:gs>
                    <a:gs pos="56000">
                      <a:srgbClr val="00FFFF">
                        <a:alpha val="50000"/>
                      </a:srgbClr>
                    </a:gs>
                    <a:gs pos="70000">
                      <a:srgbClr val="00FF00">
                        <a:alpha val="13000"/>
                      </a:srgbClr>
                    </a:gs>
                    <a:gs pos="79000">
                      <a:srgbClr val="CCFF66"/>
                    </a:gs>
                    <a:gs pos="94000">
                      <a:srgbClr val="FFFF00">
                        <a:alpha val="50000"/>
                      </a:srgbClr>
                    </a:gs>
                    <a:gs pos="100000">
                      <a:srgbClr val="FF3300">
                        <a:alpha val="30000"/>
                      </a:srgbClr>
                    </a:gs>
                  </a:gsLst>
                  <a:lin ang="0"/>
                </a:gradFill>
                <a:effectLst>
                  <a:outerShdw blurRad="50800" dist="38100" algn="l" rotWithShape="0">
                    <a:srgbClr val="CC00CC">
                      <a:alpha val="40000"/>
                    </a:srgbClr>
                  </a:outerShdw>
                </a:effectLst>
                <a:latin typeface="Calibri" panose="020F0502020204030204" charset="0"/>
                <a:ea typeface="微软雅黑" panose="020B0503020204020204" charset="-122"/>
                <a:cs typeface="+mn-cs"/>
              </a:rPr>
              <a:t>时代真好精英团队</a:t>
            </a:r>
            <a:endParaRPr lang="zh-CN" altLang="en-US" sz="2000" b="1" strike="noStrike" noProof="1">
              <a:ln>
                <a:gradFill>
                  <a:gsLst>
                    <a:gs pos="0">
                      <a:srgbClr val="F86CC0"/>
                    </a:gs>
                    <a:gs pos="12000">
                      <a:srgbClr val="E564DF"/>
                    </a:gs>
                    <a:gs pos="24000">
                      <a:srgbClr val="CA78E1"/>
                    </a:gs>
                    <a:gs pos="37000">
                      <a:srgbClr val="9C61DF"/>
                    </a:gs>
                    <a:gs pos="50000">
                      <a:srgbClr val="83D9E3"/>
                    </a:gs>
                    <a:gs pos="62000">
                      <a:srgbClr val="BEC7AF"/>
                    </a:gs>
                    <a:gs pos="73000">
                      <a:srgbClr val="BAD172"/>
                    </a:gs>
                    <a:gs pos="86000">
                      <a:srgbClr val="F8D078"/>
                    </a:gs>
                    <a:gs pos="98000">
                      <a:srgbClr val="F88C89"/>
                    </a:gs>
                  </a:gsLst>
                  <a:lin ang="0" scaled="1"/>
                </a:gradFill>
                <a:round/>
              </a:ln>
              <a:gradFill>
                <a:gsLst>
                  <a:gs pos="0">
                    <a:srgbClr val="FF3300">
                      <a:alpha val="50000"/>
                    </a:srgbClr>
                  </a:gs>
                  <a:gs pos="5000">
                    <a:srgbClr val="FF00FF">
                      <a:alpha val="50000"/>
                    </a:srgbClr>
                  </a:gs>
                  <a:gs pos="22000">
                    <a:srgbClr val="FF00FF">
                      <a:alpha val="50000"/>
                    </a:srgbClr>
                  </a:gs>
                  <a:gs pos="33000">
                    <a:srgbClr val="9900FF">
                      <a:alpha val="50000"/>
                    </a:srgbClr>
                  </a:gs>
                  <a:gs pos="43000">
                    <a:srgbClr val="00FFFF">
                      <a:alpha val="13000"/>
                    </a:srgbClr>
                  </a:gs>
                  <a:gs pos="56000">
                    <a:srgbClr val="00FFFF">
                      <a:alpha val="50000"/>
                    </a:srgbClr>
                  </a:gs>
                  <a:gs pos="70000">
                    <a:srgbClr val="00FF00">
                      <a:alpha val="13000"/>
                    </a:srgbClr>
                  </a:gs>
                  <a:gs pos="79000">
                    <a:srgbClr val="CCFF66"/>
                  </a:gs>
                  <a:gs pos="94000">
                    <a:srgbClr val="FFFF00">
                      <a:alpha val="50000"/>
                    </a:srgbClr>
                  </a:gs>
                  <a:gs pos="100000">
                    <a:srgbClr val="FF3300">
                      <a:alpha val="30000"/>
                    </a:srgbClr>
                  </a:gs>
                </a:gsLst>
                <a:lin ang="0"/>
              </a:gradFill>
              <a:effectLst>
                <a:outerShdw blurRad="50800" dist="38100" algn="l" rotWithShape="0">
                  <a:srgbClr val="CC00CC">
                    <a:alpha val="40000"/>
                  </a:srgbClr>
                </a:outerShdw>
              </a:effectLst>
            </a:endParaRPr>
          </a:p>
        </p:txBody>
      </p:sp>
      <p:sp>
        <p:nvSpPr>
          <p:cNvPr id="1048708" name="文本框 2"/>
          <p:cNvSpPr txBox="1"/>
          <p:nvPr/>
        </p:nvSpPr>
        <p:spPr>
          <a:xfrm>
            <a:off x="5198110" y="6492875"/>
            <a:ext cx="16097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noProof="1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  <a:outerShdw dist="38100" dir="2700000" algn="tl" rotWithShape="0">
                    <a:schemeClr val="accent2"/>
                  </a:outerShdw>
                </a:effectLst>
                <a:latin typeface="Calibri" panose="020F0502020204030204" charset="0"/>
                <a:ea typeface="微软雅黑" panose="020B0503020204020204" charset="-122"/>
                <a:cs typeface="+mn-cs"/>
              </a:rPr>
              <a:t>sdzh.cnw.icu</a:t>
            </a:r>
            <a:endParaRPr lang="en-US" altLang="zh-CN" noProof="1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glow rad="228600">
                  <a:schemeClr val="accent4">
                    <a:satMod val="175000"/>
                    <a:alpha val="40000"/>
                  </a:schemeClr>
                </a:glow>
                <a:outerShdw dist="38100" dir="2700000" algn="tl" rotWithShape="0">
                  <a:schemeClr val="accent2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7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971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971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7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0971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0971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0486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0486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0486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0486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0486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0486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7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20971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7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20971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10486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0486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10486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7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20971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10486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7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2097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0486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7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2097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10486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10486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10486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10486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10486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10486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1" dur="500"/>
                                        <p:tgtEl>
                                          <p:spTgt spid="10486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7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4" dur="500"/>
                                        <p:tgtEl>
                                          <p:spTgt spid="2097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7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2097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7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2097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3" dur="500"/>
                                        <p:tgtEl>
                                          <p:spTgt spid="10486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6" dur="500"/>
                                        <p:tgtEl>
                                          <p:spTgt spid="10486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9" dur="500"/>
                                        <p:tgtEl>
                                          <p:spTgt spid="10486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7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2097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7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5" dur="500"/>
                                        <p:tgtEl>
                                          <p:spTgt spid="2097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7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8" dur="500"/>
                                        <p:tgtEl>
                                          <p:spTgt spid="2097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1" dur="500"/>
                                        <p:tgtEl>
                                          <p:spTgt spid="10486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4" dur="500"/>
                                        <p:tgtEl>
                                          <p:spTgt spid="10486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10486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0" dur="500"/>
                                        <p:tgtEl>
                                          <p:spTgt spid="10486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7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3" dur="500"/>
                                        <p:tgtEl>
                                          <p:spTgt spid="2097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7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6" dur="500"/>
                                        <p:tgtEl>
                                          <p:spTgt spid="2097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7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9" dur="500"/>
                                        <p:tgtEl>
                                          <p:spTgt spid="2097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2" dur="500"/>
                                        <p:tgtEl>
                                          <p:spTgt spid="10486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5" dur="500"/>
                                        <p:tgtEl>
                                          <p:spTgt spid="10486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8" dur="500"/>
                                        <p:tgtEl>
                                          <p:spTgt spid="10486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1" dur="500"/>
                                        <p:tgtEl>
                                          <p:spTgt spid="10486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4" dur="500"/>
                                        <p:tgtEl>
                                          <p:spTgt spid="10486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7" dur="500"/>
                                        <p:tgtEl>
                                          <p:spTgt spid="10487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0" dur="500"/>
                                        <p:tgtEl>
                                          <p:spTgt spid="10487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3" dur="500"/>
                                        <p:tgtEl>
                                          <p:spTgt spid="10487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>
                      <p:stCondLst>
                        <p:cond delay="indefinite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8" dur="500"/>
                                        <p:tgtEl>
                                          <p:spTgt spid="10487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3" dur="500" fill="hold"/>
                                        <p:tgtEl>
                                          <p:spTgt spid="10487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4" dur="500" fill="hold"/>
                                        <p:tgtEl>
                                          <p:spTgt spid="10487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9" dur="500"/>
                                        <p:tgtEl>
                                          <p:spTgt spid="10487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0" fill="hold">
                      <p:stCondLst>
                        <p:cond delay="indefinite"/>
                      </p:stCondLst>
                      <p:childTnLst>
                        <p:par>
                          <p:cTn id="171" fill="hold">
                            <p:stCondLst>
                              <p:cond delay="0"/>
                            </p:stCondLst>
                            <p:childTnLst>
                              <p:par>
                                <p:cTn id="17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4" dur="500"/>
                                        <p:tgtEl>
                                          <p:spTgt spid="10487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>
                      <p:stCondLst>
                        <p:cond delay="indefinite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9" dur="5000" fill="hold"/>
                                        <p:tgtEl>
                                          <p:spTgt spid="10487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0" dur="5000" fill="hold"/>
                                        <p:tgtEl>
                                          <p:spTgt spid="10487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1" presetID="7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3" dur="5000" fill="hold"/>
                                        <p:tgtEl>
                                          <p:spTgt spid="10487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4" dur="5000" fill="hold"/>
                                        <p:tgtEl>
                                          <p:spTgt spid="10487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8673" grpId="0"/>
      <p:bldP spid="1048674" grpId="0"/>
      <p:bldP spid="1048673" grpId="1"/>
      <p:bldP spid="1048674" grpId="1"/>
      <p:bldP spid="1048677" grpId="0"/>
      <p:bldP spid="1048677" grpId="1"/>
      <p:bldP spid="1048675" grpId="0"/>
      <p:bldP spid="1048676" grpId="0"/>
      <p:bldP spid="1048678" grpId="0"/>
      <p:bldP spid="1048679" grpId="0"/>
      <p:bldP spid="1048680" grpId="0"/>
      <p:bldP spid="1048681" grpId="0"/>
      <p:bldP spid="1048682" grpId="0" animBg="1"/>
      <p:bldP spid="1048683" grpId="0" animBg="1"/>
      <p:bldP spid="1048684" grpId="0" animBg="1"/>
      <p:bldP spid="1048685" grpId="0" animBg="1"/>
      <p:bldP spid="1048686" grpId="0" animBg="1"/>
      <p:bldP spid="1048687" grpId="0" animBg="1"/>
      <p:bldP spid="1048688" grpId="0" animBg="1"/>
      <p:bldP spid="1048689" grpId="0" animBg="1"/>
      <p:bldP spid="1048690" grpId="0" animBg="1"/>
      <p:bldP spid="1048691" grpId="0"/>
      <p:bldP spid="1048692" grpId="0" animBg="1"/>
      <p:bldP spid="1048693" grpId="0" animBg="1"/>
      <p:bldP spid="1048694" grpId="0" animBg="1"/>
      <p:bldP spid="1048695" grpId="0"/>
      <p:bldP spid="1048696" grpId="0"/>
      <p:bldP spid="1048697" grpId="0"/>
      <p:bldP spid="1048698" grpId="0"/>
      <p:bldP spid="1048699" grpId="0"/>
      <p:bldP spid="1048700" grpId="0"/>
      <p:bldP spid="1048701" grpId="0"/>
      <p:bldP spid="1048702" grpId="0"/>
      <p:bldP spid="1048675" grpId="1"/>
      <p:bldP spid="1048676" grpId="1"/>
      <p:bldP spid="1048678" grpId="1"/>
      <p:bldP spid="1048679" grpId="1"/>
      <p:bldP spid="1048680" grpId="1"/>
      <p:bldP spid="1048681" grpId="1"/>
      <p:bldP spid="1048682" grpId="1" animBg="1"/>
      <p:bldP spid="1048683" grpId="1" animBg="1"/>
      <p:bldP spid="1048684" grpId="1" animBg="1"/>
      <p:bldP spid="1048685" grpId="1" animBg="1"/>
      <p:bldP spid="1048686" grpId="1" animBg="1"/>
      <p:bldP spid="1048687" grpId="1" animBg="1"/>
      <p:bldP spid="1048688" grpId="1" animBg="1"/>
      <p:bldP spid="1048689" grpId="1" animBg="1"/>
      <p:bldP spid="1048690" grpId="1" animBg="1"/>
      <p:bldP spid="1048691" grpId="1"/>
      <p:bldP spid="1048692" grpId="1" animBg="1"/>
      <p:bldP spid="1048693" grpId="1" animBg="1"/>
      <p:bldP spid="1048694" grpId="1" animBg="1"/>
      <p:bldP spid="1048695" grpId="1"/>
      <p:bldP spid="1048696" grpId="1"/>
      <p:bldP spid="1048697" grpId="1"/>
      <p:bldP spid="1048698" grpId="1"/>
      <p:bldP spid="1048699" grpId="1"/>
      <p:bldP spid="1048700" grpId="1"/>
      <p:bldP spid="1048701" grpId="1"/>
      <p:bldP spid="1048702" grpId="1"/>
      <p:bldP spid="1048703" grpId="0"/>
      <p:bldP spid="1048703" grpId="1"/>
      <p:bldP spid="1048704" grpId="0" animBg="1"/>
      <p:bldP spid="1048704" grpId="1" animBg="1"/>
      <p:bldP spid="1048705" grpId="0" animBg="1"/>
      <p:bldP spid="1048705" grpId="1" animBg="1"/>
      <p:bldP spid="1048706" grpId="0" animBg="1"/>
      <p:bldP spid="1048706" grpId="1" animBg="1"/>
      <p:bldP spid="1048708" grpId="0"/>
      <p:bldP spid="1048707" grpId="0"/>
      <p:bldP spid="1048708" grpId="1"/>
      <p:bldP spid="1048707" grpId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47000">
              <a:schemeClr val="tx1"/>
            </a:gs>
            <a:gs pos="100000">
              <a:srgbClr val="0E2557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25" name=""/>
        <p:cNvGrpSpPr/>
        <p:nvPr/>
      </p:nvGrpSpPr>
      <p:grpSpPr/>
      <p:pic>
        <p:nvPicPr>
          <p:cNvPr id="2097171" name="图片 4" descr="啊11 拷贝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-28575" y="4175125"/>
            <a:ext cx="12249150" cy="2560638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048630" name="文本框 5"/>
          <p:cNvSpPr txBox="1"/>
          <p:nvPr/>
        </p:nvSpPr>
        <p:spPr>
          <a:xfrm>
            <a:off x="3759200" y="279400"/>
            <a:ext cx="4414838" cy="58420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r>
              <a:rPr lang="en-US" altLang="zh-CN" sz="3200">
                <a:solidFill>
                  <a:srgbClr val="FFFF00"/>
                </a:solidFill>
                <a:latin typeface="Calibri" panose="020F0502020204030204" charset="0"/>
                <a:ea typeface="微软雅黑" panose="020B0503020204020204" charset="-122"/>
              </a:rPr>
              <a:t>AI</a:t>
            </a:r>
            <a:r>
              <a:rPr lang="zh-CN" altLang="en-US" sz="3200">
                <a:solidFill>
                  <a:srgbClr val="FFFF00"/>
                </a:solidFill>
                <a:latin typeface="Calibri" panose="020F0502020204030204" charset="0"/>
                <a:ea typeface="微软雅黑" panose="020B0503020204020204" charset="-122"/>
              </a:rPr>
              <a:t>数字康养     时代真好</a:t>
            </a:r>
            <a:endParaRPr lang="zh-CN" altLang="en-US" sz="3200">
              <a:solidFill>
                <a:srgbClr val="FFFF00"/>
              </a:solidFill>
              <a:latin typeface="Calibri" panose="020F0502020204030204" charset="0"/>
              <a:ea typeface="微软雅黑" panose="020B0503020204020204" charset="-122"/>
            </a:endParaRPr>
          </a:p>
        </p:txBody>
      </p:sp>
      <p:sp>
        <p:nvSpPr>
          <p:cNvPr id="1048631" name="文本框 6"/>
          <p:cNvSpPr txBox="1"/>
          <p:nvPr/>
        </p:nvSpPr>
        <p:spPr>
          <a:xfrm>
            <a:off x="614363" y="823913"/>
            <a:ext cx="1960562" cy="306387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zh-CN" altLang="en-US" sz="1400">
                <a:solidFill>
                  <a:schemeClr val="bg2"/>
                </a:solidFill>
                <a:latin typeface="Calibri" panose="020F0502020204030204" charset="0"/>
                <a:ea typeface="微软雅黑" panose="020B0503020204020204" charset="-122"/>
              </a:rPr>
              <a:t>全龄康养旅居发展中心</a:t>
            </a:r>
            <a:endParaRPr lang="zh-CN" altLang="en-US" sz="1400">
              <a:solidFill>
                <a:schemeClr val="bg2"/>
              </a:solidFill>
              <a:latin typeface="Calibri" panose="020F0502020204030204" charset="0"/>
              <a:ea typeface="微软雅黑" panose="020B0503020204020204" charset="-122"/>
            </a:endParaRPr>
          </a:p>
        </p:txBody>
      </p:sp>
      <p:pic>
        <p:nvPicPr>
          <p:cNvPr id="2097172" name="图片 25" descr="微信图片_2025051422091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74275" y="6054725"/>
            <a:ext cx="1214438" cy="522288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pic>
      <p:pic>
        <p:nvPicPr>
          <p:cNvPr id="2097173" name="图片 49" descr="A1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9938" y="2528888"/>
            <a:ext cx="1128712" cy="5715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2097174" name="图片 54" descr="A1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89438" y="1374775"/>
            <a:ext cx="1576387" cy="757238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048632" name="文本框 9"/>
          <p:cNvSpPr txBox="1"/>
          <p:nvPr/>
        </p:nvSpPr>
        <p:spPr>
          <a:xfrm>
            <a:off x="714375" y="5695950"/>
            <a:ext cx="363538" cy="52070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en-US" altLang="zh-CN" sz="2800" b="1">
                <a:solidFill>
                  <a:srgbClr val="00B050"/>
                </a:solidFill>
                <a:latin typeface="Calibri" panose="020F0502020204030204" charset="0"/>
                <a:ea typeface="微软雅黑" panose="020B0503020204020204" charset="-122"/>
              </a:rPr>
              <a:t>1</a:t>
            </a:r>
            <a:endParaRPr lang="en-US" altLang="zh-CN" sz="2800" b="1">
              <a:solidFill>
                <a:srgbClr val="00B050"/>
              </a:solidFill>
              <a:latin typeface="Calibri" panose="020F0502020204030204" charset="0"/>
              <a:ea typeface="微软雅黑" panose="020B0503020204020204" charset="-122"/>
            </a:endParaRPr>
          </a:p>
        </p:txBody>
      </p:sp>
      <p:sp>
        <p:nvSpPr>
          <p:cNvPr id="1048633" name="文本框 10"/>
          <p:cNvSpPr txBox="1"/>
          <p:nvPr/>
        </p:nvSpPr>
        <p:spPr>
          <a:xfrm>
            <a:off x="4810125" y="3108325"/>
            <a:ext cx="1989138" cy="36830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r>
              <a:rPr lang="zh-CN" altLang="en-US" b="1">
                <a:solidFill>
                  <a:schemeClr val="bg1"/>
                </a:solidFill>
                <a:latin typeface="Calibri" panose="020F0502020204030204" charset="0"/>
                <a:ea typeface="微软雅黑" panose="020B0503020204020204" charset="-122"/>
              </a:rPr>
              <a:t>老师</a:t>
            </a:r>
            <a:r>
              <a:rPr lang="zh-CN" altLang="en-US" sz="1400" b="1">
                <a:solidFill>
                  <a:srgbClr val="00B050"/>
                </a:solidFill>
                <a:latin typeface="Calibri" panose="020F0502020204030204" charset="0"/>
                <a:ea typeface="微软雅黑" panose="020B0503020204020204" charset="-122"/>
              </a:rPr>
              <a:t>自然晋升</a:t>
            </a:r>
            <a:endParaRPr lang="zh-CN" altLang="en-US" sz="1400" b="1">
              <a:solidFill>
                <a:srgbClr val="00B050"/>
              </a:solidFill>
              <a:latin typeface="Calibri" panose="020F0502020204030204" charset="0"/>
              <a:ea typeface="微软雅黑" panose="020B0503020204020204" charset="-122"/>
            </a:endParaRPr>
          </a:p>
        </p:txBody>
      </p:sp>
      <p:sp>
        <p:nvSpPr>
          <p:cNvPr id="1048634" name="文本框 18"/>
          <p:cNvSpPr txBox="1"/>
          <p:nvPr/>
        </p:nvSpPr>
        <p:spPr>
          <a:xfrm>
            <a:off x="334645" y="1262063"/>
            <a:ext cx="2240280" cy="36830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zh-CN" altLang="en-US" b="1">
                <a:solidFill>
                  <a:schemeClr val="bg1"/>
                </a:solidFill>
                <a:latin typeface="Calibri" panose="020F0502020204030204" charset="0"/>
                <a:ea typeface="微软雅黑" panose="020B0503020204020204" charset="-122"/>
              </a:rPr>
              <a:t>七、老师越级晋升奖</a:t>
            </a:r>
            <a:endParaRPr lang="zh-CN" altLang="en-US" b="1">
              <a:solidFill>
                <a:schemeClr val="bg1"/>
              </a:solidFill>
              <a:latin typeface="Calibri" panose="020F0502020204030204" charset="0"/>
              <a:ea typeface="微软雅黑" panose="020B0503020204020204" charset="-122"/>
            </a:endParaRPr>
          </a:p>
        </p:txBody>
      </p:sp>
      <p:sp>
        <p:nvSpPr>
          <p:cNvPr id="1048635" name="文本框 13"/>
          <p:cNvSpPr txBox="1"/>
          <p:nvPr/>
        </p:nvSpPr>
        <p:spPr>
          <a:xfrm>
            <a:off x="4818063" y="2159000"/>
            <a:ext cx="755650" cy="36830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zh-CN" altLang="en-US" b="1">
                <a:solidFill>
                  <a:schemeClr val="bg1"/>
                </a:solidFill>
                <a:latin typeface="Calibri" panose="020F0502020204030204" charset="0"/>
                <a:ea typeface="微软雅黑" panose="020B0503020204020204" charset="-122"/>
              </a:rPr>
              <a:t>退休</a:t>
            </a:r>
            <a:r>
              <a:rPr lang="en-US" altLang="zh-CN" b="1">
                <a:solidFill>
                  <a:schemeClr val="bg1"/>
                </a:solidFill>
                <a:latin typeface="Calibri" panose="020F0502020204030204" charset="0"/>
                <a:ea typeface="微软雅黑" panose="020B0503020204020204" charset="-122"/>
              </a:rPr>
              <a:t>1</a:t>
            </a:r>
            <a:endParaRPr lang="en-US" altLang="zh-CN" b="1">
              <a:solidFill>
                <a:schemeClr val="bg1"/>
              </a:solidFill>
              <a:latin typeface="Calibri" panose="020F0502020204030204" charset="0"/>
              <a:ea typeface="微软雅黑" panose="020B0503020204020204" charset="-122"/>
            </a:endParaRPr>
          </a:p>
        </p:txBody>
      </p:sp>
      <p:pic>
        <p:nvPicPr>
          <p:cNvPr id="2097175" name="图片 16" descr="A1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08975" y="3921125"/>
            <a:ext cx="692150" cy="44767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2097176" name="图片 29" descr="A1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72025" y="3867150"/>
            <a:ext cx="692150" cy="44767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2097177" name="图片 31" descr="A1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85888" y="3949700"/>
            <a:ext cx="692150" cy="44767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048636" name="上箭头 33"/>
          <p:cNvSpPr/>
          <p:nvPr/>
        </p:nvSpPr>
        <p:spPr>
          <a:xfrm rot="10800000" flipH="1">
            <a:off x="5016500" y="3495675"/>
            <a:ext cx="242888" cy="392113"/>
          </a:xfrm>
          <a:prstGeom prst="upArrow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 fontAlgn="auto"/>
            <a:endParaRPr lang="zh-CN" altLang="en-US" strike="noStrike" noProof="1"/>
          </a:p>
        </p:txBody>
      </p:sp>
      <p:sp>
        <p:nvSpPr>
          <p:cNvPr id="1048637" name="上箭头 34"/>
          <p:cNvSpPr/>
          <p:nvPr/>
        </p:nvSpPr>
        <p:spPr>
          <a:xfrm rot="5940000" flipH="1">
            <a:off x="6604794" y="2194719"/>
            <a:ext cx="242888" cy="3178175"/>
          </a:xfrm>
          <a:prstGeom prst="upArrow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 fontAlgn="auto"/>
            <a:endParaRPr lang="zh-CN" altLang="en-US" strike="noStrike" noProof="1"/>
          </a:p>
        </p:txBody>
      </p:sp>
      <p:sp>
        <p:nvSpPr>
          <p:cNvPr id="1048638" name="上箭头 35"/>
          <p:cNvSpPr/>
          <p:nvPr/>
        </p:nvSpPr>
        <p:spPr>
          <a:xfrm rot="15600000" flipH="1">
            <a:off x="3459163" y="2241550"/>
            <a:ext cx="242888" cy="3106738"/>
          </a:xfrm>
          <a:prstGeom prst="upArrow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 fontAlgn="auto"/>
            <a:endParaRPr lang="zh-CN" altLang="en-US" strike="noStrike" noProof="1"/>
          </a:p>
        </p:txBody>
      </p:sp>
      <p:sp>
        <p:nvSpPr>
          <p:cNvPr id="1048639" name="上箭头 36"/>
          <p:cNvSpPr/>
          <p:nvPr/>
        </p:nvSpPr>
        <p:spPr>
          <a:xfrm rot="10800000" flipH="1">
            <a:off x="5008563" y="4799013"/>
            <a:ext cx="242888" cy="392113"/>
          </a:xfrm>
          <a:prstGeom prst="upArrow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 fontAlgn="auto"/>
            <a:endParaRPr lang="zh-CN" altLang="en-US" strike="noStrike" noProof="1"/>
          </a:p>
        </p:txBody>
      </p:sp>
      <p:sp>
        <p:nvSpPr>
          <p:cNvPr id="1048640" name="上箭头 37"/>
          <p:cNvSpPr/>
          <p:nvPr/>
        </p:nvSpPr>
        <p:spPr>
          <a:xfrm rot="7020000" flipH="1">
            <a:off x="5359400" y="4484688"/>
            <a:ext cx="241300" cy="860425"/>
          </a:xfrm>
          <a:prstGeom prst="upArrow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 fontAlgn="auto"/>
            <a:endParaRPr lang="zh-CN" altLang="en-US" strike="noStrike" noProof="1"/>
          </a:p>
        </p:txBody>
      </p:sp>
      <p:sp>
        <p:nvSpPr>
          <p:cNvPr id="1048641" name="上箭头 38"/>
          <p:cNvSpPr/>
          <p:nvPr/>
        </p:nvSpPr>
        <p:spPr>
          <a:xfrm rot="14580000" flipH="1">
            <a:off x="4600575" y="4498975"/>
            <a:ext cx="241300" cy="825500"/>
          </a:xfrm>
          <a:prstGeom prst="upArrow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 fontAlgn="auto"/>
            <a:endParaRPr lang="zh-CN" altLang="en-US" strike="noStrike" noProof="1"/>
          </a:p>
        </p:txBody>
      </p:sp>
      <p:pic>
        <p:nvPicPr>
          <p:cNvPr id="2097178" name="图片 39" descr="mtdeYmXKLj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flipH="1">
            <a:off x="4862513" y="5216525"/>
            <a:ext cx="522287" cy="48577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2097179" name="图片 41" descr="mtdeYmXKLj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flipH="1">
            <a:off x="5708650" y="5219700"/>
            <a:ext cx="522288" cy="484188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2097180" name="图片 44" descr="mtdeYmXKLj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flipH="1">
            <a:off x="4057650" y="5213350"/>
            <a:ext cx="522288" cy="484188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048642" name="上箭头 53"/>
          <p:cNvSpPr/>
          <p:nvPr/>
        </p:nvSpPr>
        <p:spPr>
          <a:xfrm rot="10800000" flipH="1">
            <a:off x="1624013" y="4792663"/>
            <a:ext cx="242888" cy="392113"/>
          </a:xfrm>
          <a:prstGeom prst="upArrow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 fontAlgn="auto"/>
            <a:endParaRPr lang="zh-CN" altLang="en-US" strike="noStrike" noProof="1"/>
          </a:p>
        </p:txBody>
      </p:sp>
      <p:sp>
        <p:nvSpPr>
          <p:cNvPr id="1048643" name="上箭头 55"/>
          <p:cNvSpPr/>
          <p:nvPr/>
        </p:nvSpPr>
        <p:spPr>
          <a:xfrm rot="7020000" flipH="1">
            <a:off x="1974850" y="4478338"/>
            <a:ext cx="241300" cy="860425"/>
          </a:xfrm>
          <a:prstGeom prst="upArrow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 fontAlgn="auto"/>
            <a:endParaRPr lang="zh-CN" altLang="en-US" strike="noStrike" noProof="1"/>
          </a:p>
        </p:txBody>
      </p:sp>
      <p:sp>
        <p:nvSpPr>
          <p:cNvPr id="1048644" name="上箭头 56"/>
          <p:cNvSpPr/>
          <p:nvPr/>
        </p:nvSpPr>
        <p:spPr>
          <a:xfrm rot="14580000" flipH="1">
            <a:off x="1216025" y="4492625"/>
            <a:ext cx="241300" cy="825500"/>
          </a:xfrm>
          <a:prstGeom prst="upArrow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 fontAlgn="auto"/>
            <a:endParaRPr lang="zh-CN" altLang="en-US" strike="noStrike" noProof="1"/>
          </a:p>
        </p:txBody>
      </p:sp>
      <p:pic>
        <p:nvPicPr>
          <p:cNvPr id="2097181" name="图片 57" descr="mtdeYmXKLj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flipH="1">
            <a:off x="1477963" y="5210175"/>
            <a:ext cx="522287" cy="48577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2097182" name="图片 59" descr="mtdeYmXKLj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flipH="1">
            <a:off x="2324100" y="5213350"/>
            <a:ext cx="522288" cy="484188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2097183" name="图片 61" descr="mtdeYmXKLj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flipH="1">
            <a:off x="673100" y="5207000"/>
            <a:ext cx="522288" cy="484188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048645" name="上箭头 64"/>
          <p:cNvSpPr/>
          <p:nvPr/>
        </p:nvSpPr>
        <p:spPr>
          <a:xfrm rot="10800000" flipH="1">
            <a:off x="8550275" y="4800600"/>
            <a:ext cx="241300" cy="393700"/>
          </a:xfrm>
          <a:prstGeom prst="upArrow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 fontAlgn="auto"/>
            <a:endParaRPr lang="zh-CN" altLang="en-US" strike="noStrike" noProof="1"/>
          </a:p>
        </p:txBody>
      </p:sp>
      <p:sp>
        <p:nvSpPr>
          <p:cNvPr id="1048646" name="上箭头 65"/>
          <p:cNvSpPr/>
          <p:nvPr/>
        </p:nvSpPr>
        <p:spPr>
          <a:xfrm rot="7020000" flipH="1">
            <a:off x="8899525" y="4486275"/>
            <a:ext cx="242888" cy="862013"/>
          </a:xfrm>
          <a:prstGeom prst="upArrow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 fontAlgn="auto"/>
            <a:endParaRPr lang="zh-CN" altLang="en-US" strike="noStrike" noProof="1"/>
          </a:p>
        </p:txBody>
      </p:sp>
      <p:sp>
        <p:nvSpPr>
          <p:cNvPr id="1048647" name="上箭头 66"/>
          <p:cNvSpPr/>
          <p:nvPr/>
        </p:nvSpPr>
        <p:spPr>
          <a:xfrm rot="14580000" flipH="1">
            <a:off x="8141494" y="4501356"/>
            <a:ext cx="242888" cy="825500"/>
          </a:xfrm>
          <a:prstGeom prst="upArrow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 fontAlgn="auto"/>
            <a:endParaRPr lang="zh-CN" altLang="en-US" strike="noStrike" noProof="1"/>
          </a:p>
        </p:txBody>
      </p:sp>
      <p:pic>
        <p:nvPicPr>
          <p:cNvPr id="2097184" name="图片 67" descr="mtdeYmXKLj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flipH="1">
            <a:off x="8402638" y="5219700"/>
            <a:ext cx="522287" cy="484188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2097185" name="图片 69" descr="mtdeYmXKLj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flipH="1">
            <a:off x="9250363" y="5222875"/>
            <a:ext cx="522287" cy="484188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2097186" name="图片 71" descr="mtdeYmXKLj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flipH="1">
            <a:off x="7599363" y="5216525"/>
            <a:ext cx="522287" cy="484188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048648" name="文本框 73"/>
          <p:cNvSpPr txBox="1"/>
          <p:nvPr/>
        </p:nvSpPr>
        <p:spPr>
          <a:xfrm>
            <a:off x="1508125" y="5707063"/>
            <a:ext cx="363538" cy="522288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fontAlgn="auto"/>
            <a:r>
              <a:rPr lang="en-US" altLang="zh-CN" sz="2800" b="1" noProof="1">
                <a:solidFill>
                  <a:schemeClr val="accent4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rPr>
              <a:t>4</a:t>
            </a:r>
            <a:endParaRPr lang="en-US" altLang="zh-CN" sz="2800" b="1" noProof="1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048649" name="文本框 74"/>
          <p:cNvSpPr txBox="1"/>
          <p:nvPr/>
        </p:nvSpPr>
        <p:spPr>
          <a:xfrm>
            <a:off x="2346325" y="5708650"/>
            <a:ext cx="363538" cy="522288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en-US" altLang="zh-CN" sz="2800" b="1">
                <a:solidFill>
                  <a:srgbClr val="FF0000"/>
                </a:solidFill>
                <a:latin typeface="Calibri" panose="020F0502020204030204" charset="0"/>
                <a:ea typeface="微软雅黑" panose="020B0503020204020204" charset="-122"/>
              </a:rPr>
              <a:t>7</a:t>
            </a:r>
            <a:endParaRPr lang="en-US" altLang="zh-CN" sz="2800" b="1">
              <a:solidFill>
                <a:srgbClr val="FF0000"/>
              </a:solidFill>
              <a:latin typeface="Calibri" panose="020F0502020204030204" charset="0"/>
              <a:ea typeface="微软雅黑" panose="020B0503020204020204" charset="-122"/>
            </a:endParaRPr>
          </a:p>
        </p:txBody>
      </p:sp>
      <p:sp>
        <p:nvSpPr>
          <p:cNvPr id="1048650" name="文本框 75"/>
          <p:cNvSpPr txBox="1"/>
          <p:nvPr/>
        </p:nvSpPr>
        <p:spPr>
          <a:xfrm>
            <a:off x="4127500" y="5711825"/>
            <a:ext cx="363538" cy="522288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en-US" altLang="zh-CN" sz="2800" b="1">
                <a:solidFill>
                  <a:srgbClr val="00B050"/>
                </a:solidFill>
                <a:latin typeface="Calibri" panose="020F0502020204030204" charset="0"/>
                <a:ea typeface="微软雅黑" panose="020B0503020204020204" charset="-122"/>
              </a:rPr>
              <a:t>2</a:t>
            </a:r>
            <a:endParaRPr lang="en-US" altLang="zh-CN" sz="2800" b="1">
              <a:solidFill>
                <a:srgbClr val="00B050"/>
              </a:solidFill>
              <a:latin typeface="Calibri" panose="020F0502020204030204" charset="0"/>
              <a:ea typeface="微软雅黑" panose="020B0503020204020204" charset="-122"/>
            </a:endParaRPr>
          </a:p>
        </p:txBody>
      </p:sp>
      <p:sp>
        <p:nvSpPr>
          <p:cNvPr id="1048651" name="文本框 76"/>
          <p:cNvSpPr txBox="1"/>
          <p:nvPr/>
        </p:nvSpPr>
        <p:spPr>
          <a:xfrm>
            <a:off x="4921250" y="5705475"/>
            <a:ext cx="363538" cy="522288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fontAlgn="auto"/>
            <a:r>
              <a:rPr lang="en-US" altLang="zh-CN" sz="2800" b="1" noProof="1">
                <a:solidFill>
                  <a:schemeClr val="accent4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rPr>
              <a:t>5</a:t>
            </a:r>
            <a:endParaRPr lang="en-US" altLang="zh-CN" sz="2800" b="1" noProof="1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048652" name="文本框 77"/>
          <p:cNvSpPr txBox="1"/>
          <p:nvPr/>
        </p:nvSpPr>
        <p:spPr>
          <a:xfrm>
            <a:off x="5759450" y="5708650"/>
            <a:ext cx="363538" cy="52070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en-US" altLang="zh-CN" sz="2800" b="1">
                <a:solidFill>
                  <a:srgbClr val="FF0000"/>
                </a:solidFill>
                <a:latin typeface="Calibri" panose="020F0502020204030204" charset="0"/>
                <a:ea typeface="微软雅黑" panose="020B0503020204020204" charset="-122"/>
              </a:rPr>
              <a:t>8</a:t>
            </a:r>
            <a:endParaRPr lang="en-US" altLang="zh-CN" sz="2800" b="1">
              <a:solidFill>
                <a:srgbClr val="FF0000"/>
              </a:solidFill>
              <a:latin typeface="Calibri" panose="020F0502020204030204" charset="0"/>
              <a:ea typeface="微软雅黑" panose="020B0503020204020204" charset="-122"/>
            </a:endParaRPr>
          </a:p>
        </p:txBody>
      </p:sp>
      <p:sp>
        <p:nvSpPr>
          <p:cNvPr id="1048653" name="文本框 78"/>
          <p:cNvSpPr txBox="1"/>
          <p:nvPr/>
        </p:nvSpPr>
        <p:spPr>
          <a:xfrm>
            <a:off x="7664450" y="5710238"/>
            <a:ext cx="363538" cy="522287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en-US" altLang="zh-CN" sz="2800" b="1">
                <a:solidFill>
                  <a:srgbClr val="00B050"/>
                </a:solidFill>
                <a:latin typeface="Calibri" panose="020F0502020204030204" charset="0"/>
                <a:ea typeface="微软雅黑" panose="020B0503020204020204" charset="-122"/>
              </a:rPr>
              <a:t>3</a:t>
            </a:r>
            <a:endParaRPr lang="en-US" altLang="zh-CN" sz="2800" b="1">
              <a:solidFill>
                <a:srgbClr val="00B050"/>
              </a:solidFill>
              <a:latin typeface="Calibri" panose="020F0502020204030204" charset="0"/>
              <a:ea typeface="微软雅黑" panose="020B0503020204020204" charset="-122"/>
            </a:endParaRPr>
          </a:p>
        </p:txBody>
      </p:sp>
      <p:sp>
        <p:nvSpPr>
          <p:cNvPr id="1048654" name="文本框 79"/>
          <p:cNvSpPr txBox="1"/>
          <p:nvPr/>
        </p:nvSpPr>
        <p:spPr>
          <a:xfrm>
            <a:off x="8475663" y="5703888"/>
            <a:ext cx="363538" cy="522288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fontAlgn="auto"/>
            <a:r>
              <a:rPr lang="en-US" altLang="zh-CN" sz="2800" b="1" noProof="1">
                <a:solidFill>
                  <a:schemeClr val="accent4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rPr>
              <a:t>6</a:t>
            </a:r>
            <a:endParaRPr lang="en-US" altLang="zh-CN" sz="2800" b="1" noProof="1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048655" name="文本框 80"/>
          <p:cNvSpPr txBox="1"/>
          <p:nvPr/>
        </p:nvSpPr>
        <p:spPr>
          <a:xfrm>
            <a:off x="9313863" y="5707063"/>
            <a:ext cx="363537" cy="522287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en-US" altLang="zh-CN" sz="2800" b="1">
                <a:solidFill>
                  <a:srgbClr val="FF0000"/>
                </a:solidFill>
                <a:latin typeface="Calibri" panose="020F0502020204030204" charset="0"/>
                <a:ea typeface="微软雅黑" panose="020B0503020204020204" charset="-122"/>
              </a:rPr>
              <a:t>9</a:t>
            </a:r>
            <a:endParaRPr lang="en-US" altLang="zh-CN" sz="2800" b="1">
              <a:solidFill>
                <a:srgbClr val="FF0000"/>
              </a:solidFill>
              <a:latin typeface="Calibri" panose="020F0502020204030204" charset="0"/>
              <a:ea typeface="微软雅黑" panose="020B0503020204020204" charset="-122"/>
            </a:endParaRPr>
          </a:p>
        </p:txBody>
      </p:sp>
      <p:sp>
        <p:nvSpPr>
          <p:cNvPr id="1048656" name="文本框 1"/>
          <p:cNvSpPr txBox="1"/>
          <p:nvPr/>
        </p:nvSpPr>
        <p:spPr>
          <a:xfrm>
            <a:off x="593725" y="6054725"/>
            <a:ext cx="641350" cy="36830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zh-CN" altLang="en-US" b="1">
                <a:solidFill>
                  <a:schemeClr val="bg1"/>
                </a:solidFill>
                <a:latin typeface="Calibri" panose="020F0502020204030204" charset="0"/>
                <a:ea typeface="微软雅黑" panose="020B0503020204020204" charset="-122"/>
              </a:rPr>
              <a:t>组长</a:t>
            </a:r>
            <a:endParaRPr lang="zh-CN" altLang="en-US" b="1">
              <a:solidFill>
                <a:schemeClr val="bg1"/>
              </a:solidFill>
              <a:latin typeface="Calibri" panose="020F0502020204030204" charset="0"/>
              <a:ea typeface="微软雅黑" panose="020B0503020204020204" charset="-122"/>
            </a:endParaRPr>
          </a:p>
        </p:txBody>
      </p:sp>
      <p:sp>
        <p:nvSpPr>
          <p:cNvPr id="1048657" name="文本框 3"/>
          <p:cNvSpPr txBox="1"/>
          <p:nvPr/>
        </p:nvSpPr>
        <p:spPr>
          <a:xfrm>
            <a:off x="1379538" y="6057900"/>
            <a:ext cx="639762" cy="36830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zh-CN" altLang="en-US" b="1">
                <a:solidFill>
                  <a:schemeClr val="bg1"/>
                </a:solidFill>
                <a:latin typeface="Calibri" panose="020F0502020204030204" charset="0"/>
                <a:ea typeface="微软雅黑" panose="020B0503020204020204" charset="-122"/>
              </a:rPr>
              <a:t>组长</a:t>
            </a:r>
            <a:endParaRPr lang="zh-CN" altLang="en-US" b="1">
              <a:solidFill>
                <a:schemeClr val="bg1"/>
              </a:solidFill>
              <a:latin typeface="Calibri" panose="020F0502020204030204" charset="0"/>
              <a:ea typeface="微软雅黑" panose="020B0503020204020204" charset="-122"/>
            </a:endParaRPr>
          </a:p>
        </p:txBody>
      </p:sp>
      <p:sp>
        <p:nvSpPr>
          <p:cNvPr id="1048658" name="文本框 7"/>
          <p:cNvSpPr txBox="1"/>
          <p:nvPr/>
        </p:nvSpPr>
        <p:spPr>
          <a:xfrm>
            <a:off x="2225675" y="6061075"/>
            <a:ext cx="641350" cy="36830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zh-CN" altLang="en-US" b="1">
                <a:solidFill>
                  <a:schemeClr val="bg1"/>
                </a:solidFill>
                <a:latin typeface="Calibri" panose="020F0502020204030204" charset="0"/>
                <a:ea typeface="微软雅黑" panose="020B0503020204020204" charset="-122"/>
              </a:rPr>
              <a:t>组长</a:t>
            </a:r>
            <a:endParaRPr lang="zh-CN" altLang="en-US" b="1">
              <a:solidFill>
                <a:schemeClr val="bg1"/>
              </a:solidFill>
              <a:latin typeface="Calibri" panose="020F0502020204030204" charset="0"/>
              <a:ea typeface="微软雅黑" panose="020B0503020204020204" charset="-122"/>
            </a:endParaRPr>
          </a:p>
        </p:txBody>
      </p:sp>
      <p:sp>
        <p:nvSpPr>
          <p:cNvPr id="1048659" name="文本框 8"/>
          <p:cNvSpPr txBox="1"/>
          <p:nvPr/>
        </p:nvSpPr>
        <p:spPr>
          <a:xfrm>
            <a:off x="3979863" y="6072188"/>
            <a:ext cx="639762" cy="36830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zh-CN" altLang="en-US" b="1">
                <a:solidFill>
                  <a:schemeClr val="bg1"/>
                </a:solidFill>
                <a:latin typeface="Calibri" panose="020F0502020204030204" charset="0"/>
                <a:ea typeface="微软雅黑" panose="020B0503020204020204" charset="-122"/>
              </a:rPr>
              <a:t>组长</a:t>
            </a:r>
            <a:endParaRPr lang="zh-CN" altLang="en-US" b="1">
              <a:solidFill>
                <a:schemeClr val="bg1"/>
              </a:solidFill>
              <a:latin typeface="Calibri" panose="020F0502020204030204" charset="0"/>
              <a:ea typeface="微软雅黑" panose="020B0503020204020204" charset="-122"/>
            </a:endParaRPr>
          </a:p>
        </p:txBody>
      </p:sp>
      <p:sp>
        <p:nvSpPr>
          <p:cNvPr id="1048660" name="文本框 11"/>
          <p:cNvSpPr txBox="1"/>
          <p:nvPr/>
        </p:nvSpPr>
        <p:spPr>
          <a:xfrm>
            <a:off x="4818063" y="6048375"/>
            <a:ext cx="639762" cy="36830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zh-CN" altLang="en-US" b="1">
                <a:solidFill>
                  <a:schemeClr val="bg1"/>
                </a:solidFill>
                <a:latin typeface="Calibri" panose="020F0502020204030204" charset="0"/>
                <a:ea typeface="微软雅黑" panose="020B0503020204020204" charset="-122"/>
              </a:rPr>
              <a:t>组长</a:t>
            </a:r>
            <a:endParaRPr lang="zh-CN" altLang="en-US" b="1">
              <a:solidFill>
                <a:schemeClr val="bg1"/>
              </a:solidFill>
              <a:latin typeface="Calibri" panose="020F0502020204030204" charset="0"/>
              <a:ea typeface="微软雅黑" panose="020B0503020204020204" charset="-122"/>
            </a:endParaRPr>
          </a:p>
        </p:txBody>
      </p:sp>
      <p:sp>
        <p:nvSpPr>
          <p:cNvPr id="1048661" name="文本框 12"/>
          <p:cNvSpPr txBox="1"/>
          <p:nvPr/>
        </p:nvSpPr>
        <p:spPr>
          <a:xfrm>
            <a:off x="5638800" y="6032500"/>
            <a:ext cx="639763" cy="36830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zh-CN" altLang="en-US" b="1">
                <a:solidFill>
                  <a:schemeClr val="bg1"/>
                </a:solidFill>
                <a:latin typeface="Calibri" panose="020F0502020204030204" charset="0"/>
                <a:ea typeface="微软雅黑" panose="020B0503020204020204" charset="-122"/>
              </a:rPr>
              <a:t>组长</a:t>
            </a:r>
            <a:endParaRPr lang="zh-CN" altLang="en-US" b="1">
              <a:solidFill>
                <a:schemeClr val="bg1"/>
              </a:solidFill>
              <a:latin typeface="Calibri" panose="020F0502020204030204" charset="0"/>
              <a:ea typeface="微软雅黑" panose="020B0503020204020204" charset="-122"/>
            </a:endParaRPr>
          </a:p>
        </p:txBody>
      </p:sp>
      <p:sp>
        <p:nvSpPr>
          <p:cNvPr id="1048662" name="文本框 14"/>
          <p:cNvSpPr txBox="1"/>
          <p:nvPr/>
        </p:nvSpPr>
        <p:spPr>
          <a:xfrm>
            <a:off x="7578725" y="6016625"/>
            <a:ext cx="641350" cy="36830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zh-CN" altLang="en-US" b="1">
                <a:solidFill>
                  <a:schemeClr val="bg1"/>
                </a:solidFill>
                <a:latin typeface="Calibri" panose="020F0502020204030204" charset="0"/>
                <a:ea typeface="微软雅黑" panose="020B0503020204020204" charset="-122"/>
              </a:rPr>
              <a:t>组长</a:t>
            </a:r>
            <a:endParaRPr lang="zh-CN" altLang="en-US" b="1">
              <a:solidFill>
                <a:schemeClr val="bg1"/>
              </a:solidFill>
              <a:latin typeface="Calibri" panose="020F0502020204030204" charset="0"/>
              <a:ea typeface="微软雅黑" panose="020B0503020204020204" charset="-122"/>
            </a:endParaRPr>
          </a:p>
        </p:txBody>
      </p:sp>
      <p:sp>
        <p:nvSpPr>
          <p:cNvPr id="1048663" name="文本框 15"/>
          <p:cNvSpPr txBox="1"/>
          <p:nvPr/>
        </p:nvSpPr>
        <p:spPr>
          <a:xfrm>
            <a:off x="8355013" y="6029325"/>
            <a:ext cx="639762" cy="36830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zh-CN" altLang="en-US" b="1">
                <a:solidFill>
                  <a:schemeClr val="bg1"/>
                </a:solidFill>
                <a:latin typeface="Calibri" panose="020F0502020204030204" charset="0"/>
                <a:ea typeface="微软雅黑" panose="020B0503020204020204" charset="-122"/>
              </a:rPr>
              <a:t>组长</a:t>
            </a:r>
            <a:endParaRPr lang="zh-CN" altLang="en-US" b="1">
              <a:solidFill>
                <a:schemeClr val="bg1"/>
              </a:solidFill>
              <a:latin typeface="Calibri" panose="020F0502020204030204" charset="0"/>
              <a:ea typeface="微软雅黑" panose="020B0503020204020204" charset="-122"/>
            </a:endParaRPr>
          </a:p>
        </p:txBody>
      </p:sp>
      <p:sp>
        <p:nvSpPr>
          <p:cNvPr id="1048664" name="文本框 19"/>
          <p:cNvSpPr txBox="1"/>
          <p:nvPr/>
        </p:nvSpPr>
        <p:spPr>
          <a:xfrm>
            <a:off x="9247188" y="6022975"/>
            <a:ext cx="639762" cy="36830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zh-CN" altLang="en-US" b="1">
                <a:solidFill>
                  <a:schemeClr val="bg1"/>
                </a:solidFill>
                <a:latin typeface="Calibri" panose="020F0502020204030204" charset="0"/>
                <a:ea typeface="微软雅黑" panose="020B0503020204020204" charset="-122"/>
              </a:rPr>
              <a:t>组长</a:t>
            </a:r>
            <a:endParaRPr lang="zh-CN" altLang="en-US" b="1">
              <a:solidFill>
                <a:schemeClr val="bg1"/>
              </a:solidFill>
              <a:latin typeface="Calibri" panose="020F0502020204030204" charset="0"/>
              <a:ea typeface="微软雅黑" panose="020B0503020204020204" charset="-122"/>
            </a:endParaRPr>
          </a:p>
        </p:txBody>
      </p:sp>
      <p:sp>
        <p:nvSpPr>
          <p:cNvPr id="1048665" name="文本框 20"/>
          <p:cNvSpPr txBox="1"/>
          <p:nvPr/>
        </p:nvSpPr>
        <p:spPr>
          <a:xfrm>
            <a:off x="8343900" y="4324350"/>
            <a:ext cx="641350" cy="36830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zh-CN" altLang="en-US" b="1">
                <a:solidFill>
                  <a:schemeClr val="bg1"/>
                </a:solidFill>
                <a:latin typeface="Calibri" panose="020F0502020204030204" charset="0"/>
                <a:ea typeface="微软雅黑" panose="020B0503020204020204" charset="-122"/>
              </a:rPr>
              <a:t>班长</a:t>
            </a:r>
            <a:endParaRPr lang="zh-CN" altLang="en-US" b="1">
              <a:solidFill>
                <a:schemeClr val="bg1"/>
              </a:solidFill>
              <a:latin typeface="Calibri" panose="020F0502020204030204" charset="0"/>
              <a:ea typeface="微软雅黑" panose="020B0503020204020204" charset="-122"/>
            </a:endParaRPr>
          </a:p>
        </p:txBody>
      </p:sp>
      <p:sp>
        <p:nvSpPr>
          <p:cNvPr id="1048666" name="文本框 22"/>
          <p:cNvSpPr txBox="1"/>
          <p:nvPr/>
        </p:nvSpPr>
        <p:spPr>
          <a:xfrm>
            <a:off x="4783138" y="4314825"/>
            <a:ext cx="639762" cy="36830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zh-CN" altLang="en-US" b="1">
                <a:solidFill>
                  <a:schemeClr val="bg1"/>
                </a:solidFill>
                <a:latin typeface="Calibri" panose="020F0502020204030204" charset="0"/>
                <a:ea typeface="微软雅黑" panose="020B0503020204020204" charset="-122"/>
              </a:rPr>
              <a:t>班长</a:t>
            </a:r>
            <a:endParaRPr lang="zh-CN" altLang="en-US" b="1">
              <a:solidFill>
                <a:schemeClr val="bg1"/>
              </a:solidFill>
              <a:latin typeface="Calibri" panose="020F0502020204030204" charset="0"/>
              <a:ea typeface="微软雅黑" panose="020B0503020204020204" charset="-122"/>
            </a:endParaRPr>
          </a:p>
        </p:txBody>
      </p:sp>
      <p:sp>
        <p:nvSpPr>
          <p:cNvPr id="1048667" name="文本框 23"/>
          <p:cNvSpPr txBox="1"/>
          <p:nvPr/>
        </p:nvSpPr>
        <p:spPr>
          <a:xfrm>
            <a:off x="1412875" y="4368800"/>
            <a:ext cx="639763" cy="36830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zh-CN" altLang="en-US" b="1">
                <a:solidFill>
                  <a:schemeClr val="bg1"/>
                </a:solidFill>
                <a:latin typeface="Calibri" panose="020F0502020204030204" charset="0"/>
                <a:ea typeface="微软雅黑" panose="020B0503020204020204" charset="-122"/>
              </a:rPr>
              <a:t>班长</a:t>
            </a:r>
            <a:endParaRPr lang="zh-CN" altLang="en-US" b="1">
              <a:solidFill>
                <a:schemeClr val="bg1"/>
              </a:solidFill>
              <a:latin typeface="Calibri" panose="020F0502020204030204" charset="0"/>
              <a:ea typeface="微软雅黑" panose="020B0503020204020204" charset="-122"/>
            </a:endParaRPr>
          </a:p>
        </p:txBody>
      </p:sp>
      <p:sp>
        <p:nvSpPr>
          <p:cNvPr id="1048668" name="文本框 27"/>
          <p:cNvSpPr txBox="1"/>
          <p:nvPr/>
        </p:nvSpPr>
        <p:spPr>
          <a:xfrm>
            <a:off x="8361680" y="3086735"/>
            <a:ext cx="1395095" cy="36830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r>
              <a:rPr lang="zh-CN" altLang="en-US" b="1">
                <a:solidFill>
                  <a:schemeClr val="bg1"/>
                </a:solidFill>
                <a:latin typeface="Calibri" panose="020F0502020204030204" charset="0"/>
                <a:ea typeface="微软雅黑" panose="020B0503020204020204" charset="-122"/>
              </a:rPr>
              <a:t>老师  </a:t>
            </a:r>
            <a:r>
              <a:rPr lang="zh-CN" altLang="en-US" sz="1400" b="1">
                <a:solidFill>
                  <a:srgbClr val="FF0000"/>
                </a:solidFill>
                <a:latin typeface="Calibri" panose="020F0502020204030204" charset="0"/>
                <a:ea typeface="微软雅黑" panose="020B0503020204020204" charset="-122"/>
              </a:rPr>
              <a:t>晋升奖</a:t>
            </a:r>
            <a:endParaRPr lang="zh-CN" altLang="en-US" sz="1400" b="1">
              <a:solidFill>
                <a:srgbClr val="FF0000"/>
              </a:solidFill>
              <a:latin typeface="Calibri" panose="020F0502020204030204" charset="0"/>
              <a:ea typeface="微软雅黑" panose="020B0503020204020204" charset="-122"/>
            </a:endParaRPr>
          </a:p>
        </p:txBody>
      </p:sp>
      <p:pic>
        <p:nvPicPr>
          <p:cNvPr id="2097187" name="图片 42"/>
          <p:cNvPicPr>
            <a:picLocks noGrp="1"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223250" y="2270125"/>
            <a:ext cx="914400" cy="9144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2097188" name="图片 43"/>
          <p:cNvPicPr>
            <a:picLocks noGrp="1"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371600" y="2357438"/>
            <a:ext cx="914400" cy="9144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048669" name="文本框 45"/>
          <p:cNvSpPr txBox="1"/>
          <p:nvPr/>
        </p:nvSpPr>
        <p:spPr>
          <a:xfrm>
            <a:off x="9971088" y="4857750"/>
            <a:ext cx="2240280" cy="89154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pPr algn="l"/>
            <a:r>
              <a:rPr lang="zh-CN" altLang="en-US" b="1">
                <a:solidFill>
                  <a:srgbClr val="00B050"/>
                </a:solidFill>
                <a:sym typeface="+mn-ea"/>
              </a:rPr>
              <a:t>两个老师空位奖励</a:t>
            </a:r>
            <a:endParaRPr lang="zh-CN" altLang="en-US" b="1">
              <a:solidFill>
                <a:srgbClr val="00B050"/>
              </a:solidFill>
              <a:latin typeface="Calibri" panose="020F0502020204030204" charset="0"/>
              <a:ea typeface="微软雅黑" panose="020B0503020204020204" charset="-122"/>
            </a:endParaRPr>
          </a:p>
          <a:p>
            <a:pPr algn="l"/>
            <a:r>
              <a:rPr lang="zh-CN" altLang="en-US" b="1">
                <a:solidFill>
                  <a:srgbClr val="00B050"/>
                </a:solidFill>
                <a:sym typeface="+mn-ea"/>
              </a:rPr>
              <a:t>给分享多单的两个人</a:t>
            </a:r>
            <a:endParaRPr lang="zh-CN" altLang="en-US" b="1">
              <a:solidFill>
                <a:srgbClr val="00B050"/>
              </a:solidFill>
              <a:latin typeface="Calibri" panose="020F0502020204030204" charset="0"/>
              <a:ea typeface="微软雅黑" panose="020B0503020204020204" charset="-122"/>
            </a:endParaRPr>
          </a:p>
          <a:p>
            <a:pPr algn="l"/>
            <a:r>
              <a:rPr lang="zh-CN" altLang="en-US" b="1">
                <a:solidFill>
                  <a:srgbClr val="00B050"/>
                </a:solidFill>
                <a:sym typeface="+mn-ea"/>
              </a:rPr>
              <a:t>名额优先时间优先</a:t>
            </a:r>
            <a:endParaRPr lang="zh-CN" altLang="en-US" b="1">
              <a:solidFill>
                <a:srgbClr val="00B050"/>
              </a:solidFill>
              <a:latin typeface="Calibri" panose="020F0502020204030204" charset="0"/>
              <a:ea typeface="微软雅黑" panose="020B0503020204020204" charset="-122"/>
            </a:endParaRPr>
          </a:p>
        </p:txBody>
      </p:sp>
      <p:sp>
        <p:nvSpPr>
          <p:cNvPr id="1048670" name="矩形 2"/>
          <p:cNvSpPr/>
          <p:nvPr/>
        </p:nvSpPr>
        <p:spPr>
          <a:xfrm>
            <a:off x="4704080" y="6243319"/>
            <a:ext cx="2331085" cy="398781"/>
          </a:xfrm>
          <a:prstGeom prst="rect">
            <a:avLst/>
          </a:prstGeom>
          <a:noFill/>
          <a:ln>
            <a:noFill/>
          </a:ln>
        </p:spPr>
        <p:txBody>
          <a:bodyPr wrap="square" rtlCol="0" anchor="t">
            <a:spAutoFit/>
            <a:scene3d>
              <a:camera prst="orthographicFront"/>
              <a:lightRig rig="threePt" dir="t">
                <a:rot lat="0" lon="0" rev="0"/>
              </a:lightRig>
            </a:scene3d>
            <a:sp3d extrusionH="120650" prstMaterial="matte"/>
          </a:bodyPr>
          <a:p>
            <a:pPr algn="ctr" fontAlgn="base"/>
            <a:r>
              <a:rPr lang="zh-CN" altLang="en-US" sz="2000" b="1" strike="noStrike" noProof="1">
                <a:ln>
                  <a:gradFill>
                    <a:gsLst>
                      <a:gs pos="0">
                        <a:srgbClr val="F86CC0"/>
                      </a:gs>
                      <a:gs pos="12000">
                        <a:srgbClr val="E564DF"/>
                      </a:gs>
                      <a:gs pos="24000">
                        <a:srgbClr val="CA78E1"/>
                      </a:gs>
                      <a:gs pos="37000">
                        <a:srgbClr val="9C61DF"/>
                      </a:gs>
                      <a:gs pos="50000">
                        <a:srgbClr val="83D9E3"/>
                      </a:gs>
                      <a:gs pos="62000">
                        <a:srgbClr val="BEC7AF"/>
                      </a:gs>
                      <a:gs pos="73000">
                        <a:srgbClr val="BAD172"/>
                      </a:gs>
                      <a:gs pos="86000">
                        <a:srgbClr val="F8D078"/>
                      </a:gs>
                      <a:gs pos="98000">
                        <a:srgbClr val="F88C89"/>
                      </a:gs>
                    </a:gsLst>
                    <a:lin ang="0" scaled="1"/>
                  </a:gradFill>
                  <a:round/>
                </a:ln>
                <a:gradFill>
                  <a:gsLst>
                    <a:gs pos="0">
                      <a:srgbClr val="FF3300">
                        <a:alpha val="50000"/>
                      </a:srgbClr>
                    </a:gs>
                    <a:gs pos="5000">
                      <a:srgbClr val="FF00FF">
                        <a:alpha val="50000"/>
                      </a:srgbClr>
                    </a:gs>
                    <a:gs pos="22000">
                      <a:srgbClr val="FF00FF">
                        <a:alpha val="50000"/>
                      </a:srgbClr>
                    </a:gs>
                    <a:gs pos="33000">
                      <a:srgbClr val="9900FF">
                        <a:alpha val="50000"/>
                      </a:srgbClr>
                    </a:gs>
                    <a:gs pos="43000">
                      <a:srgbClr val="00FFFF">
                        <a:alpha val="13000"/>
                      </a:srgbClr>
                    </a:gs>
                    <a:gs pos="56000">
                      <a:srgbClr val="00FFFF">
                        <a:alpha val="50000"/>
                      </a:srgbClr>
                    </a:gs>
                    <a:gs pos="70000">
                      <a:srgbClr val="00FF00">
                        <a:alpha val="13000"/>
                      </a:srgbClr>
                    </a:gs>
                    <a:gs pos="79000">
                      <a:srgbClr val="CCFF66"/>
                    </a:gs>
                    <a:gs pos="94000">
                      <a:srgbClr val="FFFF00">
                        <a:alpha val="50000"/>
                      </a:srgbClr>
                    </a:gs>
                    <a:gs pos="100000">
                      <a:srgbClr val="FF3300">
                        <a:alpha val="30000"/>
                      </a:srgbClr>
                    </a:gs>
                  </a:gsLst>
                  <a:lin ang="0"/>
                </a:gradFill>
                <a:effectLst>
                  <a:outerShdw blurRad="50800" dist="38100" algn="l" rotWithShape="0">
                    <a:srgbClr val="CC00CC">
                      <a:alpha val="40000"/>
                    </a:srgbClr>
                  </a:outerShdw>
                </a:effectLst>
                <a:latin typeface="Calibri" panose="020F0502020204030204" charset="0"/>
                <a:ea typeface="微软雅黑" panose="020B0503020204020204" charset="-122"/>
                <a:cs typeface="+mn-cs"/>
              </a:rPr>
              <a:t>时代真好精英团队</a:t>
            </a:r>
            <a:endParaRPr lang="zh-CN" altLang="en-US" sz="2000" b="1" strike="noStrike" noProof="1">
              <a:ln>
                <a:gradFill>
                  <a:gsLst>
                    <a:gs pos="0">
                      <a:srgbClr val="F86CC0"/>
                    </a:gs>
                    <a:gs pos="12000">
                      <a:srgbClr val="E564DF"/>
                    </a:gs>
                    <a:gs pos="24000">
                      <a:srgbClr val="CA78E1"/>
                    </a:gs>
                    <a:gs pos="37000">
                      <a:srgbClr val="9C61DF"/>
                    </a:gs>
                    <a:gs pos="50000">
                      <a:srgbClr val="83D9E3"/>
                    </a:gs>
                    <a:gs pos="62000">
                      <a:srgbClr val="BEC7AF"/>
                    </a:gs>
                    <a:gs pos="73000">
                      <a:srgbClr val="BAD172"/>
                    </a:gs>
                    <a:gs pos="86000">
                      <a:srgbClr val="F8D078"/>
                    </a:gs>
                    <a:gs pos="98000">
                      <a:srgbClr val="F88C89"/>
                    </a:gs>
                  </a:gsLst>
                  <a:lin ang="0" scaled="1"/>
                </a:gradFill>
                <a:round/>
              </a:ln>
              <a:gradFill>
                <a:gsLst>
                  <a:gs pos="0">
                    <a:srgbClr val="FF3300">
                      <a:alpha val="50000"/>
                    </a:srgbClr>
                  </a:gs>
                  <a:gs pos="5000">
                    <a:srgbClr val="FF00FF">
                      <a:alpha val="50000"/>
                    </a:srgbClr>
                  </a:gs>
                  <a:gs pos="22000">
                    <a:srgbClr val="FF00FF">
                      <a:alpha val="50000"/>
                    </a:srgbClr>
                  </a:gs>
                  <a:gs pos="33000">
                    <a:srgbClr val="9900FF">
                      <a:alpha val="50000"/>
                    </a:srgbClr>
                  </a:gs>
                  <a:gs pos="43000">
                    <a:srgbClr val="00FFFF">
                      <a:alpha val="13000"/>
                    </a:srgbClr>
                  </a:gs>
                  <a:gs pos="56000">
                    <a:srgbClr val="00FFFF">
                      <a:alpha val="50000"/>
                    </a:srgbClr>
                  </a:gs>
                  <a:gs pos="70000">
                    <a:srgbClr val="00FF00">
                      <a:alpha val="13000"/>
                    </a:srgbClr>
                  </a:gs>
                  <a:gs pos="79000">
                    <a:srgbClr val="CCFF66"/>
                  </a:gs>
                  <a:gs pos="94000">
                    <a:srgbClr val="FFFF00">
                      <a:alpha val="50000"/>
                    </a:srgbClr>
                  </a:gs>
                  <a:gs pos="100000">
                    <a:srgbClr val="FF3300">
                      <a:alpha val="30000"/>
                    </a:srgbClr>
                  </a:gs>
                </a:gsLst>
                <a:lin ang="0"/>
              </a:gradFill>
              <a:effectLst>
                <a:outerShdw blurRad="50800" dist="38100" algn="l" rotWithShape="0">
                  <a:srgbClr val="CC00CC">
                    <a:alpha val="40000"/>
                  </a:srgbClr>
                </a:outerShdw>
              </a:effectLst>
            </a:endParaRPr>
          </a:p>
        </p:txBody>
      </p:sp>
      <p:sp>
        <p:nvSpPr>
          <p:cNvPr id="1048671" name="文本框 17"/>
          <p:cNvSpPr txBox="1"/>
          <p:nvPr/>
        </p:nvSpPr>
        <p:spPr>
          <a:xfrm>
            <a:off x="5198110" y="6501765"/>
            <a:ext cx="16097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noProof="1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  <a:outerShdw dist="38100" dir="2700000" algn="tl" rotWithShape="0">
                    <a:schemeClr val="accent2"/>
                  </a:outerShdw>
                </a:effectLst>
                <a:latin typeface="Calibri" panose="020F0502020204030204" charset="0"/>
                <a:ea typeface="微软雅黑" panose="020B0503020204020204" charset="-122"/>
                <a:cs typeface="+mn-cs"/>
              </a:rPr>
              <a:t>sdzh.cnw.icu</a:t>
            </a:r>
            <a:endParaRPr lang="en-US" altLang="zh-CN" noProof="1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glow rad="228600">
                  <a:schemeClr val="accent4">
                    <a:satMod val="175000"/>
                    <a:alpha val="40000"/>
                  </a:schemeClr>
                </a:glow>
                <a:outerShdw dist="38100" dir="2700000" algn="tl" rotWithShape="0">
                  <a:schemeClr val="accent2"/>
                </a:outerShdw>
              </a:effectLst>
            </a:endParaRPr>
          </a:p>
        </p:txBody>
      </p:sp>
      <p:sp>
        <p:nvSpPr>
          <p:cNvPr id="1048672" name="文本框 24"/>
          <p:cNvSpPr txBox="1"/>
          <p:nvPr/>
        </p:nvSpPr>
        <p:spPr>
          <a:xfrm>
            <a:off x="1478280" y="3184525"/>
            <a:ext cx="1495425" cy="36830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r>
              <a:rPr lang="zh-CN" altLang="en-US" b="1">
                <a:solidFill>
                  <a:schemeClr val="bg1"/>
                </a:solidFill>
                <a:latin typeface="Calibri" panose="020F0502020204030204" charset="0"/>
                <a:ea typeface="微软雅黑" panose="020B0503020204020204" charset="-122"/>
              </a:rPr>
              <a:t>老师  </a:t>
            </a:r>
            <a:r>
              <a:rPr lang="zh-CN" altLang="en-US" sz="1400" b="1">
                <a:solidFill>
                  <a:srgbClr val="FF0000"/>
                </a:solidFill>
                <a:latin typeface="Calibri" panose="020F0502020204030204" charset="0"/>
                <a:ea typeface="微软雅黑" panose="020B0503020204020204" charset="-122"/>
              </a:rPr>
              <a:t>晋升奖</a:t>
            </a:r>
            <a:endParaRPr lang="zh-CN" altLang="en-US" sz="1400" b="1">
              <a:solidFill>
                <a:srgbClr val="FF0000"/>
              </a:solidFill>
              <a:latin typeface="Calibri" panose="020F0502020204030204" charset="0"/>
              <a:ea typeface="微软雅黑" panose="020B050302020402020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971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971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0486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486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0971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0971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486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486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486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486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2097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7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2097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0486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10486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10486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7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2097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7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2097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7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097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10486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10486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10486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10486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0486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10486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7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2097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7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2097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7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2097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10486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10486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8" dur="500"/>
                                        <p:tgtEl>
                                          <p:spTgt spid="10486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7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1" dur="500"/>
                                        <p:tgtEl>
                                          <p:spTgt spid="2097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7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4" dur="500"/>
                                        <p:tgtEl>
                                          <p:spTgt spid="2097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7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2097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0" dur="500"/>
                                        <p:tgtEl>
                                          <p:spTgt spid="10486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3" dur="500"/>
                                        <p:tgtEl>
                                          <p:spTgt spid="10486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6" dur="500"/>
                                        <p:tgtEl>
                                          <p:spTgt spid="10486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7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9" dur="500"/>
                                        <p:tgtEl>
                                          <p:spTgt spid="2097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7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20971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7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5" dur="500"/>
                                        <p:tgtEl>
                                          <p:spTgt spid="2097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8" dur="500"/>
                                        <p:tgtEl>
                                          <p:spTgt spid="10486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1" dur="500"/>
                                        <p:tgtEl>
                                          <p:spTgt spid="10486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4" dur="500"/>
                                        <p:tgtEl>
                                          <p:spTgt spid="10486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7" dur="500"/>
                                        <p:tgtEl>
                                          <p:spTgt spid="10486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0" dur="500"/>
                                        <p:tgtEl>
                                          <p:spTgt spid="10486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3" dur="500"/>
                                        <p:tgtEl>
                                          <p:spTgt spid="10486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6" dur="500"/>
                                        <p:tgtEl>
                                          <p:spTgt spid="10486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9" dur="500"/>
                                        <p:tgtEl>
                                          <p:spTgt spid="10486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2" dur="500"/>
                                        <p:tgtEl>
                                          <p:spTgt spid="10486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5" dur="500"/>
                                        <p:tgtEl>
                                          <p:spTgt spid="10486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8" dur="500"/>
                                        <p:tgtEl>
                                          <p:spTgt spid="10486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1" dur="500"/>
                                        <p:tgtEl>
                                          <p:spTgt spid="10486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4" dur="500"/>
                                        <p:tgtEl>
                                          <p:spTgt spid="10486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7" dur="500"/>
                                        <p:tgtEl>
                                          <p:spTgt spid="10486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0" dur="500"/>
                                        <p:tgtEl>
                                          <p:spTgt spid="10486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3" dur="500"/>
                                        <p:tgtEl>
                                          <p:spTgt spid="10486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6" dur="500"/>
                                        <p:tgtEl>
                                          <p:spTgt spid="10486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9" dur="500"/>
                                        <p:tgtEl>
                                          <p:spTgt spid="10486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2" dur="500"/>
                                        <p:tgtEl>
                                          <p:spTgt spid="10486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5" dur="500"/>
                                        <p:tgtEl>
                                          <p:spTgt spid="10486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6" fill="hold">
                      <p:stCondLst>
                        <p:cond delay="indefinite"/>
                      </p:stCondLst>
                      <p:childTnLst>
                        <p:par>
                          <p:cTn id="177" fill="hold">
                            <p:stCondLst>
                              <p:cond delay="0"/>
                            </p:stCondLst>
                            <p:childTnLst>
                              <p:par>
                                <p:cTn id="17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0" dur="500"/>
                                        <p:tgtEl>
                                          <p:spTgt spid="10486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1" fill="hold">
                      <p:stCondLst>
                        <p:cond delay="indefinite"/>
                      </p:stCondLst>
                      <p:childTnLst>
                        <p:par>
                          <p:cTn id="182" fill="hold">
                            <p:stCondLst>
                              <p:cond delay="0"/>
                            </p:stCondLst>
                            <p:childTnLst>
                              <p:par>
                                <p:cTn id="18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7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5" dur="500"/>
                                        <p:tgtEl>
                                          <p:spTgt spid="2097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8" dur="500"/>
                                        <p:tgtEl>
                                          <p:spTgt spid="10486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9" fill="hold">
                      <p:stCondLst>
                        <p:cond delay="indefinite"/>
                      </p:stCondLst>
                      <p:childTnLst>
                        <p:par>
                          <p:cTn id="190" fill="hold">
                            <p:stCondLst>
                              <p:cond delay="0"/>
                            </p:stCondLst>
                            <p:childTnLst>
                              <p:par>
                                <p:cTn id="19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7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3" dur="500"/>
                                        <p:tgtEl>
                                          <p:spTgt spid="2097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6" dur="500"/>
                                        <p:tgtEl>
                                          <p:spTgt spid="10486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7" fill="hold">
                      <p:stCondLst>
                        <p:cond delay="indefinite"/>
                      </p:stCondLst>
                      <p:childTnLst>
                        <p:par>
                          <p:cTn id="198" fill="hold">
                            <p:stCondLst>
                              <p:cond delay="0"/>
                            </p:stCondLst>
                            <p:childTnLst>
                              <p:par>
                                <p:cTn id="199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1" dur="5000" fill="hold"/>
                                        <p:tgtEl>
                                          <p:spTgt spid="10486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2" dur="5000" fill="hold"/>
                                        <p:tgtEl>
                                          <p:spTgt spid="10486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3" presetID="7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5" dur="5000" fill="hold"/>
                                        <p:tgtEl>
                                          <p:spTgt spid="10486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6" dur="5000" fill="hold"/>
                                        <p:tgtEl>
                                          <p:spTgt spid="10486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8630" grpId="0"/>
      <p:bldP spid="1048631" grpId="0"/>
      <p:bldP spid="1048630" grpId="1"/>
      <p:bldP spid="1048631" grpId="1"/>
      <p:bldP spid="1048634" grpId="0"/>
      <p:bldP spid="1048634" grpId="1"/>
      <p:bldP spid="1048632" grpId="0"/>
      <p:bldP spid="1048633" grpId="0"/>
      <p:bldP spid="1048635" grpId="0"/>
      <p:bldP spid="1048636" grpId="0" animBg="1"/>
      <p:bldP spid="1048637" grpId="0" animBg="1"/>
      <p:bldP spid="1048638" grpId="0" animBg="1"/>
      <p:bldP spid="1048639" grpId="0" animBg="1"/>
      <p:bldP spid="1048640" grpId="0" animBg="1"/>
      <p:bldP spid="1048641" grpId="0" animBg="1"/>
      <p:bldP spid="1048642" grpId="0" animBg="1"/>
      <p:bldP spid="1048643" grpId="0" animBg="1"/>
      <p:bldP spid="1048644" grpId="0" animBg="1"/>
      <p:bldP spid="1048645" grpId="0" animBg="1"/>
      <p:bldP spid="1048646" grpId="0" animBg="1"/>
      <p:bldP spid="1048647" grpId="0" animBg="1"/>
      <p:bldP spid="1048648" grpId="0"/>
      <p:bldP spid="1048649" grpId="0"/>
      <p:bldP spid="1048650" grpId="0"/>
      <p:bldP spid="1048651" grpId="0"/>
      <p:bldP spid="1048652" grpId="0"/>
      <p:bldP spid="1048653" grpId="0"/>
      <p:bldP spid="1048654" grpId="0"/>
      <p:bldP spid="1048655" grpId="0"/>
      <p:bldP spid="1048656" grpId="0"/>
      <p:bldP spid="1048657" grpId="0"/>
      <p:bldP spid="1048658" grpId="0"/>
      <p:bldP spid="1048659" grpId="0"/>
      <p:bldP spid="1048660" grpId="0"/>
      <p:bldP spid="1048661" grpId="0"/>
      <p:bldP spid="1048662" grpId="0"/>
      <p:bldP spid="1048663" grpId="0"/>
      <p:bldP spid="1048664" grpId="0"/>
      <p:bldP spid="1048665" grpId="0"/>
      <p:bldP spid="1048666" grpId="0"/>
      <p:bldP spid="1048667" grpId="0"/>
      <p:bldP spid="1048632" grpId="1"/>
      <p:bldP spid="1048633" grpId="1"/>
      <p:bldP spid="1048635" grpId="1"/>
      <p:bldP spid="1048636" grpId="1" animBg="1"/>
      <p:bldP spid="1048637" grpId="1" animBg="1"/>
      <p:bldP spid="1048638" grpId="1" animBg="1"/>
      <p:bldP spid="1048639" grpId="1" animBg="1"/>
      <p:bldP spid="1048640" grpId="1" animBg="1"/>
      <p:bldP spid="1048641" grpId="1" animBg="1"/>
      <p:bldP spid="1048642" grpId="1" animBg="1"/>
      <p:bldP spid="1048643" grpId="1" animBg="1"/>
      <p:bldP spid="1048644" grpId="1" animBg="1"/>
      <p:bldP spid="1048645" grpId="1" animBg="1"/>
      <p:bldP spid="1048646" grpId="1" animBg="1"/>
      <p:bldP spid="1048647" grpId="1" animBg="1"/>
      <p:bldP spid="1048648" grpId="1"/>
      <p:bldP spid="1048649" grpId="1"/>
      <p:bldP spid="1048650" grpId="1"/>
      <p:bldP spid="1048651" grpId="1"/>
      <p:bldP spid="1048652" grpId="1"/>
      <p:bldP spid="1048653" grpId="1"/>
      <p:bldP spid="1048654" grpId="1"/>
      <p:bldP spid="1048655" grpId="1"/>
      <p:bldP spid="1048656" grpId="1"/>
      <p:bldP spid="1048657" grpId="1"/>
      <p:bldP spid="1048658" grpId="1"/>
      <p:bldP spid="1048659" grpId="1"/>
      <p:bldP spid="1048660" grpId="1"/>
      <p:bldP spid="1048661" grpId="1"/>
      <p:bldP spid="1048662" grpId="1"/>
      <p:bldP spid="1048663" grpId="1"/>
      <p:bldP spid="1048664" grpId="1"/>
      <p:bldP spid="1048665" grpId="1"/>
      <p:bldP spid="1048666" grpId="1"/>
      <p:bldP spid="1048667" grpId="1"/>
      <p:bldP spid="1048669" grpId="0"/>
      <p:bldP spid="1048669" grpId="1"/>
      <p:bldP spid="1048668" grpId="0"/>
      <p:bldP spid="1048668" grpId="1"/>
      <p:bldP spid="1048672" grpId="0"/>
      <p:bldP spid="1048672" grpId="1"/>
      <p:bldP spid="1048670" grpId="0"/>
      <p:bldP spid="1048671" grpId="0"/>
      <p:bldP spid="1048670" grpId="1"/>
      <p:bldP spid="1048671" grpId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47000">
              <a:schemeClr val="tx1"/>
            </a:gs>
            <a:gs pos="100000">
              <a:srgbClr val="0E2557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24" name=""/>
        <p:cNvGrpSpPr/>
        <p:nvPr/>
      </p:nvGrpSpPr>
      <p:grpSpPr/>
      <p:pic>
        <p:nvPicPr>
          <p:cNvPr id="2097155" name="图片 4" descr="啊11 拷贝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-28575" y="4243388"/>
            <a:ext cx="12249150" cy="2560637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048592" name="文本框 5"/>
          <p:cNvSpPr txBox="1"/>
          <p:nvPr/>
        </p:nvSpPr>
        <p:spPr>
          <a:xfrm>
            <a:off x="3759200" y="279400"/>
            <a:ext cx="4414838" cy="58420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r>
              <a:rPr lang="en-US" altLang="zh-CN" sz="3200">
                <a:solidFill>
                  <a:srgbClr val="FFFF00"/>
                </a:solidFill>
                <a:latin typeface="Calibri" panose="020F0502020204030204" charset="0"/>
                <a:ea typeface="微软雅黑" panose="020B0503020204020204" charset="-122"/>
              </a:rPr>
              <a:t>AI</a:t>
            </a:r>
            <a:r>
              <a:rPr lang="zh-CN" altLang="en-US" sz="3200">
                <a:solidFill>
                  <a:srgbClr val="FFFF00"/>
                </a:solidFill>
                <a:latin typeface="Calibri" panose="020F0502020204030204" charset="0"/>
                <a:ea typeface="微软雅黑" panose="020B0503020204020204" charset="-122"/>
              </a:rPr>
              <a:t>数字康养     时代真好</a:t>
            </a:r>
            <a:endParaRPr lang="zh-CN" altLang="en-US" sz="3200">
              <a:solidFill>
                <a:srgbClr val="FFFF00"/>
              </a:solidFill>
              <a:latin typeface="Calibri" panose="020F0502020204030204" charset="0"/>
              <a:ea typeface="微软雅黑" panose="020B0503020204020204" charset="-122"/>
            </a:endParaRPr>
          </a:p>
        </p:txBody>
      </p:sp>
      <p:sp>
        <p:nvSpPr>
          <p:cNvPr id="1048593" name="文本框 6"/>
          <p:cNvSpPr txBox="1"/>
          <p:nvPr/>
        </p:nvSpPr>
        <p:spPr>
          <a:xfrm>
            <a:off x="614363" y="823913"/>
            <a:ext cx="1960562" cy="306387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zh-CN" altLang="en-US" sz="1400">
                <a:solidFill>
                  <a:schemeClr val="bg2"/>
                </a:solidFill>
                <a:latin typeface="Calibri" panose="020F0502020204030204" charset="0"/>
                <a:ea typeface="微软雅黑" panose="020B0503020204020204" charset="-122"/>
              </a:rPr>
              <a:t>全龄康养旅居发展中心</a:t>
            </a:r>
            <a:endParaRPr lang="zh-CN" altLang="en-US" sz="1400">
              <a:solidFill>
                <a:schemeClr val="bg2"/>
              </a:solidFill>
              <a:latin typeface="Calibri" panose="020F0502020204030204" charset="0"/>
              <a:ea typeface="微软雅黑" panose="020B0503020204020204" charset="-122"/>
            </a:endParaRPr>
          </a:p>
        </p:txBody>
      </p:sp>
      <p:pic>
        <p:nvPicPr>
          <p:cNvPr id="2097156" name="图片 25" descr="微信图片_2025051422091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07675" y="6216650"/>
            <a:ext cx="1214438" cy="522288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pic>
      <p:pic>
        <p:nvPicPr>
          <p:cNvPr id="2097157" name="图片 49" descr="A1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73875" y="2528888"/>
            <a:ext cx="1128713" cy="5715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2097158" name="图片 54" descr="A1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83375" y="1374775"/>
            <a:ext cx="1576388" cy="757238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048594" name="文本框 9"/>
          <p:cNvSpPr txBox="1"/>
          <p:nvPr/>
        </p:nvSpPr>
        <p:spPr>
          <a:xfrm>
            <a:off x="3008313" y="5695950"/>
            <a:ext cx="363537" cy="52070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en-US" altLang="zh-CN" sz="2800" b="1">
                <a:solidFill>
                  <a:srgbClr val="00B050"/>
                </a:solidFill>
                <a:latin typeface="Calibri" panose="020F0502020204030204" charset="0"/>
                <a:ea typeface="微软雅黑" panose="020B0503020204020204" charset="-122"/>
              </a:rPr>
              <a:t>1</a:t>
            </a:r>
            <a:endParaRPr lang="en-US" altLang="zh-CN" sz="2800" b="1">
              <a:solidFill>
                <a:srgbClr val="00B050"/>
              </a:solidFill>
              <a:latin typeface="Calibri" panose="020F0502020204030204" charset="0"/>
              <a:ea typeface="微软雅黑" panose="020B0503020204020204" charset="-122"/>
            </a:endParaRPr>
          </a:p>
        </p:txBody>
      </p:sp>
      <p:sp>
        <p:nvSpPr>
          <p:cNvPr id="1048595" name="文本框 10"/>
          <p:cNvSpPr txBox="1"/>
          <p:nvPr/>
        </p:nvSpPr>
        <p:spPr>
          <a:xfrm>
            <a:off x="7102475" y="3144838"/>
            <a:ext cx="641350" cy="36830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zh-CN" altLang="en-US" b="1">
                <a:solidFill>
                  <a:schemeClr val="bg1"/>
                </a:solidFill>
                <a:latin typeface="Calibri" panose="020F0502020204030204" charset="0"/>
                <a:ea typeface="微软雅黑" panose="020B0503020204020204" charset="-122"/>
              </a:rPr>
              <a:t>班长</a:t>
            </a:r>
            <a:endParaRPr lang="zh-CN" altLang="en-US" b="1">
              <a:solidFill>
                <a:schemeClr val="bg1"/>
              </a:solidFill>
              <a:latin typeface="Calibri" panose="020F0502020204030204" charset="0"/>
              <a:ea typeface="微软雅黑" panose="020B0503020204020204" charset="-122"/>
            </a:endParaRPr>
          </a:p>
        </p:txBody>
      </p:sp>
      <p:sp>
        <p:nvSpPr>
          <p:cNvPr id="1048596" name="文本框 18"/>
          <p:cNvSpPr txBox="1"/>
          <p:nvPr/>
        </p:nvSpPr>
        <p:spPr>
          <a:xfrm>
            <a:off x="512763" y="1338263"/>
            <a:ext cx="1554162" cy="36830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zh-CN" altLang="en-US" b="1">
                <a:solidFill>
                  <a:schemeClr val="bg1"/>
                </a:solidFill>
                <a:latin typeface="Calibri" panose="020F0502020204030204" charset="0"/>
                <a:ea typeface="微软雅黑" panose="020B0503020204020204" charset="-122"/>
              </a:rPr>
              <a:t>八、安全管理</a:t>
            </a:r>
            <a:endParaRPr lang="zh-CN" altLang="en-US" b="1">
              <a:solidFill>
                <a:schemeClr val="bg1"/>
              </a:solidFill>
              <a:latin typeface="Calibri" panose="020F0502020204030204" charset="0"/>
              <a:ea typeface="微软雅黑" panose="020B0503020204020204" charset="-122"/>
            </a:endParaRPr>
          </a:p>
        </p:txBody>
      </p:sp>
      <p:sp>
        <p:nvSpPr>
          <p:cNvPr id="1048597" name="文本框 13"/>
          <p:cNvSpPr txBox="1"/>
          <p:nvPr/>
        </p:nvSpPr>
        <p:spPr>
          <a:xfrm>
            <a:off x="7112000" y="2159000"/>
            <a:ext cx="639763" cy="36830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zh-CN" altLang="en-US" b="1">
                <a:solidFill>
                  <a:schemeClr val="bg1"/>
                </a:solidFill>
                <a:latin typeface="Calibri" panose="020F0502020204030204" charset="0"/>
                <a:ea typeface="微软雅黑" panose="020B0503020204020204" charset="-122"/>
              </a:rPr>
              <a:t>老师</a:t>
            </a:r>
            <a:endParaRPr lang="zh-CN" altLang="en-US" b="1">
              <a:solidFill>
                <a:schemeClr val="bg1"/>
              </a:solidFill>
              <a:latin typeface="Calibri" panose="020F0502020204030204" charset="0"/>
              <a:ea typeface="微软雅黑" panose="020B0503020204020204" charset="-122"/>
            </a:endParaRPr>
          </a:p>
        </p:txBody>
      </p:sp>
      <p:pic>
        <p:nvPicPr>
          <p:cNvPr id="2097159" name="图片 16" descr="A1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02913" y="3921125"/>
            <a:ext cx="692150" cy="44767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048598" name="文本框 28"/>
          <p:cNvSpPr txBox="1"/>
          <p:nvPr/>
        </p:nvSpPr>
        <p:spPr>
          <a:xfrm>
            <a:off x="10655300" y="4349750"/>
            <a:ext cx="639763" cy="36830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zh-CN" altLang="en-US" b="1">
                <a:solidFill>
                  <a:schemeClr val="bg1"/>
                </a:solidFill>
                <a:latin typeface="Calibri" panose="020F0502020204030204" charset="0"/>
                <a:ea typeface="微软雅黑" panose="020B0503020204020204" charset="-122"/>
              </a:rPr>
              <a:t>组长</a:t>
            </a:r>
            <a:endParaRPr lang="zh-CN" altLang="en-US" b="1">
              <a:solidFill>
                <a:schemeClr val="bg1"/>
              </a:solidFill>
              <a:latin typeface="Calibri" panose="020F0502020204030204" charset="0"/>
              <a:ea typeface="微软雅黑" panose="020B0503020204020204" charset="-122"/>
            </a:endParaRPr>
          </a:p>
        </p:txBody>
      </p:sp>
      <p:pic>
        <p:nvPicPr>
          <p:cNvPr id="2097160" name="图片 29" descr="A1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64375" y="3867150"/>
            <a:ext cx="692150" cy="44767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048599" name="文本框 30"/>
          <p:cNvSpPr txBox="1"/>
          <p:nvPr/>
        </p:nvSpPr>
        <p:spPr>
          <a:xfrm>
            <a:off x="7116763" y="4349750"/>
            <a:ext cx="639762" cy="36830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zh-CN" altLang="en-US" b="1">
                <a:solidFill>
                  <a:schemeClr val="bg1"/>
                </a:solidFill>
                <a:latin typeface="Calibri" panose="020F0502020204030204" charset="0"/>
                <a:ea typeface="微软雅黑" panose="020B0503020204020204" charset="-122"/>
              </a:rPr>
              <a:t>组长</a:t>
            </a:r>
            <a:endParaRPr lang="zh-CN" altLang="en-US" b="1">
              <a:solidFill>
                <a:schemeClr val="bg1"/>
              </a:solidFill>
              <a:latin typeface="Calibri" panose="020F0502020204030204" charset="0"/>
              <a:ea typeface="微软雅黑" panose="020B0503020204020204" charset="-122"/>
            </a:endParaRPr>
          </a:p>
        </p:txBody>
      </p:sp>
      <p:pic>
        <p:nvPicPr>
          <p:cNvPr id="2097161" name="图片 31" descr="A1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79825" y="3949700"/>
            <a:ext cx="692150" cy="44767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048600" name="文本框 32"/>
          <p:cNvSpPr txBox="1"/>
          <p:nvPr/>
        </p:nvSpPr>
        <p:spPr>
          <a:xfrm>
            <a:off x="3732213" y="4352925"/>
            <a:ext cx="639762" cy="36830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zh-CN" altLang="en-US" b="1">
                <a:solidFill>
                  <a:schemeClr val="bg1"/>
                </a:solidFill>
                <a:latin typeface="Calibri" panose="020F0502020204030204" charset="0"/>
                <a:ea typeface="微软雅黑" panose="020B0503020204020204" charset="-122"/>
              </a:rPr>
              <a:t>组长</a:t>
            </a:r>
            <a:endParaRPr lang="zh-CN" altLang="en-US" b="1">
              <a:solidFill>
                <a:schemeClr val="bg1"/>
              </a:solidFill>
              <a:latin typeface="Calibri" panose="020F0502020204030204" charset="0"/>
              <a:ea typeface="微软雅黑" panose="020B0503020204020204" charset="-122"/>
            </a:endParaRPr>
          </a:p>
        </p:txBody>
      </p:sp>
      <p:sp>
        <p:nvSpPr>
          <p:cNvPr id="1048601" name="上箭头 33"/>
          <p:cNvSpPr/>
          <p:nvPr/>
        </p:nvSpPr>
        <p:spPr>
          <a:xfrm rot="10800000" flipH="1">
            <a:off x="7310438" y="3495675"/>
            <a:ext cx="242888" cy="392113"/>
          </a:xfrm>
          <a:prstGeom prst="upArrow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 fontAlgn="auto"/>
            <a:endParaRPr lang="zh-CN" altLang="en-US" strike="noStrike" noProof="1"/>
          </a:p>
        </p:txBody>
      </p:sp>
      <p:sp>
        <p:nvSpPr>
          <p:cNvPr id="1048602" name="上箭头 34"/>
          <p:cNvSpPr/>
          <p:nvPr/>
        </p:nvSpPr>
        <p:spPr>
          <a:xfrm rot="5940000" flipH="1">
            <a:off x="8898731" y="2194719"/>
            <a:ext cx="242888" cy="3178175"/>
          </a:xfrm>
          <a:prstGeom prst="upArrow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 fontAlgn="auto"/>
            <a:endParaRPr lang="zh-CN" altLang="en-US" strike="noStrike" noProof="1"/>
          </a:p>
        </p:txBody>
      </p:sp>
      <p:sp>
        <p:nvSpPr>
          <p:cNvPr id="1048603" name="上箭头 35"/>
          <p:cNvSpPr/>
          <p:nvPr/>
        </p:nvSpPr>
        <p:spPr>
          <a:xfrm rot="15600000" flipH="1">
            <a:off x="5753100" y="2241550"/>
            <a:ext cx="242888" cy="3106738"/>
          </a:xfrm>
          <a:prstGeom prst="upArrow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 fontAlgn="auto"/>
            <a:endParaRPr lang="zh-CN" altLang="en-US" strike="noStrike" noProof="1"/>
          </a:p>
        </p:txBody>
      </p:sp>
      <p:sp>
        <p:nvSpPr>
          <p:cNvPr id="1048604" name="上箭头 36"/>
          <p:cNvSpPr/>
          <p:nvPr/>
        </p:nvSpPr>
        <p:spPr>
          <a:xfrm rot="10800000" flipH="1">
            <a:off x="7302500" y="4799013"/>
            <a:ext cx="242888" cy="392113"/>
          </a:xfrm>
          <a:prstGeom prst="upArrow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 fontAlgn="auto"/>
            <a:endParaRPr lang="zh-CN" altLang="en-US" strike="noStrike" noProof="1"/>
          </a:p>
        </p:txBody>
      </p:sp>
      <p:sp>
        <p:nvSpPr>
          <p:cNvPr id="1048605" name="上箭头 37"/>
          <p:cNvSpPr/>
          <p:nvPr/>
        </p:nvSpPr>
        <p:spPr>
          <a:xfrm rot="7020000" flipH="1">
            <a:off x="7653338" y="4484688"/>
            <a:ext cx="241300" cy="860425"/>
          </a:xfrm>
          <a:prstGeom prst="upArrow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 fontAlgn="auto"/>
            <a:endParaRPr lang="zh-CN" altLang="en-US" strike="noStrike" noProof="1"/>
          </a:p>
        </p:txBody>
      </p:sp>
      <p:sp>
        <p:nvSpPr>
          <p:cNvPr id="1048606" name="上箭头 38"/>
          <p:cNvSpPr/>
          <p:nvPr/>
        </p:nvSpPr>
        <p:spPr>
          <a:xfrm rot="14580000" flipH="1">
            <a:off x="6894513" y="4498975"/>
            <a:ext cx="241300" cy="825500"/>
          </a:xfrm>
          <a:prstGeom prst="upArrow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 fontAlgn="auto"/>
            <a:endParaRPr lang="zh-CN" altLang="en-US" strike="noStrike" noProof="1"/>
          </a:p>
        </p:txBody>
      </p:sp>
      <p:pic>
        <p:nvPicPr>
          <p:cNvPr id="2097162" name="图片 39" descr="mtdeYmXKLj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flipH="1">
            <a:off x="7156450" y="5216525"/>
            <a:ext cx="520700" cy="48577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2097163" name="图片 41" descr="mtdeYmXKLj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flipH="1">
            <a:off x="8002588" y="5219700"/>
            <a:ext cx="522287" cy="484188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2097164" name="图片 44" descr="mtdeYmXKLj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flipH="1">
            <a:off x="6351588" y="5213350"/>
            <a:ext cx="522287" cy="484188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048607" name="上箭头 53"/>
          <p:cNvSpPr/>
          <p:nvPr/>
        </p:nvSpPr>
        <p:spPr>
          <a:xfrm rot="10800000" flipH="1">
            <a:off x="3917950" y="4792663"/>
            <a:ext cx="242888" cy="392113"/>
          </a:xfrm>
          <a:prstGeom prst="upArrow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 fontAlgn="auto"/>
            <a:endParaRPr lang="zh-CN" altLang="en-US" strike="noStrike" noProof="1"/>
          </a:p>
        </p:txBody>
      </p:sp>
      <p:sp>
        <p:nvSpPr>
          <p:cNvPr id="1048608" name="上箭头 55"/>
          <p:cNvSpPr/>
          <p:nvPr/>
        </p:nvSpPr>
        <p:spPr>
          <a:xfrm rot="7020000" flipH="1">
            <a:off x="4268788" y="4478338"/>
            <a:ext cx="241300" cy="860425"/>
          </a:xfrm>
          <a:prstGeom prst="upArrow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 fontAlgn="auto"/>
            <a:endParaRPr lang="zh-CN" altLang="en-US" strike="noStrike" noProof="1"/>
          </a:p>
        </p:txBody>
      </p:sp>
      <p:sp>
        <p:nvSpPr>
          <p:cNvPr id="1048609" name="上箭头 56"/>
          <p:cNvSpPr/>
          <p:nvPr/>
        </p:nvSpPr>
        <p:spPr>
          <a:xfrm rot="14580000" flipH="1">
            <a:off x="3509963" y="4492625"/>
            <a:ext cx="241300" cy="825500"/>
          </a:xfrm>
          <a:prstGeom prst="upArrow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 fontAlgn="auto"/>
            <a:endParaRPr lang="zh-CN" altLang="en-US" strike="noStrike" noProof="1"/>
          </a:p>
        </p:txBody>
      </p:sp>
      <p:pic>
        <p:nvPicPr>
          <p:cNvPr id="2097165" name="图片 57" descr="mtdeYmXKLj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flipH="1">
            <a:off x="3771900" y="5210175"/>
            <a:ext cx="520700" cy="48577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2097166" name="图片 59" descr="mtdeYmXKLj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flipH="1">
            <a:off x="4618038" y="5213350"/>
            <a:ext cx="522287" cy="484188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2097167" name="图片 61" descr="mtdeYmXKLj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flipH="1">
            <a:off x="2967038" y="5207000"/>
            <a:ext cx="522287" cy="484188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048610" name="文本框 62"/>
          <p:cNvSpPr txBox="1"/>
          <p:nvPr/>
        </p:nvSpPr>
        <p:spPr>
          <a:xfrm>
            <a:off x="2533650" y="5780088"/>
            <a:ext cx="641350" cy="36830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zh-CN" altLang="en-US" b="1">
                <a:solidFill>
                  <a:schemeClr val="bg1"/>
                </a:solidFill>
                <a:latin typeface="Calibri" panose="020F0502020204030204" charset="0"/>
                <a:ea typeface="微软雅黑" panose="020B0503020204020204" charset="-122"/>
              </a:rPr>
              <a:t>学员</a:t>
            </a:r>
            <a:endParaRPr lang="zh-CN" altLang="en-US" b="1">
              <a:solidFill>
                <a:schemeClr val="bg1"/>
              </a:solidFill>
              <a:latin typeface="Calibri" panose="020F0502020204030204" charset="0"/>
              <a:ea typeface="微软雅黑" panose="020B0503020204020204" charset="-122"/>
            </a:endParaRPr>
          </a:p>
        </p:txBody>
      </p:sp>
      <p:sp>
        <p:nvSpPr>
          <p:cNvPr id="1048611" name="上箭头 64"/>
          <p:cNvSpPr/>
          <p:nvPr/>
        </p:nvSpPr>
        <p:spPr>
          <a:xfrm rot="10800000" flipH="1">
            <a:off x="10842625" y="4800600"/>
            <a:ext cx="242888" cy="393700"/>
          </a:xfrm>
          <a:prstGeom prst="upArrow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 fontAlgn="auto"/>
            <a:endParaRPr lang="zh-CN" altLang="en-US" strike="noStrike" noProof="1"/>
          </a:p>
        </p:txBody>
      </p:sp>
      <p:sp>
        <p:nvSpPr>
          <p:cNvPr id="1048612" name="上箭头 65"/>
          <p:cNvSpPr/>
          <p:nvPr/>
        </p:nvSpPr>
        <p:spPr>
          <a:xfrm rot="7020000" flipH="1">
            <a:off x="11192669" y="4487069"/>
            <a:ext cx="242888" cy="860425"/>
          </a:xfrm>
          <a:prstGeom prst="upArrow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 fontAlgn="auto"/>
            <a:endParaRPr lang="zh-CN" altLang="en-US" strike="noStrike" noProof="1"/>
          </a:p>
        </p:txBody>
      </p:sp>
      <p:sp>
        <p:nvSpPr>
          <p:cNvPr id="1048613" name="上箭头 66"/>
          <p:cNvSpPr/>
          <p:nvPr/>
        </p:nvSpPr>
        <p:spPr>
          <a:xfrm rot="14580000" flipH="1">
            <a:off x="10435431" y="4501356"/>
            <a:ext cx="242888" cy="825500"/>
          </a:xfrm>
          <a:prstGeom prst="upArrow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 fontAlgn="auto"/>
            <a:endParaRPr lang="zh-CN" altLang="en-US" strike="noStrike" noProof="1"/>
          </a:p>
        </p:txBody>
      </p:sp>
      <p:pic>
        <p:nvPicPr>
          <p:cNvPr id="2097168" name="图片 67" descr="mtdeYmXKLj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flipH="1">
            <a:off x="10696575" y="5219700"/>
            <a:ext cx="522288" cy="484188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2097169" name="图片 69" descr="mtdeYmXKLj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flipH="1">
            <a:off x="11544300" y="5222875"/>
            <a:ext cx="520700" cy="484188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2097170" name="图片 71" descr="mtdeYmXKLj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flipH="1">
            <a:off x="9893300" y="5216525"/>
            <a:ext cx="520700" cy="484188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048614" name="文本框 73"/>
          <p:cNvSpPr txBox="1"/>
          <p:nvPr/>
        </p:nvSpPr>
        <p:spPr>
          <a:xfrm>
            <a:off x="3802063" y="5707063"/>
            <a:ext cx="363538" cy="522288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fontAlgn="auto"/>
            <a:r>
              <a:rPr lang="en-US" altLang="zh-CN" sz="2800" b="1" noProof="1">
                <a:solidFill>
                  <a:schemeClr val="accent4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rPr>
              <a:t>4</a:t>
            </a:r>
            <a:endParaRPr lang="en-US" altLang="zh-CN" sz="2800" b="1" noProof="1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048615" name="文本框 74"/>
          <p:cNvSpPr txBox="1"/>
          <p:nvPr/>
        </p:nvSpPr>
        <p:spPr>
          <a:xfrm>
            <a:off x="4640263" y="5708650"/>
            <a:ext cx="363537" cy="522288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en-US" altLang="zh-CN" sz="2800" b="1">
                <a:solidFill>
                  <a:srgbClr val="FF0000"/>
                </a:solidFill>
                <a:latin typeface="Calibri" panose="020F0502020204030204" charset="0"/>
                <a:ea typeface="微软雅黑" panose="020B0503020204020204" charset="-122"/>
              </a:rPr>
              <a:t>7</a:t>
            </a:r>
            <a:endParaRPr lang="en-US" altLang="zh-CN" sz="2800" b="1">
              <a:solidFill>
                <a:srgbClr val="FF0000"/>
              </a:solidFill>
              <a:latin typeface="Calibri" panose="020F0502020204030204" charset="0"/>
              <a:ea typeface="微软雅黑" panose="020B0503020204020204" charset="-122"/>
            </a:endParaRPr>
          </a:p>
        </p:txBody>
      </p:sp>
      <p:sp>
        <p:nvSpPr>
          <p:cNvPr id="1048616" name="文本框 75"/>
          <p:cNvSpPr txBox="1"/>
          <p:nvPr/>
        </p:nvSpPr>
        <p:spPr>
          <a:xfrm>
            <a:off x="6421438" y="5711825"/>
            <a:ext cx="363537" cy="522288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en-US" altLang="zh-CN" sz="2800" b="1">
                <a:solidFill>
                  <a:srgbClr val="00B050"/>
                </a:solidFill>
                <a:latin typeface="Calibri" panose="020F0502020204030204" charset="0"/>
                <a:ea typeface="微软雅黑" panose="020B0503020204020204" charset="-122"/>
              </a:rPr>
              <a:t>2</a:t>
            </a:r>
            <a:endParaRPr lang="en-US" altLang="zh-CN" sz="2800" b="1">
              <a:solidFill>
                <a:srgbClr val="00B050"/>
              </a:solidFill>
              <a:latin typeface="Calibri" panose="020F0502020204030204" charset="0"/>
              <a:ea typeface="微软雅黑" panose="020B0503020204020204" charset="-122"/>
            </a:endParaRPr>
          </a:p>
        </p:txBody>
      </p:sp>
      <p:sp>
        <p:nvSpPr>
          <p:cNvPr id="1048617" name="文本框 76"/>
          <p:cNvSpPr txBox="1"/>
          <p:nvPr/>
        </p:nvSpPr>
        <p:spPr>
          <a:xfrm>
            <a:off x="7215188" y="5705475"/>
            <a:ext cx="363538" cy="522288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fontAlgn="auto"/>
            <a:r>
              <a:rPr lang="en-US" altLang="zh-CN" sz="2800" b="1" noProof="1">
                <a:solidFill>
                  <a:schemeClr val="accent4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rPr>
              <a:t>5</a:t>
            </a:r>
            <a:endParaRPr lang="en-US" altLang="zh-CN" sz="2800" b="1" noProof="1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048618" name="文本框 77"/>
          <p:cNvSpPr txBox="1"/>
          <p:nvPr/>
        </p:nvSpPr>
        <p:spPr>
          <a:xfrm>
            <a:off x="8053388" y="5708650"/>
            <a:ext cx="363537" cy="52070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en-US" altLang="zh-CN" sz="2800" b="1">
                <a:solidFill>
                  <a:srgbClr val="FF0000"/>
                </a:solidFill>
                <a:latin typeface="Calibri" panose="020F0502020204030204" charset="0"/>
                <a:ea typeface="微软雅黑" panose="020B0503020204020204" charset="-122"/>
              </a:rPr>
              <a:t>8</a:t>
            </a:r>
            <a:endParaRPr lang="en-US" altLang="zh-CN" sz="2800" b="1">
              <a:solidFill>
                <a:srgbClr val="FF0000"/>
              </a:solidFill>
              <a:latin typeface="Calibri" panose="020F0502020204030204" charset="0"/>
              <a:ea typeface="微软雅黑" panose="020B0503020204020204" charset="-122"/>
            </a:endParaRPr>
          </a:p>
        </p:txBody>
      </p:sp>
      <p:sp>
        <p:nvSpPr>
          <p:cNvPr id="1048619" name="文本框 78"/>
          <p:cNvSpPr txBox="1"/>
          <p:nvPr/>
        </p:nvSpPr>
        <p:spPr>
          <a:xfrm>
            <a:off x="9958388" y="5710238"/>
            <a:ext cx="363537" cy="522287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en-US" altLang="zh-CN" sz="2800" b="1">
                <a:solidFill>
                  <a:srgbClr val="00B050"/>
                </a:solidFill>
                <a:latin typeface="Calibri" panose="020F0502020204030204" charset="0"/>
                <a:ea typeface="微软雅黑" panose="020B0503020204020204" charset="-122"/>
              </a:rPr>
              <a:t>3</a:t>
            </a:r>
            <a:endParaRPr lang="en-US" altLang="zh-CN" sz="2800" b="1">
              <a:solidFill>
                <a:srgbClr val="00B050"/>
              </a:solidFill>
              <a:latin typeface="Calibri" panose="020F0502020204030204" charset="0"/>
              <a:ea typeface="微软雅黑" panose="020B0503020204020204" charset="-122"/>
            </a:endParaRPr>
          </a:p>
        </p:txBody>
      </p:sp>
      <p:sp>
        <p:nvSpPr>
          <p:cNvPr id="1048620" name="文本框 79"/>
          <p:cNvSpPr txBox="1"/>
          <p:nvPr/>
        </p:nvSpPr>
        <p:spPr>
          <a:xfrm>
            <a:off x="10769600" y="5703888"/>
            <a:ext cx="363538" cy="522288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fontAlgn="auto"/>
            <a:r>
              <a:rPr lang="en-US" altLang="zh-CN" sz="2800" b="1" noProof="1">
                <a:solidFill>
                  <a:schemeClr val="accent4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rPr>
              <a:t>6</a:t>
            </a:r>
            <a:endParaRPr lang="en-US" altLang="zh-CN" sz="2800" b="1" noProof="1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048621" name="文本框 80"/>
          <p:cNvSpPr txBox="1"/>
          <p:nvPr/>
        </p:nvSpPr>
        <p:spPr>
          <a:xfrm>
            <a:off x="11607800" y="5707063"/>
            <a:ext cx="363538" cy="522287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en-US" altLang="zh-CN" sz="2800" b="1">
                <a:solidFill>
                  <a:srgbClr val="FF0000"/>
                </a:solidFill>
                <a:latin typeface="Calibri" panose="020F0502020204030204" charset="0"/>
                <a:ea typeface="微软雅黑" panose="020B0503020204020204" charset="-122"/>
              </a:rPr>
              <a:t>9</a:t>
            </a:r>
            <a:endParaRPr lang="en-US" altLang="zh-CN" sz="2800" b="1">
              <a:solidFill>
                <a:srgbClr val="FF0000"/>
              </a:solidFill>
              <a:latin typeface="Calibri" panose="020F0502020204030204" charset="0"/>
              <a:ea typeface="微软雅黑" panose="020B0503020204020204" charset="-122"/>
            </a:endParaRPr>
          </a:p>
        </p:txBody>
      </p:sp>
      <p:sp>
        <p:nvSpPr>
          <p:cNvPr id="1048622" name="文本框 1"/>
          <p:cNvSpPr txBox="1"/>
          <p:nvPr/>
        </p:nvSpPr>
        <p:spPr>
          <a:xfrm>
            <a:off x="2200275" y="1400175"/>
            <a:ext cx="2316480" cy="306705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zh-CN" altLang="en-US" sz="1400">
                <a:solidFill>
                  <a:schemeClr val="bg2"/>
                </a:solidFill>
                <a:latin typeface="Calibri" panose="020F0502020204030204" charset="0"/>
                <a:ea typeface="微软雅黑" panose="020B0503020204020204" charset="-122"/>
              </a:rPr>
              <a:t>分配秒结，</a:t>
            </a:r>
            <a:r>
              <a:rPr lang="zh-CN" altLang="en-US" sz="1400">
                <a:solidFill>
                  <a:srgbClr val="00B0F0"/>
                </a:solidFill>
                <a:latin typeface="Calibri" panose="020F0502020204030204" charset="0"/>
                <a:ea typeface="微软雅黑" panose="020B0503020204020204" charset="-122"/>
              </a:rPr>
              <a:t>限定两小时内。</a:t>
            </a:r>
            <a:endParaRPr lang="zh-CN" altLang="en-US" sz="1400">
              <a:solidFill>
                <a:srgbClr val="00B0F0"/>
              </a:solidFill>
              <a:latin typeface="Calibri" panose="020F0502020204030204" charset="0"/>
              <a:ea typeface="微软雅黑" panose="020B0503020204020204" charset="-122"/>
            </a:endParaRPr>
          </a:p>
        </p:txBody>
      </p:sp>
      <p:sp>
        <p:nvSpPr>
          <p:cNvPr id="1048623" name="文本框 3"/>
          <p:cNvSpPr txBox="1"/>
          <p:nvPr/>
        </p:nvSpPr>
        <p:spPr>
          <a:xfrm>
            <a:off x="514350" y="1892300"/>
            <a:ext cx="1858963" cy="36830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zh-CN" altLang="en-US" b="1">
                <a:solidFill>
                  <a:schemeClr val="bg1"/>
                </a:solidFill>
                <a:latin typeface="Calibri" panose="020F0502020204030204" charset="0"/>
                <a:ea typeface="微软雅黑" panose="020B0503020204020204" charset="-122"/>
              </a:rPr>
              <a:t>九、扶持  </a:t>
            </a:r>
            <a:r>
              <a:rPr lang="en-US" altLang="zh-CN" b="1">
                <a:solidFill>
                  <a:srgbClr val="00B0F0"/>
                </a:solidFill>
                <a:latin typeface="Calibri" panose="020F0502020204030204" charset="0"/>
                <a:ea typeface="微软雅黑" panose="020B0503020204020204" charset="-122"/>
              </a:rPr>
              <a:t>/  </a:t>
            </a:r>
            <a:r>
              <a:rPr lang="zh-CN" altLang="en-US" b="1">
                <a:solidFill>
                  <a:schemeClr val="bg1"/>
                </a:solidFill>
                <a:latin typeface="Calibri" panose="020F0502020204030204" charset="0"/>
                <a:ea typeface="微软雅黑" panose="020B0503020204020204" charset="-122"/>
              </a:rPr>
              <a:t>奖励</a:t>
            </a:r>
            <a:endParaRPr lang="zh-CN" altLang="en-US" b="1">
              <a:solidFill>
                <a:schemeClr val="bg1"/>
              </a:solidFill>
              <a:latin typeface="Calibri" panose="020F0502020204030204" charset="0"/>
              <a:ea typeface="微软雅黑" panose="020B0503020204020204" charset="-122"/>
            </a:endParaRPr>
          </a:p>
        </p:txBody>
      </p:sp>
      <p:sp>
        <p:nvSpPr>
          <p:cNvPr id="1048624" name="文本框 8"/>
          <p:cNvSpPr txBox="1"/>
          <p:nvPr/>
        </p:nvSpPr>
        <p:spPr>
          <a:xfrm>
            <a:off x="911225" y="2330450"/>
            <a:ext cx="1077595" cy="101473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en-US" altLang="zh-CN" sz="2000">
                <a:solidFill>
                  <a:srgbClr val="FFFF00"/>
                </a:solidFill>
                <a:latin typeface="Calibri" panose="020F0502020204030204" charset="0"/>
                <a:ea typeface="微软雅黑" panose="020B0503020204020204" charset="-122"/>
              </a:rPr>
              <a:t>800</a:t>
            </a:r>
            <a:r>
              <a:rPr lang="zh-CN" altLang="en-US" sz="2000">
                <a:solidFill>
                  <a:srgbClr val="FFFF00"/>
                </a:solidFill>
                <a:latin typeface="Calibri" panose="020F0502020204030204" charset="0"/>
                <a:ea typeface="微软雅黑" panose="020B0503020204020204" charset="-122"/>
              </a:rPr>
              <a:t>每单</a:t>
            </a:r>
            <a:endParaRPr lang="en-US" altLang="zh-CN" sz="2000">
              <a:solidFill>
                <a:srgbClr val="FFFF00"/>
              </a:solidFill>
              <a:latin typeface="Calibri" panose="020F0502020204030204" charset="0"/>
              <a:ea typeface="微软雅黑" panose="020B0503020204020204" charset="-122"/>
            </a:endParaRPr>
          </a:p>
          <a:p>
            <a:endParaRPr lang="zh-CN" altLang="en-US" sz="2000">
              <a:solidFill>
                <a:schemeClr val="bg1"/>
              </a:solidFill>
              <a:latin typeface="Calibri" panose="020F0502020204030204" charset="0"/>
              <a:ea typeface="微软雅黑" panose="020B0503020204020204" charset="-122"/>
            </a:endParaRPr>
          </a:p>
          <a:p>
            <a:endParaRPr lang="zh-CN" altLang="en-US" sz="2000">
              <a:solidFill>
                <a:schemeClr val="bg1"/>
              </a:solidFill>
              <a:latin typeface="Calibri" panose="020F0502020204030204" charset="0"/>
              <a:ea typeface="微软雅黑" panose="020B0503020204020204" charset="-122"/>
            </a:endParaRPr>
          </a:p>
        </p:txBody>
      </p:sp>
      <p:sp>
        <p:nvSpPr>
          <p:cNvPr id="1048625" name="文本框 11"/>
          <p:cNvSpPr txBox="1"/>
          <p:nvPr/>
        </p:nvSpPr>
        <p:spPr>
          <a:xfrm>
            <a:off x="512763" y="3519488"/>
            <a:ext cx="1554162" cy="36830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zh-CN" altLang="en-US" b="1">
                <a:solidFill>
                  <a:schemeClr val="bg1"/>
                </a:solidFill>
                <a:latin typeface="Calibri" panose="020F0502020204030204" charset="0"/>
                <a:ea typeface="微软雅黑" panose="020B0503020204020204" charset="-122"/>
              </a:rPr>
              <a:t>十、感恩答谢</a:t>
            </a:r>
            <a:endParaRPr lang="zh-CN" altLang="en-US" b="1">
              <a:solidFill>
                <a:schemeClr val="bg1"/>
              </a:solidFill>
              <a:latin typeface="Calibri" panose="020F0502020204030204" charset="0"/>
              <a:ea typeface="微软雅黑" panose="020B0503020204020204" charset="-122"/>
            </a:endParaRPr>
          </a:p>
        </p:txBody>
      </p:sp>
      <p:sp>
        <p:nvSpPr>
          <p:cNvPr id="1048627" name="文本框 14"/>
          <p:cNvSpPr txBox="1"/>
          <p:nvPr/>
        </p:nvSpPr>
        <p:spPr>
          <a:xfrm>
            <a:off x="911225" y="4314825"/>
            <a:ext cx="1706563" cy="1322388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zh-CN" altLang="en-US" sz="2000">
                <a:solidFill>
                  <a:srgbClr val="FFFF00"/>
                </a:solidFill>
                <a:latin typeface="Calibri" panose="020F0502020204030204" charset="0"/>
                <a:ea typeface="微软雅黑" panose="020B0503020204020204" charset="-122"/>
              </a:rPr>
              <a:t>学生组长抢单</a:t>
            </a:r>
            <a:endParaRPr lang="zh-CN" altLang="en-US" sz="2000">
              <a:solidFill>
                <a:srgbClr val="FFFF00"/>
              </a:solidFill>
              <a:latin typeface="Calibri" panose="020F0502020204030204" charset="0"/>
              <a:ea typeface="微软雅黑" panose="020B0503020204020204" charset="-122"/>
            </a:endParaRPr>
          </a:p>
          <a:p>
            <a:r>
              <a:rPr lang="zh-CN" altLang="en-US" sz="2000">
                <a:solidFill>
                  <a:srgbClr val="FFFF00"/>
                </a:solidFill>
                <a:latin typeface="Calibri" panose="020F0502020204030204" charset="0"/>
                <a:ea typeface="微软雅黑" panose="020B0503020204020204" charset="-122"/>
              </a:rPr>
              <a:t>名额优选时间</a:t>
            </a:r>
            <a:endParaRPr lang="zh-CN" altLang="en-US" sz="2000">
              <a:solidFill>
                <a:srgbClr val="FFFF00"/>
              </a:solidFill>
              <a:latin typeface="Calibri" panose="020F0502020204030204" charset="0"/>
              <a:ea typeface="微软雅黑" panose="020B0503020204020204" charset="-122"/>
            </a:endParaRPr>
          </a:p>
          <a:p>
            <a:r>
              <a:rPr lang="zh-CN" altLang="en-US" sz="2000">
                <a:solidFill>
                  <a:srgbClr val="FFFF00"/>
                </a:solidFill>
                <a:latin typeface="Calibri" panose="020F0502020204030204" charset="0"/>
                <a:ea typeface="微软雅黑" panose="020B0503020204020204" charset="-122"/>
              </a:rPr>
              <a:t>优先，直接当</a:t>
            </a:r>
            <a:endParaRPr lang="zh-CN" altLang="en-US" sz="2000">
              <a:solidFill>
                <a:srgbClr val="FFFF00"/>
              </a:solidFill>
              <a:latin typeface="Calibri" panose="020F0502020204030204" charset="0"/>
              <a:ea typeface="微软雅黑" panose="020B0503020204020204" charset="-122"/>
            </a:endParaRPr>
          </a:p>
          <a:p>
            <a:r>
              <a:rPr lang="zh-CN" altLang="en-US" sz="2000">
                <a:solidFill>
                  <a:srgbClr val="FFFF00"/>
                </a:solidFill>
                <a:latin typeface="Calibri" panose="020F0502020204030204" charset="0"/>
                <a:ea typeface="微软雅黑" panose="020B0503020204020204" charset="-122"/>
              </a:rPr>
              <a:t>老师</a:t>
            </a:r>
            <a:endParaRPr lang="zh-CN" altLang="en-US" sz="2000">
              <a:solidFill>
                <a:srgbClr val="FFFF00"/>
              </a:solidFill>
              <a:latin typeface="Calibri" panose="020F0502020204030204" charset="0"/>
              <a:ea typeface="微软雅黑" panose="020B0503020204020204" charset="-122"/>
            </a:endParaRPr>
          </a:p>
        </p:txBody>
      </p:sp>
      <p:sp>
        <p:nvSpPr>
          <p:cNvPr id="1048628" name="矩形 2"/>
          <p:cNvSpPr/>
          <p:nvPr/>
        </p:nvSpPr>
        <p:spPr>
          <a:xfrm>
            <a:off x="4704080" y="6269990"/>
            <a:ext cx="2331085" cy="398779"/>
          </a:xfrm>
          <a:prstGeom prst="rect">
            <a:avLst/>
          </a:prstGeom>
          <a:noFill/>
          <a:ln>
            <a:noFill/>
          </a:ln>
        </p:spPr>
        <p:txBody>
          <a:bodyPr wrap="square" rtlCol="0" anchor="t">
            <a:spAutoFit/>
            <a:scene3d>
              <a:camera prst="orthographicFront"/>
              <a:lightRig rig="threePt" dir="t">
                <a:rot lat="0" lon="0" rev="0"/>
              </a:lightRig>
            </a:scene3d>
            <a:sp3d extrusionH="120650" prstMaterial="matte"/>
          </a:bodyPr>
          <a:p>
            <a:pPr algn="ctr" fontAlgn="base"/>
            <a:r>
              <a:rPr lang="zh-CN" altLang="en-US" sz="2000" b="1" strike="noStrike" noProof="1">
                <a:ln>
                  <a:gradFill>
                    <a:gsLst>
                      <a:gs pos="0">
                        <a:srgbClr val="F86CC0"/>
                      </a:gs>
                      <a:gs pos="12000">
                        <a:srgbClr val="E564DF"/>
                      </a:gs>
                      <a:gs pos="24000">
                        <a:srgbClr val="CA78E1"/>
                      </a:gs>
                      <a:gs pos="37000">
                        <a:srgbClr val="9C61DF"/>
                      </a:gs>
                      <a:gs pos="50000">
                        <a:srgbClr val="83D9E3"/>
                      </a:gs>
                      <a:gs pos="62000">
                        <a:srgbClr val="BEC7AF"/>
                      </a:gs>
                      <a:gs pos="73000">
                        <a:srgbClr val="BAD172"/>
                      </a:gs>
                      <a:gs pos="86000">
                        <a:srgbClr val="F8D078"/>
                      </a:gs>
                      <a:gs pos="98000">
                        <a:srgbClr val="F88C89"/>
                      </a:gs>
                    </a:gsLst>
                    <a:lin ang="0" scaled="1"/>
                  </a:gradFill>
                  <a:round/>
                </a:ln>
                <a:gradFill>
                  <a:gsLst>
                    <a:gs pos="0">
                      <a:srgbClr val="FF3300">
                        <a:alpha val="50000"/>
                      </a:srgbClr>
                    </a:gs>
                    <a:gs pos="5000">
                      <a:srgbClr val="FF00FF">
                        <a:alpha val="50000"/>
                      </a:srgbClr>
                    </a:gs>
                    <a:gs pos="22000">
                      <a:srgbClr val="FF00FF">
                        <a:alpha val="50000"/>
                      </a:srgbClr>
                    </a:gs>
                    <a:gs pos="33000">
                      <a:srgbClr val="9900FF">
                        <a:alpha val="50000"/>
                      </a:srgbClr>
                    </a:gs>
                    <a:gs pos="43000">
                      <a:srgbClr val="00FFFF">
                        <a:alpha val="13000"/>
                      </a:srgbClr>
                    </a:gs>
                    <a:gs pos="56000">
                      <a:srgbClr val="00FFFF">
                        <a:alpha val="50000"/>
                      </a:srgbClr>
                    </a:gs>
                    <a:gs pos="70000">
                      <a:srgbClr val="00FF00">
                        <a:alpha val="13000"/>
                      </a:srgbClr>
                    </a:gs>
                    <a:gs pos="79000">
                      <a:srgbClr val="CCFF66"/>
                    </a:gs>
                    <a:gs pos="94000">
                      <a:srgbClr val="FFFF00">
                        <a:alpha val="50000"/>
                      </a:srgbClr>
                    </a:gs>
                    <a:gs pos="100000">
                      <a:srgbClr val="FF3300">
                        <a:alpha val="30000"/>
                      </a:srgbClr>
                    </a:gs>
                  </a:gsLst>
                  <a:lin ang="0"/>
                </a:gradFill>
                <a:effectLst>
                  <a:outerShdw blurRad="50800" dist="38100" algn="l" rotWithShape="0">
                    <a:srgbClr val="CC00CC">
                      <a:alpha val="40000"/>
                    </a:srgbClr>
                  </a:outerShdw>
                </a:effectLst>
                <a:latin typeface="Calibri" panose="020F0502020204030204" charset="0"/>
                <a:ea typeface="微软雅黑" panose="020B0503020204020204" charset="-122"/>
                <a:cs typeface="+mn-cs"/>
              </a:rPr>
              <a:t>时代真好精英团队</a:t>
            </a:r>
            <a:endParaRPr lang="zh-CN" altLang="en-US" sz="2000" b="1" strike="noStrike" noProof="1">
              <a:ln>
                <a:gradFill>
                  <a:gsLst>
                    <a:gs pos="0">
                      <a:srgbClr val="F86CC0"/>
                    </a:gs>
                    <a:gs pos="12000">
                      <a:srgbClr val="E564DF"/>
                    </a:gs>
                    <a:gs pos="24000">
                      <a:srgbClr val="CA78E1"/>
                    </a:gs>
                    <a:gs pos="37000">
                      <a:srgbClr val="9C61DF"/>
                    </a:gs>
                    <a:gs pos="50000">
                      <a:srgbClr val="83D9E3"/>
                    </a:gs>
                    <a:gs pos="62000">
                      <a:srgbClr val="BEC7AF"/>
                    </a:gs>
                    <a:gs pos="73000">
                      <a:srgbClr val="BAD172"/>
                    </a:gs>
                    <a:gs pos="86000">
                      <a:srgbClr val="F8D078"/>
                    </a:gs>
                    <a:gs pos="98000">
                      <a:srgbClr val="F88C89"/>
                    </a:gs>
                  </a:gsLst>
                  <a:lin ang="0" scaled="1"/>
                </a:gradFill>
                <a:round/>
              </a:ln>
              <a:gradFill>
                <a:gsLst>
                  <a:gs pos="0">
                    <a:srgbClr val="FF3300">
                      <a:alpha val="50000"/>
                    </a:srgbClr>
                  </a:gs>
                  <a:gs pos="5000">
                    <a:srgbClr val="FF00FF">
                      <a:alpha val="50000"/>
                    </a:srgbClr>
                  </a:gs>
                  <a:gs pos="22000">
                    <a:srgbClr val="FF00FF">
                      <a:alpha val="50000"/>
                    </a:srgbClr>
                  </a:gs>
                  <a:gs pos="33000">
                    <a:srgbClr val="9900FF">
                      <a:alpha val="50000"/>
                    </a:srgbClr>
                  </a:gs>
                  <a:gs pos="43000">
                    <a:srgbClr val="00FFFF">
                      <a:alpha val="13000"/>
                    </a:srgbClr>
                  </a:gs>
                  <a:gs pos="56000">
                    <a:srgbClr val="00FFFF">
                      <a:alpha val="50000"/>
                    </a:srgbClr>
                  </a:gs>
                  <a:gs pos="70000">
                    <a:srgbClr val="00FF00">
                      <a:alpha val="13000"/>
                    </a:srgbClr>
                  </a:gs>
                  <a:gs pos="79000">
                    <a:srgbClr val="CCFF66"/>
                  </a:gs>
                  <a:gs pos="94000">
                    <a:srgbClr val="FFFF00">
                      <a:alpha val="50000"/>
                    </a:srgbClr>
                  </a:gs>
                  <a:gs pos="100000">
                    <a:srgbClr val="FF3300">
                      <a:alpha val="30000"/>
                    </a:srgbClr>
                  </a:gs>
                </a:gsLst>
                <a:lin ang="0"/>
              </a:gradFill>
              <a:effectLst>
                <a:outerShdw blurRad="50800" dist="38100" algn="l" rotWithShape="0">
                  <a:srgbClr val="CC00CC">
                    <a:alpha val="40000"/>
                  </a:srgbClr>
                </a:outerShdw>
              </a:effectLst>
            </a:endParaRPr>
          </a:p>
        </p:txBody>
      </p:sp>
      <p:sp>
        <p:nvSpPr>
          <p:cNvPr id="1048629" name="文本框 7"/>
          <p:cNvSpPr txBox="1"/>
          <p:nvPr/>
        </p:nvSpPr>
        <p:spPr>
          <a:xfrm>
            <a:off x="5198110" y="6528435"/>
            <a:ext cx="16097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noProof="1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  <a:outerShdw dist="38100" dir="2700000" algn="tl" rotWithShape="0">
                    <a:schemeClr val="accent2"/>
                  </a:outerShdw>
                </a:effectLst>
                <a:latin typeface="Calibri" panose="020F0502020204030204" charset="0"/>
                <a:ea typeface="微软雅黑" panose="020B0503020204020204" charset="-122"/>
                <a:cs typeface="+mn-cs"/>
              </a:rPr>
              <a:t>sdzh.cnw.icu</a:t>
            </a:r>
            <a:endParaRPr lang="en-US" altLang="zh-CN" noProof="1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glow rad="228600">
                  <a:schemeClr val="accent4">
                    <a:satMod val="175000"/>
                    <a:alpha val="40000"/>
                  </a:schemeClr>
                </a:glow>
                <a:outerShdw dist="38100" dir="2700000" algn="tl" rotWithShape="0">
                  <a:schemeClr val="accent2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7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971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971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7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0971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0971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5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0485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0485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5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0485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0485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0485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0485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10486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486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0486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0486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0486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0486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0486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10486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7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2097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7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2097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5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0485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5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10485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5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10485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7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2097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5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10485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7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2097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5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10485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7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8" dur="500"/>
                                        <p:tgtEl>
                                          <p:spTgt spid="2097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1" dur="500"/>
                                        <p:tgtEl>
                                          <p:spTgt spid="10486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4" dur="500"/>
                                        <p:tgtEl>
                                          <p:spTgt spid="10486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10486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0" dur="500"/>
                                        <p:tgtEl>
                                          <p:spTgt spid="10486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3" dur="500"/>
                                        <p:tgtEl>
                                          <p:spTgt spid="10486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6" dur="500"/>
                                        <p:tgtEl>
                                          <p:spTgt spid="10486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9" dur="500"/>
                                        <p:tgtEl>
                                          <p:spTgt spid="1048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7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2097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7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5" dur="500"/>
                                        <p:tgtEl>
                                          <p:spTgt spid="2097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7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8" dur="500"/>
                                        <p:tgtEl>
                                          <p:spTgt spid="2097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1" dur="500"/>
                                        <p:tgtEl>
                                          <p:spTgt spid="10486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4" dur="500"/>
                                        <p:tgtEl>
                                          <p:spTgt spid="10486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7" dur="500"/>
                                        <p:tgtEl>
                                          <p:spTgt spid="10486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7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0" dur="500"/>
                                        <p:tgtEl>
                                          <p:spTgt spid="2097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7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3" dur="500"/>
                                        <p:tgtEl>
                                          <p:spTgt spid="2097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7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6" dur="500"/>
                                        <p:tgtEl>
                                          <p:spTgt spid="2097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9" dur="500"/>
                                        <p:tgtEl>
                                          <p:spTgt spid="10486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2" dur="500"/>
                                        <p:tgtEl>
                                          <p:spTgt spid="10486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5" dur="500"/>
                                        <p:tgtEl>
                                          <p:spTgt spid="10486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8" dur="500"/>
                                        <p:tgtEl>
                                          <p:spTgt spid="10486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7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1" dur="500"/>
                                        <p:tgtEl>
                                          <p:spTgt spid="2097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7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4" dur="500"/>
                                        <p:tgtEl>
                                          <p:spTgt spid="2097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7" dur="500"/>
                                        <p:tgtEl>
                                          <p:spTgt spid="209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0" dur="500"/>
                                        <p:tgtEl>
                                          <p:spTgt spid="10486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3" dur="500"/>
                                        <p:tgtEl>
                                          <p:spTgt spid="10486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6" dur="500"/>
                                        <p:tgtEl>
                                          <p:spTgt spid="10486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9" dur="500"/>
                                        <p:tgtEl>
                                          <p:spTgt spid="10486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2" dur="500"/>
                                        <p:tgtEl>
                                          <p:spTgt spid="10486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5" dur="500"/>
                                        <p:tgtEl>
                                          <p:spTgt spid="10486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8" dur="500"/>
                                        <p:tgtEl>
                                          <p:spTgt spid="10486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1" dur="500"/>
                                        <p:tgtEl>
                                          <p:spTgt spid="10486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2" fill="hold">
                      <p:stCondLst>
                        <p:cond delay="indefinite"/>
                      </p:stCondLst>
                      <p:childTnLst>
                        <p:par>
                          <p:cTn id="183" fill="hold">
                            <p:stCondLst>
                              <p:cond delay="0"/>
                            </p:stCondLst>
                            <p:childTnLst>
                              <p:par>
                                <p:cTn id="184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6" dur="5000" fill="hold"/>
                                        <p:tgtEl>
                                          <p:spTgt spid="10486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7" dur="5000" fill="hold"/>
                                        <p:tgtEl>
                                          <p:spTgt spid="10486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8" presetID="7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0" dur="5000" fill="hold"/>
                                        <p:tgtEl>
                                          <p:spTgt spid="10486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1" dur="5000" fill="hold"/>
                                        <p:tgtEl>
                                          <p:spTgt spid="10486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8592" grpId="0"/>
      <p:bldP spid="1048593" grpId="0"/>
      <p:bldP spid="1048592" grpId="1"/>
      <p:bldP spid="1048593" grpId="1"/>
      <p:bldP spid="1048596" grpId="0"/>
      <p:bldP spid="1048596" grpId="1"/>
      <p:bldP spid="1048622" grpId="0"/>
      <p:bldP spid="1048622" grpId="1"/>
      <p:bldP spid="1048623" grpId="0"/>
      <p:bldP spid="1048623" grpId="1"/>
      <p:bldP spid="1048624" grpId="0"/>
      <p:bldP spid="1048624" grpId="1"/>
      <p:bldP spid="1048625" grpId="0"/>
      <p:bldP spid="1048625" grpId="1"/>
      <p:bldP spid="1048627" grpId="0"/>
      <p:bldP spid="1048627" grpId="1"/>
      <p:bldP spid="1048594" grpId="0"/>
      <p:bldP spid="1048595" grpId="0"/>
      <p:bldP spid="1048597" grpId="0"/>
      <p:bldP spid="1048598" grpId="0"/>
      <p:bldP spid="1048599" grpId="0"/>
      <p:bldP spid="1048600" grpId="0"/>
      <p:bldP spid="1048601" grpId="0" animBg="1"/>
      <p:bldP spid="1048602" grpId="0" animBg="1"/>
      <p:bldP spid="1048603" grpId="0" animBg="1"/>
      <p:bldP spid="1048604" grpId="0" animBg="1"/>
      <p:bldP spid="1048605" grpId="0" animBg="1"/>
      <p:bldP spid="1048606" grpId="0" animBg="1"/>
      <p:bldP spid="1048607" grpId="0" animBg="1"/>
      <p:bldP spid="1048608" grpId="0" animBg="1"/>
      <p:bldP spid="1048609" grpId="0" animBg="1"/>
      <p:bldP spid="1048610" grpId="0"/>
      <p:bldP spid="1048611" grpId="0" animBg="1"/>
      <p:bldP spid="1048612" grpId="0" animBg="1"/>
      <p:bldP spid="1048613" grpId="0" animBg="1"/>
      <p:bldP spid="1048614" grpId="0"/>
      <p:bldP spid="1048615" grpId="0"/>
      <p:bldP spid="1048616" grpId="0"/>
      <p:bldP spid="1048617" grpId="0"/>
      <p:bldP spid="1048618" grpId="0"/>
      <p:bldP spid="1048619" grpId="0"/>
      <p:bldP spid="1048620" grpId="0"/>
      <p:bldP spid="1048621" grpId="0"/>
      <p:bldP spid="1048594" grpId="1"/>
      <p:bldP spid="1048595" grpId="1"/>
      <p:bldP spid="1048597" grpId="1"/>
      <p:bldP spid="1048598" grpId="1"/>
      <p:bldP spid="1048599" grpId="1"/>
      <p:bldP spid="1048600" grpId="1"/>
      <p:bldP spid="1048601" grpId="1" animBg="1"/>
      <p:bldP spid="1048602" grpId="1" animBg="1"/>
      <p:bldP spid="1048603" grpId="1" animBg="1"/>
      <p:bldP spid="1048604" grpId="1" animBg="1"/>
      <p:bldP spid="1048605" grpId="1" animBg="1"/>
      <p:bldP spid="1048606" grpId="1" animBg="1"/>
      <p:bldP spid="1048607" grpId="1" animBg="1"/>
      <p:bldP spid="1048608" grpId="1" animBg="1"/>
      <p:bldP spid="1048609" grpId="1" animBg="1"/>
      <p:bldP spid="1048610" grpId="1"/>
      <p:bldP spid="1048611" grpId="1" animBg="1"/>
      <p:bldP spid="1048612" grpId="1" animBg="1"/>
      <p:bldP spid="1048613" grpId="1" animBg="1"/>
      <p:bldP spid="1048614" grpId="1"/>
      <p:bldP spid="1048615" grpId="1"/>
      <p:bldP spid="1048616" grpId="1"/>
      <p:bldP spid="1048617" grpId="1"/>
      <p:bldP spid="1048618" grpId="1"/>
      <p:bldP spid="1048619" grpId="1"/>
      <p:bldP spid="1048620" grpId="1"/>
      <p:bldP spid="1048621" grpId="1"/>
      <p:bldP spid="1048629" grpId="0"/>
      <p:bldP spid="1048628" grpId="0"/>
      <p:bldP spid="1048629" grpId="1"/>
      <p:bldP spid="1048628" grpId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E30000"/>
            </a:gs>
            <a:gs pos="38000">
              <a:srgbClr val="760303"/>
            </a:gs>
          </a:gsLst>
          <a:lin scaled="0"/>
        </a:gradFill>
        <a:effectLst/>
      </p:bgPr>
    </p:bg>
    <p:spTree>
      <p:nvGrpSpPr>
        <p:cNvPr id="23" name=""/>
        <p:cNvGrpSpPr/>
        <p:nvPr/>
      </p:nvGrpSpPr>
      <p:grpSpPr/>
      <p:sp>
        <p:nvSpPr>
          <p:cNvPr id="1048586" name="文本框 5"/>
          <p:cNvSpPr txBox="1"/>
          <p:nvPr/>
        </p:nvSpPr>
        <p:spPr>
          <a:xfrm>
            <a:off x="3759200" y="279400"/>
            <a:ext cx="4414838" cy="58420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r>
              <a:rPr lang="en-US" altLang="zh-CN" sz="3200">
                <a:solidFill>
                  <a:srgbClr val="FFFF00"/>
                </a:solidFill>
                <a:latin typeface="Calibri" panose="020F0502020204030204" charset="0"/>
                <a:ea typeface="微软雅黑" panose="020B0503020204020204" charset="-122"/>
              </a:rPr>
              <a:t>AI</a:t>
            </a:r>
            <a:r>
              <a:rPr lang="zh-CN" altLang="en-US" sz="3200">
                <a:solidFill>
                  <a:srgbClr val="FFFF00"/>
                </a:solidFill>
                <a:latin typeface="Calibri" panose="020F0502020204030204" charset="0"/>
                <a:ea typeface="微软雅黑" panose="020B0503020204020204" charset="-122"/>
              </a:rPr>
              <a:t>数字康养     时代真好</a:t>
            </a:r>
            <a:endParaRPr lang="zh-CN" altLang="en-US" sz="3200">
              <a:solidFill>
                <a:srgbClr val="FFFF00"/>
              </a:solidFill>
              <a:latin typeface="Calibri" panose="020F0502020204030204" charset="0"/>
              <a:ea typeface="微软雅黑" panose="020B0503020204020204" charset="-122"/>
            </a:endParaRPr>
          </a:p>
        </p:txBody>
      </p:sp>
      <p:sp>
        <p:nvSpPr>
          <p:cNvPr id="1048587" name="文本框 6"/>
          <p:cNvSpPr txBox="1"/>
          <p:nvPr/>
        </p:nvSpPr>
        <p:spPr>
          <a:xfrm>
            <a:off x="614363" y="823913"/>
            <a:ext cx="1960562" cy="306387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zh-CN" altLang="en-US" sz="1400">
                <a:solidFill>
                  <a:schemeClr val="bg2"/>
                </a:solidFill>
                <a:latin typeface="Calibri" panose="020F0502020204030204" charset="0"/>
                <a:ea typeface="微软雅黑" panose="020B0503020204020204" charset="-122"/>
              </a:rPr>
              <a:t>全龄康养旅居发展中心</a:t>
            </a:r>
            <a:endParaRPr lang="zh-CN" altLang="en-US" sz="1400">
              <a:solidFill>
                <a:schemeClr val="bg2"/>
              </a:solidFill>
              <a:latin typeface="Calibri" panose="020F0502020204030204" charset="0"/>
              <a:ea typeface="微软雅黑" panose="020B0503020204020204" charset="-122"/>
            </a:endParaRPr>
          </a:p>
        </p:txBody>
      </p:sp>
      <p:sp>
        <p:nvSpPr>
          <p:cNvPr id="1048588" name="文本框 18"/>
          <p:cNvSpPr txBox="1"/>
          <p:nvPr/>
        </p:nvSpPr>
        <p:spPr>
          <a:xfrm>
            <a:off x="601663" y="1338263"/>
            <a:ext cx="3637280" cy="35814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zh-CN" altLang="en-US" b="1">
                <a:solidFill>
                  <a:schemeClr val="bg1"/>
                </a:solidFill>
                <a:latin typeface="Calibri" panose="020F0502020204030204" charset="0"/>
                <a:ea typeface="微软雅黑" panose="020B0503020204020204" charset="-122"/>
              </a:rPr>
              <a:t>十一、一阶段</a:t>
            </a:r>
            <a:r>
              <a:rPr lang="en-US" altLang="zh-CN" b="1">
                <a:solidFill>
                  <a:schemeClr val="bg1"/>
                </a:solidFill>
                <a:latin typeface="Calibri" panose="020F0502020204030204" charset="0"/>
                <a:ea typeface="微软雅黑" panose="020B0503020204020204" charset="-122"/>
              </a:rPr>
              <a:t>+</a:t>
            </a:r>
            <a:r>
              <a:rPr lang="zh-CN" altLang="en-US" b="1">
                <a:solidFill>
                  <a:schemeClr val="bg1"/>
                </a:solidFill>
                <a:latin typeface="Calibri" panose="020F0502020204030204" charset="0"/>
                <a:ea typeface="微软雅黑" panose="020B0503020204020204" charset="-122"/>
              </a:rPr>
              <a:t>二阶段</a:t>
            </a:r>
            <a:r>
              <a:rPr lang="en-US" altLang="zh-CN" b="1">
                <a:solidFill>
                  <a:schemeClr val="bg1"/>
                </a:solidFill>
                <a:latin typeface="Calibri" panose="020F0502020204030204" charset="0"/>
                <a:ea typeface="微软雅黑" panose="020B0503020204020204" charset="-122"/>
              </a:rPr>
              <a:t>+</a:t>
            </a:r>
            <a:r>
              <a:rPr lang="zh-CN" altLang="en-US" b="1">
                <a:solidFill>
                  <a:schemeClr val="bg1"/>
                </a:solidFill>
                <a:latin typeface="Calibri" panose="020F0502020204030204" charset="0"/>
                <a:ea typeface="微软雅黑" panose="020B0503020204020204" charset="-122"/>
              </a:rPr>
              <a:t>三阶段收入</a:t>
            </a:r>
            <a:endParaRPr lang="zh-CN" altLang="en-US" b="1">
              <a:solidFill>
                <a:schemeClr val="bg1"/>
              </a:solidFill>
              <a:latin typeface="Calibri" panose="020F0502020204030204" charset="0"/>
              <a:ea typeface="微软雅黑" panose="020B0503020204020204" charset="-122"/>
            </a:endParaRPr>
          </a:p>
        </p:txBody>
      </p:sp>
      <p:pic>
        <p:nvPicPr>
          <p:cNvPr id="2097154" name="图片 19" descr="A11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4317048" y="1130300"/>
            <a:ext cx="2016125" cy="126047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2097155" name="图片 4" descr="啊11 拷贝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28575" y="3419475"/>
            <a:ext cx="12248515" cy="345122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4" name="矩形 78"/>
          <p:cNvSpPr/>
          <p:nvPr/>
        </p:nvSpPr>
        <p:spPr>
          <a:xfrm>
            <a:off x="5211445" y="6287769"/>
            <a:ext cx="2331085" cy="398781"/>
          </a:xfrm>
          <a:prstGeom prst="rect">
            <a:avLst/>
          </a:prstGeom>
          <a:noFill/>
          <a:ln>
            <a:noFill/>
          </a:ln>
        </p:spPr>
        <p:txBody>
          <a:bodyPr wrap="square" rtlCol="0" anchor="t">
            <a:spAutoFit/>
            <a:scene3d>
              <a:camera prst="orthographicFront"/>
              <a:lightRig rig="threePt" dir="t">
                <a:rot lat="0" lon="0" rev="0"/>
              </a:lightRig>
            </a:scene3d>
            <a:sp3d extrusionH="120650" prstMaterial="matte"/>
          </a:bodyPr>
          <a:p>
            <a:pPr algn="ctr" fontAlgn="base"/>
            <a:r>
              <a:rPr lang="zh-CN" altLang="en-US" sz="2000" b="1" strike="noStrike" noProof="1">
                <a:ln>
                  <a:gradFill>
                    <a:gsLst>
                      <a:gs pos="0">
                        <a:srgbClr val="F86CC0"/>
                      </a:gs>
                      <a:gs pos="12000">
                        <a:srgbClr val="E564DF"/>
                      </a:gs>
                      <a:gs pos="24000">
                        <a:srgbClr val="CA78E1"/>
                      </a:gs>
                      <a:gs pos="37000">
                        <a:srgbClr val="9C61DF"/>
                      </a:gs>
                      <a:gs pos="50000">
                        <a:srgbClr val="83D9E3"/>
                      </a:gs>
                      <a:gs pos="62000">
                        <a:srgbClr val="BEC7AF"/>
                      </a:gs>
                      <a:gs pos="73000">
                        <a:srgbClr val="BAD172"/>
                      </a:gs>
                      <a:gs pos="86000">
                        <a:srgbClr val="F8D078"/>
                      </a:gs>
                      <a:gs pos="98000">
                        <a:srgbClr val="F88C89"/>
                      </a:gs>
                    </a:gsLst>
                    <a:lin ang="0" scaled="1"/>
                  </a:gradFill>
                  <a:round/>
                </a:ln>
                <a:gradFill>
                  <a:gsLst>
                    <a:gs pos="0">
                      <a:srgbClr val="FF3300">
                        <a:alpha val="50000"/>
                      </a:srgbClr>
                    </a:gs>
                    <a:gs pos="5000">
                      <a:srgbClr val="FF00FF">
                        <a:alpha val="50000"/>
                      </a:srgbClr>
                    </a:gs>
                    <a:gs pos="22000">
                      <a:srgbClr val="FF00FF">
                        <a:alpha val="50000"/>
                      </a:srgbClr>
                    </a:gs>
                    <a:gs pos="33000">
                      <a:srgbClr val="9900FF">
                        <a:alpha val="50000"/>
                      </a:srgbClr>
                    </a:gs>
                    <a:gs pos="43000">
                      <a:srgbClr val="00FFFF">
                        <a:alpha val="13000"/>
                      </a:srgbClr>
                    </a:gs>
                    <a:gs pos="56000">
                      <a:srgbClr val="00FFFF">
                        <a:alpha val="50000"/>
                      </a:srgbClr>
                    </a:gs>
                    <a:gs pos="70000">
                      <a:srgbClr val="00FF00">
                        <a:alpha val="13000"/>
                      </a:srgbClr>
                    </a:gs>
                    <a:gs pos="79000">
                      <a:srgbClr val="CCFF66"/>
                    </a:gs>
                    <a:gs pos="94000">
                      <a:srgbClr val="FFFF00">
                        <a:alpha val="50000"/>
                      </a:srgbClr>
                    </a:gs>
                    <a:gs pos="100000">
                      <a:srgbClr val="FF3300">
                        <a:alpha val="30000"/>
                      </a:srgbClr>
                    </a:gs>
                  </a:gsLst>
                  <a:lin ang="0"/>
                </a:gradFill>
                <a:effectLst>
                  <a:outerShdw blurRad="50800" dist="38100" algn="l" rotWithShape="0">
                    <a:srgbClr val="CC00CC">
                      <a:alpha val="40000"/>
                    </a:srgbClr>
                  </a:outerShdw>
                </a:effectLst>
                <a:latin typeface="Calibri" panose="020F0502020204030204" charset="0"/>
                <a:ea typeface="微软雅黑" panose="020B0503020204020204" charset="-122"/>
                <a:cs typeface="+mn-cs"/>
              </a:rPr>
              <a:t>时代真好精英团队</a:t>
            </a:r>
            <a:endParaRPr lang="zh-CN" altLang="en-US" sz="2000" b="1" strike="noStrike" noProof="1">
              <a:ln>
                <a:gradFill>
                  <a:gsLst>
                    <a:gs pos="0">
                      <a:srgbClr val="F86CC0"/>
                    </a:gs>
                    <a:gs pos="12000">
                      <a:srgbClr val="E564DF"/>
                    </a:gs>
                    <a:gs pos="24000">
                      <a:srgbClr val="CA78E1"/>
                    </a:gs>
                    <a:gs pos="37000">
                      <a:srgbClr val="9C61DF"/>
                    </a:gs>
                    <a:gs pos="50000">
                      <a:srgbClr val="83D9E3"/>
                    </a:gs>
                    <a:gs pos="62000">
                      <a:srgbClr val="BEC7AF"/>
                    </a:gs>
                    <a:gs pos="73000">
                      <a:srgbClr val="BAD172"/>
                    </a:gs>
                    <a:gs pos="86000">
                      <a:srgbClr val="F8D078"/>
                    </a:gs>
                    <a:gs pos="98000">
                      <a:srgbClr val="F88C89"/>
                    </a:gs>
                  </a:gsLst>
                  <a:lin ang="0" scaled="1"/>
                </a:gradFill>
                <a:round/>
              </a:ln>
              <a:gradFill>
                <a:gsLst>
                  <a:gs pos="0">
                    <a:srgbClr val="FF3300">
                      <a:alpha val="50000"/>
                    </a:srgbClr>
                  </a:gs>
                  <a:gs pos="5000">
                    <a:srgbClr val="FF00FF">
                      <a:alpha val="50000"/>
                    </a:srgbClr>
                  </a:gs>
                  <a:gs pos="22000">
                    <a:srgbClr val="FF00FF">
                      <a:alpha val="50000"/>
                    </a:srgbClr>
                  </a:gs>
                  <a:gs pos="33000">
                    <a:srgbClr val="9900FF">
                      <a:alpha val="50000"/>
                    </a:srgbClr>
                  </a:gs>
                  <a:gs pos="43000">
                    <a:srgbClr val="00FFFF">
                      <a:alpha val="13000"/>
                    </a:srgbClr>
                  </a:gs>
                  <a:gs pos="56000">
                    <a:srgbClr val="00FFFF">
                      <a:alpha val="50000"/>
                    </a:srgbClr>
                  </a:gs>
                  <a:gs pos="70000">
                    <a:srgbClr val="00FF00">
                      <a:alpha val="13000"/>
                    </a:srgbClr>
                  </a:gs>
                  <a:gs pos="79000">
                    <a:srgbClr val="CCFF66"/>
                  </a:gs>
                  <a:gs pos="94000">
                    <a:srgbClr val="FFFF00">
                      <a:alpha val="50000"/>
                    </a:srgbClr>
                  </a:gs>
                  <a:gs pos="100000">
                    <a:srgbClr val="FF3300">
                      <a:alpha val="30000"/>
                    </a:srgbClr>
                  </a:gs>
                </a:gsLst>
                <a:lin ang="0"/>
              </a:gradFill>
              <a:effectLst>
                <a:outerShdw blurRad="50800" dist="38100" algn="l" rotWithShape="0">
                  <a:srgbClr val="CC00CC">
                    <a:alpha val="40000"/>
                  </a:srgbClr>
                </a:outerShdw>
              </a:effectLst>
            </a:endParaRPr>
          </a:p>
        </p:txBody>
      </p:sp>
      <p:sp>
        <p:nvSpPr>
          <p:cNvPr id="5" name="文本框 79"/>
          <p:cNvSpPr txBox="1"/>
          <p:nvPr/>
        </p:nvSpPr>
        <p:spPr>
          <a:xfrm>
            <a:off x="5705475" y="6546215"/>
            <a:ext cx="16097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noProof="1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  <a:outerShdw dist="38100" dir="2700000" algn="tl" rotWithShape="0">
                    <a:schemeClr val="accent2"/>
                  </a:outerShdw>
                </a:effectLst>
                <a:latin typeface="Calibri" panose="020F0502020204030204" charset="0"/>
                <a:ea typeface="微软雅黑" panose="020B0503020204020204" charset="-122"/>
                <a:cs typeface="+mn-cs"/>
              </a:rPr>
              <a:t>sdzh.cnw.icu</a:t>
            </a:r>
            <a:endParaRPr lang="en-US" altLang="zh-CN" noProof="1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glow rad="228600">
                  <a:schemeClr val="accent4">
                    <a:satMod val="175000"/>
                    <a:alpha val="40000"/>
                  </a:schemeClr>
                </a:glow>
                <a:outerShdw dist="38100" dir="2700000" algn="tl" rotWithShape="0">
                  <a:schemeClr val="accent2"/>
                </a:outerShdw>
              </a:effectLst>
            </a:endParaRPr>
          </a:p>
        </p:txBody>
      </p:sp>
      <p:pic>
        <p:nvPicPr>
          <p:cNvPr id="6" name="图片 25" descr="微信图片_2025051422091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734675" y="6343650"/>
            <a:ext cx="1214438" cy="522288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pic>
      <p:graphicFrame>
        <p:nvGraphicFramePr>
          <p:cNvPr id="2" name="表格 1"/>
          <p:cNvGraphicFramePr/>
          <p:nvPr/>
        </p:nvGraphicFramePr>
        <p:xfrm>
          <a:off x="6911975" y="959485"/>
          <a:ext cx="5001895" cy="5257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49375"/>
                <a:gridCol w="1027430"/>
                <a:gridCol w="1028700"/>
                <a:gridCol w="1596390"/>
              </a:tblGrid>
              <a:tr h="29210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200" b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阶段</a:t>
                      </a:r>
                      <a:endParaRPr lang="zh-CN" altLang="en-US" sz="1200" b="1">
                        <a:solidFill>
                          <a:schemeClr val="bg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b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>
                      <a:gsLst>
                        <a:gs pos="0">
                          <a:srgbClr val="E30000"/>
                        </a:gs>
                        <a:gs pos="100000">
                          <a:srgbClr val="760303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200" b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人数</a:t>
                      </a:r>
                      <a:endParaRPr lang="zh-CN" altLang="en-US" sz="1200" b="1">
                        <a:solidFill>
                          <a:schemeClr val="bg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b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>
                      <a:gsLst>
                        <a:gs pos="0">
                          <a:srgbClr val="E30000"/>
                        </a:gs>
                        <a:gs pos="100000">
                          <a:srgbClr val="760303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200" b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奖励</a:t>
                      </a:r>
                      <a:endParaRPr lang="zh-CN" altLang="en-US" sz="1200" b="1">
                        <a:solidFill>
                          <a:schemeClr val="bg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b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>
                      <a:gsLst>
                        <a:gs pos="0">
                          <a:srgbClr val="E30000"/>
                        </a:gs>
                        <a:gs pos="100000">
                          <a:srgbClr val="760303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200" b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收益</a:t>
                      </a:r>
                      <a:endParaRPr lang="zh-CN" altLang="en-US" sz="1200" b="1">
                        <a:solidFill>
                          <a:schemeClr val="bg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b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>
                      <a:gsLst>
                        <a:gs pos="0">
                          <a:srgbClr val="E30000"/>
                        </a:gs>
                        <a:gs pos="100000">
                          <a:srgbClr val="760303"/>
                        </a:gs>
                      </a:gsLst>
                      <a:lin ang="5400000" scaled="0"/>
                    </a:gradFill>
                  </a:tcPr>
                </a:tc>
              </a:tr>
              <a:tr h="29210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200" b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成就奖8</a:t>
                      </a:r>
                      <a:endParaRPr lang="zh-CN" altLang="en-US" sz="1200" b="1">
                        <a:solidFill>
                          <a:schemeClr val="bg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b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>
                      <a:gsLst>
                        <a:gs pos="0">
                          <a:srgbClr val="E30000"/>
                        </a:gs>
                        <a:gs pos="100000">
                          <a:srgbClr val="760303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chemeClr val="bg1"/>
                          </a:solidFill>
                          <a:latin typeface="宋体" panose="02010600030101010101" pitchFamily="2" charset="-122"/>
                        </a:rPr>
                        <a:t>59049</a:t>
                      </a:r>
                      <a:endParaRPr lang="en-US" altLang="en-US" sz="1200" b="1">
                        <a:solidFill>
                          <a:schemeClr val="bg1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b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>
                      <a:gsLst>
                        <a:gs pos="0">
                          <a:srgbClr val="E30000"/>
                        </a:gs>
                        <a:gs pos="100000">
                          <a:srgbClr val="760303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chemeClr val="bg1"/>
                          </a:solidFill>
                          <a:latin typeface="宋体" panose="02010600030101010101" pitchFamily="2" charset="-122"/>
                        </a:rPr>
                        <a:t>20</a:t>
                      </a:r>
                      <a:endParaRPr lang="en-US" altLang="en-US" sz="1200" b="1">
                        <a:solidFill>
                          <a:schemeClr val="bg1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b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>
                      <a:gsLst>
                        <a:gs pos="0">
                          <a:srgbClr val="E30000"/>
                        </a:gs>
                        <a:gs pos="100000">
                          <a:srgbClr val="760303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chemeClr val="bg1"/>
                          </a:solidFill>
                          <a:latin typeface="宋体" panose="02010600030101010101" pitchFamily="2" charset="-122"/>
                        </a:rPr>
                        <a:t>1180980</a:t>
                      </a:r>
                      <a:endParaRPr lang="en-US" altLang="en-US" sz="1200" b="1">
                        <a:solidFill>
                          <a:schemeClr val="bg1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b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>
                      <a:gsLst>
                        <a:gs pos="0">
                          <a:srgbClr val="E30000"/>
                        </a:gs>
                        <a:gs pos="100000">
                          <a:srgbClr val="760303"/>
                        </a:gs>
                      </a:gsLst>
                      <a:lin ang="5400000" scaled="0"/>
                    </a:gradFill>
                  </a:tcPr>
                </a:tc>
              </a:tr>
              <a:tr h="29210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200" b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sym typeface="+mn-ea"/>
                        </a:rPr>
                        <a:t>成就奖</a:t>
                      </a:r>
                      <a:r>
                        <a:rPr lang="zh-CN" sz="1200" b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7</a:t>
                      </a:r>
                      <a:endParaRPr lang="zh-CN" altLang="en-US" sz="1200" b="1">
                        <a:solidFill>
                          <a:schemeClr val="bg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b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>
                      <a:gsLst>
                        <a:gs pos="0">
                          <a:srgbClr val="E30000"/>
                        </a:gs>
                        <a:gs pos="100000">
                          <a:srgbClr val="760303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chemeClr val="bg1"/>
                          </a:solidFill>
                          <a:latin typeface="宋体" panose="02010600030101010101" pitchFamily="2" charset="-122"/>
                        </a:rPr>
                        <a:t>19683</a:t>
                      </a:r>
                      <a:endParaRPr lang="en-US" altLang="en-US" sz="1200" b="1">
                        <a:solidFill>
                          <a:schemeClr val="bg1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b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>
                      <a:gsLst>
                        <a:gs pos="0">
                          <a:srgbClr val="E30000"/>
                        </a:gs>
                        <a:gs pos="100000">
                          <a:srgbClr val="760303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chemeClr val="bg1"/>
                          </a:solidFill>
                          <a:latin typeface="宋体" panose="02010600030101010101" pitchFamily="2" charset="-122"/>
                        </a:rPr>
                        <a:t>20</a:t>
                      </a:r>
                      <a:endParaRPr lang="en-US" altLang="en-US" sz="1200" b="1">
                        <a:solidFill>
                          <a:schemeClr val="bg1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b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>
                      <a:gsLst>
                        <a:gs pos="0">
                          <a:srgbClr val="E30000"/>
                        </a:gs>
                        <a:gs pos="100000">
                          <a:srgbClr val="760303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chemeClr val="bg1"/>
                          </a:solidFill>
                          <a:latin typeface="宋体" panose="02010600030101010101" pitchFamily="2" charset="-122"/>
                        </a:rPr>
                        <a:t>393660</a:t>
                      </a:r>
                      <a:endParaRPr lang="en-US" altLang="en-US" sz="1200" b="1">
                        <a:solidFill>
                          <a:schemeClr val="bg1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b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>
                      <a:gsLst>
                        <a:gs pos="0">
                          <a:srgbClr val="E30000"/>
                        </a:gs>
                        <a:gs pos="100000">
                          <a:srgbClr val="760303"/>
                        </a:gs>
                      </a:gsLst>
                      <a:lin ang="5400000" scaled="0"/>
                    </a:gradFill>
                  </a:tcPr>
                </a:tc>
              </a:tr>
              <a:tr h="29210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200" b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sym typeface="+mn-ea"/>
                        </a:rPr>
                        <a:t>成就奖</a:t>
                      </a:r>
                      <a:r>
                        <a:rPr lang="zh-CN" sz="1200" b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6</a:t>
                      </a:r>
                      <a:endParaRPr lang="zh-CN" altLang="en-US" sz="1200" b="1">
                        <a:solidFill>
                          <a:schemeClr val="bg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b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>
                      <a:gsLst>
                        <a:gs pos="0">
                          <a:srgbClr val="E30000"/>
                        </a:gs>
                        <a:gs pos="100000">
                          <a:srgbClr val="760303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chemeClr val="bg1"/>
                          </a:solidFill>
                          <a:latin typeface="宋体" panose="02010600030101010101" pitchFamily="2" charset="-122"/>
                        </a:rPr>
                        <a:t>6561</a:t>
                      </a:r>
                      <a:endParaRPr lang="en-US" altLang="en-US" sz="1200" b="1">
                        <a:solidFill>
                          <a:schemeClr val="bg1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b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>
                      <a:gsLst>
                        <a:gs pos="0">
                          <a:srgbClr val="E30000"/>
                        </a:gs>
                        <a:gs pos="100000">
                          <a:srgbClr val="760303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chemeClr val="bg1"/>
                          </a:solidFill>
                          <a:latin typeface="宋体" panose="02010600030101010101" pitchFamily="2" charset="-122"/>
                        </a:rPr>
                        <a:t>20</a:t>
                      </a:r>
                      <a:endParaRPr lang="en-US" altLang="en-US" sz="1200" b="1">
                        <a:solidFill>
                          <a:schemeClr val="bg1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b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>
                      <a:gsLst>
                        <a:gs pos="0">
                          <a:srgbClr val="E30000"/>
                        </a:gs>
                        <a:gs pos="100000">
                          <a:srgbClr val="760303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chemeClr val="bg1"/>
                          </a:solidFill>
                          <a:latin typeface="宋体" panose="02010600030101010101" pitchFamily="2" charset="-122"/>
                        </a:rPr>
                        <a:t>131220</a:t>
                      </a:r>
                      <a:endParaRPr lang="en-US" altLang="en-US" sz="1200" b="1">
                        <a:solidFill>
                          <a:schemeClr val="bg1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b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>
                      <a:gsLst>
                        <a:gs pos="0">
                          <a:srgbClr val="E30000"/>
                        </a:gs>
                        <a:gs pos="100000">
                          <a:srgbClr val="760303"/>
                        </a:gs>
                      </a:gsLst>
                      <a:lin ang="5400000" scaled="0"/>
                    </a:gradFill>
                  </a:tcPr>
                </a:tc>
              </a:tr>
              <a:tr h="29210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200" b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sym typeface="+mn-ea"/>
                        </a:rPr>
                        <a:t>成就奖</a:t>
                      </a:r>
                      <a:r>
                        <a:rPr lang="zh-CN" sz="1200" b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5</a:t>
                      </a:r>
                      <a:endParaRPr lang="zh-CN" altLang="en-US" sz="1200" b="1">
                        <a:solidFill>
                          <a:schemeClr val="bg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b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>
                      <a:gsLst>
                        <a:gs pos="0">
                          <a:srgbClr val="E30000"/>
                        </a:gs>
                        <a:gs pos="100000">
                          <a:srgbClr val="760303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chemeClr val="bg1"/>
                          </a:solidFill>
                          <a:latin typeface="宋体" panose="02010600030101010101" pitchFamily="2" charset="-122"/>
                        </a:rPr>
                        <a:t>2187</a:t>
                      </a:r>
                      <a:endParaRPr lang="en-US" altLang="en-US" sz="1200" b="1">
                        <a:solidFill>
                          <a:schemeClr val="bg1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b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>
                      <a:gsLst>
                        <a:gs pos="0">
                          <a:srgbClr val="E30000"/>
                        </a:gs>
                        <a:gs pos="100000">
                          <a:srgbClr val="760303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chemeClr val="bg1"/>
                          </a:solidFill>
                          <a:latin typeface="宋体" panose="02010600030101010101" pitchFamily="2" charset="-122"/>
                        </a:rPr>
                        <a:t>20</a:t>
                      </a:r>
                      <a:endParaRPr lang="en-US" altLang="en-US" sz="1200" b="1">
                        <a:solidFill>
                          <a:schemeClr val="bg1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b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>
                      <a:gsLst>
                        <a:gs pos="0">
                          <a:srgbClr val="E30000"/>
                        </a:gs>
                        <a:gs pos="100000">
                          <a:srgbClr val="760303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chemeClr val="bg1"/>
                          </a:solidFill>
                          <a:latin typeface="宋体" panose="02010600030101010101" pitchFamily="2" charset="-122"/>
                        </a:rPr>
                        <a:t>43740</a:t>
                      </a:r>
                      <a:endParaRPr lang="en-US" altLang="en-US" sz="1200" b="1">
                        <a:solidFill>
                          <a:schemeClr val="bg1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b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>
                      <a:gsLst>
                        <a:gs pos="0">
                          <a:srgbClr val="E30000"/>
                        </a:gs>
                        <a:gs pos="100000">
                          <a:srgbClr val="760303"/>
                        </a:gs>
                      </a:gsLst>
                      <a:lin ang="5400000" scaled="0"/>
                    </a:gradFill>
                  </a:tcPr>
                </a:tc>
              </a:tr>
              <a:tr h="292100"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altLang="en-US" sz="1200" b="0">
                        <a:solidFill>
                          <a:schemeClr val="bg1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b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>
                      <a:gsLst>
                        <a:gs pos="0">
                          <a:srgbClr val="E30000"/>
                        </a:gs>
                        <a:gs pos="100000">
                          <a:srgbClr val="760303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altLang="en-US" sz="1200" b="0">
                        <a:solidFill>
                          <a:schemeClr val="bg1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b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>
                      <a:gsLst>
                        <a:gs pos="0">
                          <a:srgbClr val="E30000"/>
                        </a:gs>
                        <a:gs pos="100000">
                          <a:srgbClr val="760303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altLang="en-US" sz="1200" b="0">
                        <a:solidFill>
                          <a:schemeClr val="bg1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b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>
                      <a:gsLst>
                        <a:gs pos="0">
                          <a:srgbClr val="E30000"/>
                        </a:gs>
                        <a:gs pos="100000">
                          <a:srgbClr val="760303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FFFF00"/>
                          </a:solidFill>
                          <a:latin typeface="宋体" panose="02010600030101010101" pitchFamily="2" charset="-122"/>
                        </a:rPr>
                        <a:t>1749600</a:t>
                      </a:r>
                      <a:endParaRPr lang="en-US" altLang="en-US" sz="1200" b="1">
                        <a:solidFill>
                          <a:srgbClr val="FFFF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b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>
                      <a:gsLst>
                        <a:gs pos="0">
                          <a:srgbClr val="E30000"/>
                        </a:gs>
                        <a:gs pos="100000">
                          <a:srgbClr val="760303"/>
                        </a:gs>
                      </a:gsLst>
                      <a:lin ang="5400000" scaled="0"/>
                    </a:gradFill>
                  </a:tcPr>
                </a:tc>
              </a:tr>
              <a:tr h="29210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200" b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sym typeface="+mn-ea"/>
                        </a:rPr>
                        <a:t>成就奖</a:t>
                      </a:r>
                      <a:r>
                        <a:rPr lang="zh-CN" sz="1200" b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4</a:t>
                      </a:r>
                      <a:endParaRPr lang="zh-CN" altLang="en-US" sz="1200" b="1">
                        <a:solidFill>
                          <a:schemeClr val="bg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b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>
                      <a:gsLst>
                        <a:gs pos="0">
                          <a:srgbClr val="E30000"/>
                        </a:gs>
                        <a:gs pos="100000">
                          <a:srgbClr val="760303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chemeClr val="bg1"/>
                          </a:solidFill>
                          <a:latin typeface="宋体" panose="02010600030101010101" pitchFamily="2" charset="-122"/>
                        </a:rPr>
                        <a:t>729</a:t>
                      </a:r>
                      <a:endParaRPr lang="en-US" altLang="en-US" sz="1200" b="1">
                        <a:solidFill>
                          <a:schemeClr val="bg1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b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>
                      <a:gsLst>
                        <a:gs pos="0">
                          <a:srgbClr val="E30000"/>
                        </a:gs>
                        <a:gs pos="100000">
                          <a:srgbClr val="760303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chemeClr val="bg1"/>
                          </a:solidFill>
                          <a:latin typeface="宋体" panose="02010600030101010101" pitchFamily="2" charset="-122"/>
                        </a:rPr>
                        <a:t>60</a:t>
                      </a:r>
                      <a:endParaRPr lang="en-US" altLang="en-US" sz="1200" b="1">
                        <a:solidFill>
                          <a:schemeClr val="bg1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b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>
                      <a:gsLst>
                        <a:gs pos="0">
                          <a:srgbClr val="E30000"/>
                        </a:gs>
                        <a:gs pos="100000">
                          <a:srgbClr val="760303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chemeClr val="bg1"/>
                          </a:solidFill>
                          <a:latin typeface="宋体" panose="02010600030101010101" pitchFamily="2" charset="-122"/>
                        </a:rPr>
                        <a:t>43740</a:t>
                      </a:r>
                      <a:endParaRPr lang="en-US" altLang="en-US" sz="1200" b="1">
                        <a:solidFill>
                          <a:schemeClr val="bg1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b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>
                      <a:gsLst>
                        <a:gs pos="0">
                          <a:srgbClr val="E30000"/>
                        </a:gs>
                        <a:gs pos="100000">
                          <a:srgbClr val="760303"/>
                        </a:gs>
                      </a:gsLst>
                      <a:lin ang="5400000" scaled="0"/>
                    </a:gradFill>
                  </a:tcPr>
                </a:tc>
              </a:tr>
              <a:tr h="29210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200" b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sym typeface="+mn-ea"/>
                        </a:rPr>
                        <a:t>成就奖</a:t>
                      </a:r>
                      <a:r>
                        <a:rPr lang="zh-CN" sz="1200" b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3</a:t>
                      </a:r>
                      <a:endParaRPr lang="zh-CN" altLang="en-US" sz="1200" b="1">
                        <a:solidFill>
                          <a:schemeClr val="bg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b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>
                      <a:gsLst>
                        <a:gs pos="0">
                          <a:srgbClr val="E30000"/>
                        </a:gs>
                        <a:gs pos="100000">
                          <a:srgbClr val="760303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chemeClr val="bg1"/>
                          </a:solidFill>
                          <a:latin typeface="宋体" panose="02010600030101010101" pitchFamily="2" charset="-122"/>
                        </a:rPr>
                        <a:t>243</a:t>
                      </a:r>
                      <a:endParaRPr lang="en-US" altLang="en-US" sz="1200" b="1">
                        <a:solidFill>
                          <a:schemeClr val="bg1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b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>
                      <a:gsLst>
                        <a:gs pos="0">
                          <a:srgbClr val="E30000"/>
                        </a:gs>
                        <a:gs pos="100000">
                          <a:srgbClr val="760303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chemeClr val="bg1"/>
                          </a:solidFill>
                          <a:latin typeface="宋体" panose="02010600030101010101" pitchFamily="2" charset="-122"/>
                        </a:rPr>
                        <a:t>60</a:t>
                      </a:r>
                      <a:endParaRPr lang="en-US" altLang="en-US" sz="1200" b="1">
                        <a:solidFill>
                          <a:schemeClr val="bg1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b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>
                      <a:gsLst>
                        <a:gs pos="0">
                          <a:srgbClr val="E30000"/>
                        </a:gs>
                        <a:gs pos="100000">
                          <a:srgbClr val="760303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chemeClr val="bg1"/>
                          </a:solidFill>
                          <a:latin typeface="宋体" panose="02010600030101010101" pitchFamily="2" charset="-122"/>
                        </a:rPr>
                        <a:t>14580</a:t>
                      </a:r>
                      <a:endParaRPr lang="en-US" altLang="en-US" sz="1200" b="1">
                        <a:solidFill>
                          <a:schemeClr val="bg1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b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>
                      <a:gsLst>
                        <a:gs pos="0">
                          <a:srgbClr val="E30000"/>
                        </a:gs>
                        <a:gs pos="100000">
                          <a:srgbClr val="760303"/>
                        </a:gs>
                      </a:gsLst>
                      <a:lin ang="5400000" scaled="0"/>
                    </a:gradFill>
                  </a:tcPr>
                </a:tc>
              </a:tr>
              <a:tr h="29210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200" b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sym typeface="+mn-ea"/>
                        </a:rPr>
                        <a:t>成就奖</a:t>
                      </a:r>
                      <a:r>
                        <a:rPr lang="zh-CN" sz="1200" b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2</a:t>
                      </a:r>
                      <a:endParaRPr lang="zh-CN" altLang="en-US" sz="1200" b="1">
                        <a:solidFill>
                          <a:schemeClr val="bg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b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>
                      <a:gsLst>
                        <a:gs pos="0">
                          <a:srgbClr val="E30000"/>
                        </a:gs>
                        <a:gs pos="100000">
                          <a:srgbClr val="760303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chemeClr val="bg1"/>
                          </a:solidFill>
                          <a:latin typeface="宋体" panose="02010600030101010101" pitchFamily="2" charset="-122"/>
                        </a:rPr>
                        <a:t>81</a:t>
                      </a:r>
                      <a:endParaRPr lang="en-US" altLang="en-US" sz="1200" b="1">
                        <a:solidFill>
                          <a:schemeClr val="bg1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b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>
                      <a:gsLst>
                        <a:gs pos="0">
                          <a:srgbClr val="E30000"/>
                        </a:gs>
                        <a:gs pos="100000">
                          <a:srgbClr val="760303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chemeClr val="bg1"/>
                          </a:solidFill>
                          <a:latin typeface="宋体" panose="02010600030101010101" pitchFamily="2" charset="-122"/>
                        </a:rPr>
                        <a:t>60</a:t>
                      </a:r>
                      <a:endParaRPr lang="en-US" altLang="en-US" sz="1200" b="1">
                        <a:solidFill>
                          <a:schemeClr val="bg1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b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>
                      <a:gsLst>
                        <a:gs pos="0">
                          <a:srgbClr val="E30000"/>
                        </a:gs>
                        <a:gs pos="100000">
                          <a:srgbClr val="760303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chemeClr val="bg1"/>
                          </a:solidFill>
                          <a:latin typeface="宋体" panose="02010600030101010101" pitchFamily="2" charset="-122"/>
                        </a:rPr>
                        <a:t>4860</a:t>
                      </a:r>
                      <a:endParaRPr lang="en-US" altLang="en-US" sz="1200" b="1">
                        <a:solidFill>
                          <a:schemeClr val="bg1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b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>
                      <a:gsLst>
                        <a:gs pos="0">
                          <a:srgbClr val="E30000"/>
                        </a:gs>
                        <a:gs pos="100000">
                          <a:srgbClr val="760303"/>
                        </a:gs>
                      </a:gsLst>
                      <a:lin ang="5400000" scaled="0"/>
                    </a:gradFill>
                  </a:tcPr>
                </a:tc>
              </a:tr>
              <a:tr h="29210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200" b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sym typeface="+mn-ea"/>
                        </a:rPr>
                        <a:t>成就奖</a:t>
                      </a:r>
                      <a:r>
                        <a:rPr lang="zh-CN" sz="1200" b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1</a:t>
                      </a:r>
                      <a:endParaRPr lang="zh-CN" altLang="en-US" sz="1200" b="1">
                        <a:solidFill>
                          <a:schemeClr val="bg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b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>
                      <a:gsLst>
                        <a:gs pos="0">
                          <a:srgbClr val="E30000"/>
                        </a:gs>
                        <a:gs pos="100000">
                          <a:srgbClr val="760303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chemeClr val="bg1"/>
                          </a:solidFill>
                          <a:latin typeface="宋体" panose="02010600030101010101" pitchFamily="2" charset="-122"/>
                        </a:rPr>
                        <a:t>27</a:t>
                      </a:r>
                      <a:endParaRPr lang="en-US" altLang="en-US" sz="1200" b="1">
                        <a:solidFill>
                          <a:schemeClr val="bg1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b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>
                      <a:gsLst>
                        <a:gs pos="0">
                          <a:srgbClr val="E30000"/>
                        </a:gs>
                        <a:gs pos="100000">
                          <a:srgbClr val="760303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chemeClr val="bg1"/>
                          </a:solidFill>
                          <a:latin typeface="宋体" panose="02010600030101010101" pitchFamily="2" charset="-122"/>
                        </a:rPr>
                        <a:t>60</a:t>
                      </a:r>
                      <a:endParaRPr lang="en-US" altLang="en-US" sz="1200" b="1">
                        <a:solidFill>
                          <a:schemeClr val="bg1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b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>
                      <a:gsLst>
                        <a:gs pos="0">
                          <a:srgbClr val="E30000"/>
                        </a:gs>
                        <a:gs pos="100000">
                          <a:srgbClr val="760303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chemeClr val="bg1"/>
                          </a:solidFill>
                          <a:latin typeface="宋体" panose="02010600030101010101" pitchFamily="2" charset="-122"/>
                        </a:rPr>
                        <a:t>1620</a:t>
                      </a:r>
                      <a:endParaRPr lang="en-US" altLang="en-US" sz="1200" b="1">
                        <a:solidFill>
                          <a:schemeClr val="bg1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b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>
                      <a:gsLst>
                        <a:gs pos="0">
                          <a:srgbClr val="E30000"/>
                        </a:gs>
                        <a:gs pos="100000">
                          <a:srgbClr val="760303"/>
                        </a:gs>
                      </a:gsLst>
                      <a:lin ang="5400000" scaled="0"/>
                    </a:gradFill>
                  </a:tcPr>
                </a:tc>
              </a:tr>
              <a:tr h="292100"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altLang="en-US" sz="1200" b="0">
                        <a:solidFill>
                          <a:schemeClr val="bg1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b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>
                      <a:gsLst>
                        <a:gs pos="0">
                          <a:srgbClr val="E30000"/>
                        </a:gs>
                        <a:gs pos="100000">
                          <a:srgbClr val="760303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altLang="en-US" sz="1200" b="0">
                        <a:solidFill>
                          <a:schemeClr val="bg1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b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>
                      <a:gsLst>
                        <a:gs pos="0">
                          <a:srgbClr val="E30000"/>
                        </a:gs>
                        <a:gs pos="100000">
                          <a:srgbClr val="760303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FFFF00"/>
                          </a:solidFill>
                          <a:latin typeface="宋体" panose="02010600030101010101" pitchFamily="2" charset="-122"/>
                        </a:rPr>
                        <a:t>320</a:t>
                      </a:r>
                      <a:endParaRPr lang="en-US" altLang="en-US" sz="1200" b="1">
                        <a:solidFill>
                          <a:srgbClr val="FFFF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b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>
                      <a:gsLst>
                        <a:gs pos="0">
                          <a:srgbClr val="E30000"/>
                        </a:gs>
                        <a:gs pos="100000">
                          <a:srgbClr val="760303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FFFF00"/>
                          </a:solidFill>
                          <a:latin typeface="宋体" panose="02010600030101010101" pitchFamily="2" charset="-122"/>
                        </a:rPr>
                        <a:t>64800</a:t>
                      </a:r>
                      <a:endParaRPr lang="en-US" altLang="en-US" sz="1200" b="1">
                        <a:solidFill>
                          <a:srgbClr val="FFFF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b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>
                      <a:gsLst>
                        <a:gs pos="0">
                          <a:srgbClr val="E30000"/>
                        </a:gs>
                        <a:gs pos="100000">
                          <a:srgbClr val="760303"/>
                        </a:gs>
                      </a:gsLst>
                      <a:lin ang="5400000" scaled="0"/>
                    </a:gradFill>
                  </a:tcPr>
                </a:tc>
              </a:tr>
              <a:tr h="29210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200" b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老师</a:t>
                      </a:r>
                      <a:endParaRPr lang="zh-CN" altLang="en-US" sz="1200" b="1">
                        <a:solidFill>
                          <a:schemeClr val="bg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b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>
                      <a:gsLst>
                        <a:gs pos="0">
                          <a:srgbClr val="E30000"/>
                        </a:gs>
                        <a:gs pos="100000">
                          <a:srgbClr val="760303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chemeClr val="bg1"/>
                          </a:solidFill>
                          <a:latin typeface="宋体" panose="02010600030101010101" pitchFamily="2" charset="-122"/>
                        </a:rPr>
                        <a:t>9</a:t>
                      </a:r>
                      <a:endParaRPr lang="en-US" altLang="en-US" sz="1200" b="1">
                        <a:solidFill>
                          <a:schemeClr val="bg1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b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>
                      <a:gsLst>
                        <a:gs pos="0">
                          <a:srgbClr val="E30000"/>
                        </a:gs>
                        <a:gs pos="100000">
                          <a:srgbClr val="760303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chemeClr val="bg1"/>
                          </a:solidFill>
                          <a:latin typeface="宋体" panose="02010600030101010101" pitchFamily="2" charset="-122"/>
                        </a:rPr>
                        <a:t>200</a:t>
                      </a:r>
                      <a:endParaRPr lang="en-US" altLang="en-US" sz="1200" b="1">
                        <a:solidFill>
                          <a:schemeClr val="bg1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b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>
                      <a:gsLst>
                        <a:gs pos="0">
                          <a:srgbClr val="E30000"/>
                        </a:gs>
                        <a:gs pos="100000">
                          <a:srgbClr val="760303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chemeClr val="bg1"/>
                          </a:solidFill>
                          <a:latin typeface="宋体" panose="02010600030101010101" pitchFamily="2" charset="-122"/>
                        </a:rPr>
                        <a:t>1800</a:t>
                      </a:r>
                      <a:endParaRPr lang="en-US" altLang="en-US" sz="1200" b="1">
                        <a:solidFill>
                          <a:schemeClr val="bg1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b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>
                      <a:gsLst>
                        <a:gs pos="0">
                          <a:srgbClr val="E30000"/>
                        </a:gs>
                        <a:gs pos="100000">
                          <a:srgbClr val="760303"/>
                        </a:gs>
                      </a:gsLst>
                      <a:lin ang="5400000" scaled="0"/>
                    </a:gradFill>
                  </a:tcPr>
                </a:tc>
              </a:tr>
              <a:tr h="29210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200" b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班长</a:t>
                      </a:r>
                      <a:endParaRPr lang="zh-CN" altLang="en-US" sz="1200" b="1">
                        <a:solidFill>
                          <a:schemeClr val="bg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b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>
                      <a:gsLst>
                        <a:gs pos="0">
                          <a:srgbClr val="E30000"/>
                        </a:gs>
                        <a:gs pos="100000">
                          <a:srgbClr val="760303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chemeClr val="bg1"/>
                          </a:solidFill>
                          <a:latin typeface="宋体" panose="02010600030101010101" pitchFamily="2" charset="-122"/>
                        </a:rPr>
                        <a:t>9</a:t>
                      </a:r>
                      <a:endParaRPr lang="en-US" altLang="en-US" sz="1200" b="1">
                        <a:solidFill>
                          <a:schemeClr val="bg1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b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>
                      <a:gsLst>
                        <a:gs pos="0">
                          <a:srgbClr val="E30000"/>
                        </a:gs>
                        <a:gs pos="100000">
                          <a:srgbClr val="760303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chemeClr val="bg1"/>
                          </a:solidFill>
                          <a:latin typeface="宋体" panose="02010600030101010101" pitchFamily="2" charset="-122"/>
                        </a:rPr>
                        <a:t>110</a:t>
                      </a:r>
                      <a:endParaRPr lang="en-US" altLang="en-US" sz="1200" b="1">
                        <a:solidFill>
                          <a:schemeClr val="bg1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b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>
                      <a:gsLst>
                        <a:gs pos="0">
                          <a:srgbClr val="E30000"/>
                        </a:gs>
                        <a:gs pos="100000">
                          <a:srgbClr val="760303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chemeClr val="bg1"/>
                          </a:solidFill>
                          <a:latin typeface="宋体" panose="02010600030101010101" pitchFamily="2" charset="-122"/>
                        </a:rPr>
                        <a:t>990</a:t>
                      </a:r>
                      <a:endParaRPr lang="en-US" altLang="en-US" sz="1200" b="1">
                        <a:solidFill>
                          <a:schemeClr val="bg1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b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>
                      <a:gsLst>
                        <a:gs pos="0">
                          <a:srgbClr val="E30000"/>
                        </a:gs>
                        <a:gs pos="100000">
                          <a:srgbClr val="760303"/>
                        </a:gs>
                      </a:gsLst>
                      <a:lin ang="5400000" scaled="0"/>
                    </a:gradFill>
                  </a:tcPr>
                </a:tc>
              </a:tr>
              <a:tr h="29210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200" b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组长</a:t>
                      </a:r>
                      <a:endParaRPr lang="zh-CN" altLang="en-US" sz="1200" b="1">
                        <a:solidFill>
                          <a:schemeClr val="bg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b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>
                      <a:gsLst>
                        <a:gs pos="0">
                          <a:srgbClr val="E30000"/>
                        </a:gs>
                        <a:gs pos="100000">
                          <a:srgbClr val="760303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chemeClr val="bg1"/>
                          </a:solidFill>
                          <a:latin typeface="宋体" panose="02010600030101010101" pitchFamily="2" charset="-122"/>
                        </a:rPr>
                        <a:t>9</a:t>
                      </a:r>
                      <a:endParaRPr lang="en-US" altLang="en-US" sz="1200" b="1">
                        <a:solidFill>
                          <a:schemeClr val="bg1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b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>
                      <a:gsLst>
                        <a:gs pos="0">
                          <a:srgbClr val="E30000"/>
                        </a:gs>
                        <a:gs pos="100000">
                          <a:srgbClr val="760303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chemeClr val="bg1"/>
                          </a:solidFill>
                          <a:latin typeface="宋体" panose="02010600030101010101" pitchFamily="2" charset="-122"/>
                        </a:rPr>
                        <a:t>100</a:t>
                      </a:r>
                      <a:endParaRPr lang="en-US" altLang="en-US" sz="1200" b="1">
                        <a:solidFill>
                          <a:schemeClr val="bg1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b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>
                      <a:gsLst>
                        <a:gs pos="0">
                          <a:srgbClr val="E30000"/>
                        </a:gs>
                        <a:gs pos="100000">
                          <a:srgbClr val="760303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chemeClr val="bg1"/>
                          </a:solidFill>
                          <a:latin typeface="宋体" panose="02010600030101010101" pitchFamily="2" charset="-122"/>
                        </a:rPr>
                        <a:t>900</a:t>
                      </a:r>
                      <a:endParaRPr lang="en-US" altLang="en-US" sz="1200" b="1">
                        <a:solidFill>
                          <a:schemeClr val="bg1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b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>
                      <a:gsLst>
                        <a:gs pos="0">
                          <a:srgbClr val="E30000"/>
                        </a:gs>
                        <a:gs pos="100000">
                          <a:srgbClr val="760303"/>
                        </a:gs>
                      </a:gsLst>
                      <a:lin ang="5400000" scaled="0"/>
                    </a:gradFill>
                  </a:tcPr>
                </a:tc>
              </a:tr>
              <a:tr h="29210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200" b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组长</a:t>
                      </a:r>
                      <a:endParaRPr lang="zh-CN" altLang="en-US" sz="1200" b="1">
                        <a:solidFill>
                          <a:schemeClr val="bg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b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>
                      <a:gsLst>
                        <a:gs pos="0">
                          <a:srgbClr val="E30000"/>
                        </a:gs>
                        <a:gs pos="100000">
                          <a:srgbClr val="760303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altLang="en-US" sz="1200" b="1">
                        <a:solidFill>
                          <a:schemeClr val="bg1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b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>
                      <a:gsLst>
                        <a:gs pos="0">
                          <a:srgbClr val="E30000"/>
                        </a:gs>
                        <a:gs pos="100000">
                          <a:srgbClr val="760303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chemeClr val="bg1"/>
                          </a:solidFill>
                          <a:latin typeface="宋体" panose="02010600030101010101" pitchFamily="2" charset="-122"/>
                        </a:rPr>
                        <a:t>100</a:t>
                      </a:r>
                      <a:endParaRPr lang="en-US" altLang="en-US" sz="1200" b="1">
                        <a:solidFill>
                          <a:schemeClr val="bg1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b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>
                      <a:gsLst>
                        <a:gs pos="0">
                          <a:srgbClr val="E30000"/>
                        </a:gs>
                        <a:gs pos="100000">
                          <a:srgbClr val="760303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chemeClr val="bg1"/>
                          </a:solidFill>
                          <a:latin typeface="宋体" panose="02010600030101010101" pitchFamily="2" charset="-122"/>
                        </a:rPr>
                        <a:t>0</a:t>
                      </a:r>
                      <a:endParaRPr lang="en-US" altLang="en-US" sz="1200" b="1">
                        <a:solidFill>
                          <a:schemeClr val="bg1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b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>
                      <a:gsLst>
                        <a:gs pos="0">
                          <a:srgbClr val="E30000"/>
                        </a:gs>
                        <a:gs pos="100000">
                          <a:srgbClr val="760303"/>
                        </a:gs>
                      </a:gsLst>
                      <a:lin ang="5400000" scaled="0"/>
                    </a:gradFill>
                  </a:tcPr>
                </a:tc>
              </a:tr>
              <a:tr h="29210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200" b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组长</a:t>
                      </a:r>
                      <a:endParaRPr lang="zh-CN" altLang="en-US" sz="1200" b="1">
                        <a:solidFill>
                          <a:schemeClr val="bg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b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>
                      <a:gsLst>
                        <a:gs pos="0">
                          <a:srgbClr val="E30000"/>
                        </a:gs>
                        <a:gs pos="100000">
                          <a:srgbClr val="760303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altLang="en-US" sz="1200" b="1">
                        <a:solidFill>
                          <a:schemeClr val="bg1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b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>
                      <a:gsLst>
                        <a:gs pos="0">
                          <a:srgbClr val="E30000"/>
                        </a:gs>
                        <a:gs pos="100000">
                          <a:srgbClr val="760303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chemeClr val="bg1"/>
                          </a:solidFill>
                          <a:latin typeface="宋体" panose="02010600030101010101" pitchFamily="2" charset="-122"/>
                        </a:rPr>
                        <a:t>100</a:t>
                      </a:r>
                      <a:endParaRPr lang="en-US" altLang="en-US" sz="1200" b="1">
                        <a:solidFill>
                          <a:schemeClr val="bg1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b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>
                      <a:gsLst>
                        <a:gs pos="0">
                          <a:srgbClr val="E30000"/>
                        </a:gs>
                        <a:gs pos="100000">
                          <a:srgbClr val="760303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chemeClr val="bg1"/>
                          </a:solidFill>
                          <a:latin typeface="宋体" panose="02010600030101010101" pitchFamily="2" charset="-122"/>
                        </a:rPr>
                        <a:t>0</a:t>
                      </a:r>
                      <a:endParaRPr lang="en-US" altLang="en-US" sz="1200" b="1">
                        <a:solidFill>
                          <a:schemeClr val="bg1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b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>
                      <a:gsLst>
                        <a:gs pos="0">
                          <a:srgbClr val="E30000"/>
                        </a:gs>
                        <a:gs pos="100000">
                          <a:srgbClr val="760303"/>
                        </a:gs>
                      </a:gsLst>
                      <a:lin ang="5400000" scaled="0"/>
                    </a:gradFill>
                  </a:tcPr>
                </a:tc>
              </a:tr>
              <a:tr h="29210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200" b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分享800</a:t>
                      </a:r>
                      <a:endParaRPr lang="zh-CN" altLang="en-US" sz="1200" b="1">
                        <a:solidFill>
                          <a:schemeClr val="bg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b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>
                      <a:gsLst>
                        <a:gs pos="0">
                          <a:srgbClr val="E30000"/>
                        </a:gs>
                        <a:gs pos="100000">
                          <a:srgbClr val="760303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altLang="en-US" sz="1200" b="1">
                          <a:solidFill>
                            <a:schemeClr val="bg1"/>
                          </a:solidFill>
                          <a:latin typeface="宋体" panose="02010600030101010101" pitchFamily="2" charset="-122"/>
                        </a:rPr>
                        <a:t>补贴</a:t>
                      </a:r>
                      <a:r>
                        <a:rPr lang="en-US" altLang="zh-CN" sz="1200" b="1">
                          <a:solidFill>
                            <a:schemeClr val="bg1"/>
                          </a:solidFill>
                          <a:latin typeface="宋体" panose="02010600030101010101" pitchFamily="2" charset="-122"/>
                        </a:rPr>
                        <a:t>100</a:t>
                      </a:r>
                      <a:endParaRPr lang="en-US" altLang="zh-CN" sz="1200" b="1">
                        <a:solidFill>
                          <a:schemeClr val="bg1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b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>
                      <a:gsLst>
                        <a:gs pos="0">
                          <a:srgbClr val="E30000"/>
                        </a:gs>
                        <a:gs pos="100000">
                          <a:srgbClr val="760303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FFFF00"/>
                          </a:solidFill>
                          <a:latin typeface="宋体" panose="02010600030101010101" pitchFamily="2" charset="-122"/>
                        </a:rPr>
                        <a:t>610</a:t>
                      </a:r>
                      <a:endParaRPr lang="en-US" altLang="en-US" sz="1200" b="1">
                        <a:solidFill>
                          <a:srgbClr val="FFFF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b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>
                      <a:gsLst>
                        <a:gs pos="0">
                          <a:srgbClr val="E30000"/>
                        </a:gs>
                        <a:gs pos="100000">
                          <a:srgbClr val="760303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FFFF00"/>
                          </a:solidFill>
                          <a:latin typeface="宋体" panose="02010600030101010101" pitchFamily="2" charset="-122"/>
                        </a:rPr>
                        <a:t>3690</a:t>
                      </a:r>
                      <a:endParaRPr lang="en-US" altLang="en-US" sz="1200" b="1">
                        <a:solidFill>
                          <a:srgbClr val="FFFF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b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>
                      <a:gsLst>
                        <a:gs pos="0">
                          <a:srgbClr val="E30000"/>
                        </a:gs>
                        <a:gs pos="100000">
                          <a:srgbClr val="760303"/>
                        </a:gs>
                      </a:gsLst>
                      <a:lin ang="5400000" scaled="0"/>
                    </a:gradFill>
                  </a:tcPr>
                </a:tc>
              </a:tr>
              <a:tr h="29210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altLang="zh-CN" sz="1200" b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320+610</a:t>
                      </a:r>
                      <a:endParaRPr lang="en-US" altLang="zh-CN" sz="1200" b="1">
                        <a:solidFill>
                          <a:schemeClr val="bg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b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>
                      <a:gsLst>
                        <a:gs pos="0">
                          <a:srgbClr val="E30000"/>
                        </a:gs>
                        <a:gs pos="100000">
                          <a:srgbClr val="760303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altLang="zh-CN" sz="1200" b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=</a:t>
                      </a:r>
                      <a:r>
                        <a:rPr lang="zh-CN" sz="1200" b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1830元</a:t>
                      </a:r>
                      <a:endParaRPr lang="zh-CN" altLang="en-US" sz="1200" b="1">
                        <a:solidFill>
                          <a:schemeClr val="bg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b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>
                      <a:gsLst>
                        <a:gs pos="0">
                          <a:srgbClr val="E30000"/>
                        </a:gs>
                        <a:gs pos="100000">
                          <a:srgbClr val="760303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200" b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合计</a:t>
                      </a:r>
                      <a:endParaRPr lang="zh-CN" altLang="en-US" sz="1200" b="1">
                        <a:solidFill>
                          <a:schemeClr val="bg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b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>
                      <a:gsLst>
                        <a:gs pos="0">
                          <a:srgbClr val="E30000"/>
                        </a:gs>
                        <a:gs pos="100000">
                          <a:srgbClr val="760303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FFFF00"/>
                          </a:solidFill>
                          <a:latin typeface="宋体" panose="02010600030101010101" pitchFamily="2" charset="-122"/>
                        </a:rPr>
                        <a:t>1818090</a:t>
                      </a:r>
                      <a:endParaRPr lang="en-US" altLang="en-US" sz="1200" b="1">
                        <a:solidFill>
                          <a:srgbClr val="FFFF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b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>
                      <a:gsLst>
                        <a:gs pos="0">
                          <a:srgbClr val="E30000"/>
                        </a:gs>
                        <a:gs pos="100000">
                          <a:srgbClr val="760303"/>
                        </a:gs>
                      </a:gsLst>
                      <a:lin ang="5400000" scaled="0"/>
                    </a:gradFill>
                  </a:tcPr>
                </a:tc>
              </a:tr>
            </a:tbl>
          </a:graphicData>
        </a:graphic>
      </p:graphicFrame>
      <p:sp>
        <p:nvSpPr>
          <p:cNvPr id="3" name="文本框 1"/>
          <p:cNvSpPr txBox="1"/>
          <p:nvPr/>
        </p:nvSpPr>
        <p:spPr>
          <a:xfrm>
            <a:off x="814388" y="2081213"/>
            <a:ext cx="5375275" cy="452310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r>
              <a:rPr lang="zh-CN" altLang="en-US" sz="1600" b="1">
                <a:solidFill>
                  <a:schemeClr val="bg2"/>
                </a:solidFill>
                <a:latin typeface="Calibri" panose="020F0502020204030204" charset="0"/>
                <a:ea typeface="微软雅黑" panose="020B0503020204020204" charset="-122"/>
              </a:rPr>
              <a:t>分配秒结</a:t>
            </a:r>
            <a:r>
              <a:rPr lang="zh-CN" altLang="en-US" sz="1600">
                <a:solidFill>
                  <a:schemeClr val="bg2"/>
                </a:solidFill>
                <a:latin typeface="Calibri" panose="020F0502020204030204" charset="0"/>
                <a:ea typeface="微软雅黑" panose="020B0503020204020204" charset="-122"/>
              </a:rPr>
              <a:t>，</a:t>
            </a:r>
            <a:r>
              <a:rPr lang="zh-CN" altLang="en-US" sz="1600">
                <a:solidFill>
                  <a:srgbClr val="00B0F0"/>
                </a:solidFill>
                <a:latin typeface="Calibri" panose="020F0502020204030204" charset="0"/>
                <a:ea typeface="微软雅黑" panose="020B0503020204020204" charset="-122"/>
              </a:rPr>
              <a:t>限定在两个小时内。</a:t>
            </a:r>
            <a:endParaRPr lang="zh-CN" altLang="en-US" sz="1600">
              <a:solidFill>
                <a:srgbClr val="00B0F0"/>
              </a:solidFill>
              <a:latin typeface="Calibri" panose="020F0502020204030204" charset="0"/>
              <a:ea typeface="微软雅黑" panose="020B0503020204020204" charset="-122"/>
            </a:endParaRPr>
          </a:p>
          <a:p>
            <a:endParaRPr lang="zh-CN" altLang="en-US" sz="1600">
              <a:solidFill>
                <a:srgbClr val="00B0F0"/>
              </a:solidFill>
              <a:latin typeface="Calibri" panose="020F0502020204030204" charset="0"/>
              <a:ea typeface="微软雅黑" panose="020B0503020204020204" charset="-122"/>
            </a:endParaRPr>
          </a:p>
          <a:p>
            <a:r>
              <a:rPr lang="zh-CN" altLang="en-US" sz="1600">
                <a:solidFill>
                  <a:srgbClr val="FFFF00"/>
                </a:solidFill>
                <a:latin typeface="Calibri" panose="020F0502020204030204" charset="0"/>
                <a:ea typeface="微软雅黑" panose="020B0503020204020204" charset="-122"/>
              </a:rPr>
              <a:t>二阶段的志愿</a:t>
            </a:r>
            <a:r>
              <a:rPr lang="en-US" altLang="zh-CN" sz="1600">
                <a:solidFill>
                  <a:srgbClr val="FFFF00"/>
                </a:solidFill>
                <a:latin typeface="Calibri" panose="020F0502020204030204" charset="0"/>
                <a:ea typeface="微软雅黑" panose="020B0503020204020204" charset="-122"/>
              </a:rPr>
              <a:t>3000</a:t>
            </a:r>
            <a:r>
              <a:rPr lang="zh-CN" altLang="en-US" sz="1600">
                <a:solidFill>
                  <a:srgbClr val="FFFF00"/>
                </a:solidFill>
                <a:latin typeface="Calibri" panose="020F0502020204030204" charset="0"/>
                <a:ea typeface="微软雅黑" panose="020B0503020204020204" charset="-122"/>
              </a:rPr>
              <a:t>和三阶段的志愿</a:t>
            </a:r>
            <a:r>
              <a:rPr lang="en-US" altLang="zh-CN" sz="1600">
                <a:solidFill>
                  <a:srgbClr val="FFFF00"/>
                </a:solidFill>
                <a:latin typeface="Calibri" panose="020F0502020204030204" charset="0"/>
                <a:ea typeface="微软雅黑" panose="020B0503020204020204" charset="-122"/>
              </a:rPr>
              <a:t>15000</a:t>
            </a:r>
            <a:r>
              <a:rPr lang="zh-CN" altLang="en-US" sz="1600">
                <a:solidFill>
                  <a:srgbClr val="FFFF00"/>
                </a:solidFill>
                <a:latin typeface="Calibri" panose="020F0502020204030204" charset="0"/>
                <a:ea typeface="微软雅黑" panose="020B0503020204020204" charset="-122"/>
              </a:rPr>
              <a:t>元</a:t>
            </a:r>
            <a:endParaRPr lang="zh-CN" altLang="en-US" sz="1600">
              <a:solidFill>
                <a:srgbClr val="FFFF00"/>
              </a:solidFill>
              <a:latin typeface="Calibri" panose="020F0502020204030204" charset="0"/>
              <a:ea typeface="微软雅黑" panose="020B0503020204020204" charset="-122"/>
            </a:endParaRPr>
          </a:p>
          <a:p>
            <a:r>
              <a:rPr lang="zh-CN" altLang="en-US" sz="1600">
                <a:solidFill>
                  <a:srgbClr val="FFFF00"/>
                </a:solidFill>
                <a:latin typeface="Calibri" panose="020F0502020204030204" charset="0"/>
                <a:ea typeface="微软雅黑" panose="020B0503020204020204" charset="-122"/>
              </a:rPr>
              <a:t>直接由一阶段的每单分配中支付</a:t>
            </a:r>
            <a:r>
              <a:rPr lang="en-US" altLang="zh-CN" sz="1600">
                <a:solidFill>
                  <a:srgbClr val="FFFF00"/>
                </a:solidFill>
                <a:latin typeface="Calibri" panose="020F0502020204030204" charset="0"/>
                <a:ea typeface="微软雅黑" panose="020B0503020204020204" charset="-122"/>
              </a:rPr>
              <a:t>320</a:t>
            </a:r>
            <a:r>
              <a:rPr lang="zh-CN" altLang="en-US" sz="1600">
                <a:solidFill>
                  <a:srgbClr val="FFFF00"/>
                </a:solidFill>
                <a:latin typeface="Calibri" panose="020F0502020204030204" charset="0"/>
                <a:ea typeface="微软雅黑" panose="020B0503020204020204" charset="-122"/>
              </a:rPr>
              <a:t>元。</a:t>
            </a:r>
            <a:endParaRPr lang="zh-CN" altLang="en-US" sz="1600">
              <a:solidFill>
                <a:srgbClr val="FFFF00"/>
              </a:solidFill>
              <a:latin typeface="Calibri" panose="020F0502020204030204" charset="0"/>
              <a:ea typeface="微软雅黑" panose="020B0503020204020204" charset="-122"/>
            </a:endParaRPr>
          </a:p>
          <a:p>
            <a:r>
              <a:rPr lang="zh-CN" altLang="en-US" sz="1600">
                <a:solidFill>
                  <a:srgbClr val="FFFF00"/>
                </a:solidFill>
                <a:latin typeface="Calibri" panose="020F0502020204030204" charset="0"/>
                <a:ea typeface="微软雅黑" panose="020B0503020204020204" charset="-122"/>
              </a:rPr>
              <a:t>不需要再次支付每单只需要支付一次。</a:t>
            </a:r>
            <a:endParaRPr lang="zh-CN" altLang="en-US" sz="1600">
              <a:solidFill>
                <a:srgbClr val="FFFF00"/>
              </a:solidFill>
              <a:latin typeface="Calibri" panose="020F0502020204030204" charset="0"/>
              <a:ea typeface="微软雅黑" panose="020B0503020204020204" charset="-122"/>
            </a:endParaRPr>
          </a:p>
          <a:p>
            <a:endParaRPr lang="zh-CN" altLang="en-US" sz="1600">
              <a:solidFill>
                <a:srgbClr val="FFFF00"/>
              </a:solidFill>
              <a:latin typeface="Calibri" panose="020F0502020204030204" charset="0"/>
              <a:ea typeface="微软雅黑" panose="020B0503020204020204" charset="-122"/>
            </a:endParaRPr>
          </a:p>
          <a:p>
            <a:r>
              <a:rPr lang="zh-CN" altLang="en-US" sz="1600">
                <a:solidFill>
                  <a:srgbClr val="FFFF00"/>
                </a:solidFill>
                <a:latin typeface="Calibri" panose="020F0502020204030204" charset="0"/>
                <a:ea typeface="微软雅黑" panose="020B0503020204020204" charset="-122"/>
              </a:rPr>
              <a:t>一阶段的</a:t>
            </a:r>
            <a:r>
              <a:rPr lang="en-US" altLang="zh-CN" sz="1600">
                <a:solidFill>
                  <a:srgbClr val="FFFF00"/>
                </a:solidFill>
                <a:latin typeface="Calibri" panose="020F0502020204030204" charset="0"/>
                <a:ea typeface="微软雅黑" panose="020B0503020204020204" charset="-122"/>
              </a:rPr>
              <a:t>3690</a:t>
            </a:r>
            <a:r>
              <a:rPr lang="zh-CN" altLang="en-US" sz="1600">
                <a:solidFill>
                  <a:srgbClr val="FFFF00"/>
                </a:solidFill>
                <a:latin typeface="Calibri" panose="020F0502020204030204" charset="0"/>
                <a:ea typeface="微软雅黑" panose="020B0503020204020204" charset="-122"/>
              </a:rPr>
              <a:t>元是净收益。</a:t>
            </a:r>
            <a:endParaRPr lang="zh-CN" altLang="en-US" sz="1600">
              <a:solidFill>
                <a:srgbClr val="FFFF00"/>
              </a:solidFill>
              <a:latin typeface="Calibri" panose="020F0502020204030204" charset="0"/>
              <a:ea typeface="微软雅黑" panose="020B0503020204020204" charset="-122"/>
            </a:endParaRPr>
          </a:p>
          <a:p>
            <a:r>
              <a:rPr lang="zh-CN" altLang="en-US" sz="1600">
                <a:solidFill>
                  <a:srgbClr val="FFFF00"/>
                </a:solidFill>
                <a:latin typeface="Calibri" panose="020F0502020204030204" charset="0"/>
                <a:ea typeface="微软雅黑" panose="020B0503020204020204" charset="-122"/>
              </a:rPr>
              <a:t>每班已经支付</a:t>
            </a:r>
            <a:r>
              <a:rPr lang="en-US" altLang="zh-CN" sz="1600">
                <a:solidFill>
                  <a:srgbClr val="FFFF00"/>
                </a:solidFill>
                <a:latin typeface="Calibri" panose="020F0502020204030204" charset="0"/>
                <a:ea typeface="微软雅黑" panose="020B0503020204020204" charset="-122"/>
              </a:rPr>
              <a:t>2880</a:t>
            </a:r>
            <a:r>
              <a:rPr lang="zh-CN" altLang="en-US" sz="1600">
                <a:solidFill>
                  <a:srgbClr val="FFFF00"/>
                </a:solidFill>
                <a:latin typeface="Calibri" panose="020F0502020204030204" charset="0"/>
                <a:ea typeface="微软雅黑" panose="020B0503020204020204" charset="-122"/>
              </a:rPr>
              <a:t>元到二阶段及三阶段中排队收取成就奖。</a:t>
            </a:r>
            <a:endParaRPr lang="zh-CN" altLang="en-US" sz="1600">
              <a:solidFill>
                <a:srgbClr val="FFFF00"/>
              </a:solidFill>
              <a:latin typeface="Calibri" panose="020F0502020204030204" charset="0"/>
              <a:ea typeface="微软雅黑" panose="020B0503020204020204" charset="-122"/>
            </a:endParaRPr>
          </a:p>
          <a:p>
            <a:endParaRPr lang="zh-CN" altLang="en-US" sz="1600">
              <a:solidFill>
                <a:srgbClr val="FFFF00"/>
              </a:solidFill>
              <a:latin typeface="Calibri" panose="020F0502020204030204" charset="0"/>
              <a:ea typeface="微软雅黑" panose="020B0503020204020204" charset="-122"/>
            </a:endParaRPr>
          </a:p>
          <a:p>
            <a:r>
              <a:rPr lang="zh-CN" altLang="en-US" sz="1600">
                <a:solidFill>
                  <a:srgbClr val="FFFF00"/>
                </a:solidFill>
                <a:latin typeface="Calibri" panose="020F0502020204030204" charset="0"/>
                <a:ea typeface="微软雅黑" panose="020B0503020204020204" charset="-122"/>
              </a:rPr>
              <a:t>当学生晋升、组长、班长、老师后到领取成就奖，无需做任何事坐等收取成就奖，真正的建立了管道收入，一直收完表中计算出来的数额结束，成就奖由老师通过系统自动发放，详细说明请登录 </a:t>
            </a:r>
            <a:r>
              <a:rPr lang="en-US" altLang="zh-CN" sz="1600">
                <a:solidFill>
                  <a:srgbClr val="FFFF00"/>
                </a:solidFill>
                <a:latin typeface="Calibri" panose="020F0502020204030204" charset="0"/>
                <a:ea typeface="微软雅黑" panose="020B0503020204020204" charset="-122"/>
              </a:rPr>
              <a:t>app </a:t>
            </a:r>
            <a:r>
              <a:rPr lang="zh-CN" altLang="en-US" sz="1600">
                <a:solidFill>
                  <a:srgbClr val="FFFF00"/>
                </a:solidFill>
                <a:latin typeface="Calibri" panose="020F0502020204030204" charset="0"/>
                <a:ea typeface="微软雅黑" panose="020B0503020204020204" charset="-122"/>
              </a:rPr>
              <a:t>查看。</a:t>
            </a:r>
            <a:endParaRPr lang="zh-CN" altLang="en-US" sz="1600">
              <a:solidFill>
                <a:srgbClr val="FFFF00"/>
              </a:solidFill>
              <a:latin typeface="Calibri" panose="020F0502020204030204" charset="0"/>
              <a:ea typeface="微软雅黑" panose="020B0503020204020204" charset="-122"/>
            </a:endParaRPr>
          </a:p>
          <a:p>
            <a:endParaRPr lang="zh-CN" altLang="en-US" sz="1600">
              <a:solidFill>
                <a:srgbClr val="FFFF00"/>
              </a:solidFill>
              <a:latin typeface="Calibri" panose="020F0502020204030204" charset="0"/>
              <a:ea typeface="微软雅黑" panose="020B0503020204020204" charset="-122"/>
            </a:endParaRPr>
          </a:p>
          <a:p>
            <a:endParaRPr lang="zh-CN" altLang="en-US" sz="1600">
              <a:solidFill>
                <a:srgbClr val="FFFF00"/>
              </a:solidFill>
              <a:latin typeface="Calibri" panose="020F0502020204030204" charset="0"/>
              <a:ea typeface="微软雅黑" panose="020B0503020204020204" charset="-122"/>
            </a:endParaRPr>
          </a:p>
          <a:p>
            <a:r>
              <a:rPr lang="zh-CN" altLang="en-US" sz="1600">
                <a:solidFill>
                  <a:srgbClr val="FFFF00"/>
                </a:solidFill>
                <a:latin typeface="Calibri" panose="020F0502020204030204" charset="0"/>
                <a:ea typeface="微软雅黑" panose="020B0503020204020204" charset="-122"/>
              </a:rPr>
              <a:t>我们一起，一劳永逸！</a:t>
            </a:r>
            <a:endParaRPr lang="zh-CN" altLang="en-US" sz="1600">
              <a:solidFill>
                <a:srgbClr val="FFFF00"/>
              </a:solidFill>
              <a:latin typeface="Calibri" panose="020F0502020204030204" charset="0"/>
              <a:ea typeface="微软雅黑" panose="020B0503020204020204" charset="-122"/>
            </a:endParaRPr>
          </a:p>
          <a:p>
            <a:endParaRPr lang="zh-CN" altLang="en-US" sz="1600">
              <a:solidFill>
                <a:srgbClr val="FFFF00"/>
              </a:solidFill>
              <a:latin typeface="Calibri" panose="020F0502020204030204" charset="0"/>
              <a:ea typeface="微软雅黑" panose="020B0503020204020204" charset="-122"/>
            </a:endParaRPr>
          </a:p>
          <a:p>
            <a:endParaRPr lang="zh-CN" altLang="en-US" sz="1600">
              <a:solidFill>
                <a:srgbClr val="FFFF00"/>
              </a:solidFill>
              <a:latin typeface="Calibri" panose="020F0502020204030204" charset="0"/>
              <a:ea typeface="微软雅黑" panose="020B050302020402020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7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971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971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0485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0485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5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0485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0485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5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0485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7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097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7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8586" grpId="0"/>
      <p:bldP spid="1048587" grpId="0"/>
      <p:bldP spid="1048586" grpId="1"/>
      <p:bldP spid="1048587" grpId="1"/>
      <p:bldP spid="1048588" grpId="0"/>
      <p:bldP spid="1048588" grpId="1"/>
      <p:bldP spid="4" grpId="0"/>
      <p:bldP spid="5" grpId="0"/>
      <p:bldP spid="4" grpId="1"/>
      <p:bldP spid="5" grpId="1"/>
      <p:bldP spid="3" grpId="0"/>
      <p:bldP spid="3" grpId="1"/>
    </p:bld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1926</Words>
  <Application>WPS 演示</Application>
  <PresentationFormat/>
  <Paragraphs>555</Paragraphs>
  <Slides>8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8</vt:i4>
      </vt:variant>
    </vt:vector>
  </HeadingPairs>
  <TitlesOfParts>
    <vt:vector size="15" baseType="lpstr">
      <vt:lpstr>Arial</vt:lpstr>
      <vt:lpstr>宋体</vt:lpstr>
      <vt:lpstr>Wingdings</vt:lpstr>
      <vt:lpstr>Calibri</vt:lpstr>
      <vt:lpstr>微软雅黑</vt:lpstr>
      <vt:lpstr>Arial Unicode MS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t982_ar301</dc:creator>
  <cp:lastModifiedBy>WPS_1646014142</cp:lastModifiedBy>
  <cp:revision>29</cp:revision>
  <dcterms:created xsi:type="dcterms:W3CDTF">2025-06-04T03:35:00Z</dcterms:created>
  <dcterms:modified xsi:type="dcterms:W3CDTF">2025-06-05T21:53:14Z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2052-11.1.0.8840</vt:lpwstr>
  </property>
  <property fmtid="{D5CDD505-2E9C-101B-9397-08002B2CF9AE}" pid="3" name="ICV">
    <vt:lpwstr>5d20477fc57d40dc8e86fe2a4c239913</vt:lpwstr>
  </property>
</Properties>
</file>